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6" r:id="rId3"/>
  </p:sldMasterIdLst>
  <p:notesMasterIdLst>
    <p:notesMasterId r:id="rId5"/>
  </p:notesMasterIdLst>
  <p:sldIdLst>
    <p:sldId id="256" r:id="rId4"/>
    <p:sldId id="271" r:id="rId6"/>
    <p:sldId id="272" r:id="rId7"/>
    <p:sldId id="284" r:id="rId8"/>
    <p:sldId id="306" r:id="rId9"/>
    <p:sldId id="310" r:id="rId10"/>
    <p:sldId id="311" r:id="rId11"/>
    <p:sldId id="312" r:id="rId12"/>
    <p:sldId id="313" r:id="rId13"/>
    <p:sldId id="314" r:id="rId14"/>
    <p:sldId id="285" r:id="rId15"/>
    <p:sldId id="275" r:id="rId16"/>
    <p:sldId id="286" r:id="rId17"/>
    <p:sldId id="287" r:id="rId18"/>
    <p:sldId id="288" r:id="rId19"/>
    <p:sldId id="293" r:id="rId20"/>
    <p:sldId id="296" r:id="rId21"/>
    <p:sldId id="315" r:id="rId22"/>
    <p:sldId id="316" r:id="rId23"/>
    <p:sldId id="317" r:id="rId24"/>
  </p:sldIdLst>
  <p:sldSz cx="10704195" cy="6016625"/>
  <p:notesSz cx="7559675" cy="10691495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1" clrIdx="0"/>
  <p:cmAuthor id="2" name="WPS" initials="W" lastIdx="0" clrIdx="1"/>
  <p:cmAuthor id="3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54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gs" Target="tags/tag140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2066" y="0"/>
            <a:ext cx="3275859" cy="5364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2389" y="1336437"/>
            <a:ext cx="6414897" cy="360838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968" y="5145282"/>
            <a:ext cx="6047740" cy="420977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2066" y="10155065"/>
            <a:ext cx="3275859" cy="53643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33.xml"/><Relationship Id="rId8" Type="http://schemas.openxmlformats.org/officeDocument/2006/relationships/tags" Target="../tags/tag32.xml"/><Relationship Id="rId7" Type="http://schemas.openxmlformats.org/officeDocument/2006/relationships/tags" Target="../tags/tag31.xml"/><Relationship Id="rId6" Type="http://schemas.openxmlformats.org/officeDocument/2006/relationships/tags" Target="../tags/tag30.xml"/><Relationship Id="rId5" Type="http://schemas.openxmlformats.org/officeDocument/2006/relationships/tags" Target="../tags/tag29.xml"/><Relationship Id="rId4" Type="http://schemas.openxmlformats.org/officeDocument/2006/relationships/tags" Target="../tags/tag28.xml"/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3" Type="http://schemas.openxmlformats.org/officeDocument/2006/relationships/tags" Target="../tags/tag37.xml"/><Relationship Id="rId12" Type="http://schemas.openxmlformats.org/officeDocument/2006/relationships/tags" Target="../tags/tag36.xml"/><Relationship Id="rId11" Type="http://schemas.openxmlformats.org/officeDocument/2006/relationships/tags" Target="../tags/tag35.xml"/><Relationship Id="rId10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tags" Target="../tags/tag44.xml"/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3" Type="http://schemas.openxmlformats.org/officeDocument/2006/relationships/tags" Target="../tags/tag59.xml"/><Relationship Id="rId22" Type="http://schemas.openxmlformats.org/officeDocument/2006/relationships/tags" Target="../tags/tag58.xml"/><Relationship Id="rId21" Type="http://schemas.openxmlformats.org/officeDocument/2006/relationships/tags" Target="../tags/tag57.xml"/><Relationship Id="rId20" Type="http://schemas.openxmlformats.org/officeDocument/2006/relationships/tags" Target="../tags/tag56.xml"/><Relationship Id="rId2" Type="http://schemas.openxmlformats.org/officeDocument/2006/relationships/tags" Target="../tags/tag38.xml"/><Relationship Id="rId19" Type="http://schemas.openxmlformats.org/officeDocument/2006/relationships/tags" Target="../tags/tag55.xml"/><Relationship Id="rId18" Type="http://schemas.openxmlformats.org/officeDocument/2006/relationships/tags" Target="../tags/tag54.xml"/><Relationship Id="rId17" Type="http://schemas.openxmlformats.org/officeDocument/2006/relationships/tags" Target="../tags/tag53.xml"/><Relationship Id="rId16" Type="http://schemas.openxmlformats.org/officeDocument/2006/relationships/tags" Target="../tags/tag52.xml"/><Relationship Id="rId15" Type="http://schemas.openxmlformats.org/officeDocument/2006/relationships/tags" Target="../tags/tag51.xml"/><Relationship Id="rId14" Type="http://schemas.openxmlformats.org/officeDocument/2006/relationships/tags" Target="../tags/tag50.xml"/><Relationship Id="rId13" Type="http://schemas.openxmlformats.org/officeDocument/2006/relationships/tags" Target="../tags/tag49.xml"/><Relationship Id="rId12" Type="http://schemas.openxmlformats.org/officeDocument/2006/relationships/tags" Target="../tags/tag48.xml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89.xml"/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tags" Target="../tags/tag95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3" Type="http://schemas.openxmlformats.org/officeDocument/2006/relationships/tags" Target="../tags/tag91.xml"/><Relationship Id="rId25" Type="http://schemas.openxmlformats.org/officeDocument/2006/relationships/tags" Target="../tags/tag113.xml"/><Relationship Id="rId24" Type="http://schemas.openxmlformats.org/officeDocument/2006/relationships/tags" Target="../tags/tag112.xml"/><Relationship Id="rId23" Type="http://schemas.openxmlformats.org/officeDocument/2006/relationships/tags" Target="../tags/tag111.xml"/><Relationship Id="rId22" Type="http://schemas.openxmlformats.org/officeDocument/2006/relationships/tags" Target="../tags/tag110.xml"/><Relationship Id="rId21" Type="http://schemas.openxmlformats.org/officeDocument/2006/relationships/tags" Target="../tags/tag109.xml"/><Relationship Id="rId20" Type="http://schemas.openxmlformats.org/officeDocument/2006/relationships/tags" Target="../tags/tag108.xml"/><Relationship Id="rId2" Type="http://schemas.openxmlformats.org/officeDocument/2006/relationships/tags" Target="../tags/tag90.xml"/><Relationship Id="rId19" Type="http://schemas.openxmlformats.org/officeDocument/2006/relationships/tags" Target="../tags/tag107.xml"/><Relationship Id="rId18" Type="http://schemas.openxmlformats.org/officeDocument/2006/relationships/tags" Target="../tags/tag106.xml"/><Relationship Id="rId17" Type="http://schemas.openxmlformats.org/officeDocument/2006/relationships/tags" Target="../tags/tag105.xml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10" name="任意多边形: 形状 9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5" name="椭圆 4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 userDrawn="1">
            <p:custDataLst>
              <p:tags r:id="rId6"/>
            </p:custDataLst>
          </p:nvPr>
        </p:nvSpPr>
        <p:spPr>
          <a:xfrm flipH="1">
            <a:off x="1082569" y="952632"/>
            <a:ext cx="4111360" cy="4111360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35000">
                  <a:schemeClr val="tx2">
                    <a:alpha val="0"/>
                  </a:schemeClr>
                </a:gs>
                <a:gs pos="100000">
                  <a:schemeClr val="tx2">
                    <a:alpha val="1000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任意多边形 11"/>
          <p:cNvSpPr/>
          <p:nvPr userDrawn="1">
            <p:custDataLst>
              <p:tags r:id="rId7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8"/>
            </p:custDataLst>
          </p:nvPr>
        </p:nvSpPr>
        <p:spPr>
          <a:xfrm>
            <a:off x="1931740" y="1801804"/>
            <a:ext cx="2413018" cy="2413018"/>
          </a:xfrm>
          <a:prstGeom prst="ellipse">
            <a:avLst/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88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4" name="圆: 空心 13"/>
          <p:cNvSpPr/>
          <p:nvPr userDrawn="1">
            <p:custDataLst>
              <p:tags r:id="rId9"/>
            </p:custDataLst>
          </p:nvPr>
        </p:nvSpPr>
        <p:spPr>
          <a:xfrm>
            <a:off x="1454962" y="1325026"/>
            <a:ext cx="3366574" cy="3366574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2354237" y="2247046"/>
            <a:ext cx="1568023" cy="948455"/>
          </a:xfrm>
        </p:spPr>
        <p:txBody>
          <a:bodyPr wrap="square" anchor="b">
            <a:normAutofit/>
          </a:bodyPr>
          <a:lstStyle>
            <a:lvl1pPr algn="ctr">
              <a:defRPr sz="421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28" name="任意多边形: 形状 27"/>
          <p:cNvSpPr/>
          <p:nvPr userDrawn="1">
            <p:custDataLst>
              <p:tags r:id="rId3"/>
            </p:custDataLst>
          </p:nvPr>
        </p:nvSpPr>
        <p:spPr>
          <a:xfrm>
            <a:off x="3986" y="0"/>
            <a:ext cx="10696222" cy="6016625"/>
          </a:xfrm>
          <a:custGeom>
            <a:avLst/>
            <a:gdLst>
              <a:gd name="connsiteX0" fmla="*/ 0 w 12192000"/>
              <a:gd name="connsiteY0" fmla="*/ 0 h 6858000"/>
              <a:gd name="connsiteX1" fmla="*/ 6714528 w 12192000"/>
              <a:gd name="connsiteY1" fmla="*/ 0 h 6858000"/>
              <a:gd name="connsiteX2" fmla="*/ 8846903 w 12192000"/>
              <a:gd name="connsiteY2" fmla="*/ 0 h 6858000"/>
              <a:gd name="connsiteX3" fmla="*/ 10046350 w 12192000"/>
              <a:gd name="connsiteY3" fmla="*/ 0 h 6858000"/>
              <a:gd name="connsiteX4" fmla="*/ 10074290 w 12192000"/>
              <a:gd name="connsiteY4" fmla="*/ 13335 h 6858000"/>
              <a:gd name="connsiteX5" fmla="*/ 12192000 w 12192000"/>
              <a:gd name="connsiteY5" fmla="*/ 3429000 h 6858000"/>
              <a:gd name="connsiteX6" fmla="*/ 10074290 w 12192000"/>
              <a:gd name="connsiteY6" fmla="*/ 6844665 h 6858000"/>
              <a:gd name="connsiteX7" fmla="*/ 10046350 w 12192000"/>
              <a:gd name="connsiteY7" fmla="*/ 6858000 h 6858000"/>
              <a:gd name="connsiteX8" fmla="*/ 8846903 w 12192000"/>
              <a:gd name="connsiteY8" fmla="*/ 6858000 h 6858000"/>
              <a:gd name="connsiteX9" fmla="*/ 6714528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6714528" y="0"/>
                </a:lnTo>
                <a:lnTo>
                  <a:pt x="8846903" y="0"/>
                </a:lnTo>
                <a:lnTo>
                  <a:pt x="10046350" y="0"/>
                </a:lnTo>
                <a:lnTo>
                  <a:pt x="10074290" y="13335"/>
                </a:lnTo>
                <a:cubicBezTo>
                  <a:pt x="11329676" y="637540"/>
                  <a:pt x="12192000" y="1932305"/>
                  <a:pt x="12192000" y="3429000"/>
                </a:cubicBezTo>
                <a:cubicBezTo>
                  <a:pt x="12192000" y="4925695"/>
                  <a:pt x="11329676" y="6220460"/>
                  <a:pt x="10074290" y="6844665"/>
                </a:cubicBezTo>
                <a:lnTo>
                  <a:pt x="10046350" y="6858000"/>
                </a:lnTo>
                <a:lnTo>
                  <a:pt x="8846903" y="6858000"/>
                </a:lnTo>
                <a:lnTo>
                  <a:pt x="671452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2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67000">
                <a:schemeClr val="accent1">
                  <a:alpha val="10000"/>
                </a:schemeClr>
              </a:gs>
            </a:gsLst>
            <a:lin ang="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7" name="椭圆 6"/>
          <p:cNvSpPr/>
          <p:nvPr userDrawn="1">
            <p:custDataLst>
              <p:tags r:id="rId4"/>
            </p:custDataLst>
          </p:nvPr>
        </p:nvSpPr>
        <p:spPr>
          <a:xfrm>
            <a:off x="4581546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5"/>
            </p:custDataLst>
          </p:nvPr>
        </p:nvSpPr>
        <p:spPr>
          <a:xfrm>
            <a:off x="5192455" y="735365"/>
            <a:ext cx="4545894" cy="4545894"/>
          </a:xfrm>
          <a:prstGeom prst="ellipse">
            <a:avLst/>
          </a:prstGeom>
          <a:gradFill flip="none" rotWithShape="1">
            <a:gsLst>
              <a:gs pos="55000">
                <a:schemeClr val="accent1">
                  <a:alpha val="0"/>
                </a:schemeClr>
              </a:gs>
              <a:gs pos="0">
                <a:schemeClr val="accent1">
                  <a:alpha val="25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cxnSp>
        <p:nvCxnSpPr>
          <p:cNvPr id="12" name="直接连接符 11"/>
          <p:cNvCxnSpPr/>
          <p:nvPr>
            <p:custDataLst>
              <p:tags r:id="rId6"/>
            </p:custDataLst>
          </p:nvPr>
        </p:nvCxnSpPr>
        <p:spPr>
          <a:xfrm>
            <a:off x="3700852" y="2013767"/>
            <a:ext cx="1092603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弧形 12"/>
          <p:cNvSpPr/>
          <p:nvPr>
            <p:custDataLst>
              <p:tags r:id="rId7"/>
            </p:custDataLst>
          </p:nvPr>
        </p:nvSpPr>
        <p:spPr>
          <a:xfrm flipH="1" flipV="1">
            <a:off x="4632305" y="1849645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4" name="弧形 13"/>
          <p:cNvSpPr/>
          <p:nvPr>
            <p:custDataLst>
              <p:tags r:id="rId8"/>
            </p:custDataLst>
          </p:nvPr>
        </p:nvSpPr>
        <p:spPr>
          <a:xfrm flipH="1">
            <a:off x="4632305" y="2013883"/>
            <a:ext cx="353646" cy="164008"/>
          </a:xfrm>
          <a:prstGeom prst="arc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5" name="空心弧 14"/>
          <p:cNvSpPr/>
          <p:nvPr userDrawn="1">
            <p:custDataLst>
              <p:tags r:id="rId9"/>
            </p:custDataLst>
          </p:nvPr>
        </p:nvSpPr>
        <p:spPr>
          <a:xfrm flipH="1">
            <a:off x="5620306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圆: 空心 15"/>
          <p:cNvSpPr/>
          <p:nvPr userDrawn="1">
            <p:custDataLst>
              <p:tags r:id="rId10"/>
            </p:custDataLst>
          </p:nvPr>
        </p:nvSpPr>
        <p:spPr>
          <a:xfrm flipH="1">
            <a:off x="6012454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5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椭圆 17"/>
          <p:cNvSpPr/>
          <p:nvPr userDrawn="1">
            <p:custDataLst>
              <p:tags r:id="rId11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19" name="椭圆 18"/>
          <p:cNvSpPr/>
          <p:nvPr userDrawn="1">
            <p:custDataLst>
              <p:tags r:id="rId12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0" name="椭圆 19"/>
          <p:cNvSpPr/>
          <p:nvPr userDrawn="1">
            <p:custDataLst>
              <p:tags r:id="rId13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>
            <p:custDataLst>
              <p:tags r:id="rId14"/>
            </p:custDataLst>
          </p:nvPr>
        </p:nvSpPr>
        <p:spPr>
          <a:xfrm flipH="1">
            <a:off x="7167764" y="2277922"/>
            <a:ext cx="971312" cy="1508219"/>
          </a:xfrm>
          <a:custGeom>
            <a:avLst/>
            <a:gdLst>
              <a:gd name="connsiteX0" fmla="*/ 951067 w 1037772"/>
              <a:gd name="connsiteY0" fmla="*/ 2112 h 1361220"/>
              <a:gd name="connsiteX1" fmla="*/ 900574 w 1037772"/>
              <a:gd name="connsiteY1" fmla="*/ 4084 h 1361220"/>
              <a:gd name="connsiteX2" fmla="*/ 78803 w 1037772"/>
              <a:gd name="connsiteY2" fmla="*/ 234841 h 1361220"/>
              <a:gd name="connsiteX3" fmla="*/ 0 w 1037772"/>
              <a:gd name="connsiteY3" fmla="*/ 338819 h 1361220"/>
              <a:gd name="connsiteX4" fmla="*/ 0 w 1037772"/>
              <a:gd name="connsiteY4" fmla="*/ 516619 h 1361220"/>
              <a:gd name="connsiteX5" fmla="*/ 0 w 1037772"/>
              <a:gd name="connsiteY5" fmla="*/ 772817 h 1361220"/>
              <a:gd name="connsiteX6" fmla="*/ 0 w 1037772"/>
              <a:gd name="connsiteY6" fmla="*/ 950617 h 1361220"/>
              <a:gd name="connsiteX7" fmla="*/ 0 w 1037772"/>
              <a:gd name="connsiteY7" fmla="*/ 1016162 h 1361220"/>
              <a:gd name="connsiteX8" fmla="*/ 1 w 1037772"/>
              <a:gd name="connsiteY8" fmla="*/ 1016167 h 1361220"/>
              <a:gd name="connsiteX9" fmla="*/ 1 w 1037772"/>
              <a:gd name="connsiteY9" fmla="*/ 1232702 h 1361220"/>
              <a:gd name="connsiteX10" fmla="*/ 128519 w 1037772"/>
              <a:gd name="connsiteY10" fmla="*/ 1361220 h 1361220"/>
              <a:gd name="connsiteX11" fmla="*/ 909254 w 1037772"/>
              <a:gd name="connsiteY11" fmla="*/ 1361220 h 1361220"/>
              <a:gd name="connsiteX12" fmla="*/ 1037772 w 1037772"/>
              <a:gd name="connsiteY12" fmla="*/ 1232702 h 1361220"/>
              <a:gd name="connsiteX13" fmla="*/ 1037772 w 1037772"/>
              <a:gd name="connsiteY13" fmla="*/ 950617 h 1361220"/>
              <a:gd name="connsiteX14" fmla="*/ 1037772 w 1037772"/>
              <a:gd name="connsiteY14" fmla="*/ 772817 h 1361220"/>
              <a:gd name="connsiteX15" fmla="*/ 1037772 w 1037772"/>
              <a:gd name="connsiteY15" fmla="*/ 719383 h 1361220"/>
              <a:gd name="connsiteX16" fmla="*/ 1037772 w 1037772"/>
              <a:gd name="connsiteY16" fmla="*/ 541583 h 1361220"/>
              <a:gd name="connsiteX17" fmla="*/ 1037771 w 1037772"/>
              <a:gd name="connsiteY17" fmla="*/ 541578 h 1361220"/>
              <a:gd name="connsiteX18" fmla="*/ 1037771 w 1037772"/>
              <a:gd name="connsiteY18" fmla="*/ 285862 h 1361220"/>
              <a:gd name="connsiteX19" fmla="*/ 1037771 w 1037772"/>
              <a:gd name="connsiteY19" fmla="*/ 108062 h 1361220"/>
              <a:gd name="connsiteX20" fmla="*/ 951067 w 1037772"/>
              <a:gd name="connsiteY20" fmla="*/ 2112 h 136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7772" h="1361220">
                <a:moveTo>
                  <a:pt x="951067" y="2112"/>
                </a:moveTo>
                <a:cubicBezTo>
                  <a:pt x="934976" y="-1141"/>
                  <a:pt x="917793" y="-751"/>
                  <a:pt x="900574" y="4084"/>
                </a:cubicBezTo>
                <a:lnTo>
                  <a:pt x="78803" y="234841"/>
                </a:lnTo>
                <a:cubicBezTo>
                  <a:pt x="32230" y="247919"/>
                  <a:pt x="0" y="290446"/>
                  <a:pt x="0" y="338819"/>
                </a:cubicBezTo>
                <a:lnTo>
                  <a:pt x="0" y="516619"/>
                </a:lnTo>
                <a:lnTo>
                  <a:pt x="0" y="772817"/>
                </a:lnTo>
                <a:lnTo>
                  <a:pt x="0" y="950617"/>
                </a:lnTo>
                <a:lnTo>
                  <a:pt x="0" y="1016162"/>
                </a:lnTo>
                <a:lnTo>
                  <a:pt x="1" y="1016167"/>
                </a:lnTo>
                <a:lnTo>
                  <a:pt x="1" y="1232702"/>
                </a:lnTo>
                <a:cubicBezTo>
                  <a:pt x="1" y="1303681"/>
                  <a:pt x="57540" y="1361220"/>
                  <a:pt x="128519" y="1361220"/>
                </a:cubicBezTo>
                <a:lnTo>
                  <a:pt x="909254" y="1361220"/>
                </a:lnTo>
                <a:cubicBezTo>
                  <a:pt x="980233" y="1361220"/>
                  <a:pt x="1037772" y="1303681"/>
                  <a:pt x="1037772" y="1232702"/>
                </a:cubicBezTo>
                <a:lnTo>
                  <a:pt x="1037772" y="950617"/>
                </a:lnTo>
                <a:lnTo>
                  <a:pt x="1037772" y="772817"/>
                </a:lnTo>
                <a:lnTo>
                  <a:pt x="1037772" y="719383"/>
                </a:lnTo>
                <a:lnTo>
                  <a:pt x="1037772" y="541583"/>
                </a:lnTo>
                <a:lnTo>
                  <a:pt x="1037771" y="541578"/>
                </a:lnTo>
                <a:lnTo>
                  <a:pt x="1037771" y="285862"/>
                </a:lnTo>
                <a:lnTo>
                  <a:pt x="1037771" y="108062"/>
                </a:lnTo>
                <a:cubicBezTo>
                  <a:pt x="1037771" y="54409"/>
                  <a:pt x="999339" y="11869"/>
                  <a:pt x="951067" y="21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3" name="任意多边形: 形状 22"/>
          <p:cNvSpPr/>
          <p:nvPr>
            <p:custDataLst>
              <p:tags r:id="rId15"/>
            </p:custDataLst>
          </p:nvPr>
        </p:nvSpPr>
        <p:spPr>
          <a:xfrm flipH="1">
            <a:off x="7575050" y="2519833"/>
            <a:ext cx="641018" cy="1166706"/>
          </a:xfrm>
          <a:custGeom>
            <a:avLst/>
            <a:gdLst>
              <a:gd name="connsiteX0" fmla="*/ 565426 w 693938"/>
              <a:gd name="connsiteY0" fmla="*/ 0 h 1263025"/>
              <a:gd name="connsiteX1" fmla="*/ 78803 w 693938"/>
              <a:gd name="connsiteY1" fmla="*/ 136646 h 1263025"/>
              <a:gd name="connsiteX2" fmla="*/ 0 w 693938"/>
              <a:gd name="connsiteY2" fmla="*/ 240624 h 1263025"/>
              <a:gd name="connsiteX3" fmla="*/ 0 w 693938"/>
              <a:gd name="connsiteY3" fmla="*/ 418424 h 1263025"/>
              <a:gd name="connsiteX4" fmla="*/ 0 w 693938"/>
              <a:gd name="connsiteY4" fmla="*/ 674622 h 1263025"/>
              <a:gd name="connsiteX5" fmla="*/ 0 w 693938"/>
              <a:gd name="connsiteY5" fmla="*/ 852422 h 1263025"/>
              <a:gd name="connsiteX6" fmla="*/ 0 w 693938"/>
              <a:gd name="connsiteY6" fmla="*/ 917967 h 1263025"/>
              <a:gd name="connsiteX7" fmla="*/ 1 w 693938"/>
              <a:gd name="connsiteY7" fmla="*/ 917972 h 1263025"/>
              <a:gd name="connsiteX8" fmla="*/ 1 w 693938"/>
              <a:gd name="connsiteY8" fmla="*/ 1134507 h 1263025"/>
              <a:gd name="connsiteX9" fmla="*/ 128519 w 693938"/>
              <a:gd name="connsiteY9" fmla="*/ 1263025 h 1263025"/>
              <a:gd name="connsiteX10" fmla="*/ 693938 w 693938"/>
              <a:gd name="connsiteY10" fmla="*/ 1263025 h 1263025"/>
              <a:gd name="connsiteX11" fmla="*/ 643918 w 693938"/>
              <a:gd name="connsiteY11" fmla="*/ 1252927 h 1263025"/>
              <a:gd name="connsiteX12" fmla="*/ 565425 w 693938"/>
              <a:gd name="connsiteY12" fmla="*/ 1134508 h 1263025"/>
              <a:gd name="connsiteX13" fmla="*/ 565425 w 693938"/>
              <a:gd name="connsiteY13" fmla="*/ 144939 h 1263025"/>
              <a:gd name="connsiteX14" fmla="*/ 565426 w 693938"/>
              <a:gd name="connsiteY14" fmla="*/ 144934 h 126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93938" h="1263025">
                <a:moveTo>
                  <a:pt x="565426" y="0"/>
                </a:moveTo>
                <a:lnTo>
                  <a:pt x="78803" y="136646"/>
                </a:lnTo>
                <a:cubicBezTo>
                  <a:pt x="32230" y="149724"/>
                  <a:pt x="0" y="192251"/>
                  <a:pt x="0" y="240624"/>
                </a:cubicBezTo>
                <a:lnTo>
                  <a:pt x="0" y="418424"/>
                </a:lnTo>
                <a:lnTo>
                  <a:pt x="0" y="674622"/>
                </a:lnTo>
                <a:lnTo>
                  <a:pt x="0" y="852422"/>
                </a:lnTo>
                <a:lnTo>
                  <a:pt x="0" y="917967"/>
                </a:lnTo>
                <a:lnTo>
                  <a:pt x="1" y="917972"/>
                </a:lnTo>
                <a:lnTo>
                  <a:pt x="1" y="1134507"/>
                </a:lnTo>
                <a:cubicBezTo>
                  <a:pt x="1" y="1205486"/>
                  <a:pt x="57540" y="1263025"/>
                  <a:pt x="128519" y="1263025"/>
                </a:cubicBezTo>
                <a:lnTo>
                  <a:pt x="693938" y="1263025"/>
                </a:lnTo>
                <a:lnTo>
                  <a:pt x="643918" y="1252927"/>
                </a:lnTo>
                <a:cubicBezTo>
                  <a:pt x="597791" y="1233417"/>
                  <a:pt x="565425" y="1187742"/>
                  <a:pt x="565425" y="1134508"/>
                </a:cubicBezTo>
                <a:lnTo>
                  <a:pt x="565425" y="144939"/>
                </a:lnTo>
                <a:lnTo>
                  <a:pt x="565426" y="144934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22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4" name="任意多边形: 形状 23"/>
          <p:cNvSpPr/>
          <p:nvPr>
            <p:custDataLst>
              <p:tags r:id="rId16"/>
            </p:custDataLst>
          </p:nvPr>
        </p:nvSpPr>
        <p:spPr>
          <a:xfrm>
            <a:off x="6774274" y="2230485"/>
            <a:ext cx="910453" cy="1456053"/>
          </a:xfrm>
          <a:custGeom>
            <a:avLst/>
            <a:gdLst>
              <a:gd name="connsiteX0" fmla="*/ 951067 w 1037772"/>
              <a:gd name="connsiteY0" fmla="*/ 2112 h 1659670"/>
              <a:gd name="connsiteX1" fmla="*/ 1037771 w 1037772"/>
              <a:gd name="connsiteY1" fmla="*/ 108062 h 1659670"/>
              <a:gd name="connsiteX2" fmla="*/ 1037771 w 1037772"/>
              <a:gd name="connsiteY2" fmla="*/ 541578 h 1659670"/>
              <a:gd name="connsiteX3" fmla="*/ 1037772 w 1037772"/>
              <a:gd name="connsiteY3" fmla="*/ 541583 h 1659670"/>
              <a:gd name="connsiteX4" fmla="*/ 1037772 w 1037772"/>
              <a:gd name="connsiteY4" fmla="*/ 1531152 h 1659670"/>
              <a:gd name="connsiteX5" fmla="*/ 909254 w 1037772"/>
              <a:gd name="connsiteY5" fmla="*/ 1659670 h 1659670"/>
              <a:gd name="connsiteX6" fmla="*/ 128519 w 1037772"/>
              <a:gd name="connsiteY6" fmla="*/ 1659670 h 1659670"/>
              <a:gd name="connsiteX7" fmla="*/ 1 w 1037772"/>
              <a:gd name="connsiteY7" fmla="*/ 1531152 h 1659670"/>
              <a:gd name="connsiteX8" fmla="*/ 1 w 1037772"/>
              <a:gd name="connsiteY8" fmla="*/ 1314617 h 1659670"/>
              <a:gd name="connsiteX9" fmla="*/ 0 w 1037772"/>
              <a:gd name="connsiteY9" fmla="*/ 1314612 h 1659670"/>
              <a:gd name="connsiteX10" fmla="*/ 0 w 1037772"/>
              <a:gd name="connsiteY10" fmla="*/ 338819 h 1659670"/>
              <a:gd name="connsiteX11" fmla="*/ 78803 w 1037772"/>
              <a:gd name="connsiteY11" fmla="*/ 234841 h 1659670"/>
              <a:gd name="connsiteX12" fmla="*/ 900574 w 1037772"/>
              <a:gd name="connsiteY12" fmla="*/ 4084 h 1659670"/>
              <a:gd name="connsiteX13" fmla="*/ 951067 w 1037772"/>
              <a:gd name="connsiteY13" fmla="*/ 2112 h 165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37772" h="1659670">
                <a:moveTo>
                  <a:pt x="951067" y="2112"/>
                </a:moveTo>
                <a:cubicBezTo>
                  <a:pt x="999339" y="11869"/>
                  <a:pt x="1037771" y="54409"/>
                  <a:pt x="1037771" y="108062"/>
                </a:cubicBezTo>
                <a:lnTo>
                  <a:pt x="1037771" y="541578"/>
                </a:lnTo>
                <a:lnTo>
                  <a:pt x="1037772" y="541583"/>
                </a:lnTo>
                <a:lnTo>
                  <a:pt x="1037772" y="1531152"/>
                </a:lnTo>
                <a:cubicBezTo>
                  <a:pt x="1037772" y="1602131"/>
                  <a:pt x="980233" y="1659670"/>
                  <a:pt x="909254" y="1659670"/>
                </a:cubicBezTo>
                <a:lnTo>
                  <a:pt x="128519" y="1659670"/>
                </a:lnTo>
                <a:cubicBezTo>
                  <a:pt x="57540" y="1659670"/>
                  <a:pt x="1" y="1602131"/>
                  <a:pt x="1" y="1531152"/>
                </a:cubicBezTo>
                <a:lnTo>
                  <a:pt x="1" y="1314617"/>
                </a:lnTo>
                <a:lnTo>
                  <a:pt x="0" y="1314612"/>
                </a:lnTo>
                <a:lnTo>
                  <a:pt x="0" y="338819"/>
                </a:lnTo>
                <a:cubicBezTo>
                  <a:pt x="0" y="290446"/>
                  <a:pt x="32230" y="247919"/>
                  <a:pt x="78803" y="234841"/>
                </a:cubicBezTo>
                <a:lnTo>
                  <a:pt x="900574" y="4084"/>
                </a:lnTo>
                <a:cubicBezTo>
                  <a:pt x="917793" y="-751"/>
                  <a:pt x="934976" y="-1141"/>
                  <a:pt x="951067" y="2112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5" name="任意多边形 24"/>
          <p:cNvSpPr/>
          <p:nvPr>
            <p:custDataLst>
              <p:tags r:id="rId17"/>
            </p:custDataLst>
          </p:nvPr>
        </p:nvSpPr>
        <p:spPr>
          <a:xfrm flipH="1">
            <a:off x="6903557" y="3218101"/>
            <a:ext cx="503714" cy="20998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904" h="377">
                <a:moveTo>
                  <a:pt x="449" y="0"/>
                </a:moveTo>
                <a:lnTo>
                  <a:pt x="904" y="0"/>
                </a:lnTo>
                <a:lnTo>
                  <a:pt x="904" y="125"/>
                </a:lnTo>
                <a:lnTo>
                  <a:pt x="449" y="125"/>
                </a:lnTo>
                <a:lnTo>
                  <a:pt x="449" y="0"/>
                </a:lnTo>
                <a:close/>
                <a:moveTo>
                  <a:pt x="0" y="252"/>
                </a:moveTo>
                <a:lnTo>
                  <a:pt x="904" y="252"/>
                </a:lnTo>
                <a:lnTo>
                  <a:pt x="904" y="377"/>
                </a:lnTo>
                <a:lnTo>
                  <a:pt x="0" y="377"/>
                </a:lnTo>
                <a:lnTo>
                  <a:pt x="0" y="2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18"/>
            </p:custDataLst>
          </p:nvPr>
        </p:nvSpPr>
        <p:spPr>
          <a:xfrm>
            <a:off x="1343120" y="2462826"/>
            <a:ext cx="4437941" cy="1279903"/>
          </a:xfrm>
        </p:spPr>
        <p:txBody>
          <a:bodyPr wrap="square" anchor="b">
            <a:normAutofit/>
          </a:bodyPr>
          <a:lstStyle>
            <a:lvl1pPr algn="l">
              <a:defRPr sz="421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 userDrawn="1">
            <p:ph type="body" idx="1" hasCustomPrompt="1"/>
            <p:custDataLst>
              <p:tags r:id="rId19"/>
            </p:custDataLst>
          </p:nvPr>
        </p:nvSpPr>
        <p:spPr>
          <a:xfrm>
            <a:off x="1343120" y="3823907"/>
            <a:ext cx="4437941" cy="821167"/>
          </a:xfrm>
        </p:spPr>
        <p:txBody>
          <a:bodyPr wrap="square">
            <a:normAutofit/>
          </a:bodyPr>
          <a:lstStyle>
            <a:lvl1pPr marL="0" indent="0" algn="l">
              <a:buNone/>
              <a:defRPr lang="zh-CN" altLang="en-US" sz="1405" b="1" kern="12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0132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2pPr>
            <a:lvl3pPr marL="802005" indent="0">
              <a:buNone/>
              <a:defRPr sz="1580">
                <a:solidFill>
                  <a:schemeClr val="tx1">
                    <a:tint val="75000"/>
                  </a:schemeClr>
                </a:solidFill>
              </a:defRPr>
            </a:lvl3pPr>
            <a:lvl4pPr marL="120332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4pPr>
            <a:lvl5pPr marL="160464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5pPr>
            <a:lvl6pPr marL="200533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6pPr>
            <a:lvl7pPr marL="240665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7pPr>
            <a:lvl8pPr marL="2807970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8pPr>
            <a:lvl9pPr marL="3208655" indent="0">
              <a:buNone/>
              <a:defRPr sz="14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 userDrawn="1">
            <p:ph type="body" sz="quarter" idx="13" hasCustomPrompt="1"/>
            <p:custDataLst>
              <p:tags r:id="rId20"/>
            </p:custDataLst>
          </p:nvPr>
        </p:nvSpPr>
        <p:spPr>
          <a:xfrm>
            <a:off x="1341014" y="1350523"/>
            <a:ext cx="2295231" cy="1073833"/>
          </a:xfrm>
        </p:spPr>
        <p:txBody>
          <a:bodyPr wrap="none" anchor="b" anchorCtr="0">
            <a:normAutofit/>
          </a:bodyPr>
          <a:lstStyle>
            <a:lvl1pPr marL="0" indent="0" algn="l">
              <a:buNone/>
              <a:defRPr sz="5790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 userDrawn="1"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 userDrawn="1">
            <p:ph type="ftr" sz="quarter" idx="11"/>
            <p:custDataLst>
              <p:tags r:id="rId2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 userDrawn="1">
            <p:ph type="sldNum" sz="quarter" idx="12"/>
            <p:custDataLst>
              <p:tags r:id="rId2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14562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5418949" y="1142045"/>
            <a:ext cx="4670684" cy="4277655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4562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5418949" y="1142045"/>
            <a:ext cx="4670684" cy="360842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105" b="1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418949" y="1645052"/>
            <a:ext cx="4670684" cy="3772696"/>
          </a:xfrm>
        </p:spPr>
        <p:txBody>
          <a:bodyPr wrap="square">
            <a:normAutofit/>
          </a:bodyPr>
          <a:lstStyle>
            <a:lvl1pPr>
              <a:defRPr sz="193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4562" y="315873"/>
            <a:ext cx="9476741" cy="5104104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4562" y="1142045"/>
            <a:ext cx="9474200" cy="355798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105" b="0"/>
            </a:lvl1pPr>
            <a:lvl2pPr marL="401320" indent="0">
              <a:buNone/>
              <a:defRPr sz="1755" b="1"/>
            </a:lvl2pPr>
            <a:lvl3pPr marL="802005" indent="0">
              <a:buNone/>
              <a:defRPr sz="1580" b="1"/>
            </a:lvl3pPr>
            <a:lvl4pPr marL="1203325" indent="0">
              <a:buNone/>
              <a:defRPr sz="1405" b="1"/>
            </a:lvl4pPr>
            <a:lvl5pPr marL="1604645" indent="0">
              <a:buNone/>
              <a:defRPr sz="1405" b="1"/>
            </a:lvl5pPr>
            <a:lvl6pPr marL="2005330" indent="0">
              <a:buNone/>
              <a:defRPr sz="1405" b="1"/>
            </a:lvl6pPr>
            <a:lvl7pPr marL="2406650" indent="0">
              <a:buNone/>
              <a:defRPr sz="1405" b="1"/>
            </a:lvl7pPr>
            <a:lvl8pPr marL="2807970" indent="0">
              <a:buNone/>
              <a:defRPr sz="1405" b="1"/>
            </a:lvl8pPr>
            <a:lvl9pPr marL="3208655" indent="0">
              <a:buNone/>
              <a:defRPr sz="1405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3986" y="0"/>
            <a:ext cx="10696222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 dirty="0"/>
          </a:p>
        </p:txBody>
      </p:sp>
      <p:sp>
        <p:nvSpPr>
          <p:cNvPr id="9" name="任意多边形: 形状 8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341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2" name="椭圆 11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3" name="椭圆 12"/>
          <p:cNvSpPr/>
          <p:nvPr userDrawn="1">
            <p:custDataLst>
              <p:tags r:id="rId6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5" name="任意多边形 14"/>
          <p:cNvSpPr/>
          <p:nvPr userDrawn="1">
            <p:custDataLst>
              <p:tags r:id="rId7"/>
            </p:custDataLst>
          </p:nvPr>
        </p:nvSpPr>
        <p:spPr>
          <a:xfrm flipH="1">
            <a:off x="3986" y="0"/>
            <a:ext cx="6548604" cy="6016625"/>
          </a:xfrm>
          <a:custGeom>
            <a:avLst/>
            <a:gdLst>
              <a:gd name="idx" fmla="cos wd2 2700000"/>
              <a:gd name="idy" fmla="sin hd2 2700000"/>
              <a:gd name="il" fmla="+- hc 0 idx"/>
              <a:gd name="ir" fmla="+- hc idx 0"/>
              <a:gd name="it" fmla="+- vc 0 idy"/>
              <a:gd name="ib" fmla="+- vc idy 0"/>
            </a:gdLst>
            <a:ahLst/>
            <a:cxnLst>
              <a:cxn ang="3">
                <a:pos x="hc" y="t"/>
              </a:cxn>
              <a:cxn ang="3">
                <a:pos x="il" y="it"/>
              </a:cxn>
              <a:cxn ang="cd2">
                <a:pos x="l" y="vc"/>
              </a:cxn>
              <a:cxn ang="cd4">
                <a:pos x="il" y="ib"/>
              </a:cxn>
              <a:cxn ang="cd4">
                <a:pos x="hc" y="b"/>
              </a:cxn>
              <a:cxn ang="cd4">
                <a:pos x="ir" y="ib"/>
              </a:cxn>
              <a:cxn ang="0">
                <a:pos x="r" y="vc"/>
              </a:cxn>
              <a:cxn ang="3">
                <a:pos x="ir" y="it"/>
              </a:cxn>
            </a:cxnLst>
            <a:rect l="l" t="t" r="r" b="b"/>
            <a:pathLst>
              <a:path w="11755" h="10800">
                <a:moveTo>
                  <a:pt x="3379" y="0"/>
                </a:moveTo>
                <a:lnTo>
                  <a:pt x="8626" y="0"/>
                </a:lnTo>
                <a:lnTo>
                  <a:pt x="8670" y="21"/>
                </a:lnTo>
                <a:cubicBezTo>
                  <a:pt x="10125" y="745"/>
                  <a:pt x="11245" y="2041"/>
                  <a:pt x="11735" y="3615"/>
                </a:cubicBezTo>
                <a:lnTo>
                  <a:pt x="11755" y="3680"/>
                </a:lnTo>
                <a:lnTo>
                  <a:pt x="11755" y="7120"/>
                </a:lnTo>
                <a:lnTo>
                  <a:pt x="11735" y="7185"/>
                </a:lnTo>
                <a:cubicBezTo>
                  <a:pt x="11245" y="8759"/>
                  <a:pt x="10125" y="10055"/>
                  <a:pt x="8670" y="10779"/>
                </a:cubicBezTo>
                <a:lnTo>
                  <a:pt x="8626" y="10800"/>
                </a:lnTo>
                <a:lnTo>
                  <a:pt x="3379" y="10800"/>
                </a:lnTo>
                <a:lnTo>
                  <a:pt x="3335" y="10779"/>
                </a:lnTo>
                <a:cubicBezTo>
                  <a:pt x="1358" y="9796"/>
                  <a:pt x="0" y="7757"/>
                  <a:pt x="0" y="5400"/>
                </a:cubicBezTo>
                <a:cubicBezTo>
                  <a:pt x="0" y="3043"/>
                  <a:pt x="1358" y="1004"/>
                  <a:pt x="3335" y="21"/>
                </a:cubicBezTo>
                <a:lnTo>
                  <a:pt x="3379" y="0"/>
                </a:lnTo>
                <a:close/>
              </a:path>
            </a:pathLst>
          </a:custGeom>
          <a:noFill/>
          <a:ln w="19050">
            <a:gradFill flip="none" rotWithShape="1">
              <a:gsLst>
                <a:gs pos="0">
                  <a:srgbClr val="D8E9FD">
                    <a:alpha val="5000"/>
                  </a:srgbClr>
                </a:gs>
                <a:gs pos="100000">
                  <a:srgbClr val="D8E9FD">
                    <a:alpha val="2000"/>
                  </a:srgb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6" name="空心弧 15"/>
          <p:cNvSpPr/>
          <p:nvPr userDrawn="1">
            <p:custDataLst>
              <p:tags r:id="rId8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圆: 空心 16"/>
          <p:cNvSpPr/>
          <p:nvPr userDrawn="1">
            <p:custDataLst>
              <p:tags r:id="rId9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5000"/>
                </a:schemeClr>
              </a:gs>
              <a:gs pos="0">
                <a:schemeClr val="accent1">
                  <a:alpha val="3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椭圆 18"/>
          <p:cNvSpPr/>
          <p:nvPr userDrawn="1">
            <p:custDataLst>
              <p:tags r:id="rId10"/>
            </p:custDataLst>
          </p:nvPr>
        </p:nvSpPr>
        <p:spPr>
          <a:xfrm>
            <a:off x="9217535" y="871792"/>
            <a:ext cx="100277" cy="10027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1" name="椭圆 20"/>
          <p:cNvSpPr/>
          <p:nvPr userDrawn="1">
            <p:custDataLst>
              <p:tags r:id="rId11"/>
            </p:custDataLst>
          </p:nvPr>
        </p:nvSpPr>
        <p:spPr>
          <a:xfrm>
            <a:off x="9398591" y="871792"/>
            <a:ext cx="100277" cy="10027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2" name="椭圆 21"/>
          <p:cNvSpPr/>
          <p:nvPr userDrawn="1">
            <p:custDataLst>
              <p:tags r:id="rId12"/>
            </p:custDataLst>
          </p:nvPr>
        </p:nvSpPr>
        <p:spPr>
          <a:xfrm>
            <a:off x="9579647" y="871792"/>
            <a:ext cx="100277" cy="100277"/>
          </a:xfrm>
          <a:prstGeom prst="ellipse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5" name="矩形: 圆角 24"/>
          <p:cNvSpPr/>
          <p:nvPr>
            <p:custDataLst>
              <p:tags r:id="rId13"/>
            </p:custDataLst>
          </p:nvPr>
        </p:nvSpPr>
        <p:spPr>
          <a:xfrm>
            <a:off x="2615593" y="2327984"/>
            <a:ext cx="1124632" cy="1131587"/>
          </a:xfrm>
          <a:prstGeom prst="roundRect">
            <a:avLst>
              <a:gd name="adj" fmla="val 760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26" name="任意多边形: 形状 25"/>
          <p:cNvSpPr/>
          <p:nvPr>
            <p:custDataLst>
              <p:tags r:id="rId14"/>
            </p:custDataLst>
          </p:nvPr>
        </p:nvSpPr>
        <p:spPr>
          <a:xfrm>
            <a:off x="2728288" y="2272279"/>
            <a:ext cx="1031520" cy="1037899"/>
          </a:xfrm>
          <a:custGeom>
            <a:avLst/>
            <a:gdLst>
              <a:gd name="connsiteX0" fmla="*/ 89453 w 1175769"/>
              <a:gd name="connsiteY0" fmla="*/ 0 h 1183041"/>
              <a:gd name="connsiteX1" fmla="*/ 1086316 w 1175769"/>
              <a:gd name="connsiteY1" fmla="*/ 0 h 1183041"/>
              <a:gd name="connsiteX2" fmla="*/ 1175769 w 1175769"/>
              <a:gd name="connsiteY2" fmla="*/ 89453 h 1183041"/>
              <a:gd name="connsiteX3" fmla="*/ 1175769 w 1175769"/>
              <a:gd name="connsiteY3" fmla="*/ 1093588 h 1183041"/>
              <a:gd name="connsiteX4" fmla="*/ 1086316 w 1175769"/>
              <a:gd name="connsiteY4" fmla="*/ 1183041 h 1183041"/>
              <a:gd name="connsiteX5" fmla="*/ 912948 w 1175769"/>
              <a:gd name="connsiteY5" fmla="*/ 1183041 h 1183041"/>
              <a:gd name="connsiteX6" fmla="*/ 912948 w 1175769"/>
              <a:gd name="connsiteY6" fmla="*/ 386921 h 1183041"/>
              <a:gd name="connsiteX7" fmla="*/ 808959 w 1175769"/>
              <a:gd name="connsiteY7" fmla="*/ 282932 h 1183041"/>
              <a:gd name="connsiteX8" fmla="*/ 0 w 1175769"/>
              <a:gd name="connsiteY8" fmla="*/ 282932 h 1183041"/>
              <a:gd name="connsiteX9" fmla="*/ 0 w 1175769"/>
              <a:gd name="connsiteY9" fmla="*/ 89453 h 1183041"/>
              <a:gd name="connsiteX10" fmla="*/ 89453 w 1175769"/>
              <a:gd name="connsiteY10" fmla="*/ 0 h 1183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5769" h="1183041">
                <a:moveTo>
                  <a:pt x="89453" y="0"/>
                </a:moveTo>
                <a:lnTo>
                  <a:pt x="1086316" y="0"/>
                </a:lnTo>
                <a:cubicBezTo>
                  <a:pt x="1135720" y="0"/>
                  <a:pt x="1175769" y="40049"/>
                  <a:pt x="1175769" y="89453"/>
                </a:cubicBezTo>
                <a:lnTo>
                  <a:pt x="1175769" y="1093588"/>
                </a:lnTo>
                <a:cubicBezTo>
                  <a:pt x="1175769" y="1142992"/>
                  <a:pt x="1135720" y="1183041"/>
                  <a:pt x="1086316" y="1183041"/>
                </a:cubicBezTo>
                <a:lnTo>
                  <a:pt x="912948" y="1183041"/>
                </a:lnTo>
                <a:lnTo>
                  <a:pt x="912948" y="386921"/>
                </a:lnTo>
                <a:cubicBezTo>
                  <a:pt x="912948" y="329489"/>
                  <a:pt x="866391" y="282932"/>
                  <a:pt x="808959" y="282932"/>
                </a:cubicBezTo>
                <a:lnTo>
                  <a:pt x="0" y="282932"/>
                </a:lnTo>
                <a:lnTo>
                  <a:pt x="0" y="89453"/>
                </a:lnTo>
                <a:cubicBezTo>
                  <a:pt x="0" y="40049"/>
                  <a:pt x="40049" y="0"/>
                  <a:pt x="89453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8100000" scaled="1"/>
            <a:tileRect/>
          </a:gradFill>
          <a:ln w="6350">
            <a:gradFill flip="none" rotWithShape="1">
              <a:gsLst>
                <a:gs pos="0">
                  <a:schemeClr val="accent2">
                    <a:lumMod val="20000"/>
                    <a:lumOff val="80000"/>
                  </a:schemeClr>
                </a:gs>
                <a:gs pos="45000">
                  <a:schemeClr val="accent2">
                    <a:lumMod val="20000"/>
                    <a:lumOff val="80000"/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7" name="矩形: 圆角 26"/>
          <p:cNvSpPr/>
          <p:nvPr>
            <p:custDataLst>
              <p:tags r:id="rId15"/>
            </p:custDataLst>
          </p:nvPr>
        </p:nvSpPr>
        <p:spPr>
          <a:xfrm>
            <a:off x="2311979" y="2520499"/>
            <a:ext cx="1217252" cy="1199146"/>
          </a:xfrm>
          <a:prstGeom prst="roundRect">
            <a:avLst>
              <a:gd name="adj" fmla="val 7608"/>
            </a:avLst>
          </a:pr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9" name="任意多边形 28"/>
          <p:cNvSpPr/>
          <p:nvPr>
            <p:custDataLst>
              <p:tags r:id="rId16"/>
            </p:custDataLst>
          </p:nvPr>
        </p:nvSpPr>
        <p:spPr>
          <a:xfrm rot="5400000" flipH="1">
            <a:off x="2616533" y="2850863"/>
            <a:ext cx="608144" cy="5384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966">
                <a:moveTo>
                  <a:pt x="0" y="0"/>
                </a:moveTo>
                <a:lnTo>
                  <a:pt x="792" y="0"/>
                </a:lnTo>
                <a:lnTo>
                  <a:pt x="792" y="170"/>
                </a:lnTo>
                <a:lnTo>
                  <a:pt x="0" y="170"/>
                </a:lnTo>
                <a:lnTo>
                  <a:pt x="0" y="0"/>
                </a:lnTo>
                <a:close/>
                <a:moveTo>
                  <a:pt x="0" y="398"/>
                </a:moveTo>
                <a:lnTo>
                  <a:pt x="1092" y="398"/>
                </a:lnTo>
                <a:lnTo>
                  <a:pt x="1092" y="568"/>
                </a:lnTo>
                <a:lnTo>
                  <a:pt x="0" y="568"/>
                </a:lnTo>
                <a:lnTo>
                  <a:pt x="0" y="398"/>
                </a:lnTo>
                <a:close/>
                <a:moveTo>
                  <a:pt x="0" y="796"/>
                </a:moveTo>
                <a:lnTo>
                  <a:pt x="550" y="796"/>
                </a:lnTo>
                <a:lnTo>
                  <a:pt x="550" y="966"/>
                </a:lnTo>
                <a:lnTo>
                  <a:pt x="0" y="966"/>
                </a:lnTo>
                <a:lnTo>
                  <a:pt x="0" y="7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17"/>
            </p:custDataLst>
          </p:nvPr>
        </p:nvSpPr>
        <p:spPr>
          <a:xfrm>
            <a:off x="4199158" y="2303663"/>
            <a:ext cx="5592454" cy="1423120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8"/>
            </p:custDataLst>
          </p:nvPr>
        </p:nvSpPr>
        <p:spPr>
          <a:xfrm>
            <a:off x="4199158" y="1698610"/>
            <a:ext cx="559245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22"/>
            </p:custDataLst>
          </p:nvPr>
        </p:nvSpPr>
        <p:spPr>
          <a:xfrm>
            <a:off x="5552875" y="3766369"/>
            <a:ext cx="2526667" cy="325835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3" name="直接连接符 32"/>
          <p:cNvCxnSpPr/>
          <p:nvPr>
            <p:custDataLst>
              <p:tags r:id="rId23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弧形 35"/>
          <p:cNvSpPr/>
          <p:nvPr>
            <p:custDataLst>
              <p:tags r:id="rId24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8" name="弧形 37"/>
          <p:cNvSpPr/>
          <p:nvPr>
            <p:custDataLst>
              <p:tags r:id="rId25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-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-pag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 hasCustomPrompt="1"/>
          </p:nvPr>
        </p:nvSpPr>
        <p:spPr>
          <a:xfrm>
            <a:off x="534960" y="585000"/>
            <a:ext cx="9633240" cy="94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>
              <a:defRPr>
                <a:latin typeface="+mj-lt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 hasCustomPrompt="1"/>
          </p:nvPr>
        </p:nvSpPr>
        <p:spPr>
          <a:xfrm>
            <a:off x="534960" y="1680480"/>
            <a:ext cx="9633240" cy="3273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  <a:lvl6pPr>
              <a:defRPr>
                <a:latin typeface="+mn-lt"/>
              </a:defRPr>
            </a:lvl6pPr>
            <a:lvl7pPr>
              <a:defRPr>
                <a:latin typeface="+mn-lt"/>
              </a:defRPr>
            </a:lvl7pPr>
          </a:lstStyle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 panose="020B0604020202020204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 rot="10800000">
            <a:off x="4543" y="2228"/>
            <a:ext cx="10695108" cy="6016068"/>
          </a:xfrm>
          <a:prstGeom prst="rect">
            <a:avLst/>
          </a:prstGeom>
          <a:gradFill>
            <a:gsLst>
              <a:gs pos="5000">
                <a:schemeClr val="bg2">
                  <a:lumMod val="80000"/>
                  <a:lumOff val="20000"/>
                </a:schemeClr>
              </a:gs>
              <a:gs pos="100000">
                <a:schemeClr val="bg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 sz="1580"/>
          </a:p>
        </p:txBody>
      </p:sp>
      <p:sp>
        <p:nvSpPr>
          <p:cNvPr id="11" name="任意多边形: 形状 10"/>
          <p:cNvSpPr/>
          <p:nvPr userDrawn="1">
            <p:custDataLst>
              <p:tags r:id="rId3"/>
            </p:custDataLst>
          </p:nvPr>
        </p:nvSpPr>
        <p:spPr>
          <a:xfrm flipH="1">
            <a:off x="3986" y="0"/>
            <a:ext cx="10342101" cy="6016625"/>
          </a:xfrm>
          <a:custGeom>
            <a:avLst/>
            <a:gdLst>
              <a:gd name="connsiteX0" fmla="*/ 11788358 w 11788358"/>
              <a:gd name="connsiteY0" fmla="*/ 0 h 6858000"/>
              <a:gd name="connsiteX1" fmla="*/ 866727 w 11788358"/>
              <a:gd name="connsiteY1" fmla="*/ 0 h 6858000"/>
              <a:gd name="connsiteX2" fmla="*/ 710609 w 11788358"/>
              <a:gd name="connsiteY2" fmla="*/ 304815 h 6858000"/>
              <a:gd name="connsiteX3" fmla="*/ 0 w 11788358"/>
              <a:gd name="connsiteY3" fmla="*/ 3429000 h 6858000"/>
              <a:gd name="connsiteX4" fmla="*/ 710609 w 11788358"/>
              <a:gd name="connsiteY4" fmla="*/ 6553185 h 6858000"/>
              <a:gd name="connsiteX5" fmla="*/ 866727 w 11788358"/>
              <a:gd name="connsiteY5" fmla="*/ 6858000 h 6858000"/>
              <a:gd name="connsiteX6" fmla="*/ 11788358 w 1178835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88358" h="6858000">
                <a:moveTo>
                  <a:pt x="11788358" y="0"/>
                </a:moveTo>
                <a:lnTo>
                  <a:pt x="866727" y="0"/>
                </a:lnTo>
                <a:lnTo>
                  <a:pt x="710609" y="304815"/>
                </a:lnTo>
                <a:cubicBezTo>
                  <a:pt x="255207" y="1249928"/>
                  <a:pt x="0" y="2309661"/>
                  <a:pt x="0" y="3429000"/>
                </a:cubicBezTo>
                <a:cubicBezTo>
                  <a:pt x="0" y="4548340"/>
                  <a:pt x="255207" y="5608072"/>
                  <a:pt x="710609" y="6553185"/>
                </a:cubicBezTo>
                <a:lnTo>
                  <a:pt x="866727" y="6858000"/>
                </a:lnTo>
                <a:lnTo>
                  <a:pt x="11788358" y="6858000"/>
                </a:lnTo>
                <a:close/>
              </a:path>
            </a:pathLst>
          </a:custGeom>
          <a:gradFill flip="none" rotWithShape="1">
            <a:gsLst>
              <a:gs pos="1709">
                <a:schemeClr val="accent1">
                  <a:alpha val="5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9" name="任意多边形: 形状 8"/>
          <p:cNvSpPr/>
          <p:nvPr userDrawn="1">
            <p:custDataLst>
              <p:tags r:id="rId4"/>
            </p:custDataLst>
          </p:nvPr>
        </p:nvSpPr>
        <p:spPr>
          <a:xfrm flipH="1">
            <a:off x="3986" y="0"/>
            <a:ext cx="8555415" cy="6016625"/>
          </a:xfrm>
          <a:custGeom>
            <a:avLst/>
            <a:gdLst>
              <a:gd name="connsiteX0" fmla="*/ 9751819 w 9751819"/>
              <a:gd name="connsiteY0" fmla="*/ 0 h 6858000"/>
              <a:gd name="connsiteX1" fmla="*/ 1004899 w 9751819"/>
              <a:gd name="connsiteY1" fmla="*/ 0 h 6858000"/>
              <a:gd name="connsiteX2" fmla="*/ 894228 w 9751819"/>
              <a:gd name="connsiteY2" fmla="*/ 172630 h 6858000"/>
              <a:gd name="connsiteX3" fmla="*/ 0 w 9751819"/>
              <a:gd name="connsiteY3" fmla="*/ 3375497 h 6858000"/>
              <a:gd name="connsiteX4" fmla="*/ 1054891 w 9751819"/>
              <a:gd name="connsiteY4" fmla="*/ 6828974 h 6858000"/>
              <a:gd name="connsiteX5" fmla="*/ 1075532 w 9751819"/>
              <a:gd name="connsiteY5" fmla="*/ 6858000 h 6858000"/>
              <a:gd name="connsiteX6" fmla="*/ 9751819 w 975181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751819" h="6858000">
                <a:moveTo>
                  <a:pt x="9751819" y="0"/>
                </a:moveTo>
                <a:lnTo>
                  <a:pt x="1004899" y="0"/>
                </a:lnTo>
                <a:lnTo>
                  <a:pt x="894228" y="172630"/>
                </a:lnTo>
                <a:cubicBezTo>
                  <a:pt x="326774" y="1106535"/>
                  <a:pt x="0" y="2202855"/>
                  <a:pt x="0" y="3375497"/>
                </a:cubicBezTo>
                <a:cubicBezTo>
                  <a:pt x="0" y="4654743"/>
                  <a:pt x="388888" y="5843159"/>
                  <a:pt x="1054891" y="6828974"/>
                </a:cubicBezTo>
                <a:lnTo>
                  <a:pt x="1075532" y="6858000"/>
                </a:lnTo>
                <a:lnTo>
                  <a:pt x="9751819" y="6858000"/>
                </a:lnTo>
                <a:close/>
              </a:path>
            </a:pathLst>
          </a:custGeom>
          <a:gradFill flip="none" rotWithShape="1">
            <a:gsLst>
              <a:gs pos="5000">
                <a:schemeClr val="accent1">
                  <a:alpha val="60000"/>
                </a:schemeClr>
              </a:gs>
              <a:gs pos="100000">
                <a:schemeClr val="accent1">
                  <a:alpha val="10000"/>
                </a:schemeClr>
              </a:gs>
              <a:gs pos="74000">
                <a:schemeClr val="accent1">
                  <a:alpha val="1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8000">
                  <a:schemeClr val="tx2">
                    <a:alpha val="0"/>
                  </a:schemeClr>
                </a:gs>
                <a:gs pos="100000">
                  <a:schemeClr val="tx2">
                    <a:alpha val="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200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椭圆 9"/>
          <p:cNvSpPr/>
          <p:nvPr userDrawn="1">
            <p:custDataLst>
              <p:tags r:id="rId5"/>
            </p:custDataLst>
          </p:nvPr>
        </p:nvSpPr>
        <p:spPr>
          <a:xfrm flipH="1">
            <a:off x="293122" y="163186"/>
            <a:ext cx="5690253" cy="5690253"/>
          </a:xfrm>
          <a:prstGeom prst="ellipse">
            <a:avLst/>
          </a:prstGeom>
          <a:gradFill>
            <a:gsLst>
              <a:gs pos="100000">
                <a:schemeClr val="tx2">
                  <a:alpha val="10000"/>
                </a:schemeClr>
              </a:gs>
              <a:gs pos="77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7" name="椭圆 16"/>
          <p:cNvSpPr/>
          <p:nvPr userDrawn="1">
            <p:custDataLst>
              <p:tags r:id="rId6"/>
            </p:custDataLst>
          </p:nvPr>
        </p:nvSpPr>
        <p:spPr>
          <a:xfrm flipH="1">
            <a:off x="720456" y="590520"/>
            <a:ext cx="4835586" cy="4835586"/>
          </a:xfrm>
          <a:prstGeom prst="ellipse">
            <a:avLst/>
          </a:prstGeom>
          <a:gradFill flip="none" rotWithShape="1">
            <a:gsLst>
              <a:gs pos="55000">
                <a:schemeClr val="tx2">
                  <a:alpha val="0"/>
                </a:schemeClr>
              </a:gs>
              <a:gs pos="0">
                <a:schemeClr val="tx2">
                  <a:alpha val="20000"/>
                </a:schemeClr>
              </a:gs>
            </a:gsLst>
            <a:lin ang="108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20000"/>
                  </a:schemeClr>
                </a:gs>
                <a:gs pos="100000">
                  <a:schemeClr val="tx2">
                    <a:alpha val="20000"/>
                  </a:schemeClr>
                </a:gs>
                <a:gs pos="15000">
                  <a:schemeClr val="tx2">
                    <a:alpha val="0"/>
                  </a:schemeClr>
                </a:gs>
                <a:gs pos="85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8" name="空心弧 17"/>
          <p:cNvSpPr/>
          <p:nvPr userDrawn="1">
            <p:custDataLst>
              <p:tags r:id="rId7"/>
            </p:custDataLst>
          </p:nvPr>
        </p:nvSpPr>
        <p:spPr>
          <a:xfrm>
            <a:off x="1331079" y="1201143"/>
            <a:ext cx="3614339" cy="3614339"/>
          </a:xfrm>
          <a:prstGeom prst="blockArc">
            <a:avLst>
              <a:gd name="adj1" fmla="val 3339762"/>
              <a:gd name="adj2" fmla="val 17759971"/>
              <a:gd name="adj3" fmla="val 45534"/>
            </a:avLst>
          </a:prstGeom>
          <a:gradFill flip="none" rotWithShape="1">
            <a:gsLst>
              <a:gs pos="0">
                <a:schemeClr val="tx2">
                  <a:lumMod val="75000"/>
                  <a:alpha val="40000"/>
                </a:schemeClr>
              </a:gs>
              <a:gs pos="99000">
                <a:schemeClr val="tx2">
                  <a:lumMod val="75000"/>
                  <a:alpha val="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10000">
                  <a:schemeClr val="tx2">
                    <a:alpha val="15000"/>
                  </a:schemeClr>
                </a:gs>
                <a:gs pos="31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0" name="圆: 空心 19"/>
          <p:cNvSpPr/>
          <p:nvPr userDrawn="1">
            <p:custDataLst>
              <p:tags r:id="rId8"/>
            </p:custDataLst>
          </p:nvPr>
        </p:nvSpPr>
        <p:spPr>
          <a:xfrm>
            <a:off x="1723228" y="1593291"/>
            <a:ext cx="2830042" cy="2830042"/>
          </a:xfrm>
          <a:prstGeom prst="donut">
            <a:avLst>
              <a:gd name="adj" fmla="val 5190"/>
            </a:avLst>
          </a:prstGeom>
          <a:gradFill flip="none" rotWithShape="1">
            <a:gsLst>
              <a:gs pos="72000">
                <a:schemeClr val="accent1">
                  <a:alpha val="10000"/>
                </a:schemeClr>
              </a:gs>
              <a:gs pos="0">
                <a:schemeClr val="accent1">
                  <a:alpha val="40000"/>
                </a:schemeClr>
              </a:gs>
            </a:gsLst>
            <a:lin ang="0" scaled="1"/>
            <a:tileRect/>
          </a:gradFill>
          <a:ln w="12700">
            <a:gradFill flip="none" rotWithShape="1">
              <a:gsLst>
                <a:gs pos="24000">
                  <a:schemeClr val="tx2">
                    <a:alpha val="2000"/>
                  </a:schemeClr>
                </a:gs>
                <a:gs pos="98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9" name="矩形: 圆角 18"/>
          <p:cNvSpPr/>
          <p:nvPr userDrawn="1">
            <p:custDataLst>
              <p:tags r:id="rId9"/>
            </p:custDataLst>
          </p:nvPr>
        </p:nvSpPr>
        <p:spPr>
          <a:xfrm>
            <a:off x="2386847" y="2334538"/>
            <a:ext cx="1421250" cy="1253133"/>
          </a:xfrm>
          <a:prstGeom prst="roundRect">
            <a:avLst>
              <a:gd name="adj" fmla="val 7678"/>
            </a:avLst>
          </a:prstGeom>
          <a:solidFill>
            <a:schemeClr val="accent3"/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 dirty="0"/>
          </a:p>
        </p:txBody>
      </p:sp>
      <p:sp>
        <p:nvSpPr>
          <p:cNvPr id="21" name="任意多边形: 形状 20"/>
          <p:cNvSpPr/>
          <p:nvPr userDrawn="1">
            <p:custDataLst>
              <p:tags r:id="rId10"/>
            </p:custDataLst>
          </p:nvPr>
        </p:nvSpPr>
        <p:spPr>
          <a:xfrm>
            <a:off x="2500866" y="2336919"/>
            <a:ext cx="1185413" cy="400007"/>
          </a:xfrm>
          <a:custGeom>
            <a:avLst/>
            <a:gdLst>
              <a:gd name="connsiteX0" fmla="*/ 142285 w 2011363"/>
              <a:gd name="connsiteY0" fmla="*/ 0 h 678716"/>
              <a:gd name="connsiteX1" fmla="*/ 1869078 w 2011363"/>
              <a:gd name="connsiteY1" fmla="*/ 0 h 678716"/>
              <a:gd name="connsiteX2" fmla="*/ 2011363 w 2011363"/>
              <a:gd name="connsiteY2" fmla="*/ 142285 h 678716"/>
              <a:gd name="connsiteX3" fmla="*/ 2011363 w 2011363"/>
              <a:gd name="connsiteY3" fmla="*/ 678716 h 678716"/>
              <a:gd name="connsiteX4" fmla="*/ 802094 w 2011363"/>
              <a:gd name="connsiteY4" fmla="*/ 678716 h 678716"/>
              <a:gd name="connsiteX5" fmla="*/ 502320 w 2011363"/>
              <a:gd name="connsiteY5" fmla="*/ 446306 h 678716"/>
              <a:gd name="connsiteX6" fmla="*/ 0 w 2011363"/>
              <a:gd name="connsiteY6" fmla="*/ 446306 h 678716"/>
              <a:gd name="connsiteX7" fmla="*/ 0 w 2011363"/>
              <a:gd name="connsiteY7" fmla="*/ 142285 h 678716"/>
              <a:gd name="connsiteX8" fmla="*/ 142285 w 2011363"/>
              <a:gd name="connsiteY8" fmla="*/ 0 h 678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11363" h="678716">
                <a:moveTo>
                  <a:pt x="142285" y="0"/>
                </a:moveTo>
                <a:lnTo>
                  <a:pt x="1869078" y="0"/>
                </a:lnTo>
                <a:cubicBezTo>
                  <a:pt x="1947660" y="0"/>
                  <a:pt x="2011363" y="63703"/>
                  <a:pt x="2011363" y="142285"/>
                </a:cubicBezTo>
                <a:lnTo>
                  <a:pt x="2011363" y="678716"/>
                </a:lnTo>
                <a:lnTo>
                  <a:pt x="802094" y="678716"/>
                </a:lnTo>
                <a:lnTo>
                  <a:pt x="502320" y="446306"/>
                </a:lnTo>
                <a:lnTo>
                  <a:pt x="0" y="446306"/>
                </a:lnTo>
                <a:lnTo>
                  <a:pt x="0" y="142285"/>
                </a:lnTo>
                <a:cubicBezTo>
                  <a:pt x="0" y="63703"/>
                  <a:pt x="63703" y="0"/>
                  <a:pt x="14228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29000">
                <a:schemeClr val="accent3">
                  <a:lumMod val="60000"/>
                  <a:lumOff val="40000"/>
                </a:schemeClr>
              </a:gs>
              <a:gs pos="64000">
                <a:schemeClr val="accent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2" name="任意多边形: 形状 21"/>
          <p:cNvSpPr/>
          <p:nvPr userDrawn="1">
            <p:custDataLst>
              <p:tags r:id="rId11"/>
            </p:custDataLst>
          </p:nvPr>
        </p:nvSpPr>
        <p:spPr>
          <a:xfrm>
            <a:off x="2398977" y="2599953"/>
            <a:ext cx="1389188" cy="1026736"/>
          </a:xfrm>
          <a:custGeom>
            <a:avLst/>
            <a:gdLst>
              <a:gd name="connsiteX0" fmla="*/ 144646 w 2357121"/>
              <a:gd name="connsiteY0" fmla="*/ 0 h 1742124"/>
              <a:gd name="connsiteX1" fmla="*/ 675200 w 2357121"/>
              <a:gd name="connsiteY1" fmla="*/ 0 h 1742124"/>
              <a:gd name="connsiteX2" fmla="*/ 974974 w 2357121"/>
              <a:gd name="connsiteY2" fmla="*/ 232410 h 1742124"/>
              <a:gd name="connsiteX3" fmla="*/ 2212475 w 2357121"/>
              <a:gd name="connsiteY3" fmla="*/ 232410 h 1742124"/>
              <a:gd name="connsiteX4" fmla="*/ 2357121 w 2357121"/>
              <a:gd name="connsiteY4" fmla="*/ 377056 h 1742124"/>
              <a:gd name="connsiteX5" fmla="*/ 2357121 w 2357121"/>
              <a:gd name="connsiteY5" fmla="*/ 409101 h 1742124"/>
              <a:gd name="connsiteX6" fmla="*/ 2357121 w 2357121"/>
              <a:gd name="connsiteY6" fmla="*/ 1365068 h 1742124"/>
              <a:gd name="connsiteX7" fmla="*/ 2357121 w 2357121"/>
              <a:gd name="connsiteY7" fmla="*/ 1597478 h 1742124"/>
              <a:gd name="connsiteX8" fmla="*/ 2212475 w 2357121"/>
              <a:gd name="connsiteY8" fmla="*/ 1742124 h 1742124"/>
              <a:gd name="connsiteX9" fmla="*/ 144646 w 2357121"/>
              <a:gd name="connsiteY9" fmla="*/ 1742124 h 1742124"/>
              <a:gd name="connsiteX10" fmla="*/ 0 w 2357121"/>
              <a:gd name="connsiteY10" fmla="*/ 1597478 h 1742124"/>
              <a:gd name="connsiteX11" fmla="*/ 0 w 2357121"/>
              <a:gd name="connsiteY11" fmla="*/ 1365068 h 1742124"/>
              <a:gd name="connsiteX12" fmla="*/ 0 w 2357121"/>
              <a:gd name="connsiteY12" fmla="*/ 377056 h 1742124"/>
              <a:gd name="connsiteX13" fmla="*/ 0 w 2357121"/>
              <a:gd name="connsiteY13" fmla="*/ 144646 h 1742124"/>
              <a:gd name="connsiteX14" fmla="*/ 144646 w 2357121"/>
              <a:gd name="connsiteY14" fmla="*/ 0 h 1742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57121" h="1742124">
                <a:moveTo>
                  <a:pt x="144646" y="0"/>
                </a:moveTo>
                <a:lnTo>
                  <a:pt x="675200" y="0"/>
                </a:lnTo>
                <a:lnTo>
                  <a:pt x="974974" y="232410"/>
                </a:lnTo>
                <a:lnTo>
                  <a:pt x="2212475" y="232410"/>
                </a:lnTo>
                <a:cubicBezTo>
                  <a:pt x="2292361" y="232410"/>
                  <a:pt x="2357121" y="297170"/>
                  <a:pt x="2357121" y="377056"/>
                </a:cubicBezTo>
                <a:lnTo>
                  <a:pt x="2357121" y="409101"/>
                </a:lnTo>
                <a:lnTo>
                  <a:pt x="2357121" y="1365068"/>
                </a:lnTo>
                <a:lnTo>
                  <a:pt x="2357121" y="1597478"/>
                </a:lnTo>
                <a:cubicBezTo>
                  <a:pt x="2357121" y="1677364"/>
                  <a:pt x="2292361" y="1742124"/>
                  <a:pt x="2212475" y="1742124"/>
                </a:cubicBezTo>
                <a:lnTo>
                  <a:pt x="144646" y="1742124"/>
                </a:lnTo>
                <a:cubicBezTo>
                  <a:pt x="64760" y="1742124"/>
                  <a:pt x="0" y="1677364"/>
                  <a:pt x="0" y="1597478"/>
                </a:cubicBezTo>
                <a:lnTo>
                  <a:pt x="0" y="1365068"/>
                </a:lnTo>
                <a:lnTo>
                  <a:pt x="0" y="377056"/>
                </a:lnTo>
                <a:lnTo>
                  <a:pt x="0" y="144646"/>
                </a:lnTo>
                <a:cubicBezTo>
                  <a:pt x="0" y="64760"/>
                  <a:pt x="64760" y="0"/>
                  <a:pt x="144646" y="0"/>
                </a:cubicBezTo>
                <a:close/>
              </a:path>
            </a:pathLst>
          </a:custGeom>
          <a:solidFill>
            <a:srgbClr val="DDF0FF">
              <a:alpha val="50000"/>
            </a:srgbClr>
          </a:solidFill>
          <a:ln w="22225">
            <a:gradFill>
              <a:gsLst>
                <a:gs pos="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/>
          </a:p>
        </p:txBody>
      </p:sp>
      <p:sp>
        <p:nvSpPr>
          <p:cNvPr id="23" name="任意多边形 22"/>
          <p:cNvSpPr/>
          <p:nvPr userDrawn="1">
            <p:custDataLst>
              <p:tags r:id="rId12"/>
            </p:custDataLst>
          </p:nvPr>
        </p:nvSpPr>
        <p:spPr>
          <a:xfrm>
            <a:off x="2600506" y="3090849"/>
            <a:ext cx="608144" cy="217693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092" h="391">
                <a:moveTo>
                  <a:pt x="0" y="0"/>
                </a:moveTo>
                <a:lnTo>
                  <a:pt x="550" y="0"/>
                </a:lnTo>
                <a:lnTo>
                  <a:pt x="550" y="123"/>
                </a:lnTo>
                <a:lnTo>
                  <a:pt x="0" y="123"/>
                </a:lnTo>
                <a:lnTo>
                  <a:pt x="0" y="0"/>
                </a:lnTo>
                <a:close/>
                <a:moveTo>
                  <a:pt x="0" y="268"/>
                </a:moveTo>
                <a:lnTo>
                  <a:pt x="1092" y="268"/>
                </a:lnTo>
                <a:lnTo>
                  <a:pt x="1092" y="391"/>
                </a:lnTo>
                <a:lnTo>
                  <a:pt x="0" y="391"/>
                </a:lnTo>
                <a:lnTo>
                  <a:pt x="0" y="2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/>
          </a:p>
        </p:txBody>
      </p:sp>
      <p:sp>
        <p:nvSpPr>
          <p:cNvPr id="2" name="标题 1"/>
          <p:cNvSpPr>
            <a:spLocks noGrp="1"/>
          </p:cNvSpPr>
          <p:nvPr userDrawn="1">
            <p:ph type="ctrTitle"/>
            <p:custDataLst>
              <p:tags r:id="rId13"/>
            </p:custDataLst>
          </p:nvPr>
        </p:nvSpPr>
        <p:spPr>
          <a:xfrm>
            <a:off x="4193340" y="2298041"/>
            <a:ext cx="5486584" cy="1445567"/>
          </a:xfrm>
        </p:spPr>
        <p:txBody>
          <a:bodyPr wrap="square" anchor="t" anchorCtr="0">
            <a:normAutofit/>
          </a:bodyPr>
          <a:lstStyle>
            <a:lvl1pPr algn="l">
              <a:lnSpc>
                <a:spcPct val="100000"/>
              </a:lnSpc>
              <a:defRPr sz="474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 userDrawn="1">
            <p:ph type="subTitle" idx="1" hasCustomPrompt="1"/>
            <p:custDataLst>
              <p:tags r:id="rId14"/>
            </p:custDataLst>
          </p:nvPr>
        </p:nvSpPr>
        <p:spPr>
          <a:xfrm>
            <a:off x="4193340" y="1694406"/>
            <a:ext cx="5486584" cy="498319"/>
          </a:xfrm>
        </p:spPr>
        <p:txBody>
          <a:bodyPr wrap="square" anchor="b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5" b="1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01320" indent="0" algn="ctr">
              <a:buNone/>
              <a:defRPr sz="1755"/>
            </a:lvl2pPr>
            <a:lvl3pPr marL="802005" indent="0" algn="ctr">
              <a:buNone/>
              <a:defRPr sz="1580"/>
            </a:lvl3pPr>
            <a:lvl4pPr marL="1203325" indent="0" algn="ctr">
              <a:buNone/>
              <a:defRPr sz="1405"/>
            </a:lvl4pPr>
            <a:lvl5pPr marL="1604645" indent="0" algn="ctr">
              <a:buNone/>
              <a:defRPr sz="1405"/>
            </a:lvl5pPr>
            <a:lvl6pPr marL="2005330" indent="0" algn="ctr">
              <a:buNone/>
              <a:defRPr sz="1405"/>
            </a:lvl6pPr>
            <a:lvl7pPr marL="2406650" indent="0" algn="ctr">
              <a:buNone/>
              <a:defRPr sz="1405"/>
            </a:lvl7pPr>
            <a:lvl8pPr marL="2807970" indent="0" algn="ctr">
              <a:buNone/>
              <a:defRPr sz="1405"/>
            </a:lvl8pPr>
            <a:lvl9pPr marL="3208655" indent="0" algn="ctr">
              <a:buNone/>
              <a:defRPr sz="140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 userDrawn="1">
            <p:ph type="dt" sz="half" idx="10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 userDrawn="1"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 userDrawn="1">
            <p:ph type="sldNum" sz="quarter" idx="12"/>
            <p:custDataLst>
              <p:tags r:id="rId17"/>
            </p:custDataLst>
          </p:nvPr>
        </p:nvSpPr>
        <p:spPr>
          <a:xfrm>
            <a:off x="7558193" y="5576520"/>
            <a:ext cx="2406650" cy="320330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 userDrawn="1">
            <p:ph type="body" sz="quarter" idx="17" hasCustomPrompt="1"/>
            <p:custDataLst>
              <p:tags r:id="rId18"/>
            </p:custDataLst>
          </p:nvPr>
        </p:nvSpPr>
        <p:spPr>
          <a:xfrm>
            <a:off x="5553089" y="3775583"/>
            <a:ext cx="2526667" cy="307406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23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cxnSp>
        <p:nvCxnSpPr>
          <p:cNvPr id="31" name="直接连接符 30"/>
          <p:cNvCxnSpPr/>
          <p:nvPr userDrawn="1">
            <p:custDataLst>
              <p:tags r:id="rId19"/>
            </p:custDataLst>
          </p:nvPr>
        </p:nvCxnSpPr>
        <p:spPr>
          <a:xfrm>
            <a:off x="4226766" y="3929286"/>
            <a:ext cx="1092603" cy="0"/>
          </a:xfrm>
          <a:prstGeom prst="line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弧形 31"/>
          <p:cNvSpPr/>
          <p:nvPr userDrawn="1">
            <p:custDataLst>
              <p:tags r:id="rId20"/>
            </p:custDataLst>
          </p:nvPr>
        </p:nvSpPr>
        <p:spPr>
          <a:xfrm flipH="1" flipV="1">
            <a:off x="5158219" y="3765163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33" name="弧形 32"/>
          <p:cNvSpPr/>
          <p:nvPr userDrawn="1">
            <p:custDataLst>
              <p:tags r:id="rId21"/>
            </p:custDataLst>
          </p:nvPr>
        </p:nvSpPr>
        <p:spPr>
          <a:xfrm flipH="1">
            <a:off x="5158219" y="3929402"/>
            <a:ext cx="353646" cy="164008"/>
          </a:xfrm>
          <a:prstGeom prst="arc">
            <a:avLst/>
          </a:prstGeom>
          <a:ln w="19050"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0.xml"/><Relationship Id="rId22" Type="http://schemas.openxmlformats.org/officeDocument/2006/relationships/theme" Target="../theme/theme2.xml"/><Relationship Id="rId21" Type="http://schemas.openxmlformats.org/officeDocument/2006/relationships/tags" Target="../tags/tag123.xml"/><Relationship Id="rId20" Type="http://schemas.openxmlformats.org/officeDocument/2006/relationships/tags" Target="../tags/tag122.xml"/><Relationship Id="rId2" Type="http://schemas.openxmlformats.org/officeDocument/2006/relationships/slideLayout" Target="../slideLayouts/slideLayout9.xml"/><Relationship Id="rId19" Type="http://schemas.openxmlformats.org/officeDocument/2006/relationships/tags" Target="../tags/tag121.xml"/><Relationship Id="rId18" Type="http://schemas.openxmlformats.org/officeDocument/2006/relationships/tags" Target="../tags/tag120.xml"/><Relationship Id="rId17" Type="http://schemas.openxmlformats.org/officeDocument/2006/relationships/tags" Target="../tags/tag119.xml"/><Relationship Id="rId16" Type="http://schemas.openxmlformats.org/officeDocument/2006/relationships/tags" Target="../tags/tag118.xml"/><Relationship Id="rId15" Type="http://schemas.openxmlformats.org/officeDocument/2006/relationships/tags" Target="../tags/tag117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 userDrawn="1">
            <p:custDataLst>
              <p:tags r:id="rId12"/>
            </p:custDataLst>
          </p:nvPr>
        </p:nvSpPr>
        <p:spPr>
          <a:xfrm>
            <a:off x="5039" y="0"/>
            <a:ext cx="10694117" cy="60166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80"/>
          </a:p>
        </p:txBody>
      </p:sp>
      <p:sp>
        <p:nvSpPr>
          <p:cNvPr id="9" name="任意多边形: 形状 8"/>
          <p:cNvSpPr/>
          <p:nvPr userDrawn="1">
            <p:custDataLst>
              <p:tags r:id="rId13"/>
            </p:custDataLst>
          </p:nvPr>
        </p:nvSpPr>
        <p:spPr>
          <a:xfrm flipH="1">
            <a:off x="6661464" y="2633078"/>
            <a:ext cx="4038746" cy="3383547"/>
          </a:xfrm>
          <a:custGeom>
            <a:avLst/>
            <a:gdLst>
              <a:gd name="connsiteX0" fmla="*/ 1360537 w 4603531"/>
              <a:gd name="connsiteY0" fmla="*/ 0 h 3856708"/>
              <a:gd name="connsiteX1" fmla="*/ 98217 w 4603531"/>
              <a:gd name="connsiteY1" fmla="*/ 254851 h 3856708"/>
              <a:gd name="connsiteX2" fmla="*/ 0 w 4603531"/>
              <a:gd name="connsiteY2" fmla="*/ 302165 h 3856708"/>
              <a:gd name="connsiteX3" fmla="*/ 0 w 4603531"/>
              <a:gd name="connsiteY3" fmla="*/ 3856708 h 3856708"/>
              <a:gd name="connsiteX4" fmla="*/ 4544764 w 4603531"/>
              <a:gd name="connsiteY4" fmla="*/ 3856708 h 3856708"/>
              <a:gd name="connsiteX5" fmla="*/ 4566165 w 4603531"/>
              <a:gd name="connsiteY5" fmla="*/ 3736870 h 3856708"/>
              <a:gd name="connsiteX6" fmla="*/ 4603531 w 4603531"/>
              <a:gd name="connsiteY6" fmla="*/ 3242994 h 3856708"/>
              <a:gd name="connsiteX7" fmla="*/ 1360537 w 4603531"/>
              <a:gd name="connsiteY7" fmla="*/ 0 h 385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03531" h="3856708">
                <a:moveTo>
                  <a:pt x="1360537" y="0"/>
                </a:moveTo>
                <a:cubicBezTo>
                  <a:pt x="912773" y="0"/>
                  <a:pt x="486204" y="90746"/>
                  <a:pt x="98217" y="254851"/>
                </a:cubicBezTo>
                <a:lnTo>
                  <a:pt x="0" y="302165"/>
                </a:lnTo>
                <a:lnTo>
                  <a:pt x="0" y="3856708"/>
                </a:lnTo>
                <a:lnTo>
                  <a:pt x="4544764" y="3856708"/>
                </a:lnTo>
                <a:lnTo>
                  <a:pt x="4566165" y="3736870"/>
                </a:lnTo>
                <a:cubicBezTo>
                  <a:pt x="4590770" y="3575837"/>
                  <a:pt x="4603531" y="3410906"/>
                  <a:pt x="4603531" y="3242994"/>
                </a:cubicBezTo>
                <a:cubicBezTo>
                  <a:pt x="4603531" y="1451938"/>
                  <a:pt x="3151593" y="0"/>
                  <a:pt x="1360537" y="0"/>
                </a:cubicBezTo>
                <a:close/>
              </a:path>
            </a:pathLst>
          </a:custGeom>
          <a:gradFill>
            <a:gsLst>
              <a:gs pos="100000">
                <a:schemeClr val="tx2">
                  <a:alpha val="5000"/>
                </a:schemeClr>
              </a:gs>
              <a:gs pos="55000">
                <a:schemeClr val="tx2">
                  <a:alpha val="0"/>
                </a:schemeClr>
              </a:gs>
            </a:gsLst>
            <a:lin ang="8100000" scaled="1"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100000">
                  <a:schemeClr val="tx2">
                    <a:alpha val="10000"/>
                  </a:schemeClr>
                </a:gs>
                <a:gs pos="31000">
                  <a:schemeClr val="tx2">
                    <a:alpha val="0"/>
                  </a:schemeClr>
                </a:gs>
                <a:gs pos="77000">
                  <a:schemeClr val="tx2">
                    <a:alpha val="0"/>
                  </a:schemeClr>
                </a:gs>
              </a:gsLst>
              <a:lin ang="81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0" name="任意多边形: 形状 9"/>
          <p:cNvSpPr/>
          <p:nvPr userDrawn="1">
            <p:custDataLst>
              <p:tags r:id="rId14"/>
            </p:custDataLst>
          </p:nvPr>
        </p:nvSpPr>
        <p:spPr>
          <a:xfrm flipH="1">
            <a:off x="7088797" y="3060413"/>
            <a:ext cx="3611412" cy="2956213"/>
          </a:xfrm>
          <a:custGeom>
            <a:avLst/>
            <a:gdLst>
              <a:gd name="connsiteX0" fmla="*/ 1360537 w 4116438"/>
              <a:gd name="connsiteY0" fmla="*/ 0 h 3369615"/>
              <a:gd name="connsiteX1" fmla="*/ 46911 w 4116438"/>
              <a:gd name="connsiteY1" fmla="*/ 332623 h 3369615"/>
              <a:gd name="connsiteX2" fmla="*/ 0 w 4116438"/>
              <a:gd name="connsiteY2" fmla="*/ 361122 h 3369615"/>
              <a:gd name="connsiteX3" fmla="*/ 0 w 4116438"/>
              <a:gd name="connsiteY3" fmla="*/ 3369615 h 3369615"/>
              <a:gd name="connsiteX4" fmla="*/ 4045457 w 4116438"/>
              <a:gd name="connsiteY4" fmla="*/ 3369615 h 3369615"/>
              <a:gd name="connsiteX5" fmla="*/ 4060448 w 4116438"/>
              <a:gd name="connsiteY5" fmla="*/ 3311311 h 3369615"/>
              <a:gd name="connsiteX6" fmla="*/ 4116438 w 4116438"/>
              <a:gd name="connsiteY6" fmla="*/ 2755901 h 3369615"/>
              <a:gd name="connsiteX7" fmla="*/ 1360537 w 4116438"/>
              <a:gd name="connsiteY7" fmla="*/ 0 h 3369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6438" h="3369615">
                <a:moveTo>
                  <a:pt x="1360537" y="0"/>
                </a:moveTo>
                <a:cubicBezTo>
                  <a:pt x="884899" y="0"/>
                  <a:pt x="437404" y="120494"/>
                  <a:pt x="46911" y="332623"/>
                </a:cubicBezTo>
                <a:lnTo>
                  <a:pt x="0" y="361122"/>
                </a:lnTo>
                <a:lnTo>
                  <a:pt x="0" y="3369615"/>
                </a:lnTo>
                <a:lnTo>
                  <a:pt x="4045457" y="3369615"/>
                </a:lnTo>
                <a:lnTo>
                  <a:pt x="4060448" y="3311311"/>
                </a:lnTo>
                <a:cubicBezTo>
                  <a:pt x="4097159" y="3131909"/>
                  <a:pt x="4116438" y="2946156"/>
                  <a:pt x="4116438" y="2755901"/>
                </a:cubicBezTo>
                <a:cubicBezTo>
                  <a:pt x="4116438" y="1233859"/>
                  <a:pt x="2882579" y="0"/>
                  <a:pt x="1360537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alpha val="5000"/>
                </a:schemeClr>
              </a:gs>
              <a:gs pos="35000">
                <a:schemeClr val="tx2">
                  <a:alpha val="0"/>
                </a:schemeClr>
              </a:gs>
            </a:gsLst>
            <a:lin ang="5400000" scaled="1"/>
            <a:tileRect/>
          </a:gradFill>
          <a:ln w="19050">
            <a:gradFill flip="none" rotWithShape="1">
              <a:gsLst>
                <a:gs pos="0">
                  <a:schemeClr val="tx2">
                    <a:alpha val="10000"/>
                  </a:schemeClr>
                </a:gs>
                <a:gs pos="41000">
                  <a:schemeClr val="tx2">
                    <a:alpha val="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11" name="任意多边形: 形状 10"/>
          <p:cNvSpPr/>
          <p:nvPr userDrawn="1">
            <p:custDataLst>
              <p:tags r:id="rId15"/>
            </p:custDataLst>
          </p:nvPr>
        </p:nvSpPr>
        <p:spPr>
          <a:xfrm>
            <a:off x="7650824" y="3622440"/>
            <a:ext cx="3049385" cy="2394185"/>
          </a:xfrm>
          <a:custGeom>
            <a:avLst/>
            <a:gdLst>
              <a:gd name="connsiteX0" fmla="*/ 3475816 w 3475816"/>
              <a:gd name="connsiteY0" fmla="*/ 2277064 h 2728992"/>
              <a:gd name="connsiteX1" fmla="*/ 3475816 w 3475816"/>
              <a:gd name="connsiteY1" fmla="*/ 2728992 h 2728992"/>
              <a:gd name="connsiteX2" fmla="*/ 3339877 w 3475816"/>
              <a:gd name="connsiteY2" fmla="*/ 2728992 h 2728992"/>
              <a:gd name="connsiteX3" fmla="*/ 3378460 w 3475816"/>
              <a:gd name="connsiteY3" fmla="*/ 2648900 h 2728992"/>
              <a:gd name="connsiteX4" fmla="*/ 3458341 w 3475816"/>
              <a:gd name="connsiteY4" fmla="*/ 2391566 h 2728992"/>
              <a:gd name="connsiteX5" fmla="*/ 2115280 w 3475816"/>
              <a:gd name="connsiteY5" fmla="*/ 0 h 2728992"/>
              <a:gd name="connsiteX6" fmla="*/ 3460795 w 3475816"/>
              <a:gd name="connsiteY6" fmla="*/ 483027 h 2728992"/>
              <a:gd name="connsiteX7" fmla="*/ 3475816 w 3475816"/>
              <a:gd name="connsiteY7" fmla="*/ 496680 h 2728992"/>
              <a:gd name="connsiteX8" fmla="*/ 3475816 w 3475816"/>
              <a:gd name="connsiteY8" fmla="*/ 1953495 h 2728992"/>
              <a:gd name="connsiteX9" fmla="*/ 3458341 w 3475816"/>
              <a:gd name="connsiteY9" fmla="*/ 1838993 h 2728992"/>
              <a:gd name="connsiteX10" fmla="*/ 2115280 w 3475816"/>
              <a:gd name="connsiteY10" fmla="*/ 744367 h 2728992"/>
              <a:gd name="connsiteX11" fmla="*/ 744367 w 3475816"/>
              <a:gd name="connsiteY11" fmla="*/ 2115279 h 2728992"/>
              <a:gd name="connsiteX12" fmla="*/ 852100 w 3475816"/>
              <a:gd name="connsiteY12" fmla="*/ 2648900 h 2728992"/>
              <a:gd name="connsiteX13" fmla="*/ 890683 w 3475816"/>
              <a:gd name="connsiteY13" fmla="*/ 2728992 h 2728992"/>
              <a:gd name="connsiteX14" fmla="*/ 91163 w 3475816"/>
              <a:gd name="connsiteY14" fmla="*/ 2728992 h 2728992"/>
              <a:gd name="connsiteX15" fmla="*/ 42975 w 3475816"/>
              <a:gd name="connsiteY15" fmla="*/ 2541582 h 2728992"/>
              <a:gd name="connsiteX16" fmla="*/ 0 w 3475816"/>
              <a:gd name="connsiteY16" fmla="*/ 2115279 h 2728992"/>
              <a:gd name="connsiteX17" fmla="*/ 2115280 w 3475816"/>
              <a:gd name="connsiteY17" fmla="*/ 0 h 27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75816" h="2728992">
                <a:moveTo>
                  <a:pt x="3475816" y="2277064"/>
                </a:moveTo>
                <a:lnTo>
                  <a:pt x="3475816" y="2728992"/>
                </a:lnTo>
                <a:lnTo>
                  <a:pt x="3339877" y="2728992"/>
                </a:lnTo>
                <a:lnTo>
                  <a:pt x="3378460" y="2648900"/>
                </a:lnTo>
                <a:cubicBezTo>
                  <a:pt x="3413146" y="2566893"/>
                  <a:pt x="3440079" y="2480809"/>
                  <a:pt x="3458341" y="2391566"/>
                </a:cubicBezTo>
                <a:close/>
                <a:moveTo>
                  <a:pt x="2115280" y="0"/>
                </a:moveTo>
                <a:cubicBezTo>
                  <a:pt x="2626384" y="0"/>
                  <a:pt x="3095149" y="181270"/>
                  <a:pt x="3460795" y="483027"/>
                </a:cubicBezTo>
                <a:lnTo>
                  <a:pt x="3475816" y="496680"/>
                </a:lnTo>
                <a:lnTo>
                  <a:pt x="3475816" y="1953495"/>
                </a:lnTo>
                <a:lnTo>
                  <a:pt x="3458341" y="1838993"/>
                </a:lnTo>
                <a:cubicBezTo>
                  <a:pt x="3330508" y="1214291"/>
                  <a:pt x="2777772" y="744367"/>
                  <a:pt x="2115280" y="744367"/>
                </a:cubicBezTo>
                <a:cubicBezTo>
                  <a:pt x="1358146" y="744367"/>
                  <a:pt x="744367" y="1358145"/>
                  <a:pt x="744367" y="2115279"/>
                </a:cubicBezTo>
                <a:cubicBezTo>
                  <a:pt x="744367" y="2304563"/>
                  <a:pt x="782728" y="2484886"/>
                  <a:pt x="852100" y="2648900"/>
                </a:cubicBezTo>
                <a:lnTo>
                  <a:pt x="890683" y="2728992"/>
                </a:lnTo>
                <a:lnTo>
                  <a:pt x="91163" y="2728992"/>
                </a:lnTo>
                <a:lnTo>
                  <a:pt x="42975" y="2541582"/>
                </a:lnTo>
                <a:cubicBezTo>
                  <a:pt x="14798" y="2403882"/>
                  <a:pt x="0" y="2261309"/>
                  <a:pt x="0" y="2115279"/>
                </a:cubicBezTo>
                <a:cubicBezTo>
                  <a:pt x="0" y="947043"/>
                  <a:pt x="947043" y="0"/>
                  <a:pt x="2115280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>
            <a:gradFill flip="none" rotWithShape="1">
              <a:gsLst>
                <a:gs pos="50000">
                  <a:schemeClr val="tx2">
                    <a:alpha val="0"/>
                  </a:schemeClr>
                </a:gs>
                <a:gs pos="75000">
                  <a:schemeClr val="tx2">
                    <a:alpha val="5000"/>
                  </a:schemeClr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580" dirty="0">
              <a:solidFill>
                <a:schemeClr val="tx1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14562" y="315833"/>
            <a:ext cx="9475000" cy="631667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14562" y="1142044"/>
            <a:ext cx="9475000" cy="427570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14562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3547110" y="5576520"/>
            <a:ext cx="3609975" cy="320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683985" y="5576520"/>
            <a:ext cx="2406650" cy="32033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0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3986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8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802005" rtl="0" eaLnBrk="1" latinLnBrk="0" hangingPunct="1">
        <a:lnSpc>
          <a:spcPct val="100000"/>
        </a:lnSpc>
        <a:spcBef>
          <a:spcPct val="0"/>
        </a:spcBef>
        <a:buNone/>
        <a:defRPr sz="280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660" indent="-200660" algn="l" defTabSz="802005" rtl="0" eaLnBrk="1" latinLnBrk="0" hangingPunct="1">
        <a:lnSpc>
          <a:spcPct val="130000"/>
        </a:lnSpc>
        <a:spcBef>
          <a:spcPct val="176000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472440" indent="-18097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75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01040" indent="-14224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58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04240" indent="-130810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5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83310" indent="-111125" algn="l" defTabSz="802005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3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20599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60731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3008630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409315" indent="-200660" algn="l" defTabSz="802005" rtl="0" eaLnBrk="1" latinLnBrk="0" hangingPunct="1">
        <a:lnSpc>
          <a:spcPct val="90000"/>
        </a:lnSpc>
        <a:spcBef>
          <a:spcPct val="88000"/>
        </a:spcBef>
        <a:buFont typeface="Arial" panose="020B0604020202020204" pitchFamily="34" charset="0"/>
        <a:buChar char="•"/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1pPr>
      <a:lvl2pPr marL="40132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2pPr>
      <a:lvl3pPr marL="80200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3pPr>
      <a:lvl4pPr marL="120332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5pPr>
      <a:lvl6pPr marL="200533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6pPr>
      <a:lvl7pPr marL="240665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7pPr>
      <a:lvl8pPr marL="2807970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8pPr>
      <a:lvl9pPr marL="3208655" algn="l" defTabSz="802005" rtl="0" eaLnBrk="1" latinLnBrk="0" hangingPunct="1">
        <a:defRPr sz="1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26.xml"/><Relationship Id="rId8" Type="http://schemas.openxmlformats.org/officeDocument/2006/relationships/image" Target="../media/image6.png"/><Relationship Id="rId7" Type="http://schemas.openxmlformats.org/officeDocument/2006/relationships/image" Target="../media/image5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image" Target="../media/image1.png"/><Relationship Id="rId2" Type="http://schemas.openxmlformats.org/officeDocument/2006/relationships/tags" Target="../tags/tag125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8.xml"/><Relationship Id="rId1" Type="http://schemas.openxmlformats.org/officeDocument/2006/relationships/tags" Target="../tags/tag124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5.xml"/><Relationship Id="rId8" Type="http://schemas.openxmlformats.org/officeDocument/2006/relationships/image" Target="../media/image38.png"/><Relationship Id="rId7" Type="http://schemas.openxmlformats.org/officeDocument/2006/relationships/tags" Target="../tags/tag13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39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44.png"/><Relationship Id="rId6" Type="http://schemas.openxmlformats.org/officeDocument/2006/relationships/tags" Target="../tags/tag135.xml"/><Relationship Id="rId5" Type="http://schemas.openxmlformats.org/officeDocument/2006/relationships/image" Target="../media/image43.png"/><Relationship Id="rId4" Type="http://schemas.openxmlformats.org/officeDocument/2006/relationships/tags" Target="../tags/tag134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5.xml"/><Relationship Id="rId5" Type="http://schemas.openxmlformats.org/officeDocument/2006/relationships/image" Target="../media/image54.png"/><Relationship Id="rId4" Type="http://schemas.openxmlformats.org/officeDocument/2006/relationships/tags" Target="../tags/tag136.xml"/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png"/><Relationship Id="rId8" Type="http://schemas.openxmlformats.org/officeDocument/2006/relationships/image" Target="../media/image62.png"/><Relationship Id="rId7" Type="http://schemas.openxmlformats.org/officeDocument/2006/relationships/image" Target="../media/image61.png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6" Type="http://schemas.openxmlformats.org/officeDocument/2006/relationships/slideLayout" Target="../slideLayouts/slideLayout15.xml"/><Relationship Id="rId15" Type="http://schemas.openxmlformats.org/officeDocument/2006/relationships/image" Target="../media/image68.png"/><Relationship Id="rId14" Type="http://schemas.openxmlformats.org/officeDocument/2006/relationships/tags" Target="../tags/tag137.xml"/><Relationship Id="rId13" Type="http://schemas.openxmlformats.org/officeDocument/2006/relationships/image" Target="../media/image67.png"/><Relationship Id="rId12" Type="http://schemas.openxmlformats.org/officeDocument/2006/relationships/image" Target="../media/image66.png"/><Relationship Id="rId11" Type="http://schemas.openxmlformats.org/officeDocument/2006/relationships/image" Target="../media/image65.png"/><Relationship Id="rId10" Type="http://schemas.openxmlformats.org/officeDocument/2006/relationships/image" Target="../media/image64.png"/><Relationship Id="rId1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png"/><Relationship Id="rId8" Type="http://schemas.openxmlformats.org/officeDocument/2006/relationships/tags" Target="../tags/tag138.xml"/><Relationship Id="rId7" Type="http://schemas.openxmlformats.org/officeDocument/2006/relationships/image" Target="../media/image75.png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0" Type="http://schemas.openxmlformats.org/officeDocument/2006/relationships/slideLayout" Target="../slideLayouts/slideLayout15.xml"/><Relationship Id="rId1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5.xml"/><Relationship Id="rId4" Type="http://schemas.openxmlformats.org/officeDocument/2006/relationships/image" Target="../media/image46.png"/><Relationship Id="rId3" Type="http://schemas.openxmlformats.org/officeDocument/2006/relationships/tags" Target="../tags/tag139.xml"/><Relationship Id="rId2" Type="http://schemas.openxmlformats.org/officeDocument/2006/relationships/image" Target="../media/image22.png"/><Relationship Id="rId1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9.xml"/><Relationship Id="rId6" Type="http://schemas.openxmlformats.org/officeDocument/2006/relationships/tags" Target="../tags/tag12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1" Type="http://schemas.openxmlformats.org/officeDocument/2006/relationships/slideLayout" Target="../slideLayouts/slideLayout15.xml"/><Relationship Id="rId10" Type="http://schemas.openxmlformats.org/officeDocument/2006/relationships/image" Target="../media/image27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>
            <p:custDataLst>
              <p:tags r:id="rId1"/>
            </p:custDataLst>
          </p:nvPr>
        </p:nvSpPr>
        <p:spPr>
          <a:xfrm>
            <a:off x="198686" y="217856"/>
            <a:ext cx="4655947" cy="27686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《Python </a:t>
            </a:r>
            <a:r>
              <a:rPr lang="zh-CN" altLang="en-US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程序设计基础（微课版）</a:t>
            </a:r>
            <a:r>
              <a:rPr lang="en-US" altLang="zh-CN" b="1" dirty="0">
                <a:solidFill>
                  <a:schemeClr val="accent1">
                    <a:lumMod val="20000"/>
                    <a:lumOff val="80000"/>
                    <a:hueOff val="1080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》</a:t>
            </a:r>
            <a:endParaRPr lang="en-US" altLang="zh-CN" b="1" u="none" strike="noStrike" dirty="0">
              <a:solidFill>
                <a:schemeClr val="accent1">
                  <a:lumMod val="20000"/>
                  <a:lumOff val="80000"/>
                  <a:hueOff val="1080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</a:endParaRPr>
          </a:p>
        </p:txBody>
      </p:sp>
      <p:sp>
        <p:nvSpPr>
          <p:cNvPr id="95" name="标题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071620" y="2516505"/>
            <a:ext cx="5486400" cy="982980"/>
          </a:xfrm>
        </p:spPr>
        <p:txBody>
          <a:bodyPr>
            <a:normAutofit fontScale="90000"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4000"/>
              <a:t>组合数据类型与中文</a:t>
            </a:r>
            <a:r>
              <a:rPr lang="zh-CN" altLang="en-US" sz="4000"/>
              <a:t>分词</a:t>
            </a:r>
            <a:endParaRPr lang="zh-CN" altLang="en-US" sz="4000"/>
          </a:p>
        </p:txBody>
      </p:sp>
      <p:pic>
        <p:nvPicPr>
          <p:cNvPr id="106" name="图片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735230" y="1086385"/>
            <a:ext cx="78516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7" name="图片 106"/>
          <p:cNvPicPr/>
          <p:nvPr/>
        </p:nvPicPr>
        <p:blipFill>
          <a:blip r:embed="rId4"/>
          <a:stretch>
            <a:fillRect/>
          </a:stretch>
        </p:blipFill>
        <p:spPr>
          <a:xfrm>
            <a:off x="735230" y="1297300"/>
            <a:ext cx="144540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图片 107"/>
          <p:cNvPicPr/>
          <p:nvPr/>
        </p:nvPicPr>
        <p:blipFill>
          <a:blip r:embed="rId5"/>
          <a:stretch>
            <a:fillRect/>
          </a:stretch>
        </p:blipFill>
        <p:spPr>
          <a:xfrm>
            <a:off x="947080" y="1596755"/>
            <a:ext cx="1386720" cy="133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图片 109"/>
          <p:cNvPicPr/>
          <p:nvPr/>
        </p:nvPicPr>
        <p:blipFill>
          <a:blip r:embed="rId6"/>
          <a:stretch>
            <a:fillRect/>
          </a:stretch>
        </p:blipFill>
        <p:spPr>
          <a:xfrm>
            <a:off x="4353805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图片 110"/>
          <p:cNvPicPr/>
          <p:nvPr/>
        </p:nvPicPr>
        <p:blipFill>
          <a:blip r:embed="rId7"/>
          <a:stretch>
            <a:fillRect/>
          </a:stretch>
        </p:blipFill>
        <p:spPr>
          <a:xfrm>
            <a:off x="5623156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2" name="图片 111"/>
          <p:cNvPicPr/>
          <p:nvPr/>
        </p:nvPicPr>
        <p:blipFill>
          <a:blip r:embed="rId8"/>
          <a:stretch>
            <a:fillRect/>
          </a:stretch>
        </p:blipFill>
        <p:spPr>
          <a:xfrm>
            <a:off x="6926420" y="4075085"/>
            <a:ext cx="317160" cy="250200"/>
          </a:xfrm>
          <a:prstGeom prst="rect">
            <a:avLst/>
          </a:prstGeom>
          <a:noFill/>
          <a:ln w="0">
            <a:noFill/>
          </a:ln>
        </p:spPr>
      </p:pic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任意多边形: 形状 364"/>
          <p:cNvSpPr/>
          <p:nvPr/>
        </p:nvSpPr>
        <p:spPr>
          <a:xfrm>
            <a:off x="334010" y="892810"/>
            <a:ext cx="4914265" cy="2082800"/>
          </a:xfrm>
          <a:custGeom>
            <a:avLst/>
            <a:gdLst/>
            <a:ahLst/>
            <a:cxnLst/>
            <a:rect l="0" t="0" r="r" b="b"/>
            <a:pathLst>
              <a:path w="13650" h="5572">
                <a:moveTo>
                  <a:pt x="14" y="114"/>
                </a:moveTo>
                <a:cubicBezTo>
                  <a:pt x="24" y="91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1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5386"/>
                </a:lnTo>
                <a:cubicBezTo>
                  <a:pt x="13650" y="5411"/>
                  <a:pt x="13646" y="5434"/>
                  <a:pt x="13636" y="5457"/>
                </a:cubicBezTo>
                <a:cubicBezTo>
                  <a:pt x="13627" y="5480"/>
                  <a:pt x="13613" y="5500"/>
                  <a:pt x="13596" y="5517"/>
                </a:cubicBezTo>
                <a:cubicBezTo>
                  <a:pt x="13578" y="5535"/>
                  <a:pt x="13558" y="5548"/>
                  <a:pt x="13536" y="5558"/>
                </a:cubicBezTo>
                <a:cubicBezTo>
                  <a:pt x="13513" y="5567"/>
                  <a:pt x="13489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7" y="5567"/>
                  <a:pt x="115" y="5558"/>
                </a:cubicBezTo>
                <a:cubicBezTo>
                  <a:pt x="92" y="5548"/>
                  <a:pt x="72" y="5535"/>
                  <a:pt x="54" y="5517"/>
                </a:cubicBezTo>
                <a:cubicBezTo>
                  <a:pt x="37" y="5500"/>
                  <a:pt x="24" y="5480"/>
                  <a:pt x="14" y="5457"/>
                </a:cubicBezTo>
                <a:cubicBezTo>
                  <a:pt x="5" y="5434"/>
                  <a:pt x="0" y="5411"/>
                  <a:pt x="0" y="5386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6" name="任意多边形: 形状 365"/>
          <p:cNvSpPr/>
          <p:nvPr/>
        </p:nvSpPr>
        <p:spPr>
          <a:xfrm>
            <a:off x="334010" y="892810"/>
            <a:ext cx="4914265" cy="2080895"/>
          </a:xfrm>
          <a:custGeom>
            <a:avLst/>
            <a:gdLst/>
            <a:ahLst/>
            <a:cxnLst/>
            <a:rect l="0" t="0" r="r" b="b"/>
            <a:pathLst>
              <a:path w="13650" h="5572">
                <a:moveTo>
                  <a:pt x="0" y="5386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1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1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5386"/>
                </a:lnTo>
                <a:cubicBezTo>
                  <a:pt x="13650" y="5411"/>
                  <a:pt x="13646" y="5434"/>
                  <a:pt x="13636" y="5457"/>
                </a:cubicBezTo>
                <a:cubicBezTo>
                  <a:pt x="13627" y="5480"/>
                  <a:pt x="13613" y="5500"/>
                  <a:pt x="13596" y="5517"/>
                </a:cubicBezTo>
                <a:cubicBezTo>
                  <a:pt x="13578" y="5535"/>
                  <a:pt x="13558" y="5548"/>
                  <a:pt x="13536" y="5558"/>
                </a:cubicBezTo>
                <a:cubicBezTo>
                  <a:pt x="13513" y="5567"/>
                  <a:pt x="13489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7" y="5567"/>
                  <a:pt x="115" y="5558"/>
                </a:cubicBezTo>
                <a:cubicBezTo>
                  <a:pt x="92" y="5548"/>
                  <a:pt x="72" y="5535"/>
                  <a:pt x="54" y="5517"/>
                </a:cubicBezTo>
                <a:cubicBezTo>
                  <a:pt x="37" y="5500"/>
                  <a:pt x="24" y="5480"/>
                  <a:pt x="14" y="5457"/>
                </a:cubicBezTo>
                <a:cubicBezTo>
                  <a:pt x="5" y="5434"/>
                  <a:pt x="0" y="5411"/>
                  <a:pt x="0" y="5386"/>
                </a:cubicBezTo>
                <a:moveTo>
                  <a:pt x="23" y="185"/>
                </a:moveTo>
                <a:lnTo>
                  <a:pt x="23" y="5386"/>
                </a:lnTo>
                <a:cubicBezTo>
                  <a:pt x="23" y="5397"/>
                  <a:pt x="24" y="5407"/>
                  <a:pt x="26" y="5418"/>
                </a:cubicBezTo>
                <a:cubicBezTo>
                  <a:pt x="28" y="5428"/>
                  <a:pt x="32" y="5438"/>
                  <a:pt x="36" y="5448"/>
                </a:cubicBezTo>
                <a:cubicBezTo>
                  <a:pt x="40" y="5458"/>
                  <a:pt x="45" y="5467"/>
                  <a:pt x="51" y="5476"/>
                </a:cubicBezTo>
                <a:cubicBezTo>
                  <a:pt x="57" y="5485"/>
                  <a:pt x="63" y="5493"/>
                  <a:pt x="71" y="5501"/>
                </a:cubicBezTo>
                <a:cubicBezTo>
                  <a:pt x="78" y="5508"/>
                  <a:pt x="87" y="5515"/>
                  <a:pt x="95" y="5521"/>
                </a:cubicBezTo>
                <a:cubicBezTo>
                  <a:pt x="104" y="5527"/>
                  <a:pt x="114" y="5532"/>
                  <a:pt x="124" y="5536"/>
                </a:cubicBezTo>
                <a:cubicBezTo>
                  <a:pt x="133" y="5540"/>
                  <a:pt x="144" y="5543"/>
                  <a:pt x="154" y="5545"/>
                </a:cubicBezTo>
                <a:cubicBezTo>
                  <a:pt x="164" y="5547"/>
                  <a:pt x="175" y="5548"/>
                  <a:pt x="186" y="5548"/>
                </a:cubicBezTo>
                <a:lnTo>
                  <a:pt x="13465" y="5548"/>
                </a:lnTo>
                <a:cubicBezTo>
                  <a:pt x="13475" y="5548"/>
                  <a:pt x="13486" y="5547"/>
                  <a:pt x="13496" y="5545"/>
                </a:cubicBezTo>
                <a:cubicBezTo>
                  <a:pt x="13507" y="5543"/>
                  <a:pt x="13517" y="5540"/>
                  <a:pt x="13527" y="5536"/>
                </a:cubicBezTo>
                <a:cubicBezTo>
                  <a:pt x="13537" y="5532"/>
                  <a:pt x="13546" y="5527"/>
                  <a:pt x="13555" y="5521"/>
                </a:cubicBezTo>
                <a:cubicBezTo>
                  <a:pt x="13564" y="5515"/>
                  <a:pt x="13572" y="5508"/>
                  <a:pt x="13579" y="5501"/>
                </a:cubicBezTo>
                <a:cubicBezTo>
                  <a:pt x="13587" y="5493"/>
                  <a:pt x="13594" y="5485"/>
                  <a:pt x="13600" y="5476"/>
                </a:cubicBezTo>
                <a:cubicBezTo>
                  <a:pt x="13606" y="5467"/>
                  <a:pt x="13611" y="5458"/>
                  <a:pt x="13615" y="5448"/>
                </a:cubicBezTo>
                <a:cubicBezTo>
                  <a:pt x="13619" y="5438"/>
                  <a:pt x="13622" y="5428"/>
                  <a:pt x="13624" y="5418"/>
                </a:cubicBezTo>
                <a:cubicBezTo>
                  <a:pt x="13626" y="5407"/>
                  <a:pt x="13627" y="5397"/>
                  <a:pt x="13627" y="5386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0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0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7" name="任意多边形: 形状 366"/>
          <p:cNvSpPr/>
          <p:nvPr/>
        </p:nvSpPr>
        <p:spPr>
          <a:xfrm>
            <a:off x="542925" y="1937385"/>
            <a:ext cx="4496435" cy="734695"/>
          </a:xfrm>
          <a:custGeom>
            <a:avLst/>
            <a:gdLst/>
            <a:ahLst/>
            <a:cxnLst/>
            <a:rect l="0" t="0" r="r" b="b"/>
            <a:pathLst>
              <a:path w="12490" h="1348">
                <a:moveTo>
                  <a:pt x="0" y="125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3" y="7"/>
                </a:cubicBezTo>
                <a:cubicBezTo>
                  <a:pt x="12444" y="12"/>
                  <a:pt x="12454" y="19"/>
                  <a:pt x="12463" y="27"/>
                </a:cubicBezTo>
                <a:cubicBezTo>
                  <a:pt x="12471" y="36"/>
                  <a:pt x="12478" y="46"/>
                  <a:pt x="12483" y="58"/>
                </a:cubicBezTo>
                <a:cubicBezTo>
                  <a:pt x="12488" y="69"/>
                  <a:pt x="12490" y="81"/>
                  <a:pt x="12490" y="93"/>
                </a:cubicBezTo>
                <a:lnTo>
                  <a:pt x="12490" y="1255"/>
                </a:lnTo>
                <a:cubicBezTo>
                  <a:pt x="12490" y="1267"/>
                  <a:pt x="12488" y="1279"/>
                  <a:pt x="12483" y="1290"/>
                </a:cubicBezTo>
                <a:cubicBezTo>
                  <a:pt x="12478" y="1302"/>
                  <a:pt x="12471" y="1312"/>
                  <a:pt x="12463" y="1320"/>
                </a:cubicBezTo>
                <a:cubicBezTo>
                  <a:pt x="12454" y="1329"/>
                  <a:pt x="12444" y="1336"/>
                  <a:pt x="12433" y="1340"/>
                </a:cubicBezTo>
                <a:cubicBezTo>
                  <a:pt x="12421" y="1345"/>
                  <a:pt x="12409" y="1348"/>
                  <a:pt x="12397" y="1348"/>
                </a:cubicBezTo>
                <a:lnTo>
                  <a:pt x="93" y="1348"/>
                </a:lnTo>
                <a:cubicBezTo>
                  <a:pt x="81" y="1348"/>
                  <a:pt x="69" y="1345"/>
                  <a:pt x="58" y="1340"/>
                </a:cubicBezTo>
                <a:cubicBezTo>
                  <a:pt x="46" y="1336"/>
                  <a:pt x="36" y="1329"/>
                  <a:pt x="28" y="1320"/>
                </a:cubicBezTo>
                <a:cubicBezTo>
                  <a:pt x="19" y="1312"/>
                  <a:pt x="12" y="1302"/>
                  <a:pt x="7" y="1290"/>
                </a:cubicBezTo>
                <a:cubicBezTo>
                  <a:pt x="3" y="1279"/>
                  <a:pt x="0" y="1267"/>
                  <a:pt x="0" y="125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8" name="任意多边形: 形状 367"/>
          <p:cNvSpPr/>
          <p:nvPr/>
        </p:nvSpPr>
        <p:spPr>
          <a:xfrm>
            <a:off x="542880" y="1101833"/>
            <a:ext cx="401760" cy="401400"/>
          </a:xfrm>
          <a:custGeom>
            <a:avLst/>
            <a:gdLst/>
            <a:ahLst/>
            <a:cxnLst/>
            <a:rect l="0" t="0" r="r" b="b"/>
            <a:pathLst>
              <a:path w="1116" h="1115">
                <a:moveTo>
                  <a:pt x="1116" y="558"/>
                </a:moveTo>
                <a:cubicBezTo>
                  <a:pt x="1116" y="595"/>
                  <a:pt x="1112" y="631"/>
                  <a:pt x="1105" y="667"/>
                </a:cubicBezTo>
                <a:cubicBezTo>
                  <a:pt x="1098" y="703"/>
                  <a:pt x="1087" y="737"/>
                  <a:pt x="1073" y="771"/>
                </a:cubicBezTo>
                <a:cubicBezTo>
                  <a:pt x="1059" y="805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7" y="978"/>
                  <a:pt x="898" y="1001"/>
                  <a:pt x="868" y="1021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7"/>
                  <a:pt x="667" y="1104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4"/>
                </a:cubicBezTo>
                <a:cubicBezTo>
                  <a:pt x="414" y="1097"/>
                  <a:pt x="379" y="1087"/>
                  <a:pt x="345" y="1073"/>
                </a:cubicBezTo>
                <a:cubicBezTo>
                  <a:pt x="311" y="1059"/>
                  <a:pt x="279" y="1042"/>
                  <a:pt x="249" y="1021"/>
                </a:cubicBezTo>
                <a:cubicBezTo>
                  <a:pt x="219" y="1001"/>
                  <a:pt x="190" y="978"/>
                  <a:pt x="165" y="952"/>
                </a:cubicBezTo>
                <a:cubicBezTo>
                  <a:pt x="138" y="926"/>
                  <a:pt x="115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7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1"/>
                  <a:pt x="4" y="485"/>
                  <a:pt x="11" y="449"/>
                </a:cubicBezTo>
                <a:cubicBezTo>
                  <a:pt x="18" y="413"/>
                  <a:pt x="29" y="379"/>
                  <a:pt x="43" y="345"/>
                </a:cubicBezTo>
                <a:cubicBezTo>
                  <a:pt x="57" y="311"/>
                  <a:pt x="74" y="279"/>
                  <a:pt x="94" y="248"/>
                </a:cubicBezTo>
                <a:cubicBezTo>
                  <a:pt x="115" y="218"/>
                  <a:pt x="138" y="190"/>
                  <a:pt x="165" y="164"/>
                </a:cubicBezTo>
                <a:cubicBezTo>
                  <a:pt x="190" y="138"/>
                  <a:pt x="219" y="115"/>
                  <a:pt x="249" y="95"/>
                </a:cubicBezTo>
                <a:cubicBezTo>
                  <a:pt x="279" y="74"/>
                  <a:pt x="311" y="56"/>
                  <a:pt x="345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3"/>
                  <a:pt x="522" y="0"/>
                  <a:pt x="558" y="0"/>
                </a:cubicBezTo>
                <a:cubicBezTo>
                  <a:pt x="595" y="0"/>
                  <a:pt x="631" y="3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8" y="74"/>
                  <a:pt x="868" y="95"/>
                </a:cubicBezTo>
                <a:cubicBezTo>
                  <a:pt x="898" y="115"/>
                  <a:pt x="927" y="138"/>
                  <a:pt x="952" y="164"/>
                </a:cubicBezTo>
                <a:cubicBezTo>
                  <a:pt x="978" y="190"/>
                  <a:pt x="1001" y="218"/>
                  <a:pt x="1022" y="248"/>
                </a:cubicBezTo>
                <a:cubicBezTo>
                  <a:pt x="1042" y="279"/>
                  <a:pt x="1059" y="311"/>
                  <a:pt x="1073" y="345"/>
                </a:cubicBezTo>
                <a:cubicBezTo>
                  <a:pt x="1087" y="379"/>
                  <a:pt x="1098" y="413"/>
                  <a:pt x="1105" y="449"/>
                </a:cubicBezTo>
                <a:cubicBezTo>
                  <a:pt x="1112" y="485"/>
                  <a:pt x="1116" y="521"/>
                  <a:pt x="1116" y="558"/>
                </a:cubicBezTo>
                <a:close/>
              </a:path>
            </a:pathLst>
          </a:custGeom>
          <a:solidFill>
            <a:srgbClr val="065F4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9" name="图片 368"/>
          <p:cNvPicPr/>
          <p:nvPr/>
        </p:nvPicPr>
        <p:blipFill>
          <a:blip r:embed="rId1"/>
          <a:stretch>
            <a:fillRect/>
          </a:stretch>
        </p:blipFill>
        <p:spPr>
          <a:xfrm>
            <a:off x="643320" y="1202273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1" name="文本框 370"/>
          <p:cNvSpPr txBox="1"/>
          <p:nvPr/>
        </p:nvSpPr>
        <p:spPr>
          <a:xfrm>
            <a:off x="1077840" y="1183193"/>
            <a:ext cx="1818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&lt;列表 1&gt;+&lt;列表 2&gt;</a:t>
            </a:r>
            <a:endParaRPr lang="en-US" altLang="zh-CN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2" name="文本框 371"/>
          <p:cNvSpPr txBox="1"/>
          <p:nvPr/>
        </p:nvSpPr>
        <p:spPr>
          <a:xfrm>
            <a:off x="543240" y="1650113"/>
            <a:ext cx="463296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连接运算符+可以连接两个列表，形成一个新的列表，实现列表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增加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元素的目的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  <a:cs typeface="+mn-lt"/>
            </a:endParaRPr>
          </a:p>
        </p:txBody>
      </p:sp>
      <p:sp>
        <p:nvSpPr>
          <p:cNvPr id="373" name="文本框 372"/>
          <p:cNvSpPr txBox="1"/>
          <p:nvPr/>
        </p:nvSpPr>
        <p:spPr>
          <a:xfrm>
            <a:off x="643255" y="2024380"/>
            <a:ext cx="3823970" cy="53784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lstStyle/>
          <a:p>
            <a:pPr indent="0" algn="l" fontAlgn="auto">
              <a:spcAft>
                <a:spcPts val="300"/>
              </a:spcAft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lst1=[1,2,3] #创建列表 lst1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indent="0" algn="l" fontAlgn="auto">
              <a:spcAft>
                <a:spcPts val="300"/>
              </a:spcAft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lst1=lst1+[ 'a', 'b', 'c'] #连接列表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indent="0" algn="l" fontAlgn="auto">
              <a:spcAft>
                <a:spcPts val="300"/>
              </a:spcAft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lst1 #输出连接后的列表，返回值为[1, 2, 3, 'a', 'b', 'c']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376" name="任意多边形: 形状 375"/>
          <p:cNvSpPr/>
          <p:nvPr/>
        </p:nvSpPr>
        <p:spPr>
          <a:xfrm>
            <a:off x="5448300" y="892810"/>
            <a:ext cx="4914265" cy="2080260"/>
          </a:xfrm>
          <a:custGeom>
            <a:avLst/>
            <a:gdLst/>
            <a:ahLst/>
            <a:cxnLst/>
            <a:rect l="0" t="0" r="r" b="b"/>
            <a:pathLst>
              <a:path w="13651" h="5572">
                <a:moveTo>
                  <a:pt x="15" y="114"/>
                </a:moveTo>
                <a:cubicBezTo>
                  <a:pt x="24" y="91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1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5386"/>
                </a:lnTo>
                <a:cubicBezTo>
                  <a:pt x="13651" y="5411"/>
                  <a:pt x="13646" y="5434"/>
                  <a:pt x="13637" y="5457"/>
                </a:cubicBezTo>
                <a:cubicBezTo>
                  <a:pt x="13627" y="5480"/>
                  <a:pt x="13614" y="5500"/>
                  <a:pt x="13596" y="5517"/>
                </a:cubicBezTo>
                <a:cubicBezTo>
                  <a:pt x="13579" y="5535"/>
                  <a:pt x="13559" y="5548"/>
                  <a:pt x="13536" y="5558"/>
                </a:cubicBezTo>
                <a:cubicBezTo>
                  <a:pt x="13513" y="5567"/>
                  <a:pt x="13490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8" y="5567"/>
                  <a:pt x="115" y="5558"/>
                </a:cubicBezTo>
                <a:cubicBezTo>
                  <a:pt x="92" y="5548"/>
                  <a:pt x="72" y="5535"/>
                  <a:pt x="55" y="5517"/>
                </a:cubicBezTo>
                <a:cubicBezTo>
                  <a:pt x="37" y="5500"/>
                  <a:pt x="24" y="5480"/>
                  <a:pt x="15" y="5457"/>
                </a:cubicBezTo>
                <a:cubicBezTo>
                  <a:pt x="5" y="5434"/>
                  <a:pt x="0" y="5411"/>
                  <a:pt x="0" y="5386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7" name="任意多边形: 形状 376"/>
          <p:cNvSpPr/>
          <p:nvPr/>
        </p:nvSpPr>
        <p:spPr>
          <a:xfrm>
            <a:off x="5448300" y="892810"/>
            <a:ext cx="4914265" cy="2080260"/>
          </a:xfrm>
          <a:custGeom>
            <a:avLst/>
            <a:gdLst/>
            <a:ahLst/>
            <a:cxnLst/>
            <a:rect l="0" t="0" r="r" b="b"/>
            <a:pathLst>
              <a:path w="13651" h="5572">
                <a:moveTo>
                  <a:pt x="0" y="5386"/>
                </a:move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1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1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5386"/>
                </a:lnTo>
                <a:cubicBezTo>
                  <a:pt x="13651" y="5411"/>
                  <a:pt x="13646" y="5434"/>
                  <a:pt x="13637" y="5457"/>
                </a:cubicBezTo>
                <a:cubicBezTo>
                  <a:pt x="13627" y="5480"/>
                  <a:pt x="13614" y="5500"/>
                  <a:pt x="13596" y="5517"/>
                </a:cubicBezTo>
                <a:cubicBezTo>
                  <a:pt x="13579" y="5535"/>
                  <a:pt x="13559" y="5548"/>
                  <a:pt x="13536" y="5558"/>
                </a:cubicBezTo>
                <a:cubicBezTo>
                  <a:pt x="13513" y="5567"/>
                  <a:pt x="13490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8" y="5567"/>
                  <a:pt x="115" y="5558"/>
                </a:cubicBezTo>
                <a:cubicBezTo>
                  <a:pt x="92" y="5548"/>
                  <a:pt x="72" y="5535"/>
                  <a:pt x="55" y="5517"/>
                </a:cubicBezTo>
                <a:cubicBezTo>
                  <a:pt x="37" y="5500"/>
                  <a:pt x="24" y="5480"/>
                  <a:pt x="15" y="5457"/>
                </a:cubicBezTo>
                <a:cubicBezTo>
                  <a:pt x="5" y="5434"/>
                  <a:pt x="0" y="5411"/>
                  <a:pt x="0" y="5386"/>
                </a:cubicBezTo>
                <a:moveTo>
                  <a:pt x="24" y="185"/>
                </a:moveTo>
                <a:lnTo>
                  <a:pt x="24" y="5386"/>
                </a:lnTo>
                <a:cubicBezTo>
                  <a:pt x="24" y="5397"/>
                  <a:pt x="25" y="5407"/>
                  <a:pt x="27" y="5418"/>
                </a:cubicBezTo>
                <a:cubicBezTo>
                  <a:pt x="29" y="5428"/>
                  <a:pt x="32" y="5438"/>
                  <a:pt x="36" y="5448"/>
                </a:cubicBezTo>
                <a:cubicBezTo>
                  <a:pt x="40" y="5458"/>
                  <a:pt x="45" y="5467"/>
                  <a:pt x="51" y="5476"/>
                </a:cubicBezTo>
                <a:cubicBezTo>
                  <a:pt x="57" y="5485"/>
                  <a:pt x="64" y="5493"/>
                  <a:pt x="71" y="5501"/>
                </a:cubicBezTo>
                <a:cubicBezTo>
                  <a:pt x="79" y="5508"/>
                  <a:pt x="87" y="5515"/>
                  <a:pt x="96" y="5521"/>
                </a:cubicBezTo>
                <a:cubicBezTo>
                  <a:pt x="105" y="5527"/>
                  <a:pt x="114" y="5532"/>
                  <a:pt x="124" y="5536"/>
                </a:cubicBezTo>
                <a:cubicBezTo>
                  <a:pt x="134" y="5540"/>
                  <a:pt x="144" y="5543"/>
                  <a:pt x="154" y="5545"/>
                </a:cubicBezTo>
                <a:cubicBezTo>
                  <a:pt x="165" y="5547"/>
                  <a:pt x="175" y="5548"/>
                  <a:pt x="186" y="5548"/>
                </a:cubicBezTo>
                <a:lnTo>
                  <a:pt x="13465" y="5548"/>
                </a:lnTo>
                <a:cubicBezTo>
                  <a:pt x="13476" y="5548"/>
                  <a:pt x="13486" y="5547"/>
                  <a:pt x="13497" y="5545"/>
                </a:cubicBezTo>
                <a:cubicBezTo>
                  <a:pt x="13507" y="5543"/>
                  <a:pt x="13517" y="5540"/>
                  <a:pt x="13527" y="5536"/>
                </a:cubicBezTo>
                <a:cubicBezTo>
                  <a:pt x="13537" y="5532"/>
                  <a:pt x="13546" y="5527"/>
                  <a:pt x="13555" y="5521"/>
                </a:cubicBezTo>
                <a:cubicBezTo>
                  <a:pt x="13564" y="5515"/>
                  <a:pt x="13572" y="5508"/>
                  <a:pt x="13580" y="5501"/>
                </a:cubicBezTo>
                <a:cubicBezTo>
                  <a:pt x="13587" y="5493"/>
                  <a:pt x="13594" y="5485"/>
                  <a:pt x="13600" y="5476"/>
                </a:cubicBezTo>
                <a:cubicBezTo>
                  <a:pt x="13606" y="5467"/>
                  <a:pt x="13611" y="5458"/>
                  <a:pt x="13615" y="5448"/>
                </a:cubicBezTo>
                <a:cubicBezTo>
                  <a:pt x="13619" y="5438"/>
                  <a:pt x="13622" y="5428"/>
                  <a:pt x="13624" y="5418"/>
                </a:cubicBezTo>
                <a:cubicBezTo>
                  <a:pt x="13626" y="5407"/>
                  <a:pt x="13627" y="5397"/>
                  <a:pt x="13627" y="5386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0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0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8" name="任意多边形: 形状 377"/>
          <p:cNvSpPr/>
          <p:nvPr/>
        </p:nvSpPr>
        <p:spPr>
          <a:xfrm>
            <a:off x="5657215" y="1937385"/>
            <a:ext cx="4495800" cy="952500"/>
          </a:xfrm>
          <a:custGeom>
            <a:avLst/>
            <a:gdLst/>
            <a:ahLst/>
            <a:cxnLst/>
            <a:rect l="0" t="0" r="r" b="b"/>
            <a:pathLst>
              <a:path w="12489" h="1348">
                <a:moveTo>
                  <a:pt x="0" y="1255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2" y="7"/>
                </a:cubicBezTo>
                <a:cubicBezTo>
                  <a:pt x="12443" y="12"/>
                  <a:pt x="12453" y="19"/>
                  <a:pt x="12462" y="27"/>
                </a:cubicBezTo>
                <a:cubicBezTo>
                  <a:pt x="12471" y="36"/>
                  <a:pt x="12478" y="46"/>
                  <a:pt x="12482" y="58"/>
                </a:cubicBezTo>
                <a:cubicBezTo>
                  <a:pt x="12487" y="69"/>
                  <a:pt x="12489" y="81"/>
                  <a:pt x="12489" y="93"/>
                </a:cubicBezTo>
                <a:lnTo>
                  <a:pt x="12489" y="1255"/>
                </a:lnTo>
                <a:cubicBezTo>
                  <a:pt x="12489" y="1267"/>
                  <a:pt x="12487" y="1279"/>
                  <a:pt x="12482" y="1290"/>
                </a:cubicBezTo>
                <a:cubicBezTo>
                  <a:pt x="12478" y="1302"/>
                  <a:pt x="12471" y="1312"/>
                  <a:pt x="12462" y="1320"/>
                </a:cubicBezTo>
                <a:cubicBezTo>
                  <a:pt x="12453" y="1329"/>
                  <a:pt x="12443" y="1336"/>
                  <a:pt x="12432" y="1340"/>
                </a:cubicBezTo>
                <a:cubicBezTo>
                  <a:pt x="12421" y="1345"/>
                  <a:pt x="12409" y="1348"/>
                  <a:pt x="12397" y="1348"/>
                </a:cubicBezTo>
                <a:lnTo>
                  <a:pt x="93" y="1348"/>
                </a:lnTo>
                <a:cubicBezTo>
                  <a:pt x="80" y="1348"/>
                  <a:pt x="68" y="1345"/>
                  <a:pt x="57" y="1340"/>
                </a:cubicBezTo>
                <a:cubicBezTo>
                  <a:pt x="46" y="1336"/>
                  <a:pt x="36" y="1329"/>
                  <a:pt x="27" y="1320"/>
                </a:cubicBezTo>
                <a:cubicBezTo>
                  <a:pt x="18" y="1312"/>
                  <a:pt x="12" y="1302"/>
                  <a:pt x="7" y="1290"/>
                </a:cubicBezTo>
                <a:cubicBezTo>
                  <a:pt x="2" y="1279"/>
                  <a:pt x="0" y="1267"/>
                  <a:pt x="0" y="125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9" name="任意多边形: 形状 378"/>
          <p:cNvSpPr/>
          <p:nvPr/>
        </p:nvSpPr>
        <p:spPr>
          <a:xfrm>
            <a:off x="5657400" y="1101833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8"/>
                </a:moveTo>
                <a:cubicBezTo>
                  <a:pt x="1115" y="595"/>
                  <a:pt x="1111" y="631"/>
                  <a:pt x="1104" y="667"/>
                </a:cubicBezTo>
                <a:cubicBezTo>
                  <a:pt x="1097" y="703"/>
                  <a:pt x="1087" y="737"/>
                  <a:pt x="1073" y="771"/>
                </a:cubicBezTo>
                <a:cubicBezTo>
                  <a:pt x="1059" y="805"/>
                  <a:pt x="1041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7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2" y="1097"/>
                  <a:pt x="667" y="1104"/>
                </a:cubicBezTo>
                <a:cubicBezTo>
                  <a:pt x="631" y="1112"/>
                  <a:pt x="594" y="1115"/>
                  <a:pt x="558" y="1115"/>
                </a:cubicBezTo>
                <a:cubicBezTo>
                  <a:pt x="521" y="1115"/>
                  <a:pt x="485" y="1112"/>
                  <a:pt x="449" y="1104"/>
                </a:cubicBezTo>
                <a:cubicBezTo>
                  <a:pt x="412" y="1097"/>
                  <a:pt x="377" y="1087"/>
                  <a:pt x="344" y="1073"/>
                </a:cubicBezTo>
                <a:cubicBezTo>
                  <a:pt x="310" y="1059"/>
                  <a:pt x="278" y="1042"/>
                  <a:pt x="247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3" y="837"/>
                  <a:pt x="56" y="805"/>
                  <a:pt x="42" y="771"/>
                </a:cubicBezTo>
                <a:cubicBezTo>
                  <a:pt x="28" y="737"/>
                  <a:pt x="18" y="703"/>
                  <a:pt x="10" y="667"/>
                </a:cubicBezTo>
                <a:cubicBezTo>
                  <a:pt x="3" y="631"/>
                  <a:pt x="0" y="595"/>
                  <a:pt x="0" y="558"/>
                </a:cubicBezTo>
                <a:cubicBezTo>
                  <a:pt x="0" y="521"/>
                  <a:pt x="3" y="485"/>
                  <a:pt x="10" y="449"/>
                </a:cubicBezTo>
                <a:cubicBezTo>
                  <a:pt x="18" y="413"/>
                  <a:pt x="28" y="379"/>
                  <a:pt x="42" y="345"/>
                </a:cubicBezTo>
                <a:cubicBezTo>
                  <a:pt x="56" y="311"/>
                  <a:pt x="73" y="279"/>
                  <a:pt x="94" y="248"/>
                </a:cubicBezTo>
                <a:cubicBezTo>
                  <a:pt x="114" y="218"/>
                  <a:pt x="137" y="190"/>
                  <a:pt x="163" y="164"/>
                </a:cubicBezTo>
                <a:cubicBezTo>
                  <a:pt x="189" y="138"/>
                  <a:pt x="217" y="115"/>
                  <a:pt x="247" y="95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7" y="28"/>
                  <a:pt x="412" y="18"/>
                  <a:pt x="449" y="11"/>
                </a:cubicBezTo>
                <a:cubicBezTo>
                  <a:pt x="485" y="3"/>
                  <a:pt x="521" y="0"/>
                  <a:pt x="558" y="0"/>
                </a:cubicBezTo>
                <a:cubicBezTo>
                  <a:pt x="594" y="0"/>
                  <a:pt x="631" y="3"/>
                  <a:pt x="667" y="11"/>
                </a:cubicBezTo>
                <a:cubicBezTo>
                  <a:pt x="702" y="18"/>
                  <a:pt x="737" y="28"/>
                  <a:pt x="771" y="42"/>
                </a:cubicBezTo>
                <a:cubicBezTo>
                  <a:pt x="805" y="56"/>
                  <a:pt x="837" y="74"/>
                  <a:pt x="867" y="95"/>
                </a:cubicBezTo>
                <a:cubicBezTo>
                  <a:pt x="898" y="115"/>
                  <a:pt x="926" y="138"/>
                  <a:pt x="952" y="164"/>
                </a:cubicBezTo>
                <a:cubicBezTo>
                  <a:pt x="978" y="190"/>
                  <a:pt x="1001" y="218"/>
                  <a:pt x="1021" y="248"/>
                </a:cubicBezTo>
                <a:cubicBezTo>
                  <a:pt x="1041" y="279"/>
                  <a:pt x="1059" y="311"/>
                  <a:pt x="1073" y="345"/>
                </a:cubicBezTo>
                <a:cubicBezTo>
                  <a:pt x="1087" y="379"/>
                  <a:pt x="1097" y="413"/>
                  <a:pt x="1104" y="449"/>
                </a:cubicBezTo>
                <a:cubicBezTo>
                  <a:pt x="1111" y="485"/>
                  <a:pt x="1115" y="521"/>
                  <a:pt x="1115" y="558"/>
                </a:cubicBezTo>
                <a:close/>
              </a:path>
            </a:pathLst>
          </a:custGeom>
          <a:solidFill>
            <a:srgbClr val="991B1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80" name="图片 379"/>
          <p:cNvPicPr/>
          <p:nvPr/>
        </p:nvPicPr>
        <p:blipFill>
          <a:blip r:embed="rId2"/>
          <a:stretch>
            <a:fillRect/>
          </a:stretch>
        </p:blipFill>
        <p:spPr>
          <a:xfrm>
            <a:off x="5782680" y="1202273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2" name="文本框 381"/>
          <p:cNvSpPr txBox="1"/>
          <p:nvPr/>
        </p:nvSpPr>
        <p:spPr>
          <a:xfrm>
            <a:off x="6192360" y="1183193"/>
            <a:ext cx="2224405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&lt;、&lt;=、= =、!=、&gt;=、&gt;</a:t>
            </a:r>
            <a:endParaRPr lang="en-US" sz="1580" b="1" u="none" strike="noStrike">
              <a:solidFill>
                <a:srgbClr val="FFFFFF"/>
              </a:solidFill>
              <a:effectLst/>
              <a:uFillTx/>
              <a:latin typeface="DejaVuSans"/>
              <a:ea typeface="DejaVuSans"/>
            </a:endParaRPr>
          </a:p>
        </p:txBody>
      </p:sp>
      <p:sp>
        <p:nvSpPr>
          <p:cNvPr id="383" name="文本框 382"/>
          <p:cNvSpPr txBox="1"/>
          <p:nvPr/>
        </p:nvSpPr>
        <p:spPr>
          <a:xfrm>
            <a:off x="5657215" y="1569720"/>
            <a:ext cx="4447540" cy="32258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比较的是第一对不相等元素的大小（索引相同的为一对），数值按大小比较，字符串按顺序逐个元素进行比较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384" name="文本框 383"/>
          <p:cNvSpPr txBox="1"/>
          <p:nvPr/>
        </p:nvSpPr>
        <p:spPr>
          <a:xfrm>
            <a:off x="5757840" y="1989863"/>
            <a:ext cx="2863850" cy="8591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[1,2,3] &lt; [1,2,4] #True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[1,3] &gt; [1,2,4] #True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[5] &lt; [5, 0] #True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["ABC", "123"] &gt; ['abc', '456'] #False 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[1, 2] &lt; [3.3, 4] #True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387" name="任意多边形: 形状 386"/>
          <p:cNvSpPr/>
          <p:nvPr/>
        </p:nvSpPr>
        <p:spPr>
          <a:xfrm>
            <a:off x="334080" y="3084047"/>
            <a:ext cx="4914000" cy="2181240"/>
          </a:xfrm>
          <a:custGeom>
            <a:avLst/>
            <a:gdLst/>
            <a:ahLst/>
            <a:cxnLst/>
            <a:rect l="0" t="0" r="r" b="b"/>
            <a:pathLst>
              <a:path w="13650" h="6059">
                <a:moveTo>
                  <a:pt x="14" y="114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5874"/>
                </a:lnTo>
                <a:cubicBezTo>
                  <a:pt x="13650" y="5898"/>
                  <a:pt x="13646" y="5922"/>
                  <a:pt x="13636" y="5945"/>
                </a:cubicBezTo>
                <a:cubicBezTo>
                  <a:pt x="13627" y="5968"/>
                  <a:pt x="13613" y="5988"/>
                  <a:pt x="13596" y="6005"/>
                </a:cubicBezTo>
                <a:cubicBezTo>
                  <a:pt x="13578" y="6022"/>
                  <a:pt x="13558" y="6036"/>
                  <a:pt x="13536" y="6045"/>
                </a:cubicBezTo>
                <a:cubicBezTo>
                  <a:pt x="13513" y="6055"/>
                  <a:pt x="13489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7" y="6055"/>
                  <a:pt x="115" y="6045"/>
                </a:cubicBezTo>
                <a:cubicBezTo>
                  <a:pt x="92" y="6036"/>
                  <a:pt x="72" y="6022"/>
                  <a:pt x="54" y="6005"/>
                </a:cubicBezTo>
                <a:cubicBezTo>
                  <a:pt x="37" y="5988"/>
                  <a:pt x="24" y="5968"/>
                  <a:pt x="14" y="5945"/>
                </a:cubicBezTo>
                <a:cubicBezTo>
                  <a:pt x="5" y="5922"/>
                  <a:pt x="0" y="5898"/>
                  <a:pt x="0" y="5874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8" name="任意多边形: 形状 387"/>
          <p:cNvSpPr/>
          <p:nvPr/>
        </p:nvSpPr>
        <p:spPr>
          <a:xfrm>
            <a:off x="334080" y="3084047"/>
            <a:ext cx="4914000" cy="2181240"/>
          </a:xfrm>
          <a:custGeom>
            <a:avLst/>
            <a:gdLst/>
            <a:ahLst/>
            <a:cxnLst/>
            <a:rect l="0" t="0" r="r" b="b"/>
            <a:pathLst>
              <a:path w="13650" h="6059">
                <a:moveTo>
                  <a:pt x="0" y="5874"/>
                </a:moveTo>
                <a:lnTo>
                  <a:pt x="0" y="186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5874"/>
                </a:lnTo>
                <a:cubicBezTo>
                  <a:pt x="13650" y="5898"/>
                  <a:pt x="13646" y="5922"/>
                  <a:pt x="13636" y="5945"/>
                </a:cubicBezTo>
                <a:cubicBezTo>
                  <a:pt x="13627" y="5968"/>
                  <a:pt x="13613" y="5988"/>
                  <a:pt x="13596" y="6005"/>
                </a:cubicBezTo>
                <a:cubicBezTo>
                  <a:pt x="13578" y="6022"/>
                  <a:pt x="13558" y="6036"/>
                  <a:pt x="13536" y="6045"/>
                </a:cubicBezTo>
                <a:cubicBezTo>
                  <a:pt x="13513" y="6055"/>
                  <a:pt x="13489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7" y="6055"/>
                  <a:pt x="115" y="6045"/>
                </a:cubicBezTo>
                <a:cubicBezTo>
                  <a:pt x="92" y="6036"/>
                  <a:pt x="72" y="6022"/>
                  <a:pt x="54" y="6005"/>
                </a:cubicBezTo>
                <a:cubicBezTo>
                  <a:pt x="37" y="5988"/>
                  <a:pt x="24" y="5968"/>
                  <a:pt x="14" y="5945"/>
                </a:cubicBezTo>
                <a:cubicBezTo>
                  <a:pt x="5" y="5922"/>
                  <a:pt x="0" y="5898"/>
                  <a:pt x="0" y="5874"/>
                </a:cubicBezTo>
                <a:moveTo>
                  <a:pt x="23" y="186"/>
                </a:moveTo>
                <a:lnTo>
                  <a:pt x="23" y="5874"/>
                </a:lnTo>
                <a:cubicBezTo>
                  <a:pt x="23" y="5884"/>
                  <a:pt x="24" y="5895"/>
                  <a:pt x="26" y="5905"/>
                </a:cubicBezTo>
                <a:cubicBezTo>
                  <a:pt x="28" y="5916"/>
                  <a:pt x="32" y="5926"/>
                  <a:pt x="36" y="5936"/>
                </a:cubicBezTo>
                <a:cubicBezTo>
                  <a:pt x="40" y="5946"/>
                  <a:pt x="45" y="5955"/>
                  <a:pt x="51" y="5964"/>
                </a:cubicBezTo>
                <a:cubicBezTo>
                  <a:pt x="57" y="5973"/>
                  <a:pt x="63" y="5981"/>
                  <a:pt x="71" y="5989"/>
                </a:cubicBezTo>
                <a:cubicBezTo>
                  <a:pt x="78" y="5996"/>
                  <a:pt x="87" y="6003"/>
                  <a:pt x="95" y="6009"/>
                </a:cubicBezTo>
                <a:cubicBezTo>
                  <a:pt x="104" y="6015"/>
                  <a:pt x="114" y="6020"/>
                  <a:pt x="124" y="6024"/>
                </a:cubicBezTo>
                <a:cubicBezTo>
                  <a:pt x="133" y="6028"/>
                  <a:pt x="144" y="6031"/>
                  <a:pt x="154" y="6033"/>
                </a:cubicBezTo>
                <a:cubicBezTo>
                  <a:pt x="164" y="6035"/>
                  <a:pt x="175" y="6036"/>
                  <a:pt x="186" y="6036"/>
                </a:cubicBezTo>
                <a:lnTo>
                  <a:pt x="13465" y="6036"/>
                </a:lnTo>
                <a:cubicBezTo>
                  <a:pt x="13475" y="6036"/>
                  <a:pt x="13486" y="6035"/>
                  <a:pt x="13496" y="6033"/>
                </a:cubicBezTo>
                <a:cubicBezTo>
                  <a:pt x="13507" y="6031"/>
                  <a:pt x="13517" y="6028"/>
                  <a:pt x="13527" y="6024"/>
                </a:cubicBezTo>
                <a:cubicBezTo>
                  <a:pt x="13537" y="6020"/>
                  <a:pt x="13546" y="6015"/>
                  <a:pt x="13555" y="6009"/>
                </a:cubicBezTo>
                <a:cubicBezTo>
                  <a:pt x="13564" y="6003"/>
                  <a:pt x="13572" y="5996"/>
                  <a:pt x="13579" y="5989"/>
                </a:cubicBezTo>
                <a:cubicBezTo>
                  <a:pt x="13587" y="5981"/>
                  <a:pt x="13594" y="5973"/>
                  <a:pt x="13600" y="5964"/>
                </a:cubicBezTo>
                <a:cubicBezTo>
                  <a:pt x="13606" y="5955"/>
                  <a:pt x="13611" y="5946"/>
                  <a:pt x="13615" y="5936"/>
                </a:cubicBezTo>
                <a:cubicBezTo>
                  <a:pt x="13619" y="5926"/>
                  <a:pt x="13622" y="5916"/>
                  <a:pt x="13624" y="5905"/>
                </a:cubicBezTo>
                <a:cubicBezTo>
                  <a:pt x="13626" y="5895"/>
                  <a:pt x="13627" y="5884"/>
                  <a:pt x="13627" y="5874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1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9" name="任意多边形: 形状 388"/>
          <p:cNvSpPr/>
          <p:nvPr/>
        </p:nvSpPr>
        <p:spPr>
          <a:xfrm>
            <a:off x="542925" y="4128135"/>
            <a:ext cx="4496435" cy="807085"/>
          </a:xfrm>
          <a:custGeom>
            <a:avLst/>
            <a:gdLst/>
            <a:ahLst/>
            <a:cxnLst/>
            <a:rect l="0" t="0" r="r" b="b"/>
            <a:pathLst>
              <a:path w="12490" h="1348">
                <a:moveTo>
                  <a:pt x="0" y="125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3" y="7"/>
                </a:cubicBezTo>
                <a:cubicBezTo>
                  <a:pt x="12444" y="12"/>
                  <a:pt x="12454" y="19"/>
                  <a:pt x="12463" y="28"/>
                </a:cubicBezTo>
                <a:cubicBezTo>
                  <a:pt x="12471" y="36"/>
                  <a:pt x="12478" y="46"/>
                  <a:pt x="12483" y="58"/>
                </a:cubicBezTo>
                <a:cubicBezTo>
                  <a:pt x="12488" y="69"/>
                  <a:pt x="12490" y="81"/>
                  <a:pt x="12490" y="93"/>
                </a:cubicBezTo>
                <a:lnTo>
                  <a:pt x="12490" y="1255"/>
                </a:lnTo>
                <a:cubicBezTo>
                  <a:pt x="12490" y="1267"/>
                  <a:pt x="12488" y="1279"/>
                  <a:pt x="12483" y="1290"/>
                </a:cubicBezTo>
                <a:cubicBezTo>
                  <a:pt x="12478" y="1302"/>
                  <a:pt x="12471" y="1312"/>
                  <a:pt x="12463" y="1321"/>
                </a:cubicBezTo>
                <a:cubicBezTo>
                  <a:pt x="12454" y="1329"/>
                  <a:pt x="12444" y="1336"/>
                  <a:pt x="12433" y="1341"/>
                </a:cubicBezTo>
                <a:cubicBezTo>
                  <a:pt x="12421" y="1345"/>
                  <a:pt x="12409" y="1348"/>
                  <a:pt x="12397" y="1348"/>
                </a:cubicBezTo>
                <a:lnTo>
                  <a:pt x="93" y="1348"/>
                </a:lnTo>
                <a:cubicBezTo>
                  <a:pt x="81" y="1348"/>
                  <a:pt x="69" y="1345"/>
                  <a:pt x="58" y="1341"/>
                </a:cubicBezTo>
                <a:cubicBezTo>
                  <a:pt x="46" y="1336"/>
                  <a:pt x="36" y="1329"/>
                  <a:pt x="28" y="1321"/>
                </a:cubicBezTo>
                <a:cubicBezTo>
                  <a:pt x="19" y="1312"/>
                  <a:pt x="12" y="1302"/>
                  <a:pt x="7" y="1290"/>
                </a:cubicBezTo>
                <a:cubicBezTo>
                  <a:pt x="3" y="1279"/>
                  <a:pt x="0" y="1267"/>
                  <a:pt x="0" y="125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0" name="任意多边形: 形状 389"/>
          <p:cNvSpPr/>
          <p:nvPr/>
        </p:nvSpPr>
        <p:spPr>
          <a:xfrm>
            <a:off x="542880" y="3292847"/>
            <a:ext cx="401760" cy="401400"/>
          </a:xfrm>
          <a:custGeom>
            <a:avLst/>
            <a:gdLst/>
            <a:ahLst/>
            <a:cxnLst/>
            <a:rect l="0" t="0" r="r" b="b"/>
            <a:pathLst>
              <a:path w="1116" h="1115">
                <a:moveTo>
                  <a:pt x="1116" y="557"/>
                </a:moveTo>
                <a:cubicBezTo>
                  <a:pt x="1116" y="594"/>
                  <a:pt x="1112" y="631"/>
                  <a:pt x="1105" y="667"/>
                </a:cubicBezTo>
                <a:cubicBezTo>
                  <a:pt x="1098" y="703"/>
                  <a:pt x="1087" y="738"/>
                  <a:pt x="1073" y="771"/>
                </a:cubicBezTo>
                <a:cubicBezTo>
                  <a:pt x="1059" y="805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7" y="978"/>
                  <a:pt x="898" y="1001"/>
                  <a:pt x="868" y="1021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5"/>
                </a:cubicBezTo>
                <a:cubicBezTo>
                  <a:pt x="414" y="1098"/>
                  <a:pt x="379" y="1087"/>
                  <a:pt x="345" y="1073"/>
                </a:cubicBezTo>
                <a:cubicBezTo>
                  <a:pt x="311" y="1059"/>
                  <a:pt x="279" y="1042"/>
                  <a:pt x="249" y="1021"/>
                </a:cubicBezTo>
                <a:cubicBezTo>
                  <a:pt x="219" y="1001"/>
                  <a:pt x="190" y="978"/>
                  <a:pt x="165" y="952"/>
                </a:cubicBezTo>
                <a:cubicBezTo>
                  <a:pt x="138" y="926"/>
                  <a:pt x="115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4"/>
                  <a:pt x="0" y="557"/>
                </a:cubicBezTo>
                <a:cubicBezTo>
                  <a:pt x="0" y="521"/>
                  <a:pt x="4" y="484"/>
                  <a:pt x="11" y="449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5" y="217"/>
                  <a:pt x="138" y="189"/>
                  <a:pt x="165" y="163"/>
                </a:cubicBezTo>
                <a:cubicBezTo>
                  <a:pt x="190" y="137"/>
                  <a:pt x="219" y="114"/>
                  <a:pt x="249" y="94"/>
                </a:cubicBezTo>
                <a:cubicBezTo>
                  <a:pt x="279" y="74"/>
                  <a:pt x="311" y="57"/>
                  <a:pt x="345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4"/>
                </a:cubicBezTo>
                <a:cubicBezTo>
                  <a:pt x="898" y="114"/>
                  <a:pt x="927" y="137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9"/>
                </a:cubicBezTo>
                <a:cubicBezTo>
                  <a:pt x="1112" y="484"/>
                  <a:pt x="1116" y="521"/>
                  <a:pt x="1116" y="557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91" name="图片 390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3393287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3" name="文本框 392"/>
          <p:cNvSpPr txBox="1"/>
          <p:nvPr/>
        </p:nvSpPr>
        <p:spPr>
          <a:xfrm>
            <a:off x="1077840" y="3374207"/>
            <a:ext cx="20853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&lt;列表&gt;*n 或 n*&lt;列表&gt;</a:t>
            </a:r>
            <a:endParaRPr lang="en-US" altLang="zh-CN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4" name="文本框 393"/>
          <p:cNvSpPr txBox="1"/>
          <p:nvPr/>
        </p:nvSpPr>
        <p:spPr>
          <a:xfrm>
            <a:off x="543240" y="3841127"/>
            <a:ext cx="379476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重复操作符*可以将列表重复多次，实现列表增加重复元素的目的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  <a:cs typeface="+mn-lt"/>
            </a:endParaRPr>
          </a:p>
        </p:txBody>
      </p:sp>
      <p:sp>
        <p:nvSpPr>
          <p:cNvPr id="395" name="文本框 394"/>
          <p:cNvSpPr txBox="1"/>
          <p:nvPr/>
        </p:nvSpPr>
        <p:spPr>
          <a:xfrm>
            <a:off x="643320" y="4281842"/>
            <a:ext cx="2073910" cy="49974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lst=[1,2,3] #创建列表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lst=lst*2 #列表重复，返回新列表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algn="l">
              <a:spcAft>
                <a:spcPts val="300"/>
              </a:spcAft>
              <a:buClrTx/>
              <a:buSzTx/>
              <a:buNone/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lst #返回值为[1, 2, 3, 1, 2, 3]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398" name="任意多边形: 形状 397"/>
          <p:cNvSpPr/>
          <p:nvPr/>
        </p:nvSpPr>
        <p:spPr>
          <a:xfrm>
            <a:off x="5448240" y="3078332"/>
            <a:ext cx="4914360" cy="2181240"/>
          </a:xfrm>
          <a:custGeom>
            <a:avLst/>
            <a:gdLst/>
            <a:ahLst/>
            <a:cxnLst/>
            <a:rect l="0" t="0" r="r" b="b"/>
            <a:pathLst>
              <a:path w="13651" h="6059">
                <a:moveTo>
                  <a:pt x="15" y="114"/>
                </a:move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5874"/>
                </a:lnTo>
                <a:cubicBezTo>
                  <a:pt x="13651" y="5898"/>
                  <a:pt x="13646" y="5922"/>
                  <a:pt x="13637" y="5945"/>
                </a:cubicBezTo>
                <a:cubicBezTo>
                  <a:pt x="13627" y="5968"/>
                  <a:pt x="13614" y="5988"/>
                  <a:pt x="13596" y="6005"/>
                </a:cubicBezTo>
                <a:cubicBezTo>
                  <a:pt x="13579" y="6022"/>
                  <a:pt x="13559" y="6036"/>
                  <a:pt x="13536" y="6045"/>
                </a:cubicBezTo>
                <a:cubicBezTo>
                  <a:pt x="13513" y="6055"/>
                  <a:pt x="13490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8" y="6055"/>
                  <a:pt x="115" y="6045"/>
                </a:cubicBezTo>
                <a:cubicBezTo>
                  <a:pt x="92" y="6036"/>
                  <a:pt x="72" y="6022"/>
                  <a:pt x="55" y="6005"/>
                </a:cubicBezTo>
                <a:cubicBezTo>
                  <a:pt x="37" y="5988"/>
                  <a:pt x="24" y="5968"/>
                  <a:pt x="15" y="5945"/>
                </a:cubicBezTo>
                <a:cubicBezTo>
                  <a:pt x="5" y="5922"/>
                  <a:pt x="0" y="5898"/>
                  <a:pt x="0" y="5874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9" name="任意多边形: 形状 398"/>
          <p:cNvSpPr/>
          <p:nvPr/>
        </p:nvSpPr>
        <p:spPr>
          <a:xfrm>
            <a:off x="5448240" y="3078332"/>
            <a:ext cx="4914360" cy="2181240"/>
          </a:xfrm>
          <a:custGeom>
            <a:avLst/>
            <a:gdLst/>
            <a:ahLst/>
            <a:cxnLst/>
            <a:rect l="0" t="0" r="r" b="b"/>
            <a:pathLst>
              <a:path w="13651" h="6059">
                <a:moveTo>
                  <a:pt x="0" y="5874"/>
                </a:moveTo>
                <a:lnTo>
                  <a:pt x="0" y="186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5874"/>
                </a:lnTo>
                <a:cubicBezTo>
                  <a:pt x="13651" y="5898"/>
                  <a:pt x="13646" y="5922"/>
                  <a:pt x="13637" y="5945"/>
                </a:cubicBezTo>
                <a:cubicBezTo>
                  <a:pt x="13627" y="5968"/>
                  <a:pt x="13614" y="5988"/>
                  <a:pt x="13596" y="6005"/>
                </a:cubicBezTo>
                <a:cubicBezTo>
                  <a:pt x="13579" y="6022"/>
                  <a:pt x="13559" y="6036"/>
                  <a:pt x="13536" y="6045"/>
                </a:cubicBezTo>
                <a:cubicBezTo>
                  <a:pt x="13513" y="6055"/>
                  <a:pt x="13490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8" y="6055"/>
                  <a:pt x="115" y="6045"/>
                </a:cubicBezTo>
                <a:cubicBezTo>
                  <a:pt x="92" y="6036"/>
                  <a:pt x="72" y="6022"/>
                  <a:pt x="55" y="6005"/>
                </a:cubicBezTo>
                <a:cubicBezTo>
                  <a:pt x="37" y="5988"/>
                  <a:pt x="24" y="5968"/>
                  <a:pt x="15" y="5945"/>
                </a:cubicBezTo>
                <a:cubicBezTo>
                  <a:pt x="5" y="5922"/>
                  <a:pt x="0" y="5898"/>
                  <a:pt x="0" y="5874"/>
                </a:cubicBezTo>
                <a:moveTo>
                  <a:pt x="24" y="186"/>
                </a:moveTo>
                <a:lnTo>
                  <a:pt x="24" y="5874"/>
                </a:lnTo>
                <a:cubicBezTo>
                  <a:pt x="24" y="5884"/>
                  <a:pt x="25" y="5895"/>
                  <a:pt x="27" y="5905"/>
                </a:cubicBezTo>
                <a:cubicBezTo>
                  <a:pt x="29" y="5916"/>
                  <a:pt x="32" y="5926"/>
                  <a:pt x="36" y="5936"/>
                </a:cubicBezTo>
                <a:cubicBezTo>
                  <a:pt x="40" y="5946"/>
                  <a:pt x="45" y="5955"/>
                  <a:pt x="51" y="5964"/>
                </a:cubicBezTo>
                <a:cubicBezTo>
                  <a:pt x="57" y="5973"/>
                  <a:pt x="64" y="5981"/>
                  <a:pt x="71" y="5989"/>
                </a:cubicBezTo>
                <a:cubicBezTo>
                  <a:pt x="79" y="5996"/>
                  <a:pt x="87" y="6003"/>
                  <a:pt x="96" y="6009"/>
                </a:cubicBezTo>
                <a:cubicBezTo>
                  <a:pt x="105" y="6015"/>
                  <a:pt x="114" y="6020"/>
                  <a:pt x="124" y="6024"/>
                </a:cubicBezTo>
                <a:cubicBezTo>
                  <a:pt x="134" y="6028"/>
                  <a:pt x="144" y="6031"/>
                  <a:pt x="154" y="6033"/>
                </a:cubicBezTo>
                <a:cubicBezTo>
                  <a:pt x="165" y="6035"/>
                  <a:pt x="175" y="6036"/>
                  <a:pt x="186" y="6036"/>
                </a:cubicBezTo>
                <a:lnTo>
                  <a:pt x="13465" y="6036"/>
                </a:lnTo>
                <a:cubicBezTo>
                  <a:pt x="13476" y="6036"/>
                  <a:pt x="13486" y="6035"/>
                  <a:pt x="13497" y="6033"/>
                </a:cubicBezTo>
                <a:cubicBezTo>
                  <a:pt x="13507" y="6031"/>
                  <a:pt x="13517" y="6028"/>
                  <a:pt x="13527" y="6024"/>
                </a:cubicBezTo>
                <a:cubicBezTo>
                  <a:pt x="13537" y="6020"/>
                  <a:pt x="13546" y="6015"/>
                  <a:pt x="13555" y="6009"/>
                </a:cubicBezTo>
                <a:cubicBezTo>
                  <a:pt x="13564" y="6003"/>
                  <a:pt x="13572" y="5996"/>
                  <a:pt x="13580" y="5989"/>
                </a:cubicBezTo>
                <a:cubicBezTo>
                  <a:pt x="13587" y="5981"/>
                  <a:pt x="13594" y="5973"/>
                  <a:pt x="13600" y="5964"/>
                </a:cubicBezTo>
                <a:cubicBezTo>
                  <a:pt x="13606" y="5955"/>
                  <a:pt x="13611" y="5946"/>
                  <a:pt x="13615" y="5936"/>
                </a:cubicBezTo>
                <a:cubicBezTo>
                  <a:pt x="13619" y="5926"/>
                  <a:pt x="13622" y="5916"/>
                  <a:pt x="13624" y="5905"/>
                </a:cubicBezTo>
                <a:cubicBezTo>
                  <a:pt x="13626" y="5895"/>
                  <a:pt x="13627" y="5884"/>
                  <a:pt x="13627" y="5874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1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0" name="任意多边形: 形状 399"/>
          <p:cNvSpPr/>
          <p:nvPr/>
        </p:nvSpPr>
        <p:spPr>
          <a:xfrm>
            <a:off x="5657215" y="4122420"/>
            <a:ext cx="4495800" cy="815975"/>
          </a:xfrm>
          <a:custGeom>
            <a:avLst/>
            <a:gdLst/>
            <a:ahLst/>
            <a:cxnLst/>
            <a:rect l="0" t="0" r="r" b="b"/>
            <a:pathLst>
              <a:path w="12489" h="1835">
                <a:moveTo>
                  <a:pt x="0" y="1742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2" y="7"/>
                </a:cubicBezTo>
                <a:cubicBezTo>
                  <a:pt x="12443" y="12"/>
                  <a:pt x="12453" y="19"/>
                  <a:pt x="12462" y="28"/>
                </a:cubicBezTo>
                <a:cubicBezTo>
                  <a:pt x="12471" y="36"/>
                  <a:pt x="12478" y="46"/>
                  <a:pt x="12482" y="58"/>
                </a:cubicBezTo>
                <a:cubicBezTo>
                  <a:pt x="12487" y="69"/>
                  <a:pt x="12489" y="81"/>
                  <a:pt x="12489" y="93"/>
                </a:cubicBezTo>
                <a:lnTo>
                  <a:pt x="12489" y="1742"/>
                </a:lnTo>
                <a:cubicBezTo>
                  <a:pt x="12489" y="1755"/>
                  <a:pt x="12487" y="1767"/>
                  <a:pt x="12482" y="1778"/>
                </a:cubicBezTo>
                <a:cubicBezTo>
                  <a:pt x="12478" y="1789"/>
                  <a:pt x="12471" y="1799"/>
                  <a:pt x="12462" y="1808"/>
                </a:cubicBezTo>
                <a:cubicBezTo>
                  <a:pt x="12453" y="1817"/>
                  <a:pt x="12443" y="1823"/>
                  <a:pt x="12432" y="1828"/>
                </a:cubicBezTo>
                <a:cubicBezTo>
                  <a:pt x="12421" y="1833"/>
                  <a:pt x="12409" y="1835"/>
                  <a:pt x="12397" y="1835"/>
                </a:cubicBezTo>
                <a:lnTo>
                  <a:pt x="93" y="1835"/>
                </a:lnTo>
                <a:cubicBezTo>
                  <a:pt x="80" y="1835"/>
                  <a:pt x="68" y="1833"/>
                  <a:pt x="57" y="1828"/>
                </a:cubicBezTo>
                <a:cubicBezTo>
                  <a:pt x="46" y="1823"/>
                  <a:pt x="36" y="1817"/>
                  <a:pt x="27" y="1808"/>
                </a:cubicBezTo>
                <a:cubicBezTo>
                  <a:pt x="18" y="1799"/>
                  <a:pt x="12" y="1789"/>
                  <a:pt x="7" y="1778"/>
                </a:cubicBezTo>
                <a:cubicBezTo>
                  <a:pt x="2" y="1767"/>
                  <a:pt x="0" y="1755"/>
                  <a:pt x="0" y="17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1" name="任意多边形: 形状 400"/>
          <p:cNvSpPr/>
          <p:nvPr/>
        </p:nvSpPr>
        <p:spPr>
          <a:xfrm>
            <a:off x="5657400" y="3287132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1" y="631"/>
                  <a:pt x="1104" y="667"/>
                </a:cubicBezTo>
                <a:cubicBezTo>
                  <a:pt x="1097" y="703"/>
                  <a:pt x="1087" y="738"/>
                  <a:pt x="1073" y="771"/>
                </a:cubicBezTo>
                <a:cubicBezTo>
                  <a:pt x="1059" y="805"/>
                  <a:pt x="1041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7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2" y="1098"/>
                  <a:pt x="667" y="1105"/>
                </a:cubicBezTo>
                <a:cubicBezTo>
                  <a:pt x="631" y="1112"/>
                  <a:pt x="594" y="1115"/>
                  <a:pt x="558" y="1115"/>
                </a:cubicBezTo>
                <a:cubicBezTo>
                  <a:pt x="521" y="1115"/>
                  <a:pt x="485" y="1112"/>
                  <a:pt x="449" y="1105"/>
                </a:cubicBezTo>
                <a:cubicBezTo>
                  <a:pt x="412" y="1098"/>
                  <a:pt x="377" y="1087"/>
                  <a:pt x="344" y="1073"/>
                </a:cubicBezTo>
                <a:cubicBezTo>
                  <a:pt x="310" y="1059"/>
                  <a:pt x="278" y="1042"/>
                  <a:pt x="247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3" y="837"/>
                  <a:pt x="56" y="805"/>
                  <a:pt x="42" y="771"/>
                </a:cubicBezTo>
                <a:cubicBezTo>
                  <a:pt x="28" y="738"/>
                  <a:pt x="18" y="703"/>
                  <a:pt x="10" y="667"/>
                </a:cubicBezTo>
                <a:cubicBezTo>
                  <a:pt x="3" y="631"/>
                  <a:pt x="0" y="594"/>
                  <a:pt x="0" y="557"/>
                </a:cubicBezTo>
                <a:cubicBezTo>
                  <a:pt x="0" y="521"/>
                  <a:pt x="3" y="484"/>
                  <a:pt x="10" y="449"/>
                </a:cubicBezTo>
                <a:cubicBezTo>
                  <a:pt x="18" y="413"/>
                  <a:pt x="28" y="378"/>
                  <a:pt x="42" y="344"/>
                </a:cubicBezTo>
                <a:cubicBezTo>
                  <a:pt x="56" y="310"/>
                  <a:pt x="73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7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7" y="29"/>
                  <a:pt x="412" y="18"/>
                  <a:pt x="449" y="11"/>
                </a:cubicBezTo>
                <a:cubicBezTo>
                  <a:pt x="485" y="4"/>
                  <a:pt x="521" y="0"/>
                  <a:pt x="558" y="0"/>
                </a:cubicBezTo>
                <a:cubicBezTo>
                  <a:pt x="594" y="0"/>
                  <a:pt x="631" y="4"/>
                  <a:pt x="667" y="11"/>
                </a:cubicBezTo>
                <a:cubicBezTo>
                  <a:pt x="702" y="18"/>
                  <a:pt x="737" y="29"/>
                  <a:pt x="771" y="43"/>
                </a:cubicBezTo>
                <a:cubicBezTo>
                  <a:pt x="805" y="57"/>
                  <a:pt x="837" y="74"/>
                  <a:pt x="867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1" y="278"/>
                  <a:pt x="1059" y="310"/>
                  <a:pt x="1073" y="344"/>
                </a:cubicBezTo>
                <a:cubicBezTo>
                  <a:pt x="1087" y="378"/>
                  <a:pt x="1097" y="413"/>
                  <a:pt x="1104" y="449"/>
                </a:cubicBezTo>
                <a:cubicBezTo>
                  <a:pt x="1111" y="484"/>
                  <a:pt x="1115" y="521"/>
                  <a:pt x="1115" y="557"/>
                </a:cubicBezTo>
                <a:close/>
              </a:path>
            </a:pathLst>
          </a:custGeom>
          <a:solidFill>
            <a:srgbClr val="5B21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2" name="图片 401"/>
          <p:cNvPicPr/>
          <p:nvPr/>
        </p:nvPicPr>
        <p:blipFill>
          <a:blip r:embed="rId4"/>
          <a:stretch>
            <a:fillRect/>
          </a:stretch>
        </p:blipFill>
        <p:spPr>
          <a:xfrm>
            <a:off x="5757840" y="3387572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4" name="文本框 403"/>
          <p:cNvSpPr txBox="1"/>
          <p:nvPr/>
        </p:nvSpPr>
        <p:spPr>
          <a:xfrm>
            <a:off x="6192360" y="3368492"/>
            <a:ext cx="379222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&lt;元素&gt; in &lt;列表&gt; 、&lt;元素&gt; not in &lt;列表</a:t>
            </a:r>
            <a:endParaRPr lang="zh-CN" alt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5" name="文本框 404"/>
          <p:cNvSpPr txBox="1"/>
          <p:nvPr/>
        </p:nvSpPr>
        <p:spPr>
          <a:xfrm>
            <a:off x="5657400" y="3835412"/>
            <a:ext cx="3848735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成员关系运算符 in 或 not in 可以判断一个元素是否存在于列表中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  <a:cs typeface="+mn-lt"/>
            </a:endParaRPr>
          </a:p>
        </p:txBody>
      </p:sp>
      <p:sp>
        <p:nvSpPr>
          <p:cNvPr id="406" name="文本框 405"/>
          <p:cNvSpPr txBox="1"/>
          <p:nvPr/>
        </p:nvSpPr>
        <p:spPr>
          <a:xfrm>
            <a:off x="5696880" y="4389157"/>
            <a:ext cx="4198620" cy="3200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indent="0" algn="l" fontAlgn="auto">
              <a:spcAft>
                <a:spcPts val="300"/>
              </a:spcAft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1 in [[1],'2',3] #判断元素 1 是否存在于列表中，返回值为 False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  <a:p>
            <a:pPr indent="0" algn="l" fontAlgn="auto">
              <a:spcAft>
                <a:spcPts val="300"/>
              </a:spcAft>
            </a:pP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2 not in [[1],'2',3] #判断元素 2 是否不存在于列表中，返回值为 True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2939415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sym typeface="+mn-ea"/>
              </a:rPr>
              <a:t>列表</a:t>
            </a:r>
            <a:r>
              <a:rPr lang="zh-CN" altLang="en-US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sym typeface="+mn-ea"/>
              </a:rPr>
              <a:t>运算符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+mj-lt"/>
              <a:ea typeface="+mj-lt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任意多边形: 形状 266"/>
          <p:cNvSpPr/>
          <p:nvPr/>
        </p:nvSpPr>
        <p:spPr>
          <a:xfrm>
            <a:off x="4847465" y="55224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AD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8" name="文本框 267"/>
          <p:cNvSpPr txBox="1"/>
          <p:nvPr/>
        </p:nvSpPr>
        <p:spPr>
          <a:xfrm>
            <a:off x="4154760" y="145866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69" name="文本框 268"/>
          <p:cNvSpPr txBox="1"/>
          <p:nvPr/>
        </p:nvSpPr>
        <p:spPr>
          <a:xfrm>
            <a:off x="4756320" y="156306"/>
            <a:ext cx="121500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4FD1C5"/>
                </a:solidFill>
                <a:effectLst/>
                <a:uFillTx/>
                <a:latin typeface="DejaVuSans"/>
                <a:ea typeface="DejaVuSans"/>
              </a:rPr>
              <a:t>(Tuple)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0" name="任意多边形: 形状 269"/>
          <p:cNvSpPr/>
          <p:nvPr/>
        </p:nvSpPr>
        <p:spPr>
          <a:xfrm>
            <a:off x="334080" y="695585"/>
            <a:ext cx="4061880" cy="1137105"/>
          </a:xfrm>
          <a:custGeom>
            <a:avLst/>
            <a:gdLst/>
            <a:ahLst/>
            <a:cxnLst/>
            <a:rect l="0" t="0" r="r" b="b"/>
            <a:pathLst>
              <a:path w="11283" h="3762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1097" y="0"/>
                </a:lnTo>
                <a:cubicBezTo>
                  <a:pt x="11122" y="0"/>
                  <a:pt x="11145" y="5"/>
                  <a:pt x="11168" y="15"/>
                </a:cubicBezTo>
                <a:cubicBezTo>
                  <a:pt x="11191" y="24"/>
                  <a:pt x="11211" y="37"/>
                  <a:pt x="11228" y="55"/>
                </a:cubicBezTo>
                <a:cubicBezTo>
                  <a:pt x="11246" y="72"/>
                  <a:pt x="11259" y="92"/>
                  <a:pt x="11268" y="115"/>
                </a:cubicBezTo>
                <a:cubicBezTo>
                  <a:pt x="11278" y="138"/>
                  <a:pt x="11283" y="162"/>
                  <a:pt x="11283" y="186"/>
                </a:cubicBezTo>
                <a:lnTo>
                  <a:pt x="11283" y="3576"/>
                </a:lnTo>
                <a:cubicBezTo>
                  <a:pt x="11283" y="3601"/>
                  <a:pt x="11278" y="3625"/>
                  <a:pt x="11268" y="3647"/>
                </a:cubicBezTo>
                <a:cubicBezTo>
                  <a:pt x="11259" y="3670"/>
                  <a:pt x="11246" y="3690"/>
                  <a:pt x="11228" y="3708"/>
                </a:cubicBezTo>
                <a:cubicBezTo>
                  <a:pt x="11211" y="3725"/>
                  <a:pt x="11191" y="3738"/>
                  <a:pt x="11168" y="3748"/>
                </a:cubicBezTo>
                <a:cubicBezTo>
                  <a:pt x="11145" y="3757"/>
                  <a:pt x="11121" y="3762"/>
                  <a:pt x="11097" y="3762"/>
                </a:cubicBezTo>
                <a:lnTo>
                  <a:pt x="186" y="3762"/>
                </a:lnTo>
                <a:cubicBezTo>
                  <a:pt x="161" y="3762"/>
                  <a:pt x="137" y="3757"/>
                  <a:pt x="115" y="3748"/>
                </a:cubicBezTo>
                <a:cubicBezTo>
                  <a:pt x="92" y="3738"/>
                  <a:pt x="72" y="3725"/>
                  <a:pt x="54" y="3708"/>
                </a:cubicBezTo>
                <a:cubicBezTo>
                  <a:pt x="37" y="3690"/>
                  <a:pt x="24" y="3670"/>
                  <a:pt x="14" y="3647"/>
                </a:cubicBezTo>
                <a:cubicBezTo>
                  <a:pt x="5" y="3625"/>
                  <a:pt x="0" y="3601"/>
                  <a:pt x="0" y="3576"/>
                </a:cubicBezTo>
                <a:lnTo>
                  <a:pt x="0" y="186"/>
                </a:lnTo>
                <a:cubicBezTo>
                  <a:pt x="0" y="162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1" name="任意多边形: 形状 270"/>
          <p:cNvSpPr/>
          <p:nvPr/>
        </p:nvSpPr>
        <p:spPr>
          <a:xfrm>
            <a:off x="334080" y="695585"/>
            <a:ext cx="4061880" cy="1137105"/>
          </a:xfrm>
          <a:custGeom>
            <a:avLst/>
            <a:gdLst/>
            <a:ahLst/>
            <a:cxnLst/>
            <a:rect l="0" t="0" r="r" b="b"/>
            <a:pathLst>
              <a:path w="11283" h="3762">
                <a:moveTo>
                  <a:pt x="0" y="3576"/>
                </a:moveTo>
                <a:lnTo>
                  <a:pt x="0" y="186"/>
                </a:lnTo>
                <a:cubicBezTo>
                  <a:pt x="0" y="162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1097" y="0"/>
                </a:lnTo>
                <a:cubicBezTo>
                  <a:pt x="11121" y="0"/>
                  <a:pt x="11145" y="5"/>
                  <a:pt x="11168" y="15"/>
                </a:cubicBezTo>
                <a:cubicBezTo>
                  <a:pt x="11191" y="24"/>
                  <a:pt x="11211" y="37"/>
                  <a:pt x="11228" y="55"/>
                </a:cubicBezTo>
                <a:cubicBezTo>
                  <a:pt x="11246" y="72"/>
                  <a:pt x="11259" y="92"/>
                  <a:pt x="11268" y="115"/>
                </a:cubicBezTo>
                <a:cubicBezTo>
                  <a:pt x="11278" y="138"/>
                  <a:pt x="11283" y="162"/>
                  <a:pt x="11283" y="186"/>
                </a:cubicBezTo>
                <a:lnTo>
                  <a:pt x="11283" y="3576"/>
                </a:lnTo>
                <a:cubicBezTo>
                  <a:pt x="11283" y="3601"/>
                  <a:pt x="11278" y="3625"/>
                  <a:pt x="11268" y="3647"/>
                </a:cubicBezTo>
                <a:cubicBezTo>
                  <a:pt x="11259" y="3670"/>
                  <a:pt x="11246" y="3690"/>
                  <a:pt x="11228" y="3708"/>
                </a:cubicBezTo>
                <a:cubicBezTo>
                  <a:pt x="11211" y="3725"/>
                  <a:pt x="11191" y="3738"/>
                  <a:pt x="11168" y="3748"/>
                </a:cubicBezTo>
                <a:cubicBezTo>
                  <a:pt x="11145" y="3757"/>
                  <a:pt x="11121" y="3762"/>
                  <a:pt x="11097" y="3762"/>
                </a:cubicBezTo>
                <a:lnTo>
                  <a:pt x="186" y="3762"/>
                </a:lnTo>
                <a:cubicBezTo>
                  <a:pt x="161" y="3762"/>
                  <a:pt x="137" y="3757"/>
                  <a:pt x="115" y="3748"/>
                </a:cubicBezTo>
                <a:cubicBezTo>
                  <a:pt x="92" y="3738"/>
                  <a:pt x="72" y="3725"/>
                  <a:pt x="54" y="3708"/>
                </a:cubicBezTo>
                <a:cubicBezTo>
                  <a:pt x="37" y="3690"/>
                  <a:pt x="24" y="3670"/>
                  <a:pt x="14" y="3647"/>
                </a:cubicBezTo>
                <a:cubicBezTo>
                  <a:pt x="5" y="3625"/>
                  <a:pt x="0" y="3601"/>
                  <a:pt x="0" y="3576"/>
                </a:cubicBezTo>
                <a:moveTo>
                  <a:pt x="23" y="186"/>
                </a:moveTo>
                <a:lnTo>
                  <a:pt x="23" y="3576"/>
                </a:lnTo>
                <a:cubicBezTo>
                  <a:pt x="23" y="3587"/>
                  <a:pt x="24" y="3598"/>
                  <a:pt x="26" y="3608"/>
                </a:cubicBezTo>
                <a:cubicBezTo>
                  <a:pt x="28" y="3618"/>
                  <a:pt x="32" y="3629"/>
                  <a:pt x="36" y="3638"/>
                </a:cubicBezTo>
                <a:cubicBezTo>
                  <a:pt x="40" y="3648"/>
                  <a:pt x="45" y="3658"/>
                  <a:pt x="51" y="3667"/>
                </a:cubicBezTo>
                <a:cubicBezTo>
                  <a:pt x="57" y="3675"/>
                  <a:pt x="63" y="3684"/>
                  <a:pt x="71" y="3691"/>
                </a:cubicBezTo>
                <a:cubicBezTo>
                  <a:pt x="78" y="3699"/>
                  <a:pt x="87" y="3705"/>
                  <a:pt x="95" y="3711"/>
                </a:cubicBezTo>
                <a:cubicBezTo>
                  <a:pt x="104" y="3717"/>
                  <a:pt x="114" y="3722"/>
                  <a:pt x="124" y="3726"/>
                </a:cubicBezTo>
                <a:cubicBezTo>
                  <a:pt x="133" y="3730"/>
                  <a:pt x="144" y="3734"/>
                  <a:pt x="154" y="3736"/>
                </a:cubicBezTo>
                <a:cubicBezTo>
                  <a:pt x="164" y="3738"/>
                  <a:pt x="175" y="3739"/>
                  <a:pt x="186" y="3739"/>
                </a:cubicBezTo>
                <a:lnTo>
                  <a:pt x="11097" y="3739"/>
                </a:lnTo>
                <a:cubicBezTo>
                  <a:pt x="11108" y="3739"/>
                  <a:pt x="11118" y="3738"/>
                  <a:pt x="11129" y="3736"/>
                </a:cubicBezTo>
                <a:cubicBezTo>
                  <a:pt x="11139" y="3734"/>
                  <a:pt x="11149" y="3730"/>
                  <a:pt x="11159" y="3726"/>
                </a:cubicBezTo>
                <a:cubicBezTo>
                  <a:pt x="11169" y="3722"/>
                  <a:pt x="11178" y="3717"/>
                  <a:pt x="11187" y="3711"/>
                </a:cubicBezTo>
                <a:cubicBezTo>
                  <a:pt x="11196" y="3705"/>
                  <a:pt x="11204" y="3699"/>
                  <a:pt x="11212" y="3691"/>
                </a:cubicBezTo>
                <a:cubicBezTo>
                  <a:pt x="11219" y="3684"/>
                  <a:pt x="11226" y="3675"/>
                  <a:pt x="11232" y="3667"/>
                </a:cubicBezTo>
                <a:cubicBezTo>
                  <a:pt x="11238" y="3658"/>
                  <a:pt x="11243" y="3648"/>
                  <a:pt x="11247" y="3638"/>
                </a:cubicBezTo>
                <a:cubicBezTo>
                  <a:pt x="11251" y="3629"/>
                  <a:pt x="11254" y="3618"/>
                  <a:pt x="11256" y="3608"/>
                </a:cubicBezTo>
                <a:cubicBezTo>
                  <a:pt x="11258" y="3598"/>
                  <a:pt x="11259" y="3587"/>
                  <a:pt x="11259" y="3576"/>
                </a:cubicBezTo>
                <a:lnTo>
                  <a:pt x="11259" y="186"/>
                </a:lnTo>
                <a:cubicBezTo>
                  <a:pt x="11259" y="176"/>
                  <a:pt x="11258" y="165"/>
                  <a:pt x="11256" y="154"/>
                </a:cubicBezTo>
                <a:cubicBezTo>
                  <a:pt x="11254" y="144"/>
                  <a:pt x="11251" y="134"/>
                  <a:pt x="11247" y="124"/>
                </a:cubicBezTo>
                <a:cubicBezTo>
                  <a:pt x="11243" y="114"/>
                  <a:pt x="11238" y="105"/>
                  <a:pt x="11232" y="96"/>
                </a:cubicBezTo>
                <a:cubicBezTo>
                  <a:pt x="11226" y="87"/>
                  <a:pt x="11219" y="79"/>
                  <a:pt x="11212" y="71"/>
                </a:cubicBezTo>
                <a:cubicBezTo>
                  <a:pt x="11204" y="64"/>
                  <a:pt x="11196" y="57"/>
                  <a:pt x="11187" y="51"/>
                </a:cubicBezTo>
                <a:cubicBezTo>
                  <a:pt x="11178" y="45"/>
                  <a:pt x="11169" y="40"/>
                  <a:pt x="11159" y="36"/>
                </a:cubicBezTo>
                <a:cubicBezTo>
                  <a:pt x="11149" y="32"/>
                  <a:pt x="11139" y="29"/>
                  <a:pt x="11129" y="27"/>
                </a:cubicBezTo>
                <a:cubicBezTo>
                  <a:pt x="11118" y="25"/>
                  <a:pt x="11108" y="24"/>
                  <a:pt x="11097" y="24"/>
                </a:cubicBezTo>
                <a:lnTo>
                  <a:pt x="186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6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72" name="图片 271"/>
          <p:cNvPicPr/>
          <p:nvPr/>
        </p:nvPicPr>
        <p:blipFill>
          <a:blip r:embed="rId1"/>
          <a:stretch>
            <a:fillRect/>
          </a:stretch>
        </p:blipFill>
        <p:spPr>
          <a:xfrm>
            <a:off x="509760" y="780149"/>
            <a:ext cx="250200" cy="25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文本框 272"/>
          <p:cNvSpPr txBox="1"/>
          <p:nvPr/>
        </p:nvSpPr>
        <p:spPr>
          <a:xfrm>
            <a:off x="5940000" y="145866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详解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4" name="文本框 273"/>
          <p:cNvSpPr txBox="1"/>
          <p:nvPr/>
        </p:nvSpPr>
        <p:spPr>
          <a:xfrm>
            <a:off x="860760" y="779069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什么是元组？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5" name="文本框 274"/>
          <p:cNvSpPr txBox="1"/>
          <p:nvPr/>
        </p:nvSpPr>
        <p:spPr>
          <a:xfrm>
            <a:off x="509760" y="1186229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元组是一种特殊的列表。与列表不同的是，元组内的元素</a:t>
            </a:r>
            <a:r>
              <a:rPr lang="zh-CN" sz="1050" b="0" u="none" strike="noStrike">
                <a:solidFill>
                  <a:srgbClr val="FCD34D"/>
                </a:solidFill>
                <a:effectLst/>
                <a:uFillTx/>
                <a:latin typeface="WenQuanYiZenHei"/>
                <a:ea typeface="WenQuanYiZenHei"/>
              </a:rPr>
              <a:t>不会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6" name="文本框 275"/>
          <p:cNvSpPr txBox="1"/>
          <p:nvPr/>
        </p:nvSpPr>
        <p:spPr>
          <a:xfrm>
            <a:off x="509760" y="1386749"/>
            <a:ext cx="3621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CD34D"/>
                </a:solidFill>
                <a:effectLst/>
                <a:uFillTx/>
                <a:latin typeface="WenQuanYiZenHei"/>
                <a:ea typeface="WenQuanYiZenHei"/>
              </a:rPr>
              <a:t>发生改变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，并且也不能添加和删除元素。当开发者需要创建一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7" name="任意多边形: 形状 276"/>
          <p:cNvSpPr/>
          <p:nvPr/>
        </p:nvSpPr>
        <p:spPr>
          <a:xfrm>
            <a:off x="334080" y="1867447"/>
            <a:ext cx="4061880" cy="4262400"/>
          </a:xfrm>
          <a:custGeom>
            <a:avLst/>
            <a:gdLst/>
            <a:ahLst/>
            <a:cxnLst/>
            <a:rect l="0" t="0" r="r" b="b"/>
            <a:pathLst>
              <a:path w="11283" h="11840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1097" y="0"/>
                </a:lnTo>
                <a:cubicBezTo>
                  <a:pt x="11122" y="0"/>
                  <a:pt x="11145" y="5"/>
                  <a:pt x="11168" y="14"/>
                </a:cubicBezTo>
                <a:cubicBezTo>
                  <a:pt x="11191" y="24"/>
                  <a:pt x="11211" y="37"/>
                  <a:pt x="11228" y="55"/>
                </a:cubicBezTo>
                <a:cubicBezTo>
                  <a:pt x="11246" y="72"/>
                  <a:pt x="11259" y="92"/>
                  <a:pt x="11268" y="115"/>
                </a:cubicBezTo>
                <a:cubicBezTo>
                  <a:pt x="11278" y="138"/>
                  <a:pt x="11283" y="161"/>
                  <a:pt x="11283" y="186"/>
                </a:cubicBezTo>
                <a:lnTo>
                  <a:pt x="11283" y="11654"/>
                </a:lnTo>
                <a:cubicBezTo>
                  <a:pt x="11283" y="11679"/>
                  <a:pt x="11278" y="11703"/>
                  <a:pt x="11268" y="11725"/>
                </a:cubicBezTo>
                <a:cubicBezTo>
                  <a:pt x="11259" y="11748"/>
                  <a:pt x="11246" y="11768"/>
                  <a:pt x="11228" y="11786"/>
                </a:cubicBezTo>
                <a:cubicBezTo>
                  <a:pt x="11211" y="11803"/>
                  <a:pt x="11191" y="11816"/>
                  <a:pt x="11168" y="11826"/>
                </a:cubicBezTo>
                <a:cubicBezTo>
                  <a:pt x="11145" y="11835"/>
                  <a:pt x="11122" y="11840"/>
                  <a:pt x="11097" y="11840"/>
                </a:cubicBezTo>
                <a:lnTo>
                  <a:pt x="186" y="11840"/>
                </a:lnTo>
                <a:cubicBezTo>
                  <a:pt x="161" y="11840"/>
                  <a:pt x="137" y="11835"/>
                  <a:pt x="115" y="11826"/>
                </a:cubicBezTo>
                <a:cubicBezTo>
                  <a:pt x="92" y="11816"/>
                  <a:pt x="72" y="11803"/>
                  <a:pt x="54" y="11786"/>
                </a:cubicBezTo>
                <a:cubicBezTo>
                  <a:pt x="37" y="11768"/>
                  <a:pt x="24" y="11748"/>
                  <a:pt x="14" y="11725"/>
                </a:cubicBezTo>
                <a:cubicBezTo>
                  <a:pt x="5" y="11703"/>
                  <a:pt x="0" y="11679"/>
                  <a:pt x="0" y="11654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8" name="任意多边形: 形状 277"/>
          <p:cNvSpPr/>
          <p:nvPr/>
        </p:nvSpPr>
        <p:spPr>
          <a:xfrm>
            <a:off x="334080" y="1867447"/>
            <a:ext cx="4061880" cy="4262400"/>
          </a:xfrm>
          <a:custGeom>
            <a:avLst/>
            <a:gdLst/>
            <a:ahLst/>
            <a:cxnLst/>
            <a:rect l="0" t="0" r="r" b="b"/>
            <a:pathLst>
              <a:path w="11283" h="11840">
                <a:moveTo>
                  <a:pt x="0" y="11654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1097" y="0"/>
                </a:lnTo>
                <a:cubicBezTo>
                  <a:pt x="11121" y="0"/>
                  <a:pt x="11145" y="5"/>
                  <a:pt x="11168" y="14"/>
                </a:cubicBezTo>
                <a:cubicBezTo>
                  <a:pt x="11191" y="24"/>
                  <a:pt x="11211" y="37"/>
                  <a:pt x="11228" y="55"/>
                </a:cubicBezTo>
                <a:cubicBezTo>
                  <a:pt x="11246" y="72"/>
                  <a:pt x="11259" y="92"/>
                  <a:pt x="11268" y="115"/>
                </a:cubicBezTo>
                <a:cubicBezTo>
                  <a:pt x="11278" y="138"/>
                  <a:pt x="11283" y="161"/>
                  <a:pt x="11283" y="186"/>
                </a:cubicBezTo>
                <a:lnTo>
                  <a:pt x="11283" y="11654"/>
                </a:lnTo>
                <a:cubicBezTo>
                  <a:pt x="11283" y="11679"/>
                  <a:pt x="11278" y="11703"/>
                  <a:pt x="11268" y="11725"/>
                </a:cubicBezTo>
                <a:cubicBezTo>
                  <a:pt x="11259" y="11748"/>
                  <a:pt x="11246" y="11768"/>
                  <a:pt x="11228" y="11786"/>
                </a:cubicBezTo>
                <a:cubicBezTo>
                  <a:pt x="11211" y="11803"/>
                  <a:pt x="11191" y="11816"/>
                  <a:pt x="11168" y="11826"/>
                </a:cubicBezTo>
                <a:cubicBezTo>
                  <a:pt x="11145" y="11835"/>
                  <a:pt x="11121" y="11840"/>
                  <a:pt x="11097" y="11840"/>
                </a:cubicBezTo>
                <a:lnTo>
                  <a:pt x="186" y="11840"/>
                </a:lnTo>
                <a:cubicBezTo>
                  <a:pt x="161" y="11840"/>
                  <a:pt x="137" y="11835"/>
                  <a:pt x="115" y="11826"/>
                </a:cubicBezTo>
                <a:cubicBezTo>
                  <a:pt x="92" y="11816"/>
                  <a:pt x="72" y="11803"/>
                  <a:pt x="54" y="11786"/>
                </a:cubicBezTo>
                <a:cubicBezTo>
                  <a:pt x="37" y="11768"/>
                  <a:pt x="24" y="11748"/>
                  <a:pt x="14" y="11725"/>
                </a:cubicBezTo>
                <a:cubicBezTo>
                  <a:pt x="5" y="11703"/>
                  <a:pt x="0" y="11679"/>
                  <a:pt x="0" y="11654"/>
                </a:cubicBezTo>
                <a:moveTo>
                  <a:pt x="23" y="186"/>
                </a:moveTo>
                <a:lnTo>
                  <a:pt x="23" y="11654"/>
                </a:lnTo>
                <a:cubicBezTo>
                  <a:pt x="23" y="11665"/>
                  <a:pt x="24" y="11675"/>
                  <a:pt x="26" y="11686"/>
                </a:cubicBezTo>
                <a:cubicBezTo>
                  <a:pt x="28" y="11696"/>
                  <a:pt x="32" y="11707"/>
                  <a:pt x="36" y="11716"/>
                </a:cubicBezTo>
                <a:cubicBezTo>
                  <a:pt x="40" y="11726"/>
                  <a:pt x="45" y="11736"/>
                  <a:pt x="51" y="11744"/>
                </a:cubicBezTo>
                <a:cubicBezTo>
                  <a:pt x="57" y="11753"/>
                  <a:pt x="63" y="11762"/>
                  <a:pt x="71" y="11769"/>
                </a:cubicBezTo>
                <a:cubicBezTo>
                  <a:pt x="78" y="11777"/>
                  <a:pt x="87" y="11783"/>
                  <a:pt x="95" y="11789"/>
                </a:cubicBezTo>
                <a:cubicBezTo>
                  <a:pt x="104" y="11795"/>
                  <a:pt x="114" y="11800"/>
                  <a:pt x="124" y="11804"/>
                </a:cubicBezTo>
                <a:cubicBezTo>
                  <a:pt x="133" y="11808"/>
                  <a:pt x="144" y="11811"/>
                  <a:pt x="154" y="11814"/>
                </a:cubicBezTo>
                <a:cubicBezTo>
                  <a:pt x="164" y="11816"/>
                  <a:pt x="175" y="11817"/>
                  <a:pt x="186" y="11817"/>
                </a:cubicBezTo>
                <a:lnTo>
                  <a:pt x="11097" y="11817"/>
                </a:lnTo>
                <a:cubicBezTo>
                  <a:pt x="11108" y="11817"/>
                  <a:pt x="11118" y="11816"/>
                  <a:pt x="11129" y="11814"/>
                </a:cubicBezTo>
                <a:cubicBezTo>
                  <a:pt x="11139" y="11811"/>
                  <a:pt x="11149" y="11808"/>
                  <a:pt x="11159" y="11804"/>
                </a:cubicBezTo>
                <a:cubicBezTo>
                  <a:pt x="11169" y="11800"/>
                  <a:pt x="11178" y="11795"/>
                  <a:pt x="11187" y="11789"/>
                </a:cubicBezTo>
                <a:cubicBezTo>
                  <a:pt x="11196" y="11783"/>
                  <a:pt x="11204" y="11777"/>
                  <a:pt x="11212" y="11769"/>
                </a:cubicBezTo>
                <a:cubicBezTo>
                  <a:pt x="11219" y="11762"/>
                  <a:pt x="11226" y="11753"/>
                  <a:pt x="11232" y="11744"/>
                </a:cubicBezTo>
                <a:cubicBezTo>
                  <a:pt x="11238" y="11736"/>
                  <a:pt x="11243" y="11726"/>
                  <a:pt x="11247" y="11716"/>
                </a:cubicBezTo>
                <a:cubicBezTo>
                  <a:pt x="11251" y="11707"/>
                  <a:pt x="11254" y="11696"/>
                  <a:pt x="11256" y="11686"/>
                </a:cubicBezTo>
                <a:cubicBezTo>
                  <a:pt x="11258" y="11675"/>
                  <a:pt x="11259" y="11665"/>
                  <a:pt x="11259" y="11654"/>
                </a:cubicBezTo>
                <a:lnTo>
                  <a:pt x="11259" y="186"/>
                </a:lnTo>
                <a:cubicBezTo>
                  <a:pt x="11259" y="175"/>
                  <a:pt x="11258" y="165"/>
                  <a:pt x="11256" y="154"/>
                </a:cubicBezTo>
                <a:cubicBezTo>
                  <a:pt x="11254" y="144"/>
                  <a:pt x="11251" y="134"/>
                  <a:pt x="11247" y="124"/>
                </a:cubicBezTo>
                <a:cubicBezTo>
                  <a:pt x="11243" y="114"/>
                  <a:pt x="11238" y="105"/>
                  <a:pt x="11232" y="96"/>
                </a:cubicBezTo>
                <a:cubicBezTo>
                  <a:pt x="11226" y="87"/>
                  <a:pt x="11219" y="79"/>
                  <a:pt x="11212" y="71"/>
                </a:cubicBezTo>
                <a:cubicBezTo>
                  <a:pt x="11204" y="64"/>
                  <a:pt x="11196" y="57"/>
                  <a:pt x="11187" y="51"/>
                </a:cubicBezTo>
                <a:cubicBezTo>
                  <a:pt x="11178" y="45"/>
                  <a:pt x="11169" y="40"/>
                  <a:pt x="11159" y="36"/>
                </a:cubicBezTo>
                <a:cubicBezTo>
                  <a:pt x="11149" y="32"/>
                  <a:pt x="11139" y="29"/>
                  <a:pt x="11129" y="27"/>
                </a:cubicBezTo>
                <a:cubicBezTo>
                  <a:pt x="11118" y="25"/>
                  <a:pt x="11108" y="23"/>
                  <a:pt x="11097" y="23"/>
                </a:cubicBezTo>
                <a:lnTo>
                  <a:pt x="186" y="23"/>
                </a:lnTo>
                <a:cubicBezTo>
                  <a:pt x="175" y="23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79" name="任意多边形: 形状 278"/>
          <p:cNvSpPr/>
          <p:nvPr/>
        </p:nvSpPr>
        <p:spPr>
          <a:xfrm>
            <a:off x="526320" y="2878687"/>
            <a:ext cx="3693960" cy="1537920"/>
          </a:xfrm>
          <a:custGeom>
            <a:avLst/>
            <a:gdLst/>
            <a:ahLst/>
            <a:cxnLst/>
            <a:rect l="0" t="0" r="r" b="b"/>
            <a:pathLst>
              <a:path w="10261" h="4272">
                <a:moveTo>
                  <a:pt x="0" y="4133"/>
                </a:moveTo>
                <a:lnTo>
                  <a:pt x="0" y="139"/>
                </a:lnTo>
                <a:cubicBezTo>
                  <a:pt x="0" y="121"/>
                  <a:pt x="2" y="103"/>
                  <a:pt x="7" y="86"/>
                </a:cubicBezTo>
                <a:cubicBezTo>
                  <a:pt x="12" y="69"/>
                  <a:pt x="18" y="54"/>
                  <a:pt x="27" y="41"/>
                </a:cubicBezTo>
                <a:cubicBezTo>
                  <a:pt x="36" y="28"/>
                  <a:pt x="46" y="18"/>
                  <a:pt x="57" y="11"/>
                </a:cubicBezTo>
                <a:cubicBezTo>
                  <a:pt x="69" y="4"/>
                  <a:pt x="80" y="0"/>
                  <a:pt x="93" y="0"/>
                </a:cubicBezTo>
                <a:lnTo>
                  <a:pt x="10122" y="0"/>
                </a:lnTo>
                <a:cubicBezTo>
                  <a:pt x="10140" y="0"/>
                  <a:pt x="10158" y="4"/>
                  <a:pt x="10175" y="11"/>
                </a:cubicBezTo>
                <a:cubicBezTo>
                  <a:pt x="10192" y="18"/>
                  <a:pt x="10207" y="28"/>
                  <a:pt x="10220" y="41"/>
                </a:cubicBezTo>
                <a:cubicBezTo>
                  <a:pt x="10233" y="54"/>
                  <a:pt x="10243" y="69"/>
                  <a:pt x="10250" y="86"/>
                </a:cubicBezTo>
                <a:cubicBezTo>
                  <a:pt x="10258" y="103"/>
                  <a:pt x="10261" y="121"/>
                  <a:pt x="10261" y="139"/>
                </a:cubicBezTo>
                <a:lnTo>
                  <a:pt x="10261" y="4133"/>
                </a:lnTo>
                <a:cubicBezTo>
                  <a:pt x="10261" y="4151"/>
                  <a:pt x="10258" y="4169"/>
                  <a:pt x="10250" y="4186"/>
                </a:cubicBezTo>
                <a:cubicBezTo>
                  <a:pt x="10243" y="4203"/>
                  <a:pt x="10233" y="4218"/>
                  <a:pt x="10220" y="4231"/>
                </a:cubicBezTo>
                <a:cubicBezTo>
                  <a:pt x="10207" y="4244"/>
                  <a:pt x="10192" y="4255"/>
                  <a:pt x="10175" y="4262"/>
                </a:cubicBezTo>
                <a:cubicBezTo>
                  <a:pt x="10158" y="4269"/>
                  <a:pt x="10140" y="4272"/>
                  <a:pt x="10122" y="4272"/>
                </a:cubicBezTo>
                <a:lnTo>
                  <a:pt x="93" y="4272"/>
                </a:lnTo>
                <a:cubicBezTo>
                  <a:pt x="80" y="4272"/>
                  <a:pt x="69" y="4269"/>
                  <a:pt x="57" y="4262"/>
                </a:cubicBezTo>
                <a:cubicBezTo>
                  <a:pt x="46" y="4255"/>
                  <a:pt x="36" y="4244"/>
                  <a:pt x="27" y="4231"/>
                </a:cubicBezTo>
                <a:cubicBezTo>
                  <a:pt x="18" y="4218"/>
                  <a:pt x="12" y="4203"/>
                  <a:pt x="7" y="4186"/>
                </a:cubicBezTo>
                <a:cubicBezTo>
                  <a:pt x="2" y="4169"/>
                  <a:pt x="0" y="4151"/>
                  <a:pt x="0" y="4133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0" name="任意多边形: 形状 279"/>
          <p:cNvSpPr/>
          <p:nvPr/>
        </p:nvSpPr>
        <p:spPr>
          <a:xfrm>
            <a:off x="509400" y="2878687"/>
            <a:ext cx="50760" cy="1537920"/>
          </a:xfrm>
          <a:custGeom>
            <a:avLst/>
            <a:gdLst/>
            <a:ahLst/>
            <a:cxnLst/>
            <a:rect l="0" t="0" r="r" b="b"/>
            <a:pathLst>
              <a:path w="141" h="4272">
                <a:moveTo>
                  <a:pt x="108" y="41"/>
                </a:moveTo>
                <a:cubicBezTo>
                  <a:pt x="99" y="68"/>
                  <a:pt x="94" y="101"/>
                  <a:pt x="94" y="139"/>
                </a:cubicBezTo>
                <a:lnTo>
                  <a:pt x="94" y="4133"/>
                </a:lnTo>
                <a:cubicBezTo>
                  <a:pt x="94" y="4171"/>
                  <a:pt x="99" y="4204"/>
                  <a:pt x="108" y="4231"/>
                </a:cubicBezTo>
                <a:cubicBezTo>
                  <a:pt x="117" y="4259"/>
                  <a:pt x="128" y="4272"/>
                  <a:pt x="141" y="4272"/>
                </a:cubicBezTo>
                <a:cubicBezTo>
                  <a:pt x="102" y="4272"/>
                  <a:pt x="69" y="4259"/>
                  <a:pt x="41" y="4231"/>
                </a:cubicBezTo>
                <a:cubicBezTo>
                  <a:pt x="14" y="4204"/>
                  <a:pt x="0" y="4171"/>
                  <a:pt x="0" y="4133"/>
                </a:cubicBezTo>
                <a:lnTo>
                  <a:pt x="0" y="139"/>
                </a:lnTo>
                <a:cubicBezTo>
                  <a:pt x="0" y="101"/>
                  <a:pt x="14" y="68"/>
                  <a:pt x="41" y="41"/>
                </a:cubicBezTo>
                <a:cubicBezTo>
                  <a:pt x="69" y="14"/>
                  <a:pt x="102" y="0"/>
                  <a:pt x="141" y="0"/>
                </a:cubicBezTo>
                <a:cubicBezTo>
                  <a:pt x="128" y="0"/>
                  <a:pt x="117" y="14"/>
                  <a:pt x="108" y="41"/>
                </a:cubicBezTo>
                <a:close/>
              </a:path>
            </a:pathLst>
          </a:custGeom>
          <a:solidFill>
            <a:srgbClr val="4AD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1" name="任意多边形: 形状 280"/>
          <p:cNvSpPr/>
          <p:nvPr/>
        </p:nvSpPr>
        <p:spPr>
          <a:xfrm>
            <a:off x="526320" y="5001247"/>
            <a:ext cx="3693960" cy="869400"/>
          </a:xfrm>
          <a:custGeom>
            <a:avLst/>
            <a:gdLst/>
            <a:ahLst/>
            <a:cxnLst/>
            <a:rect l="0" t="0" r="r" b="b"/>
            <a:pathLst>
              <a:path w="10261" h="2415">
                <a:moveTo>
                  <a:pt x="0" y="2276"/>
                </a:moveTo>
                <a:lnTo>
                  <a:pt x="0" y="139"/>
                </a:lnTo>
                <a:cubicBezTo>
                  <a:pt x="0" y="121"/>
                  <a:pt x="2" y="103"/>
                  <a:pt x="7" y="86"/>
                </a:cubicBezTo>
                <a:cubicBezTo>
                  <a:pt x="12" y="69"/>
                  <a:pt x="18" y="54"/>
                  <a:pt x="27" y="41"/>
                </a:cubicBezTo>
                <a:cubicBezTo>
                  <a:pt x="36" y="28"/>
                  <a:pt x="46" y="18"/>
                  <a:pt x="57" y="11"/>
                </a:cubicBezTo>
                <a:cubicBezTo>
                  <a:pt x="69" y="4"/>
                  <a:pt x="80" y="0"/>
                  <a:pt x="93" y="0"/>
                </a:cubicBezTo>
                <a:lnTo>
                  <a:pt x="10122" y="0"/>
                </a:lnTo>
                <a:cubicBezTo>
                  <a:pt x="10140" y="0"/>
                  <a:pt x="10158" y="4"/>
                  <a:pt x="10175" y="11"/>
                </a:cubicBezTo>
                <a:cubicBezTo>
                  <a:pt x="10192" y="18"/>
                  <a:pt x="10207" y="28"/>
                  <a:pt x="10220" y="41"/>
                </a:cubicBezTo>
                <a:cubicBezTo>
                  <a:pt x="10233" y="54"/>
                  <a:pt x="10243" y="69"/>
                  <a:pt x="10250" y="86"/>
                </a:cubicBezTo>
                <a:cubicBezTo>
                  <a:pt x="10258" y="103"/>
                  <a:pt x="10261" y="121"/>
                  <a:pt x="10261" y="139"/>
                </a:cubicBezTo>
                <a:lnTo>
                  <a:pt x="10261" y="2276"/>
                </a:lnTo>
                <a:cubicBezTo>
                  <a:pt x="10261" y="2294"/>
                  <a:pt x="10258" y="2312"/>
                  <a:pt x="10250" y="2329"/>
                </a:cubicBezTo>
                <a:cubicBezTo>
                  <a:pt x="10243" y="2346"/>
                  <a:pt x="10233" y="2361"/>
                  <a:pt x="10220" y="2375"/>
                </a:cubicBezTo>
                <a:cubicBezTo>
                  <a:pt x="10207" y="2388"/>
                  <a:pt x="10192" y="2398"/>
                  <a:pt x="10175" y="2405"/>
                </a:cubicBezTo>
                <a:cubicBezTo>
                  <a:pt x="10158" y="2412"/>
                  <a:pt x="10140" y="2415"/>
                  <a:pt x="10122" y="2415"/>
                </a:cubicBezTo>
                <a:lnTo>
                  <a:pt x="93" y="2415"/>
                </a:lnTo>
                <a:cubicBezTo>
                  <a:pt x="80" y="2415"/>
                  <a:pt x="69" y="2412"/>
                  <a:pt x="57" y="2405"/>
                </a:cubicBezTo>
                <a:cubicBezTo>
                  <a:pt x="46" y="2398"/>
                  <a:pt x="36" y="2388"/>
                  <a:pt x="27" y="2375"/>
                </a:cubicBezTo>
                <a:cubicBezTo>
                  <a:pt x="18" y="2361"/>
                  <a:pt x="12" y="2346"/>
                  <a:pt x="7" y="2329"/>
                </a:cubicBezTo>
                <a:cubicBezTo>
                  <a:pt x="2" y="2312"/>
                  <a:pt x="0" y="2294"/>
                  <a:pt x="0" y="227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2" name="任意多边形: 形状 281"/>
          <p:cNvSpPr/>
          <p:nvPr/>
        </p:nvSpPr>
        <p:spPr>
          <a:xfrm>
            <a:off x="509400" y="5001247"/>
            <a:ext cx="50760" cy="869400"/>
          </a:xfrm>
          <a:custGeom>
            <a:avLst/>
            <a:gdLst/>
            <a:ahLst/>
            <a:cxnLst/>
            <a:rect l="0" t="0" r="r" b="b"/>
            <a:pathLst>
              <a:path w="141" h="2415">
                <a:moveTo>
                  <a:pt x="108" y="41"/>
                </a:moveTo>
                <a:cubicBezTo>
                  <a:pt x="99" y="68"/>
                  <a:pt x="94" y="101"/>
                  <a:pt x="94" y="139"/>
                </a:cubicBezTo>
                <a:lnTo>
                  <a:pt x="94" y="2276"/>
                </a:lnTo>
                <a:cubicBezTo>
                  <a:pt x="94" y="2314"/>
                  <a:pt x="99" y="2347"/>
                  <a:pt x="108" y="2375"/>
                </a:cubicBezTo>
                <a:cubicBezTo>
                  <a:pt x="117" y="2402"/>
                  <a:pt x="128" y="2415"/>
                  <a:pt x="141" y="2415"/>
                </a:cubicBezTo>
                <a:cubicBezTo>
                  <a:pt x="102" y="2415"/>
                  <a:pt x="69" y="2402"/>
                  <a:pt x="41" y="2375"/>
                </a:cubicBezTo>
                <a:cubicBezTo>
                  <a:pt x="14" y="2347"/>
                  <a:pt x="0" y="2314"/>
                  <a:pt x="0" y="2276"/>
                </a:cubicBezTo>
                <a:lnTo>
                  <a:pt x="0" y="139"/>
                </a:lnTo>
                <a:cubicBezTo>
                  <a:pt x="0" y="101"/>
                  <a:pt x="14" y="68"/>
                  <a:pt x="41" y="41"/>
                </a:cubicBezTo>
                <a:cubicBezTo>
                  <a:pt x="69" y="14"/>
                  <a:pt x="102" y="0"/>
                  <a:pt x="141" y="0"/>
                </a:cubicBezTo>
                <a:cubicBezTo>
                  <a:pt x="128" y="0"/>
                  <a:pt x="117" y="14"/>
                  <a:pt x="108" y="41"/>
                </a:cubicBezTo>
                <a:close/>
              </a:path>
            </a:pathLst>
          </a:custGeom>
          <a:solidFill>
            <a:srgbClr val="4AD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83" name="图片 282"/>
          <p:cNvPicPr/>
          <p:nvPr/>
        </p:nvPicPr>
        <p:blipFill>
          <a:blip r:embed="rId2"/>
          <a:stretch>
            <a:fillRect/>
          </a:stretch>
        </p:blipFill>
        <p:spPr>
          <a:xfrm>
            <a:off x="509760" y="2076607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4" name="文本框 283"/>
          <p:cNvSpPr txBox="1"/>
          <p:nvPr/>
        </p:nvSpPr>
        <p:spPr>
          <a:xfrm>
            <a:off x="509760" y="1587269"/>
            <a:ext cx="3487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组不可改变的数据时，通常会把这些数据放到一个元组中。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5" name="文本框 284"/>
          <p:cNvSpPr txBox="1"/>
          <p:nvPr/>
        </p:nvSpPr>
        <p:spPr>
          <a:xfrm>
            <a:off x="785520" y="2057887"/>
            <a:ext cx="11743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创建并访问元组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6" name="文本框 285"/>
          <p:cNvSpPr txBox="1"/>
          <p:nvPr/>
        </p:nvSpPr>
        <p:spPr>
          <a:xfrm>
            <a:off x="509760" y="2390887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创建元组的基本形式是用小括号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7" name="文本框 286"/>
          <p:cNvSpPr txBox="1"/>
          <p:nvPr/>
        </p:nvSpPr>
        <p:spPr>
          <a:xfrm>
            <a:off x="2381760" y="2395567"/>
            <a:ext cx="2286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"()"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8" name="文本框 287"/>
          <p:cNvSpPr txBox="1"/>
          <p:nvPr/>
        </p:nvSpPr>
        <p:spPr>
          <a:xfrm>
            <a:off x="2608920" y="2390887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将元素括起来，各元素之间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89" name="文本框 288"/>
          <p:cNvSpPr txBox="1"/>
          <p:nvPr/>
        </p:nvSpPr>
        <p:spPr>
          <a:xfrm>
            <a:off x="509760" y="2591407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用逗号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0" name="文本框 289"/>
          <p:cNvSpPr txBox="1"/>
          <p:nvPr/>
        </p:nvSpPr>
        <p:spPr>
          <a:xfrm>
            <a:off x="910800" y="2596087"/>
            <a:ext cx="1666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","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1" name="文本框 290"/>
          <p:cNvSpPr txBox="1"/>
          <p:nvPr/>
        </p:nvSpPr>
        <p:spPr>
          <a:xfrm>
            <a:off x="1076400" y="2591407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隔开。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2" name="文本框 291"/>
          <p:cNvSpPr txBox="1"/>
          <p:nvPr/>
        </p:nvSpPr>
        <p:spPr>
          <a:xfrm>
            <a:off x="676800" y="2998567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3" name="文本框 292"/>
          <p:cNvSpPr txBox="1"/>
          <p:nvPr/>
        </p:nvSpPr>
        <p:spPr>
          <a:xfrm>
            <a:off x="817200" y="2983447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创建空元组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4" name="文本框 293"/>
          <p:cNvSpPr txBox="1"/>
          <p:nvPr/>
        </p:nvSpPr>
        <p:spPr>
          <a:xfrm>
            <a:off x="676800" y="3165967"/>
            <a:ext cx="11275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empty_tuple = ()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5" name="文本框 294"/>
          <p:cNvSpPr txBox="1"/>
          <p:nvPr/>
        </p:nvSpPr>
        <p:spPr>
          <a:xfrm>
            <a:off x="676800" y="3500047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6" name="文本框 295"/>
          <p:cNvSpPr txBox="1"/>
          <p:nvPr/>
        </p:nvSpPr>
        <p:spPr>
          <a:xfrm>
            <a:off x="817200" y="3484927"/>
            <a:ext cx="21128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创建只有一个元素的元组（需要加逗号）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7" name="文本框 296"/>
          <p:cNvSpPr txBox="1"/>
          <p:nvPr/>
        </p:nvSpPr>
        <p:spPr>
          <a:xfrm>
            <a:off x="676800" y="3667087"/>
            <a:ext cx="14796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single_element = (5,)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8" name="文本框 297"/>
          <p:cNvSpPr txBox="1"/>
          <p:nvPr/>
        </p:nvSpPr>
        <p:spPr>
          <a:xfrm>
            <a:off x="676800" y="4001527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99" name="文本框 298"/>
          <p:cNvSpPr txBox="1"/>
          <p:nvPr/>
        </p:nvSpPr>
        <p:spPr>
          <a:xfrm>
            <a:off x="817200" y="3986407"/>
            <a:ext cx="8222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创建多元素元组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0" name="文本框 299"/>
          <p:cNvSpPr txBox="1"/>
          <p:nvPr/>
        </p:nvSpPr>
        <p:spPr>
          <a:xfrm>
            <a:off x="676800" y="4168567"/>
            <a:ext cx="25358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my_tuple = (1, 2, 3, "Python", True)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1" name="文本框 300"/>
          <p:cNvSpPr txBox="1"/>
          <p:nvPr/>
        </p:nvSpPr>
        <p:spPr>
          <a:xfrm>
            <a:off x="509760" y="4530007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元组与列表类似，下标索引从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2" name="文本框 301"/>
          <p:cNvSpPr txBox="1"/>
          <p:nvPr/>
        </p:nvSpPr>
        <p:spPr>
          <a:xfrm>
            <a:off x="2247840" y="4534687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3" name="文本框 302"/>
          <p:cNvSpPr txBox="1"/>
          <p:nvPr/>
        </p:nvSpPr>
        <p:spPr>
          <a:xfrm>
            <a:off x="2333160" y="4530007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开始，可以进行截取和组合操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4" name="文本框 303"/>
          <p:cNvSpPr txBox="1"/>
          <p:nvPr/>
        </p:nvSpPr>
        <p:spPr>
          <a:xfrm>
            <a:off x="509760" y="4730527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作。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5" name="文本框 304"/>
          <p:cNvSpPr txBox="1"/>
          <p:nvPr/>
        </p:nvSpPr>
        <p:spPr>
          <a:xfrm>
            <a:off x="676800" y="5121127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6" name="文本框 305"/>
          <p:cNvSpPr txBox="1"/>
          <p:nvPr/>
        </p:nvSpPr>
        <p:spPr>
          <a:xfrm>
            <a:off x="817200" y="5106007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访问元组元素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7" name="文本框 306"/>
          <p:cNvSpPr txBox="1"/>
          <p:nvPr/>
        </p:nvSpPr>
        <p:spPr>
          <a:xfrm>
            <a:off x="676800" y="5288527"/>
            <a:ext cx="2113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first_element = my_tuple[0] </a:t>
            </a:r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8" name="文本框 307"/>
          <p:cNvSpPr txBox="1"/>
          <p:nvPr/>
        </p:nvSpPr>
        <p:spPr>
          <a:xfrm>
            <a:off x="2783160" y="5273047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09" name="文本框 308"/>
          <p:cNvSpPr txBox="1"/>
          <p:nvPr/>
        </p:nvSpPr>
        <p:spPr>
          <a:xfrm>
            <a:off x="3017160" y="5288527"/>
            <a:ext cx="2120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1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0" name="文本框 309"/>
          <p:cNvSpPr txBox="1"/>
          <p:nvPr/>
        </p:nvSpPr>
        <p:spPr>
          <a:xfrm>
            <a:off x="676800" y="5455567"/>
            <a:ext cx="21837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sliced_tuple = my_tuple[1:4] </a:t>
            </a:r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1" name="文本框 310"/>
          <p:cNvSpPr txBox="1"/>
          <p:nvPr/>
        </p:nvSpPr>
        <p:spPr>
          <a:xfrm>
            <a:off x="2853360" y="5440447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2" name="文本框 311"/>
          <p:cNvSpPr txBox="1"/>
          <p:nvPr/>
        </p:nvSpPr>
        <p:spPr>
          <a:xfrm>
            <a:off x="3087360" y="5455567"/>
            <a:ext cx="5641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(2, 3,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3" name="任意多边形: 形状 312"/>
          <p:cNvSpPr/>
          <p:nvPr/>
        </p:nvSpPr>
        <p:spPr>
          <a:xfrm>
            <a:off x="4596120" y="695585"/>
            <a:ext cx="5766480" cy="2470382"/>
          </a:xfrm>
          <a:custGeom>
            <a:avLst/>
            <a:gdLst/>
            <a:ahLst/>
            <a:cxnLst/>
            <a:rect l="0" t="0" r="r" b="b"/>
            <a:pathLst>
              <a:path w="16018" h="7708">
                <a:moveTo>
                  <a:pt x="14" y="115"/>
                </a:move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2" y="24"/>
                  <a:pt x="114" y="15"/>
                </a:cubicBezTo>
                <a:cubicBezTo>
                  <a:pt x="137" y="5"/>
                  <a:pt x="161" y="0"/>
                  <a:pt x="185" y="0"/>
                </a:cubicBezTo>
                <a:lnTo>
                  <a:pt x="15832" y="0"/>
                </a:lnTo>
                <a:cubicBezTo>
                  <a:pt x="15857" y="0"/>
                  <a:pt x="15880" y="5"/>
                  <a:pt x="15903" y="15"/>
                </a:cubicBezTo>
                <a:cubicBezTo>
                  <a:pt x="15926" y="24"/>
                  <a:pt x="15946" y="37"/>
                  <a:pt x="15963" y="55"/>
                </a:cubicBezTo>
                <a:cubicBezTo>
                  <a:pt x="15981" y="72"/>
                  <a:pt x="15994" y="92"/>
                  <a:pt x="16004" y="115"/>
                </a:cubicBezTo>
                <a:cubicBezTo>
                  <a:pt x="16013" y="138"/>
                  <a:pt x="16018" y="162"/>
                  <a:pt x="16018" y="186"/>
                </a:cubicBezTo>
                <a:lnTo>
                  <a:pt x="16018" y="7523"/>
                </a:lnTo>
                <a:cubicBezTo>
                  <a:pt x="16018" y="7547"/>
                  <a:pt x="16013" y="7571"/>
                  <a:pt x="16004" y="7594"/>
                </a:cubicBezTo>
                <a:cubicBezTo>
                  <a:pt x="15994" y="7616"/>
                  <a:pt x="15981" y="7636"/>
                  <a:pt x="15963" y="7654"/>
                </a:cubicBezTo>
                <a:cubicBezTo>
                  <a:pt x="15946" y="7671"/>
                  <a:pt x="15926" y="7685"/>
                  <a:pt x="15903" y="7694"/>
                </a:cubicBezTo>
                <a:cubicBezTo>
                  <a:pt x="15880" y="7703"/>
                  <a:pt x="15857" y="7708"/>
                  <a:pt x="15832" y="7708"/>
                </a:cubicBezTo>
                <a:lnTo>
                  <a:pt x="185" y="7708"/>
                </a:lnTo>
                <a:cubicBezTo>
                  <a:pt x="161" y="7708"/>
                  <a:pt x="137" y="7703"/>
                  <a:pt x="114" y="7694"/>
                </a:cubicBezTo>
                <a:cubicBezTo>
                  <a:pt x="92" y="7685"/>
                  <a:pt x="71" y="7671"/>
                  <a:pt x="54" y="7654"/>
                </a:cubicBezTo>
                <a:cubicBezTo>
                  <a:pt x="37" y="7636"/>
                  <a:pt x="23" y="7616"/>
                  <a:pt x="14" y="7594"/>
                </a:cubicBezTo>
                <a:cubicBezTo>
                  <a:pt x="4" y="7571"/>
                  <a:pt x="0" y="7547"/>
                  <a:pt x="0" y="7523"/>
                </a:cubicBezTo>
                <a:lnTo>
                  <a:pt x="0" y="186"/>
                </a:lnTo>
                <a:cubicBezTo>
                  <a:pt x="0" y="162"/>
                  <a:pt x="4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4" name="任意多边形: 形状 313"/>
          <p:cNvSpPr/>
          <p:nvPr/>
        </p:nvSpPr>
        <p:spPr>
          <a:xfrm>
            <a:off x="4596120" y="695585"/>
            <a:ext cx="5766480" cy="2470382"/>
          </a:xfrm>
          <a:custGeom>
            <a:avLst/>
            <a:gdLst/>
            <a:ahLst/>
            <a:cxnLst/>
            <a:rect l="0" t="0" r="r" b="b"/>
            <a:pathLst>
              <a:path w="16018" h="7708">
                <a:moveTo>
                  <a:pt x="0" y="7523"/>
                </a:moveTo>
                <a:lnTo>
                  <a:pt x="0" y="186"/>
                </a:lnTo>
                <a:cubicBezTo>
                  <a:pt x="0" y="162"/>
                  <a:pt x="4" y="138"/>
                  <a:pt x="14" y="115"/>
                </a:cubicBez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2" y="24"/>
                  <a:pt x="114" y="15"/>
                </a:cubicBezTo>
                <a:cubicBezTo>
                  <a:pt x="137" y="5"/>
                  <a:pt x="161" y="0"/>
                  <a:pt x="185" y="0"/>
                </a:cubicBezTo>
                <a:lnTo>
                  <a:pt x="15832" y="0"/>
                </a:lnTo>
                <a:cubicBezTo>
                  <a:pt x="15857" y="0"/>
                  <a:pt x="15880" y="5"/>
                  <a:pt x="15903" y="15"/>
                </a:cubicBezTo>
                <a:cubicBezTo>
                  <a:pt x="15926" y="24"/>
                  <a:pt x="15946" y="37"/>
                  <a:pt x="15963" y="55"/>
                </a:cubicBezTo>
                <a:cubicBezTo>
                  <a:pt x="15981" y="72"/>
                  <a:pt x="15994" y="92"/>
                  <a:pt x="16004" y="115"/>
                </a:cubicBezTo>
                <a:cubicBezTo>
                  <a:pt x="16013" y="138"/>
                  <a:pt x="16018" y="162"/>
                  <a:pt x="16018" y="186"/>
                </a:cubicBezTo>
                <a:lnTo>
                  <a:pt x="16018" y="7523"/>
                </a:lnTo>
                <a:cubicBezTo>
                  <a:pt x="16018" y="7547"/>
                  <a:pt x="16013" y="7571"/>
                  <a:pt x="16004" y="7594"/>
                </a:cubicBezTo>
                <a:cubicBezTo>
                  <a:pt x="15994" y="7616"/>
                  <a:pt x="15981" y="7636"/>
                  <a:pt x="15963" y="7654"/>
                </a:cubicBezTo>
                <a:cubicBezTo>
                  <a:pt x="15946" y="7671"/>
                  <a:pt x="15926" y="7685"/>
                  <a:pt x="15903" y="7694"/>
                </a:cubicBezTo>
                <a:cubicBezTo>
                  <a:pt x="15880" y="7703"/>
                  <a:pt x="15857" y="7708"/>
                  <a:pt x="15832" y="7708"/>
                </a:cubicBezTo>
                <a:lnTo>
                  <a:pt x="185" y="7708"/>
                </a:lnTo>
                <a:cubicBezTo>
                  <a:pt x="161" y="7708"/>
                  <a:pt x="137" y="7703"/>
                  <a:pt x="114" y="7694"/>
                </a:cubicBezTo>
                <a:cubicBezTo>
                  <a:pt x="92" y="7685"/>
                  <a:pt x="71" y="7671"/>
                  <a:pt x="54" y="7654"/>
                </a:cubicBezTo>
                <a:cubicBezTo>
                  <a:pt x="37" y="7636"/>
                  <a:pt x="23" y="7616"/>
                  <a:pt x="14" y="7594"/>
                </a:cubicBezTo>
                <a:cubicBezTo>
                  <a:pt x="4" y="7571"/>
                  <a:pt x="0" y="7547"/>
                  <a:pt x="0" y="7523"/>
                </a:cubicBezTo>
                <a:moveTo>
                  <a:pt x="23" y="186"/>
                </a:moveTo>
                <a:lnTo>
                  <a:pt x="23" y="7523"/>
                </a:lnTo>
                <a:cubicBezTo>
                  <a:pt x="23" y="7533"/>
                  <a:pt x="24" y="7544"/>
                  <a:pt x="26" y="7554"/>
                </a:cubicBezTo>
                <a:cubicBezTo>
                  <a:pt x="28" y="7565"/>
                  <a:pt x="31" y="7575"/>
                  <a:pt x="35" y="7585"/>
                </a:cubicBezTo>
                <a:cubicBezTo>
                  <a:pt x="39" y="7595"/>
                  <a:pt x="44" y="7604"/>
                  <a:pt x="50" y="7613"/>
                </a:cubicBezTo>
                <a:cubicBezTo>
                  <a:pt x="56" y="7622"/>
                  <a:pt x="63" y="7630"/>
                  <a:pt x="70" y="7637"/>
                </a:cubicBezTo>
                <a:cubicBezTo>
                  <a:pt x="78" y="7645"/>
                  <a:pt x="86" y="7652"/>
                  <a:pt x="95" y="7658"/>
                </a:cubicBezTo>
                <a:cubicBezTo>
                  <a:pt x="104" y="7664"/>
                  <a:pt x="113" y="7669"/>
                  <a:pt x="123" y="7673"/>
                </a:cubicBezTo>
                <a:cubicBezTo>
                  <a:pt x="133" y="7677"/>
                  <a:pt x="143" y="7680"/>
                  <a:pt x="154" y="7682"/>
                </a:cubicBezTo>
                <a:cubicBezTo>
                  <a:pt x="164" y="7684"/>
                  <a:pt x="175" y="7685"/>
                  <a:pt x="185" y="7685"/>
                </a:cubicBezTo>
                <a:lnTo>
                  <a:pt x="15832" y="7685"/>
                </a:lnTo>
                <a:cubicBezTo>
                  <a:pt x="15843" y="7685"/>
                  <a:pt x="15853" y="7684"/>
                  <a:pt x="15864" y="7682"/>
                </a:cubicBezTo>
                <a:cubicBezTo>
                  <a:pt x="15874" y="7680"/>
                  <a:pt x="15884" y="7677"/>
                  <a:pt x="15894" y="7673"/>
                </a:cubicBezTo>
                <a:cubicBezTo>
                  <a:pt x="15904" y="7669"/>
                  <a:pt x="15913" y="7664"/>
                  <a:pt x="15922" y="7658"/>
                </a:cubicBezTo>
                <a:cubicBezTo>
                  <a:pt x="15931" y="7652"/>
                  <a:pt x="15939" y="7645"/>
                  <a:pt x="15947" y="7637"/>
                </a:cubicBezTo>
                <a:cubicBezTo>
                  <a:pt x="15954" y="7630"/>
                  <a:pt x="15961" y="7622"/>
                  <a:pt x="15967" y="7613"/>
                </a:cubicBezTo>
                <a:cubicBezTo>
                  <a:pt x="15973" y="7604"/>
                  <a:pt x="15978" y="7595"/>
                  <a:pt x="15982" y="7585"/>
                </a:cubicBezTo>
                <a:cubicBezTo>
                  <a:pt x="15986" y="7575"/>
                  <a:pt x="15989" y="7565"/>
                  <a:pt x="15991" y="7554"/>
                </a:cubicBezTo>
                <a:cubicBezTo>
                  <a:pt x="15993" y="7544"/>
                  <a:pt x="15994" y="7533"/>
                  <a:pt x="15994" y="7523"/>
                </a:cubicBezTo>
                <a:lnTo>
                  <a:pt x="15994" y="186"/>
                </a:lnTo>
                <a:cubicBezTo>
                  <a:pt x="15994" y="176"/>
                  <a:pt x="15993" y="165"/>
                  <a:pt x="15991" y="154"/>
                </a:cubicBezTo>
                <a:cubicBezTo>
                  <a:pt x="15989" y="144"/>
                  <a:pt x="15986" y="134"/>
                  <a:pt x="15982" y="124"/>
                </a:cubicBezTo>
                <a:cubicBezTo>
                  <a:pt x="15978" y="114"/>
                  <a:pt x="15973" y="105"/>
                  <a:pt x="15967" y="96"/>
                </a:cubicBezTo>
                <a:cubicBezTo>
                  <a:pt x="15961" y="87"/>
                  <a:pt x="15954" y="79"/>
                  <a:pt x="15947" y="71"/>
                </a:cubicBezTo>
                <a:cubicBezTo>
                  <a:pt x="15939" y="64"/>
                  <a:pt x="15931" y="57"/>
                  <a:pt x="15922" y="51"/>
                </a:cubicBezTo>
                <a:cubicBezTo>
                  <a:pt x="15913" y="45"/>
                  <a:pt x="15904" y="40"/>
                  <a:pt x="15894" y="36"/>
                </a:cubicBezTo>
                <a:cubicBezTo>
                  <a:pt x="15884" y="32"/>
                  <a:pt x="15874" y="29"/>
                  <a:pt x="15864" y="27"/>
                </a:cubicBezTo>
                <a:cubicBezTo>
                  <a:pt x="15853" y="25"/>
                  <a:pt x="15843" y="24"/>
                  <a:pt x="15832" y="24"/>
                </a:cubicBezTo>
                <a:lnTo>
                  <a:pt x="185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3" y="29"/>
                  <a:pt x="133" y="32"/>
                  <a:pt x="123" y="36"/>
                </a:cubicBezTo>
                <a:cubicBezTo>
                  <a:pt x="113" y="40"/>
                  <a:pt x="104" y="45"/>
                  <a:pt x="95" y="51"/>
                </a:cubicBezTo>
                <a:cubicBezTo>
                  <a:pt x="86" y="57"/>
                  <a:pt x="78" y="64"/>
                  <a:pt x="70" y="71"/>
                </a:cubicBezTo>
                <a:cubicBezTo>
                  <a:pt x="63" y="79"/>
                  <a:pt x="56" y="87"/>
                  <a:pt x="50" y="96"/>
                </a:cubicBezTo>
                <a:cubicBezTo>
                  <a:pt x="44" y="105"/>
                  <a:pt x="39" y="114"/>
                  <a:pt x="35" y="124"/>
                </a:cubicBezTo>
                <a:cubicBezTo>
                  <a:pt x="31" y="134"/>
                  <a:pt x="28" y="144"/>
                  <a:pt x="26" y="154"/>
                </a:cubicBezTo>
                <a:cubicBezTo>
                  <a:pt x="24" y="165"/>
                  <a:pt x="23" y="176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5" name="任意多边形: 形状 314"/>
          <p:cNvSpPr/>
          <p:nvPr/>
        </p:nvSpPr>
        <p:spPr>
          <a:xfrm>
            <a:off x="4788360" y="1389923"/>
            <a:ext cx="5398560" cy="1705320"/>
          </a:xfrm>
          <a:custGeom>
            <a:avLst/>
            <a:gdLst/>
            <a:ahLst/>
            <a:cxnLst/>
            <a:rect l="0" t="0" r="r" b="b"/>
            <a:pathLst>
              <a:path w="14996" h="4737">
                <a:moveTo>
                  <a:pt x="0" y="4597"/>
                </a:moveTo>
                <a:lnTo>
                  <a:pt x="0" y="139"/>
                </a:lnTo>
                <a:cubicBezTo>
                  <a:pt x="0" y="121"/>
                  <a:pt x="2" y="103"/>
                  <a:pt x="7" y="86"/>
                </a:cubicBezTo>
                <a:cubicBezTo>
                  <a:pt x="11" y="69"/>
                  <a:pt x="18" y="54"/>
                  <a:pt x="27" y="41"/>
                </a:cubicBezTo>
                <a:cubicBezTo>
                  <a:pt x="35" y="28"/>
                  <a:pt x="46" y="18"/>
                  <a:pt x="57" y="11"/>
                </a:cubicBezTo>
                <a:cubicBezTo>
                  <a:pt x="68" y="4"/>
                  <a:pt x="80" y="0"/>
                  <a:pt x="92" y="0"/>
                </a:cubicBezTo>
                <a:lnTo>
                  <a:pt x="14857" y="0"/>
                </a:lnTo>
                <a:cubicBezTo>
                  <a:pt x="14875" y="0"/>
                  <a:pt x="14893" y="4"/>
                  <a:pt x="14910" y="11"/>
                </a:cubicBezTo>
                <a:cubicBezTo>
                  <a:pt x="14927" y="18"/>
                  <a:pt x="14942" y="28"/>
                  <a:pt x="14955" y="41"/>
                </a:cubicBezTo>
                <a:cubicBezTo>
                  <a:pt x="14968" y="54"/>
                  <a:pt x="14979" y="69"/>
                  <a:pt x="14986" y="86"/>
                </a:cubicBezTo>
                <a:cubicBezTo>
                  <a:pt x="14993" y="103"/>
                  <a:pt x="14996" y="121"/>
                  <a:pt x="14996" y="139"/>
                </a:cubicBezTo>
                <a:lnTo>
                  <a:pt x="14996" y="4597"/>
                </a:lnTo>
                <a:cubicBezTo>
                  <a:pt x="14996" y="4616"/>
                  <a:pt x="14993" y="4634"/>
                  <a:pt x="14986" y="4651"/>
                </a:cubicBezTo>
                <a:cubicBezTo>
                  <a:pt x="14979" y="4668"/>
                  <a:pt x="14968" y="4683"/>
                  <a:pt x="14955" y="4696"/>
                </a:cubicBezTo>
                <a:cubicBezTo>
                  <a:pt x="14942" y="4709"/>
                  <a:pt x="14927" y="4719"/>
                  <a:pt x="14910" y="4726"/>
                </a:cubicBezTo>
                <a:cubicBezTo>
                  <a:pt x="14893" y="4733"/>
                  <a:pt x="14875" y="4737"/>
                  <a:pt x="14857" y="4737"/>
                </a:cubicBezTo>
                <a:lnTo>
                  <a:pt x="92" y="4737"/>
                </a:lnTo>
                <a:cubicBezTo>
                  <a:pt x="80" y="4737"/>
                  <a:pt x="68" y="4733"/>
                  <a:pt x="57" y="4726"/>
                </a:cubicBezTo>
                <a:cubicBezTo>
                  <a:pt x="46" y="4719"/>
                  <a:pt x="35" y="4709"/>
                  <a:pt x="27" y="4696"/>
                </a:cubicBezTo>
                <a:cubicBezTo>
                  <a:pt x="18" y="4683"/>
                  <a:pt x="11" y="4668"/>
                  <a:pt x="7" y="4651"/>
                </a:cubicBezTo>
                <a:cubicBezTo>
                  <a:pt x="2" y="4634"/>
                  <a:pt x="0" y="4616"/>
                  <a:pt x="0" y="4597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6" name="任意多边形: 形状 315"/>
          <p:cNvSpPr/>
          <p:nvPr/>
        </p:nvSpPr>
        <p:spPr>
          <a:xfrm>
            <a:off x="4771440" y="1389923"/>
            <a:ext cx="50400" cy="1705320"/>
          </a:xfrm>
          <a:custGeom>
            <a:avLst/>
            <a:gdLst/>
            <a:ahLst/>
            <a:cxnLst/>
            <a:rect l="0" t="0" r="r" b="b"/>
            <a:pathLst>
              <a:path w="140" h="4737">
                <a:moveTo>
                  <a:pt x="0" y="0"/>
                </a:moveTo>
                <a:lnTo>
                  <a:pt x="140" y="0"/>
                </a:lnTo>
                <a:lnTo>
                  <a:pt x="140" y="4737"/>
                </a:lnTo>
                <a:lnTo>
                  <a:pt x="0" y="4737"/>
                </a:lnTo>
                <a:lnTo>
                  <a:pt x="0" y="0"/>
                </a:lnTo>
                <a:close/>
              </a:path>
            </a:pathLst>
          </a:custGeom>
          <a:solidFill>
            <a:srgbClr val="4AD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17" name="图片 316"/>
          <p:cNvPicPr/>
          <p:nvPr/>
        </p:nvPicPr>
        <p:blipFill>
          <a:blip r:embed="rId3"/>
          <a:stretch>
            <a:fillRect/>
          </a:stretch>
        </p:blipFill>
        <p:spPr>
          <a:xfrm>
            <a:off x="4771800" y="788363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8" name="文本框 317"/>
          <p:cNvSpPr txBox="1"/>
          <p:nvPr/>
        </p:nvSpPr>
        <p:spPr>
          <a:xfrm>
            <a:off x="676800" y="5622607"/>
            <a:ext cx="6346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"Python")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19" name="文本框 318"/>
          <p:cNvSpPr txBox="1"/>
          <p:nvPr/>
        </p:nvSpPr>
        <p:spPr>
          <a:xfrm>
            <a:off x="5005800" y="769643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修改元组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0" name="文本框 319"/>
          <p:cNvSpPr txBox="1"/>
          <p:nvPr/>
        </p:nvSpPr>
        <p:spPr>
          <a:xfrm>
            <a:off x="4771800" y="1102643"/>
            <a:ext cx="49629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元组一旦创建是不可被修改的。但是在现实程序应用中，可以对元组进行连接组合。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1" name="文本框 320"/>
          <p:cNvSpPr txBox="1"/>
          <p:nvPr/>
        </p:nvSpPr>
        <p:spPr>
          <a:xfrm>
            <a:off x="4938840" y="1509803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2" name="文本框 321"/>
          <p:cNvSpPr txBox="1"/>
          <p:nvPr/>
        </p:nvSpPr>
        <p:spPr>
          <a:xfrm>
            <a:off x="5079240" y="1494683"/>
            <a:ext cx="1761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尝试修改元组元素（会引发错误）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3" name="文本框 322"/>
          <p:cNvSpPr txBox="1"/>
          <p:nvPr/>
        </p:nvSpPr>
        <p:spPr>
          <a:xfrm>
            <a:off x="4938840" y="1677203"/>
            <a:ext cx="14090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my_tuple = (1, 2, 3)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4" name="文本框 323"/>
          <p:cNvSpPr txBox="1"/>
          <p:nvPr/>
        </p:nvSpPr>
        <p:spPr>
          <a:xfrm>
            <a:off x="4938840" y="1844243"/>
            <a:ext cx="47188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87171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my_tuple[0] = 5 # TypeError: 'tuple' object does not support item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5" name="文本框 324"/>
          <p:cNvSpPr txBox="1"/>
          <p:nvPr/>
        </p:nvSpPr>
        <p:spPr>
          <a:xfrm>
            <a:off x="4938840" y="2011283"/>
            <a:ext cx="7048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87171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assignment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6" name="文本框 325"/>
          <p:cNvSpPr txBox="1"/>
          <p:nvPr/>
        </p:nvSpPr>
        <p:spPr>
          <a:xfrm>
            <a:off x="4938840" y="2345723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7" name="文本框 326"/>
          <p:cNvSpPr txBox="1"/>
          <p:nvPr/>
        </p:nvSpPr>
        <p:spPr>
          <a:xfrm>
            <a:off x="5079240" y="2330603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元组连接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8" name="文本框 327"/>
          <p:cNvSpPr txBox="1"/>
          <p:nvPr/>
        </p:nvSpPr>
        <p:spPr>
          <a:xfrm>
            <a:off x="4938840" y="2512763"/>
            <a:ext cx="12682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tuple1 = (1, 2, 3)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29" name="文本框 328"/>
          <p:cNvSpPr txBox="1"/>
          <p:nvPr/>
        </p:nvSpPr>
        <p:spPr>
          <a:xfrm>
            <a:off x="4938840" y="2679803"/>
            <a:ext cx="16909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tuple2 = ('a', 'b', 'c')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0" name="文本框 329"/>
          <p:cNvSpPr txBox="1"/>
          <p:nvPr/>
        </p:nvSpPr>
        <p:spPr>
          <a:xfrm>
            <a:off x="4938840" y="2847203"/>
            <a:ext cx="20430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combined = tuple1 + tuple2 </a:t>
            </a:r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1" name="文本框 330"/>
          <p:cNvSpPr txBox="1"/>
          <p:nvPr/>
        </p:nvSpPr>
        <p:spPr>
          <a:xfrm>
            <a:off x="6975000" y="2831723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2" name="任意多边形: 形状 331"/>
          <p:cNvSpPr/>
          <p:nvPr/>
        </p:nvSpPr>
        <p:spPr>
          <a:xfrm>
            <a:off x="4596120" y="3188259"/>
            <a:ext cx="5766480" cy="1939320"/>
          </a:xfrm>
          <a:custGeom>
            <a:avLst/>
            <a:gdLst/>
            <a:ahLst/>
            <a:cxnLst/>
            <a:rect l="0" t="0" r="r" b="b"/>
            <a:pathLst>
              <a:path w="16018" h="5387">
                <a:moveTo>
                  <a:pt x="14" y="115"/>
                </a:move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2" y="24"/>
                  <a:pt x="114" y="15"/>
                </a:cubicBezTo>
                <a:cubicBezTo>
                  <a:pt x="137" y="5"/>
                  <a:pt x="161" y="0"/>
                  <a:pt x="185" y="0"/>
                </a:cubicBezTo>
                <a:lnTo>
                  <a:pt x="15832" y="0"/>
                </a:lnTo>
                <a:cubicBezTo>
                  <a:pt x="15857" y="0"/>
                  <a:pt x="15880" y="5"/>
                  <a:pt x="15903" y="15"/>
                </a:cubicBezTo>
                <a:cubicBezTo>
                  <a:pt x="15926" y="24"/>
                  <a:pt x="15946" y="37"/>
                  <a:pt x="15963" y="55"/>
                </a:cubicBezTo>
                <a:cubicBezTo>
                  <a:pt x="15981" y="72"/>
                  <a:pt x="15994" y="92"/>
                  <a:pt x="16004" y="115"/>
                </a:cubicBezTo>
                <a:cubicBezTo>
                  <a:pt x="16013" y="138"/>
                  <a:pt x="16018" y="162"/>
                  <a:pt x="16018" y="186"/>
                </a:cubicBezTo>
                <a:lnTo>
                  <a:pt x="16018" y="5201"/>
                </a:lnTo>
                <a:cubicBezTo>
                  <a:pt x="16018" y="5226"/>
                  <a:pt x="16013" y="5250"/>
                  <a:pt x="16004" y="5272"/>
                </a:cubicBezTo>
                <a:cubicBezTo>
                  <a:pt x="15994" y="5295"/>
                  <a:pt x="15981" y="5315"/>
                  <a:pt x="15963" y="5333"/>
                </a:cubicBezTo>
                <a:cubicBezTo>
                  <a:pt x="15946" y="5350"/>
                  <a:pt x="15926" y="5363"/>
                  <a:pt x="15903" y="5373"/>
                </a:cubicBezTo>
                <a:cubicBezTo>
                  <a:pt x="15880" y="5382"/>
                  <a:pt x="15857" y="5387"/>
                  <a:pt x="15832" y="5387"/>
                </a:cubicBezTo>
                <a:lnTo>
                  <a:pt x="185" y="5387"/>
                </a:lnTo>
                <a:cubicBezTo>
                  <a:pt x="161" y="5387"/>
                  <a:pt x="137" y="5382"/>
                  <a:pt x="114" y="5373"/>
                </a:cubicBezTo>
                <a:cubicBezTo>
                  <a:pt x="92" y="5363"/>
                  <a:pt x="71" y="5350"/>
                  <a:pt x="54" y="5333"/>
                </a:cubicBezTo>
                <a:cubicBezTo>
                  <a:pt x="37" y="5315"/>
                  <a:pt x="23" y="5295"/>
                  <a:pt x="14" y="5272"/>
                </a:cubicBezTo>
                <a:cubicBezTo>
                  <a:pt x="4" y="5250"/>
                  <a:pt x="0" y="5226"/>
                  <a:pt x="0" y="5201"/>
                </a:cubicBezTo>
                <a:lnTo>
                  <a:pt x="0" y="186"/>
                </a:lnTo>
                <a:cubicBezTo>
                  <a:pt x="0" y="162"/>
                  <a:pt x="4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3" name="任意多边形: 形状 332"/>
          <p:cNvSpPr/>
          <p:nvPr/>
        </p:nvSpPr>
        <p:spPr>
          <a:xfrm>
            <a:off x="4596120" y="3188259"/>
            <a:ext cx="5766480" cy="1939320"/>
          </a:xfrm>
          <a:custGeom>
            <a:avLst/>
            <a:gdLst/>
            <a:ahLst/>
            <a:cxnLst/>
            <a:rect l="0" t="0" r="r" b="b"/>
            <a:pathLst>
              <a:path w="16018" h="5387">
                <a:moveTo>
                  <a:pt x="0" y="5201"/>
                </a:moveTo>
                <a:lnTo>
                  <a:pt x="0" y="186"/>
                </a:lnTo>
                <a:cubicBezTo>
                  <a:pt x="0" y="162"/>
                  <a:pt x="4" y="138"/>
                  <a:pt x="14" y="115"/>
                </a:cubicBez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2" y="24"/>
                  <a:pt x="114" y="15"/>
                </a:cubicBezTo>
                <a:cubicBezTo>
                  <a:pt x="137" y="5"/>
                  <a:pt x="161" y="0"/>
                  <a:pt x="185" y="0"/>
                </a:cubicBezTo>
                <a:lnTo>
                  <a:pt x="15832" y="0"/>
                </a:lnTo>
                <a:cubicBezTo>
                  <a:pt x="15857" y="0"/>
                  <a:pt x="15880" y="5"/>
                  <a:pt x="15903" y="15"/>
                </a:cubicBezTo>
                <a:cubicBezTo>
                  <a:pt x="15926" y="24"/>
                  <a:pt x="15946" y="37"/>
                  <a:pt x="15963" y="55"/>
                </a:cubicBezTo>
                <a:cubicBezTo>
                  <a:pt x="15981" y="72"/>
                  <a:pt x="15994" y="92"/>
                  <a:pt x="16004" y="115"/>
                </a:cubicBezTo>
                <a:cubicBezTo>
                  <a:pt x="16013" y="138"/>
                  <a:pt x="16018" y="162"/>
                  <a:pt x="16018" y="186"/>
                </a:cubicBezTo>
                <a:lnTo>
                  <a:pt x="16018" y="5201"/>
                </a:lnTo>
                <a:cubicBezTo>
                  <a:pt x="16018" y="5226"/>
                  <a:pt x="16013" y="5250"/>
                  <a:pt x="16004" y="5272"/>
                </a:cubicBezTo>
                <a:cubicBezTo>
                  <a:pt x="15994" y="5295"/>
                  <a:pt x="15981" y="5315"/>
                  <a:pt x="15963" y="5333"/>
                </a:cubicBezTo>
                <a:cubicBezTo>
                  <a:pt x="15946" y="5350"/>
                  <a:pt x="15926" y="5363"/>
                  <a:pt x="15903" y="5373"/>
                </a:cubicBezTo>
                <a:cubicBezTo>
                  <a:pt x="15880" y="5382"/>
                  <a:pt x="15857" y="5387"/>
                  <a:pt x="15832" y="5387"/>
                </a:cubicBezTo>
                <a:lnTo>
                  <a:pt x="185" y="5387"/>
                </a:lnTo>
                <a:cubicBezTo>
                  <a:pt x="161" y="5387"/>
                  <a:pt x="137" y="5382"/>
                  <a:pt x="114" y="5373"/>
                </a:cubicBezTo>
                <a:cubicBezTo>
                  <a:pt x="92" y="5363"/>
                  <a:pt x="71" y="5350"/>
                  <a:pt x="54" y="5333"/>
                </a:cubicBezTo>
                <a:cubicBezTo>
                  <a:pt x="37" y="5315"/>
                  <a:pt x="23" y="5295"/>
                  <a:pt x="14" y="5272"/>
                </a:cubicBezTo>
                <a:cubicBezTo>
                  <a:pt x="4" y="5250"/>
                  <a:pt x="0" y="5226"/>
                  <a:pt x="0" y="5201"/>
                </a:cubicBezTo>
                <a:moveTo>
                  <a:pt x="23" y="186"/>
                </a:moveTo>
                <a:lnTo>
                  <a:pt x="23" y="5201"/>
                </a:lnTo>
                <a:cubicBezTo>
                  <a:pt x="23" y="5212"/>
                  <a:pt x="24" y="5222"/>
                  <a:pt x="26" y="5233"/>
                </a:cubicBezTo>
                <a:cubicBezTo>
                  <a:pt x="28" y="5243"/>
                  <a:pt x="31" y="5254"/>
                  <a:pt x="35" y="5263"/>
                </a:cubicBezTo>
                <a:cubicBezTo>
                  <a:pt x="39" y="5273"/>
                  <a:pt x="44" y="5283"/>
                  <a:pt x="50" y="5291"/>
                </a:cubicBezTo>
                <a:cubicBezTo>
                  <a:pt x="56" y="5300"/>
                  <a:pt x="63" y="5309"/>
                  <a:pt x="70" y="5316"/>
                </a:cubicBezTo>
                <a:cubicBezTo>
                  <a:pt x="78" y="5324"/>
                  <a:pt x="86" y="5330"/>
                  <a:pt x="95" y="5336"/>
                </a:cubicBezTo>
                <a:cubicBezTo>
                  <a:pt x="104" y="5342"/>
                  <a:pt x="113" y="5347"/>
                  <a:pt x="123" y="5351"/>
                </a:cubicBezTo>
                <a:cubicBezTo>
                  <a:pt x="133" y="5355"/>
                  <a:pt x="143" y="5358"/>
                  <a:pt x="154" y="5361"/>
                </a:cubicBezTo>
                <a:cubicBezTo>
                  <a:pt x="164" y="5363"/>
                  <a:pt x="175" y="5364"/>
                  <a:pt x="185" y="5364"/>
                </a:cubicBezTo>
                <a:lnTo>
                  <a:pt x="15832" y="5364"/>
                </a:lnTo>
                <a:cubicBezTo>
                  <a:pt x="15843" y="5364"/>
                  <a:pt x="15853" y="5363"/>
                  <a:pt x="15864" y="5361"/>
                </a:cubicBezTo>
                <a:cubicBezTo>
                  <a:pt x="15874" y="5358"/>
                  <a:pt x="15884" y="5355"/>
                  <a:pt x="15894" y="5351"/>
                </a:cubicBezTo>
                <a:cubicBezTo>
                  <a:pt x="15904" y="5347"/>
                  <a:pt x="15913" y="5342"/>
                  <a:pt x="15922" y="5336"/>
                </a:cubicBezTo>
                <a:cubicBezTo>
                  <a:pt x="15931" y="5330"/>
                  <a:pt x="15939" y="5324"/>
                  <a:pt x="15947" y="5316"/>
                </a:cubicBezTo>
                <a:cubicBezTo>
                  <a:pt x="15954" y="5309"/>
                  <a:pt x="15961" y="5300"/>
                  <a:pt x="15967" y="5291"/>
                </a:cubicBezTo>
                <a:cubicBezTo>
                  <a:pt x="15973" y="5283"/>
                  <a:pt x="15978" y="5273"/>
                  <a:pt x="15982" y="5263"/>
                </a:cubicBezTo>
                <a:cubicBezTo>
                  <a:pt x="15986" y="5254"/>
                  <a:pt x="15989" y="5243"/>
                  <a:pt x="15991" y="5233"/>
                </a:cubicBezTo>
                <a:cubicBezTo>
                  <a:pt x="15993" y="5222"/>
                  <a:pt x="15994" y="5212"/>
                  <a:pt x="15994" y="5201"/>
                </a:cubicBezTo>
                <a:lnTo>
                  <a:pt x="15994" y="186"/>
                </a:lnTo>
                <a:cubicBezTo>
                  <a:pt x="15994" y="176"/>
                  <a:pt x="15993" y="165"/>
                  <a:pt x="15991" y="154"/>
                </a:cubicBezTo>
                <a:cubicBezTo>
                  <a:pt x="15989" y="144"/>
                  <a:pt x="15986" y="134"/>
                  <a:pt x="15982" y="124"/>
                </a:cubicBezTo>
                <a:cubicBezTo>
                  <a:pt x="15978" y="114"/>
                  <a:pt x="15973" y="105"/>
                  <a:pt x="15967" y="96"/>
                </a:cubicBezTo>
                <a:cubicBezTo>
                  <a:pt x="15961" y="87"/>
                  <a:pt x="15954" y="79"/>
                  <a:pt x="15947" y="71"/>
                </a:cubicBezTo>
                <a:cubicBezTo>
                  <a:pt x="15939" y="64"/>
                  <a:pt x="15931" y="57"/>
                  <a:pt x="15922" y="51"/>
                </a:cubicBezTo>
                <a:cubicBezTo>
                  <a:pt x="15913" y="45"/>
                  <a:pt x="15904" y="40"/>
                  <a:pt x="15894" y="36"/>
                </a:cubicBezTo>
                <a:cubicBezTo>
                  <a:pt x="15884" y="32"/>
                  <a:pt x="15874" y="29"/>
                  <a:pt x="15864" y="27"/>
                </a:cubicBezTo>
                <a:cubicBezTo>
                  <a:pt x="15853" y="25"/>
                  <a:pt x="15843" y="24"/>
                  <a:pt x="15832" y="24"/>
                </a:cubicBezTo>
                <a:lnTo>
                  <a:pt x="185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3" y="29"/>
                  <a:pt x="133" y="32"/>
                  <a:pt x="123" y="36"/>
                </a:cubicBezTo>
                <a:cubicBezTo>
                  <a:pt x="113" y="40"/>
                  <a:pt x="104" y="45"/>
                  <a:pt x="95" y="51"/>
                </a:cubicBezTo>
                <a:cubicBezTo>
                  <a:pt x="86" y="57"/>
                  <a:pt x="78" y="64"/>
                  <a:pt x="70" y="71"/>
                </a:cubicBezTo>
                <a:cubicBezTo>
                  <a:pt x="63" y="79"/>
                  <a:pt x="56" y="87"/>
                  <a:pt x="50" y="96"/>
                </a:cubicBezTo>
                <a:cubicBezTo>
                  <a:pt x="44" y="105"/>
                  <a:pt x="39" y="114"/>
                  <a:pt x="35" y="124"/>
                </a:cubicBezTo>
                <a:cubicBezTo>
                  <a:pt x="31" y="134"/>
                  <a:pt x="28" y="144"/>
                  <a:pt x="26" y="154"/>
                </a:cubicBezTo>
                <a:cubicBezTo>
                  <a:pt x="24" y="165"/>
                  <a:pt x="23" y="176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4" name="任意多边形: 形状 333"/>
          <p:cNvSpPr/>
          <p:nvPr/>
        </p:nvSpPr>
        <p:spPr>
          <a:xfrm>
            <a:off x="4788360" y="3998979"/>
            <a:ext cx="5398560" cy="869400"/>
          </a:xfrm>
          <a:custGeom>
            <a:avLst/>
            <a:gdLst/>
            <a:ahLst/>
            <a:cxnLst/>
            <a:rect l="0" t="0" r="r" b="b"/>
            <a:pathLst>
              <a:path w="14996" h="2415">
                <a:moveTo>
                  <a:pt x="0" y="2276"/>
                </a:moveTo>
                <a:lnTo>
                  <a:pt x="0" y="139"/>
                </a:lnTo>
                <a:cubicBezTo>
                  <a:pt x="0" y="121"/>
                  <a:pt x="2" y="103"/>
                  <a:pt x="7" y="86"/>
                </a:cubicBezTo>
                <a:cubicBezTo>
                  <a:pt x="11" y="69"/>
                  <a:pt x="18" y="54"/>
                  <a:pt x="27" y="41"/>
                </a:cubicBezTo>
                <a:cubicBezTo>
                  <a:pt x="35" y="28"/>
                  <a:pt x="46" y="18"/>
                  <a:pt x="57" y="11"/>
                </a:cubicBezTo>
                <a:cubicBezTo>
                  <a:pt x="68" y="4"/>
                  <a:pt x="80" y="0"/>
                  <a:pt x="92" y="0"/>
                </a:cubicBezTo>
                <a:lnTo>
                  <a:pt x="14857" y="0"/>
                </a:lnTo>
                <a:cubicBezTo>
                  <a:pt x="14875" y="0"/>
                  <a:pt x="14893" y="4"/>
                  <a:pt x="14910" y="11"/>
                </a:cubicBezTo>
                <a:cubicBezTo>
                  <a:pt x="14927" y="18"/>
                  <a:pt x="14942" y="28"/>
                  <a:pt x="14955" y="41"/>
                </a:cubicBezTo>
                <a:cubicBezTo>
                  <a:pt x="14968" y="54"/>
                  <a:pt x="14979" y="69"/>
                  <a:pt x="14986" y="86"/>
                </a:cubicBezTo>
                <a:cubicBezTo>
                  <a:pt x="14993" y="103"/>
                  <a:pt x="14996" y="121"/>
                  <a:pt x="14996" y="139"/>
                </a:cubicBezTo>
                <a:lnTo>
                  <a:pt x="14996" y="2276"/>
                </a:lnTo>
                <a:cubicBezTo>
                  <a:pt x="14996" y="2294"/>
                  <a:pt x="14993" y="2312"/>
                  <a:pt x="14986" y="2329"/>
                </a:cubicBezTo>
                <a:cubicBezTo>
                  <a:pt x="14979" y="2346"/>
                  <a:pt x="14968" y="2361"/>
                  <a:pt x="14955" y="2374"/>
                </a:cubicBezTo>
                <a:cubicBezTo>
                  <a:pt x="14942" y="2388"/>
                  <a:pt x="14927" y="2398"/>
                  <a:pt x="14910" y="2405"/>
                </a:cubicBezTo>
                <a:cubicBezTo>
                  <a:pt x="14893" y="2412"/>
                  <a:pt x="14875" y="2415"/>
                  <a:pt x="14857" y="2415"/>
                </a:cubicBezTo>
                <a:lnTo>
                  <a:pt x="92" y="2415"/>
                </a:lnTo>
                <a:cubicBezTo>
                  <a:pt x="80" y="2415"/>
                  <a:pt x="68" y="2412"/>
                  <a:pt x="57" y="2405"/>
                </a:cubicBezTo>
                <a:cubicBezTo>
                  <a:pt x="46" y="2398"/>
                  <a:pt x="35" y="2388"/>
                  <a:pt x="27" y="2374"/>
                </a:cubicBezTo>
                <a:cubicBezTo>
                  <a:pt x="18" y="2361"/>
                  <a:pt x="11" y="2346"/>
                  <a:pt x="7" y="2329"/>
                </a:cubicBezTo>
                <a:cubicBezTo>
                  <a:pt x="2" y="2312"/>
                  <a:pt x="0" y="2294"/>
                  <a:pt x="0" y="227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5" name="任意多边形: 形状 334"/>
          <p:cNvSpPr/>
          <p:nvPr/>
        </p:nvSpPr>
        <p:spPr>
          <a:xfrm>
            <a:off x="4771440" y="3998979"/>
            <a:ext cx="50400" cy="869400"/>
          </a:xfrm>
          <a:custGeom>
            <a:avLst/>
            <a:gdLst/>
            <a:ahLst/>
            <a:cxnLst/>
            <a:rect l="0" t="0" r="r" b="b"/>
            <a:pathLst>
              <a:path w="140" h="2415">
                <a:moveTo>
                  <a:pt x="0" y="0"/>
                </a:moveTo>
                <a:lnTo>
                  <a:pt x="140" y="0"/>
                </a:lnTo>
                <a:lnTo>
                  <a:pt x="140" y="2415"/>
                </a:lnTo>
                <a:lnTo>
                  <a:pt x="0" y="2415"/>
                </a:lnTo>
                <a:lnTo>
                  <a:pt x="0" y="0"/>
                </a:lnTo>
                <a:close/>
              </a:path>
            </a:pathLst>
          </a:custGeom>
          <a:solidFill>
            <a:srgbClr val="4ADE80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36" name="图片 335"/>
          <p:cNvPicPr/>
          <p:nvPr/>
        </p:nvPicPr>
        <p:blipFill>
          <a:blip r:embed="rId4"/>
          <a:stretch>
            <a:fillRect/>
          </a:stretch>
        </p:blipFill>
        <p:spPr>
          <a:xfrm>
            <a:off x="4771800" y="3397419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7" name="文本框 336"/>
          <p:cNvSpPr txBox="1"/>
          <p:nvPr/>
        </p:nvSpPr>
        <p:spPr>
          <a:xfrm>
            <a:off x="7209000" y="2847203"/>
            <a:ext cx="18316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(1, 2, 3, 'a', 'b', 'c')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8" name="文本框 337"/>
          <p:cNvSpPr txBox="1"/>
          <p:nvPr/>
        </p:nvSpPr>
        <p:spPr>
          <a:xfrm>
            <a:off x="4988880" y="3378699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删除元组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39" name="文本框 338"/>
          <p:cNvSpPr txBox="1"/>
          <p:nvPr/>
        </p:nvSpPr>
        <p:spPr>
          <a:xfrm>
            <a:off x="4771800" y="3711699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虽然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0" name="文本框 339"/>
          <p:cNvSpPr txBox="1"/>
          <p:nvPr/>
        </p:nvSpPr>
        <p:spPr>
          <a:xfrm>
            <a:off x="5038920" y="3716379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1" name="文本框 340"/>
          <p:cNvSpPr txBox="1"/>
          <p:nvPr/>
        </p:nvSpPr>
        <p:spPr>
          <a:xfrm>
            <a:off x="5502600" y="3711699"/>
            <a:ext cx="24148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不允许删除元组中的元素，但是可以使用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2" name="文本框 341"/>
          <p:cNvSpPr txBox="1"/>
          <p:nvPr/>
        </p:nvSpPr>
        <p:spPr>
          <a:xfrm>
            <a:off x="7909200" y="3716379"/>
            <a:ext cx="20556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del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3" name="文本框 342"/>
          <p:cNvSpPr txBox="1"/>
          <p:nvPr/>
        </p:nvSpPr>
        <p:spPr>
          <a:xfrm>
            <a:off x="8113680" y="3711699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语句来删除整个元组。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4" name="文本框 343"/>
          <p:cNvSpPr txBox="1"/>
          <p:nvPr/>
        </p:nvSpPr>
        <p:spPr>
          <a:xfrm>
            <a:off x="4938840" y="4118859"/>
            <a:ext cx="1414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A3E63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5" name="文本框 344"/>
          <p:cNvSpPr txBox="1"/>
          <p:nvPr/>
        </p:nvSpPr>
        <p:spPr>
          <a:xfrm>
            <a:off x="5079240" y="4103739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A3E635"/>
                </a:solidFill>
                <a:effectLst/>
                <a:uFillTx/>
                <a:latin typeface="WenQuanYiZenHei"/>
                <a:ea typeface="WenQuanYiZenHei"/>
              </a:rPr>
              <a:t>删除整个元组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6" name="文本框 345"/>
          <p:cNvSpPr txBox="1"/>
          <p:nvPr/>
        </p:nvSpPr>
        <p:spPr>
          <a:xfrm>
            <a:off x="4938840" y="4286259"/>
            <a:ext cx="14090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my_tuple = (1, 2, 3)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7" name="文本框 346"/>
          <p:cNvSpPr txBox="1"/>
          <p:nvPr/>
        </p:nvSpPr>
        <p:spPr>
          <a:xfrm>
            <a:off x="4938840" y="4453299"/>
            <a:ext cx="8456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del my_tuple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48" name="任意多边形: 形状 347"/>
          <p:cNvSpPr/>
          <p:nvPr/>
        </p:nvSpPr>
        <p:spPr>
          <a:xfrm>
            <a:off x="4596120" y="5169567"/>
            <a:ext cx="5766480" cy="827277"/>
          </a:xfrm>
          <a:custGeom>
            <a:avLst/>
            <a:gdLst/>
            <a:ahLst/>
            <a:cxnLst/>
            <a:rect l="0" t="0" r="r" b="b"/>
            <a:pathLst>
              <a:path w="16018" h="2439">
                <a:moveTo>
                  <a:pt x="0" y="2253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6" y="138"/>
                  <a:pt x="9" y="126"/>
                  <a:pt x="14" y="115"/>
                </a:cubicBezTo>
                <a:cubicBezTo>
                  <a:pt x="18" y="104"/>
                  <a:pt x="24" y="93"/>
                  <a:pt x="31" y="83"/>
                </a:cubicBezTo>
                <a:cubicBezTo>
                  <a:pt x="38" y="73"/>
                  <a:pt x="45" y="63"/>
                  <a:pt x="54" y="55"/>
                </a:cubicBezTo>
                <a:cubicBezTo>
                  <a:pt x="63" y="46"/>
                  <a:pt x="72" y="38"/>
                  <a:pt x="82" y="31"/>
                </a:cubicBezTo>
                <a:cubicBezTo>
                  <a:pt x="92" y="25"/>
                  <a:pt x="103" y="19"/>
                  <a:pt x="114" y="14"/>
                </a:cubicBezTo>
                <a:cubicBezTo>
                  <a:pt x="126" y="10"/>
                  <a:pt x="137" y="6"/>
                  <a:pt x="149" y="4"/>
                </a:cubicBezTo>
                <a:cubicBezTo>
                  <a:pt x="161" y="1"/>
                  <a:pt x="173" y="0"/>
                  <a:pt x="185" y="0"/>
                </a:cubicBezTo>
                <a:lnTo>
                  <a:pt x="15832" y="0"/>
                </a:lnTo>
                <a:cubicBezTo>
                  <a:pt x="15844" y="0"/>
                  <a:pt x="15856" y="1"/>
                  <a:pt x="15868" y="4"/>
                </a:cubicBezTo>
                <a:cubicBezTo>
                  <a:pt x="15880" y="6"/>
                  <a:pt x="15892" y="10"/>
                  <a:pt x="15903" y="14"/>
                </a:cubicBezTo>
                <a:cubicBezTo>
                  <a:pt x="15914" y="19"/>
                  <a:pt x="15925" y="25"/>
                  <a:pt x="15935" y="31"/>
                </a:cubicBezTo>
                <a:cubicBezTo>
                  <a:pt x="15945" y="38"/>
                  <a:pt x="15955" y="46"/>
                  <a:pt x="15963" y="55"/>
                </a:cubicBezTo>
                <a:cubicBezTo>
                  <a:pt x="15972" y="63"/>
                  <a:pt x="15980" y="73"/>
                  <a:pt x="15986" y="83"/>
                </a:cubicBezTo>
                <a:cubicBezTo>
                  <a:pt x="15993" y="93"/>
                  <a:pt x="15999" y="104"/>
                  <a:pt x="16004" y="115"/>
                </a:cubicBezTo>
                <a:cubicBezTo>
                  <a:pt x="16008" y="126"/>
                  <a:pt x="16012" y="138"/>
                  <a:pt x="16014" y="150"/>
                </a:cubicBezTo>
                <a:cubicBezTo>
                  <a:pt x="16016" y="162"/>
                  <a:pt x="16018" y="174"/>
                  <a:pt x="16018" y="186"/>
                </a:cubicBezTo>
                <a:lnTo>
                  <a:pt x="16018" y="2253"/>
                </a:lnTo>
                <a:cubicBezTo>
                  <a:pt x="16018" y="2265"/>
                  <a:pt x="16016" y="2277"/>
                  <a:pt x="16014" y="2289"/>
                </a:cubicBezTo>
                <a:cubicBezTo>
                  <a:pt x="16012" y="2301"/>
                  <a:pt x="16008" y="2313"/>
                  <a:pt x="16004" y="2324"/>
                </a:cubicBezTo>
                <a:cubicBezTo>
                  <a:pt x="15999" y="2335"/>
                  <a:pt x="15993" y="2346"/>
                  <a:pt x="15986" y="2356"/>
                </a:cubicBezTo>
                <a:cubicBezTo>
                  <a:pt x="15980" y="2366"/>
                  <a:pt x="15972" y="2376"/>
                  <a:pt x="15963" y="2384"/>
                </a:cubicBezTo>
                <a:cubicBezTo>
                  <a:pt x="15955" y="2393"/>
                  <a:pt x="15945" y="2400"/>
                  <a:pt x="15935" y="2407"/>
                </a:cubicBezTo>
                <a:cubicBezTo>
                  <a:pt x="15925" y="2414"/>
                  <a:pt x="15914" y="2420"/>
                  <a:pt x="15903" y="2424"/>
                </a:cubicBezTo>
                <a:cubicBezTo>
                  <a:pt x="15892" y="2429"/>
                  <a:pt x="15880" y="2433"/>
                  <a:pt x="15868" y="2435"/>
                </a:cubicBezTo>
                <a:cubicBezTo>
                  <a:pt x="15856" y="2437"/>
                  <a:pt x="15844" y="2439"/>
                  <a:pt x="15832" y="2439"/>
                </a:cubicBezTo>
                <a:lnTo>
                  <a:pt x="185" y="2439"/>
                </a:lnTo>
                <a:cubicBezTo>
                  <a:pt x="173" y="2439"/>
                  <a:pt x="161" y="2437"/>
                  <a:pt x="149" y="2435"/>
                </a:cubicBezTo>
                <a:cubicBezTo>
                  <a:pt x="137" y="2433"/>
                  <a:pt x="126" y="2429"/>
                  <a:pt x="114" y="2424"/>
                </a:cubicBezTo>
                <a:cubicBezTo>
                  <a:pt x="103" y="2420"/>
                  <a:pt x="92" y="2414"/>
                  <a:pt x="82" y="2407"/>
                </a:cubicBezTo>
                <a:cubicBezTo>
                  <a:pt x="72" y="2400"/>
                  <a:pt x="63" y="2393"/>
                  <a:pt x="54" y="2384"/>
                </a:cubicBezTo>
                <a:cubicBezTo>
                  <a:pt x="45" y="2376"/>
                  <a:pt x="38" y="2366"/>
                  <a:pt x="31" y="2356"/>
                </a:cubicBezTo>
                <a:cubicBezTo>
                  <a:pt x="24" y="2346"/>
                  <a:pt x="18" y="2335"/>
                  <a:pt x="14" y="2324"/>
                </a:cubicBezTo>
                <a:cubicBezTo>
                  <a:pt x="9" y="2313"/>
                  <a:pt x="6" y="2301"/>
                  <a:pt x="3" y="2289"/>
                </a:cubicBezTo>
                <a:cubicBezTo>
                  <a:pt x="1" y="2277"/>
                  <a:pt x="0" y="2265"/>
                  <a:pt x="0" y="2253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49" name="图片 348"/>
          <p:cNvPicPr/>
          <p:nvPr/>
        </p:nvPicPr>
        <p:blipFill>
          <a:blip r:embed="rId5"/>
          <a:stretch>
            <a:fillRect/>
          </a:stretch>
        </p:blipFill>
        <p:spPr>
          <a:xfrm>
            <a:off x="6869160" y="5262382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0" name="文本框 349"/>
          <p:cNvSpPr txBox="1"/>
          <p:nvPr/>
        </p:nvSpPr>
        <p:spPr>
          <a:xfrm>
            <a:off x="4938840" y="4620339"/>
            <a:ext cx="42962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87171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print(my_tuple) # NameError: name 'my_tuple' is not defined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1" name="文本框 350"/>
          <p:cNvSpPr txBox="1"/>
          <p:nvPr/>
        </p:nvSpPr>
        <p:spPr>
          <a:xfrm>
            <a:off x="7099560" y="5243302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2" name="文本框 351"/>
          <p:cNvSpPr txBox="1"/>
          <p:nvPr/>
        </p:nvSpPr>
        <p:spPr>
          <a:xfrm>
            <a:off x="7433640" y="5249422"/>
            <a:ext cx="32652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vs 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53" name="图片 352"/>
          <p:cNvPicPr/>
          <p:nvPr/>
        </p:nvPicPr>
        <p:blipFill>
          <a:blip r:embed="rId6"/>
          <a:stretch>
            <a:fillRect/>
          </a:stretch>
        </p:blipFill>
        <p:spPr>
          <a:xfrm>
            <a:off x="4763160" y="5596462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文本框 353"/>
          <p:cNvSpPr txBox="1"/>
          <p:nvPr/>
        </p:nvSpPr>
        <p:spPr>
          <a:xfrm>
            <a:off x="7758720" y="5243302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列表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5" name="文本框 354"/>
          <p:cNvSpPr txBox="1"/>
          <p:nvPr/>
        </p:nvSpPr>
        <p:spPr>
          <a:xfrm>
            <a:off x="4997160" y="5576302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元组使用小括号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6" name="文本框 355"/>
          <p:cNvSpPr txBox="1"/>
          <p:nvPr/>
        </p:nvSpPr>
        <p:spPr>
          <a:xfrm>
            <a:off x="5933160" y="5580982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7" name="文本框 356"/>
          <p:cNvSpPr txBox="1"/>
          <p:nvPr/>
        </p:nvSpPr>
        <p:spPr>
          <a:xfrm>
            <a:off x="5976000" y="559394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" name="任意多边形: 形状 44"/>
          <p:cNvSpPr/>
          <p:nvPr>
            <p:custDataLst>
              <p:tags r:id="rId7"/>
            </p:custDataLst>
          </p:nvPr>
        </p:nvSpPr>
        <p:spPr>
          <a:xfrm>
            <a:off x="549778" y="0"/>
            <a:ext cx="9596765" cy="7403760"/>
          </a:xfrm>
          <a:custGeom>
            <a:avLst/>
            <a:gdLst>
              <a:gd name="connsiteX0" fmla="*/ 2634451 w 7175498"/>
              <a:gd name="connsiteY0" fmla="*/ 5207403 h 5535789"/>
              <a:gd name="connsiteX1" fmla="*/ 2670759 w 7175498"/>
              <a:gd name="connsiteY1" fmla="*/ 5212686 h 5535789"/>
              <a:gd name="connsiteX2" fmla="*/ 2608532 w 7175498"/>
              <a:gd name="connsiteY2" fmla="*/ 5228538 h 5535789"/>
              <a:gd name="connsiteX3" fmla="*/ 2634451 w 7175498"/>
              <a:gd name="connsiteY3" fmla="*/ 5207403 h 5535789"/>
              <a:gd name="connsiteX4" fmla="*/ 3220328 w 7175498"/>
              <a:gd name="connsiteY4" fmla="*/ 5171457 h 5535789"/>
              <a:gd name="connsiteX5" fmla="*/ 3244849 w 7175498"/>
              <a:gd name="connsiteY5" fmla="*/ 5171815 h 5535789"/>
              <a:gd name="connsiteX6" fmla="*/ 3166745 w 7175498"/>
              <a:gd name="connsiteY6" fmla="*/ 5178638 h 5535789"/>
              <a:gd name="connsiteX7" fmla="*/ 3220328 w 7175498"/>
              <a:gd name="connsiteY7" fmla="*/ 5171457 h 5535789"/>
              <a:gd name="connsiteX8" fmla="*/ 2190080 w 7175498"/>
              <a:gd name="connsiteY8" fmla="*/ 5149066 h 5535789"/>
              <a:gd name="connsiteX9" fmla="*/ 2153098 w 7175498"/>
              <a:gd name="connsiteY9" fmla="*/ 5211295 h 5535789"/>
              <a:gd name="connsiteX10" fmla="*/ 2190080 w 7175498"/>
              <a:gd name="connsiteY10" fmla="*/ 5149066 h 5535789"/>
              <a:gd name="connsiteX11" fmla="*/ 2932428 w 7175498"/>
              <a:gd name="connsiteY11" fmla="*/ 5145891 h 5535789"/>
              <a:gd name="connsiteX12" fmla="*/ 2892102 w 7175498"/>
              <a:gd name="connsiteY12" fmla="*/ 5195966 h 5535789"/>
              <a:gd name="connsiteX13" fmla="*/ 2835910 w 7175498"/>
              <a:gd name="connsiteY13" fmla="*/ 5183834 h 5535789"/>
              <a:gd name="connsiteX14" fmla="*/ 2857946 w 7175498"/>
              <a:gd name="connsiteY14" fmla="*/ 5164862 h 5535789"/>
              <a:gd name="connsiteX15" fmla="*/ 2861031 w 7175498"/>
              <a:gd name="connsiteY15" fmla="*/ 5177436 h 5535789"/>
              <a:gd name="connsiteX16" fmla="*/ 2932428 w 7175498"/>
              <a:gd name="connsiteY16" fmla="*/ 5145891 h 5535789"/>
              <a:gd name="connsiteX17" fmla="*/ 2330725 w 7175498"/>
              <a:gd name="connsiteY17" fmla="*/ 5113378 h 5535789"/>
              <a:gd name="connsiteX18" fmla="*/ 2582569 w 7175498"/>
              <a:gd name="connsiteY18" fmla="*/ 5182371 h 5535789"/>
              <a:gd name="connsiteX19" fmla="*/ 2518758 w 7175498"/>
              <a:gd name="connsiteY19" fmla="*/ 5504237 h 5535789"/>
              <a:gd name="connsiteX20" fmla="*/ 2186940 w 7175498"/>
              <a:gd name="connsiteY20" fmla="*/ 5243616 h 5535789"/>
              <a:gd name="connsiteX21" fmla="*/ 2252951 w 7175498"/>
              <a:gd name="connsiteY21" fmla="*/ 5187218 h 5535789"/>
              <a:gd name="connsiteX22" fmla="*/ 2215325 w 7175498"/>
              <a:gd name="connsiteY22" fmla="*/ 5143157 h 5535789"/>
              <a:gd name="connsiteX23" fmla="*/ 2330725 w 7175498"/>
              <a:gd name="connsiteY23" fmla="*/ 5113378 h 5535789"/>
              <a:gd name="connsiteX24" fmla="*/ 2230118 w 7175498"/>
              <a:gd name="connsiteY24" fmla="*/ 5045561 h 5535789"/>
              <a:gd name="connsiteX25" fmla="*/ 2146367 w 7175498"/>
              <a:gd name="connsiteY25" fmla="*/ 5133825 h 5535789"/>
              <a:gd name="connsiteX26" fmla="*/ 2146367 w 7175498"/>
              <a:gd name="connsiteY26" fmla="*/ 5080646 h 5535789"/>
              <a:gd name="connsiteX27" fmla="*/ 2230118 w 7175498"/>
              <a:gd name="connsiteY27" fmla="*/ 5045561 h 5535789"/>
              <a:gd name="connsiteX28" fmla="*/ 1576182 w 7175498"/>
              <a:gd name="connsiteY28" fmla="*/ 5042550 h 5535789"/>
              <a:gd name="connsiteX29" fmla="*/ 1594071 w 7175498"/>
              <a:gd name="connsiteY29" fmla="*/ 5048348 h 5535789"/>
              <a:gd name="connsiteX30" fmla="*/ 1589505 w 7175498"/>
              <a:gd name="connsiteY30" fmla="*/ 5088028 h 5535789"/>
              <a:gd name="connsiteX31" fmla="*/ 1556777 w 7175498"/>
              <a:gd name="connsiteY31" fmla="*/ 5110965 h 5535789"/>
              <a:gd name="connsiteX32" fmla="*/ 1531620 w 7175498"/>
              <a:gd name="connsiteY32" fmla="*/ 5064222 h 5535789"/>
              <a:gd name="connsiteX33" fmla="*/ 1576182 w 7175498"/>
              <a:gd name="connsiteY33" fmla="*/ 5042550 h 5535789"/>
              <a:gd name="connsiteX34" fmla="*/ 2104390 w 7175498"/>
              <a:gd name="connsiteY34" fmla="*/ 4918985 h 5535789"/>
              <a:gd name="connsiteX35" fmla="*/ 2185758 w 7175498"/>
              <a:gd name="connsiteY35" fmla="*/ 4977766 h 5535789"/>
              <a:gd name="connsiteX36" fmla="*/ 2185758 w 7175498"/>
              <a:gd name="connsiteY36" fmla="*/ 4924709 h 5535789"/>
              <a:gd name="connsiteX37" fmla="*/ 2226443 w 7175498"/>
              <a:gd name="connsiteY37" fmla="*/ 4927571 h 5535789"/>
              <a:gd name="connsiteX38" fmla="*/ 2188837 w 7175498"/>
              <a:gd name="connsiteY38" fmla="*/ 4990315 h 5535789"/>
              <a:gd name="connsiteX39" fmla="*/ 2104390 w 7175498"/>
              <a:gd name="connsiteY39" fmla="*/ 4918985 h 5535789"/>
              <a:gd name="connsiteX40" fmla="*/ 2041639 w 7175498"/>
              <a:gd name="connsiteY40" fmla="*/ 4884879 h 5535789"/>
              <a:gd name="connsiteX41" fmla="*/ 2050574 w 7175498"/>
              <a:gd name="connsiteY41" fmla="*/ 4885874 h 5535789"/>
              <a:gd name="connsiteX42" fmla="*/ 2060287 w 7175498"/>
              <a:gd name="connsiteY42" fmla="*/ 4903437 h 5535789"/>
              <a:gd name="connsiteX43" fmla="*/ 2007586 w 7175498"/>
              <a:gd name="connsiteY43" fmla="*/ 4903437 h 5535789"/>
              <a:gd name="connsiteX44" fmla="*/ 2091688 w 7175498"/>
              <a:gd name="connsiteY44" fmla="*/ 4921734 h 5535789"/>
              <a:gd name="connsiteX45" fmla="*/ 2004512 w 7175498"/>
              <a:gd name="connsiteY45" fmla="*/ 4944219 h 5535789"/>
              <a:gd name="connsiteX46" fmla="*/ 1991995 w 7175498"/>
              <a:gd name="connsiteY46" fmla="*/ 4894399 h 5535789"/>
              <a:gd name="connsiteX47" fmla="*/ 2041639 w 7175498"/>
              <a:gd name="connsiteY47" fmla="*/ 4884879 h 5535789"/>
              <a:gd name="connsiteX48" fmla="*/ 2122397 w 7175498"/>
              <a:gd name="connsiteY48" fmla="*/ 4834631 h 5535789"/>
              <a:gd name="connsiteX49" fmla="*/ 2094723 w 7175498"/>
              <a:gd name="connsiteY49" fmla="*/ 4881895 h 5535789"/>
              <a:gd name="connsiteX50" fmla="*/ 2091428 w 7175498"/>
              <a:gd name="connsiteY50" fmla="*/ 4869306 h 5535789"/>
              <a:gd name="connsiteX51" fmla="*/ 2069465 w 7175498"/>
              <a:gd name="connsiteY51" fmla="*/ 4835072 h 5535789"/>
              <a:gd name="connsiteX52" fmla="*/ 2088353 w 7175498"/>
              <a:gd name="connsiteY52" fmla="*/ 4856717 h 5535789"/>
              <a:gd name="connsiteX53" fmla="*/ 2122397 w 7175498"/>
              <a:gd name="connsiteY53" fmla="*/ 4834631 h 5535789"/>
              <a:gd name="connsiteX54" fmla="*/ 2328237 w 7175498"/>
              <a:gd name="connsiteY54" fmla="*/ 4649010 h 5535789"/>
              <a:gd name="connsiteX55" fmla="*/ 2316127 w 7175498"/>
              <a:gd name="connsiteY55" fmla="*/ 4705155 h 5535789"/>
              <a:gd name="connsiteX56" fmla="*/ 2328237 w 7175498"/>
              <a:gd name="connsiteY56" fmla="*/ 4649010 h 5535789"/>
              <a:gd name="connsiteX57" fmla="*/ 2455063 w 7175498"/>
              <a:gd name="connsiteY57" fmla="*/ 4417162 h 5535789"/>
              <a:gd name="connsiteX58" fmla="*/ 2405301 w 7175498"/>
              <a:gd name="connsiteY58" fmla="*/ 4429932 h 5535789"/>
              <a:gd name="connsiteX59" fmla="*/ 2377999 w 7175498"/>
              <a:gd name="connsiteY59" fmla="*/ 4582736 h 5535789"/>
              <a:gd name="connsiteX60" fmla="*/ 2415430 w 7175498"/>
              <a:gd name="connsiteY60" fmla="*/ 4626772 h 5535789"/>
              <a:gd name="connsiteX61" fmla="*/ 2455063 w 7175498"/>
              <a:gd name="connsiteY61" fmla="*/ 4417162 h 5535789"/>
              <a:gd name="connsiteX62" fmla="*/ 6924675 w 7175498"/>
              <a:gd name="connsiteY62" fmla="*/ 4405801 h 5535789"/>
              <a:gd name="connsiteX63" fmla="*/ 7012760 w 7175498"/>
              <a:gd name="connsiteY63" fmla="*/ 4436600 h 5535789"/>
              <a:gd name="connsiteX64" fmla="*/ 7131676 w 7175498"/>
              <a:gd name="connsiteY64" fmla="*/ 4538898 h 5535789"/>
              <a:gd name="connsiteX65" fmla="*/ 7175498 w 7175498"/>
              <a:gd name="connsiteY65" fmla="*/ 4660115 h 5535789"/>
              <a:gd name="connsiteX66" fmla="*/ 6924675 w 7175498"/>
              <a:gd name="connsiteY66" fmla="*/ 4405801 h 5535789"/>
              <a:gd name="connsiteX67" fmla="*/ 6888433 w 7175498"/>
              <a:gd name="connsiteY67" fmla="*/ 4294058 h 5535789"/>
              <a:gd name="connsiteX68" fmla="*/ 7005953 w 7175498"/>
              <a:gd name="connsiteY68" fmla="*/ 4411717 h 5535789"/>
              <a:gd name="connsiteX69" fmla="*/ 6871335 w 7175498"/>
              <a:gd name="connsiteY69" fmla="*/ 4300157 h 5535789"/>
              <a:gd name="connsiteX70" fmla="*/ 6888433 w 7175498"/>
              <a:gd name="connsiteY70" fmla="*/ 4294058 h 5535789"/>
              <a:gd name="connsiteX71" fmla="*/ 1924270 w 7175498"/>
              <a:gd name="connsiteY71" fmla="*/ 4224594 h 5535789"/>
              <a:gd name="connsiteX72" fmla="*/ 1942544 w 7175498"/>
              <a:gd name="connsiteY72" fmla="*/ 4229883 h 5535789"/>
              <a:gd name="connsiteX73" fmla="*/ 1920816 w 7175498"/>
              <a:gd name="connsiteY73" fmla="*/ 4248870 h 5535789"/>
              <a:gd name="connsiteX74" fmla="*/ 1970416 w 7175498"/>
              <a:gd name="connsiteY74" fmla="*/ 4236065 h 5535789"/>
              <a:gd name="connsiteX75" fmla="*/ 1914672 w 7175498"/>
              <a:gd name="connsiteY75" fmla="*/ 4276909 h 5535789"/>
              <a:gd name="connsiteX76" fmla="*/ 1924270 w 7175498"/>
              <a:gd name="connsiteY76" fmla="*/ 4224594 h 5535789"/>
              <a:gd name="connsiteX77" fmla="*/ 6702425 w 7175498"/>
              <a:gd name="connsiteY77" fmla="*/ 4104491 h 5535789"/>
              <a:gd name="connsiteX78" fmla="*/ 6865618 w 7175498"/>
              <a:gd name="connsiteY78" fmla="*/ 4275305 h 5535789"/>
              <a:gd name="connsiteX79" fmla="*/ 6702425 w 7175498"/>
              <a:gd name="connsiteY79" fmla="*/ 4104491 h 5535789"/>
              <a:gd name="connsiteX80" fmla="*/ 1801546 w 7175498"/>
              <a:gd name="connsiteY80" fmla="*/ 4058188 h 5535789"/>
              <a:gd name="connsiteX81" fmla="*/ 1842133 w 7175498"/>
              <a:gd name="connsiteY81" fmla="*/ 4096889 h 5535789"/>
              <a:gd name="connsiteX82" fmla="*/ 1805097 w 7175498"/>
              <a:gd name="connsiteY82" fmla="*/ 4106395 h 5535789"/>
              <a:gd name="connsiteX83" fmla="*/ 1826574 w 7175498"/>
              <a:gd name="connsiteY83" fmla="*/ 4087605 h 5535789"/>
              <a:gd name="connsiteX84" fmla="*/ 1795454 w 7175498"/>
              <a:gd name="connsiteY84" fmla="*/ 4069037 h 5535789"/>
              <a:gd name="connsiteX85" fmla="*/ 1801546 w 7175498"/>
              <a:gd name="connsiteY85" fmla="*/ 4058188 h 5535789"/>
              <a:gd name="connsiteX86" fmla="*/ 1754338 w 7175498"/>
              <a:gd name="connsiteY86" fmla="*/ 3991122 h 5535789"/>
              <a:gd name="connsiteX87" fmla="*/ 1786037 w 7175498"/>
              <a:gd name="connsiteY87" fmla="*/ 4031465 h 5535789"/>
              <a:gd name="connsiteX88" fmla="*/ 1713866 w 7175498"/>
              <a:gd name="connsiteY88" fmla="*/ 4009435 h 5535789"/>
              <a:gd name="connsiteX89" fmla="*/ 1754338 w 7175498"/>
              <a:gd name="connsiteY89" fmla="*/ 3991122 h 5535789"/>
              <a:gd name="connsiteX90" fmla="*/ 1820549 w 7175498"/>
              <a:gd name="connsiteY90" fmla="*/ 3988369 h 5535789"/>
              <a:gd name="connsiteX91" fmla="*/ 1823653 w 7175498"/>
              <a:gd name="connsiteY91" fmla="*/ 3989298 h 5535789"/>
              <a:gd name="connsiteX92" fmla="*/ 1822120 w 7175498"/>
              <a:gd name="connsiteY92" fmla="*/ 4000503 h 5535789"/>
              <a:gd name="connsiteX93" fmla="*/ 1822159 w 7175498"/>
              <a:gd name="connsiteY93" fmla="*/ 4000351 h 5535789"/>
              <a:gd name="connsiteX94" fmla="*/ 1830704 w 7175498"/>
              <a:gd name="connsiteY94" fmla="*/ 4003462 h 5535789"/>
              <a:gd name="connsiteX95" fmla="*/ 1819911 w 7175498"/>
              <a:gd name="connsiteY95" fmla="*/ 4009239 h 5535789"/>
              <a:gd name="connsiteX96" fmla="*/ 1822003 w 7175498"/>
              <a:gd name="connsiteY96" fmla="*/ 4000969 h 5535789"/>
              <a:gd name="connsiteX97" fmla="*/ 1802131 w 7175498"/>
              <a:gd name="connsiteY97" fmla="*/ 3994969 h 5535789"/>
              <a:gd name="connsiteX98" fmla="*/ 1820549 w 7175498"/>
              <a:gd name="connsiteY98" fmla="*/ 3988369 h 5535789"/>
              <a:gd name="connsiteX99" fmla="*/ 1760428 w 7175498"/>
              <a:gd name="connsiteY99" fmla="*/ 3931726 h 5535789"/>
              <a:gd name="connsiteX100" fmla="*/ 1782117 w 7175498"/>
              <a:gd name="connsiteY100" fmla="*/ 3965824 h 5535789"/>
              <a:gd name="connsiteX101" fmla="*/ 1807122 w 7175498"/>
              <a:gd name="connsiteY101" fmla="*/ 3959663 h 5535789"/>
              <a:gd name="connsiteX102" fmla="*/ 1750696 w 7175498"/>
              <a:gd name="connsiteY102" fmla="*/ 3947341 h 5535789"/>
              <a:gd name="connsiteX103" fmla="*/ 1760428 w 7175498"/>
              <a:gd name="connsiteY103" fmla="*/ 3931726 h 5535789"/>
              <a:gd name="connsiteX104" fmla="*/ 1767885 w 7175498"/>
              <a:gd name="connsiteY104" fmla="*/ 3764418 h 5535789"/>
              <a:gd name="connsiteX105" fmla="*/ 1616164 w 7175498"/>
              <a:gd name="connsiteY105" fmla="*/ 3835230 h 5535789"/>
              <a:gd name="connsiteX106" fmla="*/ 1806403 w 7175498"/>
              <a:gd name="connsiteY106" fmla="*/ 3800001 h 5535789"/>
              <a:gd name="connsiteX107" fmla="*/ 1767885 w 7175498"/>
              <a:gd name="connsiteY107" fmla="*/ 3764418 h 5535789"/>
              <a:gd name="connsiteX108" fmla="*/ 1475600 w 7175498"/>
              <a:gd name="connsiteY108" fmla="*/ 2771397 h 5535789"/>
              <a:gd name="connsiteX109" fmla="*/ 1552574 w 7175498"/>
              <a:gd name="connsiteY109" fmla="*/ 2803647 h 5535789"/>
              <a:gd name="connsiteX110" fmla="*/ 1455420 w 7175498"/>
              <a:gd name="connsiteY110" fmla="*/ 2788446 h 5535789"/>
              <a:gd name="connsiteX111" fmla="*/ 1475600 w 7175498"/>
              <a:gd name="connsiteY111" fmla="*/ 2771397 h 5535789"/>
              <a:gd name="connsiteX112" fmla="*/ 1409544 w 7175498"/>
              <a:gd name="connsiteY112" fmla="*/ 2348482 h 5535789"/>
              <a:gd name="connsiteX113" fmla="*/ 1381760 w 7175498"/>
              <a:gd name="connsiteY113" fmla="*/ 2395399 h 5535789"/>
              <a:gd name="connsiteX114" fmla="*/ 1406677 w 7175498"/>
              <a:gd name="connsiteY114" fmla="*/ 2389011 h 5535789"/>
              <a:gd name="connsiteX115" fmla="*/ 1409544 w 7175498"/>
              <a:gd name="connsiteY115" fmla="*/ 2348482 h 5535789"/>
              <a:gd name="connsiteX116" fmla="*/ 1755748 w 7175498"/>
              <a:gd name="connsiteY116" fmla="*/ 2251884 h 5535789"/>
              <a:gd name="connsiteX117" fmla="*/ 1908808 w 7175498"/>
              <a:gd name="connsiteY117" fmla="*/ 2380716 h 5535789"/>
              <a:gd name="connsiteX118" fmla="*/ 1696056 w 7175498"/>
              <a:gd name="connsiteY118" fmla="*/ 2275694 h 5535789"/>
              <a:gd name="connsiteX119" fmla="*/ 1755748 w 7175498"/>
              <a:gd name="connsiteY119" fmla="*/ 2251884 h 5535789"/>
              <a:gd name="connsiteX120" fmla="*/ 1491777 w 7175498"/>
              <a:gd name="connsiteY120" fmla="*/ 2241873 h 5535789"/>
              <a:gd name="connsiteX121" fmla="*/ 1505898 w 7175498"/>
              <a:gd name="connsiteY121" fmla="*/ 2257837 h 5535789"/>
              <a:gd name="connsiteX122" fmla="*/ 1449705 w 7175498"/>
              <a:gd name="connsiteY122" fmla="*/ 2245474 h 5535789"/>
              <a:gd name="connsiteX123" fmla="*/ 1491777 w 7175498"/>
              <a:gd name="connsiteY123" fmla="*/ 2241873 h 5535789"/>
              <a:gd name="connsiteX124" fmla="*/ 993004 w 7175498"/>
              <a:gd name="connsiteY124" fmla="*/ 2070181 h 5535789"/>
              <a:gd name="connsiteX125" fmla="*/ 1213178 w 7175498"/>
              <a:gd name="connsiteY125" fmla="*/ 2359042 h 5535789"/>
              <a:gd name="connsiteX126" fmla="*/ 1553567 w 7175498"/>
              <a:gd name="connsiteY126" fmla="*/ 2444907 h 5535789"/>
              <a:gd name="connsiteX127" fmla="*/ 1719578 w 7175498"/>
              <a:gd name="connsiteY127" fmla="*/ 2575027 h 5535789"/>
              <a:gd name="connsiteX128" fmla="*/ 1272845 w 7175498"/>
              <a:gd name="connsiteY128" fmla="*/ 2436981 h 5535789"/>
              <a:gd name="connsiteX129" fmla="*/ 1247746 w 7175498"/>
              <a:gd name="connsiteY129" fmla="*/ 2390306 h 5535789"/>
              <a:gd name="connsiteX130" fmla="*/ 888421 w 7175498"/>
              <a:gd name="connsiteY130" fmla="*/ 2388764 h 5535789"/>
              <a:gd name="connsiteX131" fmla="*/ 993004 w 7175498"/>
              <a:gd name="connsiteY131" fmla="*/ 2070181 h 5535789"/>
              <a:gd name="connsiteX132" fmla="*/ 373349 w 7175498"/>
              <a:gd name="connsiteY132" fmla="*/ 1836317 h 5535789"/>
              <a:gd name="connsiteX133" fmla="*/ 559434 w 7175498"/>
              <a:gd name="connsiteY133" fmla="*/ 1928344 h 5535789"/>
              <a:gd name="connsiteX134" fmla="*/ 337186 w 7175498"/>
              <a:gd name="connsiteY134" fmla="*/ 1839144 h 5535789"/>
              <a:gd name="connsiteX135" fmla="*/ 373349 w 7175498"/>
              <a:gd name="connsiteY135" fmla="*/ 1836317 h 5535789"/>
              <a:gd name="connsiteX136" fmla="*/ 6100225 w 7175498"/>
              <a:gd name="connsiteY136" fmla="*/ 1803447 h 5535789"/>
              <a:gd name="connsiteX137" fmla="*/ 6129538 w 7175498"/>
              <a:gd name="connsiteY137" fmla="*/ 1807975 h 5535789"/>
              <a:gd name="connsiteX138" fmla="*/ 6067421 w 7175498"/>
              <a:gd name="connsiteY138" fmla="*/ 1876909 h 5535789"/>
              <a:gd name="connsiteX139" fmla="*/ 6100225 w 7175498"/>
              <a:gd name="connsiteY139" fmla="*/ 1803447 h 5535789"/>
              <a:gd name="connsiteX140" fmla="*/ 1359988 w 7175498"/>
              <a:gd name="connsiteY140" fmla="*/ 1790551 h 5535789"/>
              <a:gd name="connsiteX141" fmla="*/ 1569718 w 7175498"/>
              <a:gd name="connsiteY141" fmla="*/ 1936236 h 5535789"/>
              <a:gd name="connsiteX142" fmla="*/ 1532487 w 7175498"/>
              <a:gd name="connsiteY142" fmla="*/ 1998829 h 5535789"/>
              <a:gd name="connsiteX143" fmla="*/ 1359988 w 7175498"/>
              <a:gd name="connsiteY143" fmla="*/ 1790551 h 5535789"/>
              <a:gd name="connsiteX144" fmla="*/ 1238213 w 7175498"/>
              <a:gd name="connsiteY144" fmla="*/ 1728321 h 5535789"/>
              <a:gd name="connsiteX145" fmla="*/ 1244599 w 7175498"/>
              <a:gd name="connsiteY145" fmla="*/ 1753218 h 5535789"/>
              <a:gd name="connsiteX146" fmla="*/ 1207170 w 7175498"/>
              <a:gd name="connsiteY146" fmla="*/ 1762609 h 5535789"/>
              <a:gd name="connsiteX147" fmla="*/ 1200785 w 7175498"/>
              <a:gd name="connsiteY147" fmla="*/ 1737712 h 5535789"/>
              <a:gd name="connsiteX148" fmla="*/ 806720 w 7175498"/>
              <a:gd name="connsiteY148" fmla="*/ 1493396 h 5535789"/>
              <a:gd name="connsiteX149" fmla="*/ 994409 w 7175498"/>
              <a:gd name="connsiteY149" fmla="*/ 1604596 h 5535789"/>
              <a:gd name="connsiteX150" fmla="*/ 806720 w 7175498"/>
              <a:gd name="connsiteY150" fmla="*/ 1493396 h 5535789"/>
              <a:gd name="connsiteX151" fmla="*/ 6222928 w 7175498"/>
              <a:gd name="connsiteY151" fmla="*/ 1354309 h 5535789"/>
              <a:gd name="connsiteX152" fmla="*/ 6302629 w 7175498"/>
              <a:gd name="connsiteY152" fmla="*/ 1392116 h 5535789"/>
              <a:gd name="connsiteX153" fmla="*/ 6212677 w 7175498"/>
              <a:gd name="connsiteY153" fmla="*/ 1508171 h 5535789"/>
              <a:gd name="connsiteX154" fmla="*/ 6143228 w 7175498"/>
              <a:gd name="connsiteY154" fmla="*/ 1392116 h 5535789"/>
              <a:gd name="connsiteX155" fmla="*/ 6222928 w 7175498"/>
              <a:gd name="connsiteY155" fmla="*/ 1354309 h 5535789"/>
              <a:gd name="connsiteX156" fmla="*/ 2885576 w 7175498"/>
              <a:gd name="connsiteY156" fmla="*/ 1162538 h 5535789"/>
              <a:gd name="connsiteX157" fmla="*/ 2925919 w 7175498"/>
              <a:gd name="connsiteY157" fmla="*/ 1165631 h 5535789"/>
              <a:gd name="connsiteX158" fmla="*/ 2898293 w 7175498"/>
              <a:gd name="connsiteY158" fmla="*/ 1212701 h 5535789"/>
              <a:gd name="connsiteX159" fmla="*/ 2885576 w 7175498"/>
              <a:gd name="connsiteY159" fmla="*/ 1162538 h 5535789"/>
              <a:gd name="connsiteX160" fmla="*/ 39526 w 7175498"/>
              <a:gd name="connsiteY160" fmla="*/ 1137509 h 5535789"/>
              <a:gd name="connsiteX161" fmla="*/ 237488 w 7175498"/>
              <a:gd name="connsiteY161" fmla="*/ 1240364 h 5535789"/>
              <a:gd name="connsiteX162" fmla="*/ 0 w 7175498"/>
              <a:gd name="connsiteY162" fmla="*/ 1141802 h 5535789"/>
              <a:gd name="connsiteX163" fmla="*/ 39526 w 7175498"/>
              <a:gd name="connsiteY163" fmla="*/ 1137509 h 5535789"/>
              <a:gd name="connsiteX164" fmla="*/ 2906008 w 7175498"/>
              <a:gd name="connsiteY164" fmla="*/ 1087477 h 5535789"/>
              <a:gd name="connsiteX165" fmla="*/ 2937956 w 7175498"/>
              <a:gd name="connsiteY165" fmla="*/ 1109177 h 5535789"/>
              <a:gd name="connsiteX166" fmla="*/ 2871741 w 7175498"/>
              <a:gd name="connsiteY166" fmla="*/ 1112465 h 5535789"/>
              <a:gd name="connsiteX167" fmla="*/ 2906008 w 7175498"/>
              <a:gd name="connsiteY167" fmla="*/ 1087477 h 5535789"/>
              <a:gd name="connsiteX168" fmla="*/ 747113 w 7175498"/>
              <a:gd name="connsiteY168" fmla="*/ 798918 h 5535789"/>
              <a:gd name="connsiteX169" fmla="*/ 799463 w 7175498"/>
              <a:gd name="connsiteY169" fmla="*/ 844688 h 5535789"/>
              <a:gd name="connsiteX170" fmla="*/ 737235 w 7175498"/>
              <a:gd name="connsiteY170" fmla="*/ 807692 h 5535789"/>
              <a:gd name="connsiteX171" fmla="*/ 747113 w 7175498"/>
              <a:gd name="connsiteY171" fmla="*/ 798918 h 5535789"/>
              <a:gd name="connsiteX172" fmla="*/ 4284245 w 7175498"/>
              <a:gd name="connsiteY172" fmla="*/ 765663 h 5535789"/>
              <a:gd name="connsiteX173" fmla="*/ 4303394 w 7175498"/>
              <a:gd name="connsiteY173" fmla="*/ 840571 h 5535789"/>
              <a:gd name="connsiteX174" fmla="*/ 4176395 w 7175498"/>
              <a:gd name="connsiteY174" fmla="*/ 1019027 h 5535789"/>
              <a:gd name="connsiteX175" fmla="*/ 4284245 w 7175498"/>
              <a:gd name="connsiteY175" fmla="*/ 765663 h 5535789"/>
              <a:gd name="connsiteX176" fmla="*/ 716315 w 7175498"/>
              <a:gd name="connsiteY176" fmla="*/ 749691 h 5535789"/>
              <a:gd name="connsiteX177" fmla="*/ 737398 w 7175498"/>
              <a:gd name="connsiteY177" fmla="*/ 754368 h 5535789"/>
              <a:gd name="connsiteX178" fmla="*/ 700014 w 7175498"/>
              <a:gd name="connsiteY178" fmla="*/ 763834 h 5535789"/>
              <a:gd name="connsiteX179" fmla="*/ 716315 w 7175498"/>
              <a:gd name="connsiteY179" fmla="*/ 749691 h 5535789"/>
              <a:gd name="connsiteX180" fmla="*/ 2507489 w 7175498"/>
              <a:gd name="connsiteY180" fmla="*/ 518192 h 5535789"/>
              <a:gd name="connsiteX181" fmla="*/ 2652393 w 7175498"/>
              <a:gd name="connsiteY181" fmla="*/ 664648 h 5535789"/>
              <a:gd name="connsiteX182" fmla="*/ 2352675 w 7175498"/>
              <a:gd name="connsiteY182" fmla="*/ 634928 h 5535789"/>
              <a:gd name="connsiteX183" fmla="*/ 2507489 w 7175498"/>
              <a:gd name="connsiteY183" fmla="*/ 518192 h 5535789"/>
              <a:gd name="connsiteX184" fmla="*/ 4585337 w 7175498"/>
              <a:gd name="connsiteY184" fmla="*/ 490938 h 5535789"/>
              <a:gd name="connsiteX185" fmla="*/ 4584236 w 7175498"/>
              <a:gd name="connsiteY185" fmla="*/ 902672 h 5535789"/>
              <a:gd name="connsiteX186" fmla="*/ 4741227 w 7175498"/>
              <a:gd name="connsiteY186" fmla="*/ 1100833 h 5535789"/>
              <a:gd name="connsiteX187" fmla="*/ 5324272 w 7175498"/>
              <a:gd name="connsiteY187" fmla="*/ 1362185 h 5535789"/>
              <a:gd name="connsiteX188" fmla="*/ 5236199 w 7175498"/>
              <a:gd name="connsiteY188" fmla="*/ 1636968 h 5535789"/>
              <a:gd name="connsiteX189" fmla="*/ 5652786 w 7175498"/>
              <a:gd name="connsiteY189" fmla="*/ 1630583 h 5535789"/>
              <a:gd name="connsiteX190" fmla="*/ 5667978 w 7175498"/>
              <a:gd name="connsiteY190" fmla="*/ 1673298 h 5535789"/>
              <a:gd name="connsiteX191" fmla="*/ 5174768 w 7175498"/>
              <a:gd name="connsiteY191" fmla="*/ 1812008 h 5535789"/>
              <a:gd name="connsiteX192" fmla="*/ 5187979 w 7175498"/>
              <a:gd name="connsiteY192" fmla="*/ 1967894 h 5535789"/>
              <a:gd name="connsiteX193" fmla="*/ 5232015 w 7175498"/>
              <a:gd name="connsiteY193" fmla="*/ 1983307 h 5535789"/>
              <a:gd name="connsiteX194" fmla="*/ 5226291 w 7175498"/>
              <a:gd name="connsiteY194" fmla="*/ 2064333 h 5535789"/>
              <a:gd name="connsiteX195" fmla="*/ 5434804 w 7175498"/>
              <a:gd name="connsiteY195" fmla="*/ 1998279 h 5535789"/>
              <a:gd name="connsiteX196" fmla="*/ 5562731 w 7175498"/>
              <a:gd name="connsiteY196" fmla="*/ 1978683 h 5535789"/>
              <a:gd name="connsiteX197" fmla="*/ 5600382 w 7175498"/>
              <a:gd name="connsiteY197" fmla="*/ 2022719 h 5535789"/>
              <a:gd name="connsiteX198" fmla="*/ 5693960 w 7175498"/>
              <a:gd name="connsiteY198" fmla="*/ 2025361 h 5535789"/>
              <a:gd name="connsiteX199" fmla="*/ 5808015 w 7175498"/>
              <a:gd name="connsiteY199" fmla="*/ 1796375 h 5535789"/>
              <a:gd name="connsiteX200" fmla="*/ 5837299 w 7175498"/>
              <a:gd name="connsiteY200" fmla="*/ 1801880 h 5535789"/>
              <a:gd name="connsiteX201" fmla="*/ 5799208 w 7175498"/>
              <a:gd name="connsiteY201" fmla="*/ 1865732 h 5535789"/>
              <a:gd name="connsiteX202" fmla="*/ 5859098 w 7175498"/>
              <a:gd name="connsiteY202" fmla="*/ 1996518 h 5535789"/>
              <a:gd name="connsiteX203" fmla="*/ 5828052 w 7175498"/>
              <a:gd name="connsiteY203" fmla="*/ 2031086 h 5535789"/>
              <a:gd name="connsiteX204" fmla="*/ 6015648 w 7175498"/>
              <a:gd name="connsiteY204" fmla="*/ 2089433 h 5535789"/>
              <a:gd name="connsiteX205" fmla="*/ 6179244 w 7175498"/>
              <a:gd name="connsiteY205" fmla="*/ 1742211 h 5535789"/>
              <a:gd name="connsiteX206" fmla="*/ 6294400 w 7175498"/>
              <a:gd name="connsiteY206" fmla="*/ 1673298 h 5535789"/>
              <a:gd name="connsiteX207" fmla="*/ 6275244 w 7175498"/>
              <a:gd name="connsiteY207" fmla="*/ 2170239 h 5535789"/>
              <a:gd name="connsiteX208" fmla="*/ 6340198 w 7175498"/>
              <a:gd name="connsiteY208" fmla="*/ 2060149 h 5535789"/>
              <a:gd name="connsiteX209" fmla="*/ 6412198 w 7175498"/>
              <a:gd name="connsiteY209" fmla="*/ 2082167 h 5535789"/>
              <a:gd name="connsiteX210" fmla="*/ 6500271 w 7175498"/>
              <a:gd name="connsiteY210" fmla="*/ 2324364 h 5535789"/>
              <a:gd name="connsiteX211" fmla="*/ 6559280 w 7175498"/>
              <a:gd name="connsiteY211" fmla="*/ 2295961 h 5535789"/>
              <a:gd name="connsiteX212" fmla="*/ 6540785 w 7175498"/>
              <a:gd name="connsiteY212" fmla="*/ 2327226 h 5535789"/>
              <a:gd name="connsiteX213" fmla="*/ 6768454 w 7175498"/>
              <a:gd name="connsiteY213" fmla="*/ 2335593 h 5535789"/>
              <a:gd name="connsiteX214" fmla="*/ 6887794 w 7175498"/>
              <a:gd name="connsiteY214" fmla="*/ 2489718 h 5535789"/>
              <a:gd name="connsiteX215" fmla="*/ 6788491 w 7175498"/>
              <a:gd name="connsiteY215" fmla="*/ 2621825 h 5535789"/>
              <a:gd name="connsiteX216" fmla="*/ 6816236 w 7175498"/>
              <a:gd name="connsiteY216" fmla="*/ 2574265 h 5535789"/>
              <a:gd name="connsiteX217" fmla="*/ 6738952 w 7175498"/>
              <a:gd name="connsiteY217" fmla="*/ 2740059 h 5535789"/>
              <a:gd name="connsiteX218" fmla="*/ 6764272 w 7175498"/>
              <a:gd name="connsiteY218" fmla="*/ 2786737 h 5535789"/>
              <a:gd name="connsiteX219" fmla="*/ 6820420 w 7175498"/>
              <a:gd name="connsiteY219" fmla="*/ 2798847 h 5535789"/>
              <a:gd name="connsiteX220" fmla="*/ 6945704 w 7175498"/>
              <a:gd name="connsiteY220" fmla="*/ 2926110 h 5535789"/>
              <a:gd name="connsiteX221" fmla="*/ 6765374 w 7175498"/>
              <a:gd name="connsiteY221" fmla="*/ 3051832 h 5535789"/>
              <a:gd name="connsiteX222" fmla="*/ 6825484 w 7175498"/>
              <a:gd name="connsiteY222" fmla="*/ 3182618 h 5535789"/>
              <a:gd name="connsiteX223" fmla="*/ 7031355 w 7175498"/>
              <a:gd name="connsiteY223" fmla="*/ 3209700 h 5535789"/>
              <a:gd name="connsiteX224" fmla="*/ 6875465 w 7175498"/>
              <a:gd name="connsiteY224" fmla="*/ 3222911 h 5535789"/>
              <a:gd name="connsiteX225" fmla="*/ 6807648 w 7175498"/>
              <a:gd name="connsiteY225" fmla="*/ 3372853 h 5535789"/>
              <a:gd name="connsiteX226" fmla="*/ 6866878 w 7175498"/>
              <a:gd name="connsiteY226" fmla="*/ 3397513 h 5535789"/>
              <a:gd name="connsiteX227" fmla="*/ 6800823 w 7175498"/>
              <a:gd name="connsiteY227" fmla="*/ 3401035 h 5535789"/>
              <a:gd name="connsiteX228" fmla="*/ 6793116 w 7175498"/>
              <a:gd name="connsiteY228" fmla="*/ 3734826 h 5535789"/>
              <a:gd name="connsiteX229" fmla="*/ 6532200 w 7175498"/>
              <a:gd name="connsiteY229" fmla="*/ 3960730 h 5535789"/>
              <a:gd name="connsiteX230" fmla="*/ 6323906 w 7175498"/>
              <a:gd name="connsiteY230" fmla="*/ 4133129 h 5535789"/>
              <a:gd name="connsiteX231" fmla="*/ 6155466 w 7175498"/>
              <a:gd name="connsiteY231" fmla="*/ 4149643 h 5535789"/>
              <a:gd name="connsiteX232" fmla="*/ 6177484 w 7175498"/>
              <a:gd name="connsiteY232" fmla="*/ 4396023 h 5535789"/>
              <a:gd name="connsiteX233" fmla="*/ 6284493 w 7175498"/>
              <a:gd name="connsiteY233" fmla="*/ 4607614 h 5535789"/>
              <a:gd name="connsiteX234" fmla="*/ 6501374 w 7175498"/>
              <a:gd name="connsiteY234" fmla="*/ 4937883 h 5535789"/>
              <a:gd name="connsiteX235" fmla="*/ 6241337 w 7175498"/>
              <a:gd name="connsiteY235" fmla="*/ 4698989 h 5535789"/>
              <a:gd name="connsiteX236" fmla="*/ 5999136 w 7175498"/>
              <a:gd name="connsiteY236" fmla="*/ 4216577 h 5535789"/>
              <a:gd name="connsiteX237" fmla="*/ 5781154 w 7175498"/>
              <a:gd name="connsiteY237" fmla="*/ 4245641 h 5535789"/>
              <a:gd name="connsiteX238" fmla="*/ 5705191 w 7175498"/>
              <a:gd name="connsiteY238" fmla="*/ 4676530 h 5535789"/>
              <a:gd name="connsiteX239" fmla="*/ 5761338 w 7175498"/>
              <a:gd name="connsiteY239" fmla="*/ 4688640 h 5535789"/>
              <a:gd name="connsiteX240" fmla="*/ 5683393 w 7175498"/>
              <a:gd name="connsiteY240" fmla="*/ 4695246 h 5535789"/>
              <a:gd name="connsiteX241" fmla="*/ 5622182 w 7175498"/>
              <a:gd name="connsiteY241" fmla="*/ 4923351 h 5535789"/>
              <a:gd name="connsiteX242" fmla="*/ 5570219 w 7175498"/>
              <a:gd name="connsiteY242" fmla="*/ 4511837 h 5535789"/>
              <a:gd name="connsiteX243" fmla="*/ 5636274 w 7175498"/>
              <a:gd name="connsiteY243" fmla="*/ 4561377 h 5535789"/>
              <a:gd name="connsiteX244" fmla="*/ 5612934 w 7175498"/>
              <a:gd name="connsiteY244" fmla="*/ 4262154 h 5535789"/>
              <a:gd name="connsiteX245" fmla="*/ 5207577 w 7175498"/>
              <a:gd name="connsiteY245" fmla="*/ 4285933 h 5535789"/>
              <a:gd name="connsiteX246" fmla="*/ 5126327 w 7175498"/>
              <a:gd name="connsiteY246" fmla="*/ 4279989 h 5535789"/>
              <a:gd name="connsiteX247" fmla="*/ 5080089 w 7175498"/>
              <a:gd name="connsiteY247" fmla="*/ 4358152 h 5535789"/>
              <a:gd name="connsiteX248" fmla="*/ 4950621 w 7175498"/>
              <a:gd name="connsiteY248" fmla="*/ 4059370 h 5535789"/>
              <a:gd name="connsiteX249" fmla="*/ 4872456 w 7175498"/>
              <a:gd name="connsiteY249" fmla="*/ 4012912 h 5535789"/>
              <a:gd name="connsiteX250" fmla="*/ 4564199 w 7175498"/>
              <a:gd name="connsiteY250" fmla="*/ 3946858 h 5535789"/>
              <a:gd name="connsiteX251" fmla="*/ 4598328 w 7175498"/>
              <a:gd name="connsiteY251" fmla="*/ 3924840 h 5535789"/>
              <a:gd name="connsiteX252" fmla="*/ 4541961 w 7175498"/>
              <a:gd name="connsiteY252" fmla="*/ 3858787 h 5535789"/>
              <a:gd name="connsiteX253" fmla="*/ 4302621 w 7175498"/>
              <a:gd name="connsiteY253" fmla="*/ 4065755 h 5535789"/>
              <a:gd name="connsiteX254" fmla="*/ 4166328 w 7175498"/>
              <a:gd name="connsiteY254" fmla="*/ 4259952 h 5535789"/>
              <a:gd name="connsiteX255" fmla="*/ 4423942 w 7175498"/>
              <a:gd name="connsiteY255" fmla="*/ 4645485 h 5535789"/>
              <a:gd name="connsiteX256" fmla="*/ 4709080 w 7175498"/>
              <a:gd name="connsiteY256" fmla="*/ 4877994 h 5535789"/>
              <a:gd name="connsiteX257" fmla="*/ 4728456 w 7175498"/>
              <a:gd name="connsiteY257" fmla="*/ 5005918 h 5535789"/>
              <a:gd name="connsiteX258" fmla="*/ 4628493 w 7175498"/>
              <a:gd name="connsiteY258" fmla="*/ 4978175 h 5535789"/>
              <a:gd name="connsiteX259" fmla="*/ 4295796 w 7175498"/>
              <a:gd name="connsiteY259" fmla="*/ 4558735 h 5535789"/>
              <a:gd name="connsiteX260" fmla="*/ 4006475 w 7175498"/>
              <a:gd name="connsiteY260" fmla="*/ 4725410 h 5535789"/>
              <a:gd name="connsiteX261" fmla="*/ 3818879 w 7175498"/>
              <a:gd name="connsiteY261" fmla="*/ 4667063 h 5535789"/>
              <a:gd name="connsiteX262" fmla="*/ 3453374 w 7175498"/>
              <a:gd name="connsiteY262" fmla="*/ 4534956 h 5535789"/>
              <a:gd name="connsiteX263" fmla="*/ 3375870 w 7175498"/>
              <a:gd name="connsiteY263" fmla="*/ 4647687 h 5535789"/>
              <a:gd name="connsiteX264" fmla="*/ 3301228 w 7175498"/>
              <a:gd name="connsiteY264" fmla="*/ 4666622 h 5535789"/>
              <a:gd name="connsiteX265" fmla="*/ 3306952 w 7175498"/>
              <a:gd name="connsiteY265" fmla="*/ 4585597 h 5535789"/>
              <a:gd name="connsiteX266" fmla="*/ 3073118 w 7175498"/>
              <a:gd name="connsiteY266" fmla="*/ 4605413 h 5535789"/>
              <a:gd name="connsiteX267" fmla="*/ 3030402 w 7175498"/>
              <a:gd name="connsiteY267" fmla="*/ 4802032 h 5535789"/>
              <a:gd name="connsiteX268" fmla="*/ 3086549 w 7175498"/>
              <a:gd name="connsiteY268" fmla="*/ 4814362 h 5535789"/>
              <a:gd name="connsiteX269" fmla="*/ 3073118 w 7175498"/>
              <a:gd name="connsiteY269" fmla="*/ 5229179 h 5535789"/>
              <a:gd name="connsiteX270" fmla="*/ 3157448 w 7175498"/>
              <a:gd name="connsiteY270" fmla="*/ 5247454 h 5535789"/>
              <a:gd name="connsiteX271" fmla="*/ 3117154 w 7175498"/>
              <a:gd name="connsiteY271" fmla="*/ 5297655 h 5535789"/>
              <a:gd name="connsiteX272" fmla="*/ 2982622 w 7175498"/>
              <a:gd name="connsiteY272" fmla="*/ 5239087 h 5535789"/>
              <a:gd name="connsiteX273" fmla="*/ 2979099 w 7175498"/>
              <a:gd name="connsiteY273" fmla="*/ 5173033 h 5535789"/>
              <a:gd name="connsiteX274" fmla="*/ 2999576 w 7175498"/>
              <a:gd name="connsiteY274" fmla="*/ 4889223 h 5535789"/>
              <a:gd name="connsiteX275" fmla="*/ 2977558 w 7175498"/>
              <a:gd name="connsiteY275" fmla="*/ 4907938 h 5535789"/>
              <a:gd name="connsiteX276" fmla="*/ 3008604 w 7175498"/>
              <a:gd name="connsiteY276" fmla="*/ 4873590 h 5535789"/>
              <a:gd name="connsiteX277" fmla="*/ 2995613 w 7175498"/>
              <a:gd name="connsiteY277" fmla="*/ 4770549 h 5535789"/>
              <a:gd name="connsiteX278" fmla="*/ 2906219 w 7175498"/>
              <a:gd name="connsiteY278" fmla="*/ 4992489 h 5535789"/>
              <a:gd name="connsiteX279" fmla="*/ 2675466 w 7175498"/>
              <a:gd name="connsiteY279" fmla="*/ 5024855 h 5535789"/>
              <a:gd name="connsiteX280" fmla="*/ 2603687 w 7175498"/>
              <a:gd name="connsiteY280" fmla="*/ 5002837 h 5535789"/>
              <a:gd name="connsiteX281" fmla="*/ 2550402 w 7175498"/>
              <a:gd name="connsiteY281" fmla="*/ 4950214 h 5535789"/>
              <a:gd name="connsiteX282" fmla="*/ 2344751 w 7175498"/>
              <a:gd name="connsiteY282" fmla="*/ 5029038 h 5535789"/>
              <a:gd name="connsiteX283" fmla="*/ 2260421 w 7175498"/>
              <a:gd name="connsiteY283" fmla="*/ 5010763 h 5535789"/>
              <a:gd name="connsiteX284" fmla="*/ 2375797 w 7175498"/>
              <a:gd name="connsiteY284" fmla="*/ 4994690 h 5535789"/>
              <a:gd name="connsiteX285" fmla="*/ 2134916 w 7175498"/>
              <a:gd name="connsiteY285" fmla="*/ 4830437 h 5535789"/>
              <a:gd name="connsiteX286" fmla="*/ 2197228 w 7175498"/>
              <a:gd name="connsiteY286" fmla="*/ 4814584 h 5535789"/>
              <a:gd name="connsiteX287" fmla="*/ 2299834 w 7175498"/>
              <a:gd name="connsiteY287" fmla="*/ 4748531 h 5535789"/>
              <a:gd name="connsiteX288" fmla="*/ 2233779 w 7175498"/>
              <a:gd name="connsiteY288" fmla="*/ 4752054 h 5535789"/>
              <a:gd name="connsiteX289" fmla="*/ 2227393 w 7175498"/>
              <a:gd name="connsiteY289" fmla="*/ 4726953 h 5535789"/>
              <a:gd name="connsiteX290" fmla="*/ 2298072 w 7175498"/>
              <a:gd name="connsiteY290" fmla="*/ 4536499 h 5535789"/>
              <a:gd name="connsiteX291" fmla="*/ 2359944 w 7175498"/>
              <a:gd name="connsiteY291" fmla="*/ 4414520 h 5535789"/>
              <a:gd name="connsiteX292" fmla="*/ 2400457 w 7175498"/>
              <a:gd name="connsiteY292" fmla="*/ 4417382 h 5535789"/>
              <a:gd name="connsiteX293" fmla="*/ 2375357 w 7175498"/>
              <a:gd name="connsiteY293" fmla="*/ 4370704 h 5535789"/>
              <a:gd name="connsiteX294" fmla="*/ 2025706 w 7175498"/>
              <a:gd name="connsiteY294" fmla="*/ 4300687 h 5535789"/>
              <a:gd name="connsiteX295" fmla="*/ 2006990 w 7175498"/>
              <a:gd name="connsiteY295" fmla="*/ 4331953 h 5535789"/>
              <a:gd name="connsiteX296" fmla="*/ 2022403 w 7175498"/>
              <a:gd name="connsiteY296" fmla="*/ 4287917 h 5535789"/>
              <a:gd name="connsiteX297" fmla="*/ 1990697 w 7175498"/>
              <a:gd name="connsiteY297" fmla="*/ 4163296 h 5535789"/>
              <a:gd name="connsiteX298" fmla="*/ 1900201 w 7175498"/>
              <a:gd name="connsiteY298" fmla="*/ 4173204 h 5535789"/>
              <a:gd name="connsiteX299" fmla="*/ 1968678 w 7175498"/>
              <a:gd name="connsiteY299" fmla="*/ 4129168 h 5535789"/>
              <a:gd name="connsiteX300" fmla="*/ 1828862 w 7175498"/>
              <a:gd name="connsiteY300" fmla="*/ 4002565 h 5535789"/>
              <a:gd name="connsiteX301" fmla="*/ 1852201 w 7175498"/>
              <a:gd name="connsiteY301" fmla="*/ 3933209 h 5535789"/>
              <a:gd name="connsiteX302" fmla="*/ 1802440 w 7175498"/>
              <a:gd name="connsiteY302" fmla="*/ 3945979 h 5535789"/>
              <a:gd name="connsiteX303" fmla="*/ 1836349 w 7175498"/>
              <a:gd name="connsiteY303" fmla="*/ 3870898 h 5535789"/>
              <a:gd name="connsiteX304" fmla="*/ 1543064 w 7175498"/>
              <a:gd name="connsiteY304" fmla="*/ 3866055 h 5535789"/>
              <a:gd name="connsiteX305" fmla="*/ 1515321 w 7175498"/>
              <a:gd name="connsiteY305" fmla="*/ 3912953 h 5535789"/>
              <a:gd name="connsiteX306" fmla="*/ 1518183 w 7175498"/>
              <a:gd name="connsiteY306" fmla="*/ 3872440 h 5535789"/>
              <a:gd name="connsiteX307" fmla="*/ 1209927 w 7175498"/>
              <a:gd name="connsiteY307" fmla="*/ 4017317 h 5535789"/>
              <a:gd name="connsiteX308" fmla="*/ 783211 w 7175498"/>
              <a:gd name="connsiteY308" fmla="*/ 4166158 h 5535789"/>
              <a:gd name="connsiteX309" fmla="*/ 1184385 w 7175498"/>
              <a:gd name="connsiteY309" fmla="*/ 3917797 h 5535789"/>
              <a:gd name="connsiteX310" fmla="*/ 1131761 w 7175498"/>
              <a:gd name="connsiteY310" fmla="*/ 3971080 h 5535789"/>
              <a:gd name="connsiteX311" fmla="*/ 1462037 w 7175498"/>
              <a:gd name="connsiteY311" fmla="*/ 3807267 h 5535789"/>
              <a:gd name="connsiteX312" fmla="*/ 1748274 w 7175498"/>
              <a:gd name="connsiteY312" fmla="*/ 3681104 h 5535789"/>
              <a:gd name="connsiteX313" fmla="*/ 1560899 w 7175498"/>
              <a:gd name="connsiteY313" fmla="*/ 3622757 h 5535789"/>
              <a:gd name="connsiteX314" fmla="*/ 1472825 w 7175498"/>
              <a:gd name="connsiteY314" fmla="*/ 3485806 h 5535789"/>
              <a:gd name="connsiteX315" fmla="*/ 1494844 w 7175498"/>
              <a:gd name="connsiteY315" fmla="*/ 3467091 h 5535789"/>
              <a:gd name="connsiteX316" fmla="*/ 1765890 w 7175498"/>
              <a:gd name="connsiteY316" fmla="*/ 3384744 h 5535789"/>
              <a:gd name="connsiteX317" fmla="*/ 1691027 w 7175498"/>
              <a:gd name="connsiteY317" fmla="*/ 3403679 h 5535789"/>
              <a:gd name="connsiteX318" fmla="*/ 1768752 w 7175498"/>
              <a:gd name="connsiteY318" fmla="*/ 3344231 h 5535789"/>
              <a:gd name="connsiteX319" fmla="*/ 1431211 w 7175498"/>
              <a:gd name="connsiteY319" fmla="*/ 3217849 h 5535789"/>
              <a:gd name="connsiteX320" fmla="*/ 1356569 w 7175498"/>
              <a:gd name="connsiteY320" fmla="*/ 3237004 h 5535789"/>
              <a:gd name="connsiteX321" fmla="*/ 1390697 w 7175498"/>
              <a:gd name="connsiteY321" fmla="*/ 3214986 h 5535789"/>
              <a:gd name="connsiteX322" fmla="*/ 1240972 w 7175498"/>
              <a:gd name="connsiteY322" fmla="*/ 3200014 h 5535789"/>
              <a:gd name="connsiteX323" fmla="*/ 1105780 w 7175498"/>
              <a:gd name="connsiteY323" fmla="*/ 2982257 h 5535789"/>
              <a:gd name="connsiteX324" fmla="*/ 728386 w 7175498"/>
              <a:gd name="connsiteY324" fmla="*/ 3012202 h 5535789"/>
              <a:gd name="connsiteX325" fmla="*/ 475615 w 7175498"/>
              <a:gd name="connsiteY325" fmla="*/ 2957377 h 5535789"/>
              <a:gd name="connsiteX326" fmla="*/ 856093 w 7175498"/>
              <a:gd name="connsiteY326" fmla="*/ 2939983 h 5535789"/>
              <a:gd name="connsiteX327" fmla="*/ 1261449 w 7175498"/>
              <a:gd name="connsiteY327" fmla="*/ 2916204 h 5535789"/>
              <a:gd name="connsiteX328" fmla="*/ 1192972 w 7175498"/>
              <a:gd name="connsiteY328" fmla="*/ 2960240 h 5535789"/>
              <a:gd name="connsiteX329" fmla="*/ 1218073 w 7175498"/>
              <a:gd name="connsiteY329" fmla="*/ 3006917 h 5535789"/>
              <a:gd name="connsiteX330" fmla="*/ 1740128 w 7175498"/>
              <a:gd name="connsiteY330" fmla="*/ 3232160 h 5535789"/>
              <a:gd name="connsiteX331" fmla="*/ 1627174 w 7175498"/>
              <a:gd name="connsiteY331" fmla="*/ 3101814 h 5535789"/>
              <a:gd name="connsiteX332" fmla="*/ 1671211 w 7175498"/>
              <a:gd name="connsiteY332" fmla="*/ 3064164 h 5535789"/>
              <a:gd name="connsiteX333" fmla="*/ 1573890 w 7175498"/>
              <a:gd name="connsiteY333" fmla="*/ 2942845 h 5535789"/>
              <a:gd name="connsiteX334" fmla="*/ 1611101 w 7175498"/>
              <a:gd name="connsiteY334" fmla="*/ 2880315 h 5535789"/>
              <a:gd name="connsiteX335" fmla="*/ 1554734 w 7175498"/>
              <a:gd name="connsiteY335" fmla="*/ 2868205 h 5535789"/>
              <a:gd name="connsiteX336" fmla="*/ 1629596 w 7175498"/>
              <a:gd name="connsiteY336" fmla="*/ 2849049 h 5535789"/>
              <a:gd name="connsiteX337" fmla="*/ 1682440 w 7175498"/>
              <a:gd name="connsiteY337" fmla="*/ 2795766 h 5535789"/>
              <a:gd name="connsiteX338" fmla="*/ 1678697 w 7175498"/>
              <a:gd name="connsiteY338" fmla="*/ 2677310 h 5535789"/>
              <a:gd name="connsiteX339" fmla="*/ 1824899 w 7175498"/>
              <a:gd name="connsiteY339" fmla="*/ 2573606 h 5535789"/>
              <a:gd name="connsiteX340" fmla="*/ 1979027 w 7175498"/>
              <a:gd name="connsiteY340" fmla="*/ 2295300 h 5535789"/>
              <a:gd name="connsiteX341" fmla="*/ 2025706 w 7175498"/>
              <a:gd name="connsiteY341" fmla="*/ 2269980 h 5535789"/>
              <a:gd name="connsiteX342" fmla="*/ 1981670 w 7175498"/>
              <a:gd name="connsiteY342" fmla="*/ 2254567 h 5535789"/>
              <a:gd name="connsiteX343" fmla="*/ 2311944 w 7175498"/>
              <a:gd name="connsiteY343" fmla="*/ 1984848 h 5535789"/>
              <a:gd name="connsiteX344" fmla="*/ 2289925 w 7175498"/>
              <a:gd name="connsiteY344" fmla="*/ 2003563 h 5535789"/>
              <a:gd name="connsiteX345" fmla="*/ 2075027 w 7175498"/>
              <a:gd name="connsiteY345" fmla="*/ 1727900 h 5535789"/>
              <a:gd name="connsiteX346" fmla="*/ 2078109 w 7175498"/>
              <a:gd name="connsiteY346" fmla="*/ 1740450 h 5535789"/>
              <a:gd name="connsiteX347" fmla="*/ 1956348 w 7175498"/>
              <a:gd name="connsiteY347" fmla="*/ 1731643 h 5535789"/>
              <a:gd name="connsiteX348" fmla="*/ 1485816 w 7175498"/>
              <a:gd name="connsiteY348" fmla="*/ 1812008 h 5535789"/>
              <a:gd name="connsiteX349" fmla="*/ 1871577 w 7175498"/>
              <a:gd name="connsiteY349" fmla="*/ 1607244 h 5535789"/>
              <a:gd name="connsiteX350" fmla="*/ 2013816 w 7175498"/>
              <a:gd name="connsiteY350" fmla="*/ 1545374 h 5535789"/>
              <a:gd name="connsiteX351" fmla="*/ 2060935 w 7175498"/>
              <a:gd name="connsiteY351" fmla="*/ 1573117 h 5535789"/>
              <a:gd name="connsiteX352" fmla="*/ 2050367 w 7175498"/>
              <a:gd name="connsiteY352" fmla="*/ 1553741 h 5535789"/>
              <a:gd name="connsiteX353" fmla="*/ 2167063 w 7175498"/>
              <a:gd name="connsiteY353" fmla="*/ 1625739 h 5535789"/>
              <a:gd name="connsiteX354" fmla="*/ 2251173 w 7175498"/>
              <a:gd name="connsiteY354" fmla="*/ 1590951 h 5535789"/>
              <a:gd name="connsiteX355" fmla="*/ 2201632 w 7175498"/>
              <a:gd name="connsiteY355" fmla="*/ 1657005 h 5535789"/>
              <a:gd name="connsiteX356" fmla="*/ 2396054 w 7175498"/>
              <a:gd name="connsiteY356" fmla="*/ 1846136 h 5535789"/>
              <a:gd name="connsiteX357" fmla="*/ 2370953 w 7175498"/>
              <a:gd name="connsiteY357" fmla="*/ 1852521 h 5535789"/>
              <a:gd name="connsiteX358" fmla="*/ 2507907 w 7175498"/>
              <a:gd name="connsiteY358" fmla="*/ 1764449 h 5535789"/>
              <a:gd name="connsiteX359" fmla="*/ 2409265 w 7175498"/>
              <a:gd name="connsiteY359" fmla="*/ 1378038 h 5535789"/>
              <a:gd name="connsiteX360" fmla="*/ 2392531 w 7175498"/>
              <a:gd name="connsiteY360" fmla="*/ 1156758 h 5535789"/>
              <a:gd name="connsiteX361" fmla="*/ 2477081 w 7175498"/>
              <a:gd name="connsiteY361" fmla="*/ 1228096 h 5535789"/>
              <a:gd name="connsiteX362" fmla="*/ 2545778 w 7175498"/>
              <a:gd name="connsiteY362" fmla="*/ 1237123 h 5535789"/>
              <a:gd name="connsiteX363" fmla="*/ 2492714 w 7175498"/>
              <a:gd name="connsiteY363" fmla="*/ 1237123 h 5535789"/>
              <a:gd name="connsiteX364" fmla="*/ 2530806 w 7175498"/>
              <a:gd name="connsiteY364" fmla="*/ 1333562 h 5535789"/>
              <a:gd name="connsiteX365" fmla="*/ 2497118 w 7175498"/>
              <a:gd name="connsiteY365" fmla="*/ 1461706 h 5535789"/>
              <a:gd name="connsiteX366" fmla="*/ 2778732 w 7175498"/>
              <a:gd name="connsiteY366" fmla="*/ 1681885 h 5535789"/>
              <a:gd name="connsiteX367" fmla="*/ 2793485 w 7175498"/>
              <a:gd name="connsiteY367" fmla="*/ 1478880 h 5535789"/>
              <a:gd name="connsiteX368" fmla="*/ 2846989 w 7175498"/>
              <a:gd name="connsiteY368" fmla="*/ 1584786 h 5535789"/>
              <a:gd name="connsiteX369" fmla="*/ 3088090 w 7175498"/>
              <a:gd name="connsiteY369" fmla="*/ 1801880 h 5535789"/>
              <a:gd name="connsiteX370" fmla="*/ 3333595 w 7175498"/>
              <a:gd name="connsiteY370" fmla="*/ 1566951 h 5535789"/>
              <a:gd name="connsiteX371" fmla="*/ 3765594 w 7175498"/>
              <a:gd name="connsiteY371" fmla="*/ 1230958 h 5535789"/>
              <a:gd name="connsiteX372" fmla="*/ 4260346 w 7175498"/>
              <a:gd name="connsiteY372" fmla="*/ 985239 h 5535789"/>
              <a:gd name="connsiteX373" fmla="*/ 4360530 w 7175498"/>
              <a:gd name="connsiteY373" fmla="*/ 1065824 h 5535789"/>
              <a:gd name="connsiteX374" fmla="*/ 4432089 w 7175498"/>
              <a:gd name="connsiteY374" fmla="*/ 1034339 h 5535789"/>
              <a:gd name="connsiteX375" fmla="*/ 4529410 w 7175498"/>
              <a:gd name="connsiteY375" fmla="*/ 531671 h 5535789"/>
              <a:gd name="connsiteX376" fmla="*/ 4585337 w 7175498"/>
              <a:gd name="connsiteY376" fmla="*/ 490938 h 5535789"/>
              <a:gd name="connsiteX377" fmla="*/ 2036501 w 7175498"/>
              <a:gd name="connsiteY377" fmla="*/ 330689 h 5535789"/>
              <a:gd name="connsiteX378" fmla="*/ 2090418 w 7175498"/>
              <a:gd name="connsiteY378" fmla="*/ 489437 h 5535789"/>
              <a:gd name="connsiteX379" fmla="*/ 2036501 w 7175498"/>
              <a:gd name="connsiteY379" fmla="*/ 330689 h 5535789"/>
              <a:gd name="connsiteX380" fmla="*/ 3254386 w 7175498"/>
              <a:gd name="connsiteY380" fmla="*/ 6783 h 5535789"/>
              <a:gd name="connsiteX381" fmla="*/ 3421716 w 7175498"/>
              <a:gd name="connsiteY381" fmla="*/ 455147 h 5535789"/>
              <a:gd name="connsiteX382" fmla="*/ 3188335 w 7175498"/>
              <a:gd name="connsiteY382" fmla="*/ 10086 h 5535789"/>
              <a:gd name="connsiteX383" fmla="*/ 3254386 w 7175498"/>
              <a:gd name="connsiteY383" fmla="*/ 6783 h 5535789"/>
              <a:gd name="connsiteX384" fmla="*/ 4231305 w 7175498"/>
              <a:gd name="connsiteY384" fmla="*/ 613 h 5535789"/>
              <a:gd name="connsiteX385" fmla="*/ 4222050 w 7175498"/>
              <a:gd name="connsiteY385" fmla="*/ 104627 h 5535789"/>
              <a:gd name="connsiteX386" fmla="*/ 4209052 w 7175498"/>
              <a:gd name="connsiteY386" fmla="*/ 1723 h 5535789"/>
              <a:gd name="connsiteX387" fmla="*/ 4231305 w 7175498"/>
              <a:gd name="connsiteY387" fmla="*/ 613 h 553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</a:cxnLst>
            <a:rect l="l" t="t" r="r" b="b"/>
            <a:pathLst>
              <a:path w="7175498" h="5535789">
                <a:moveTo>
                  <a:pt x="2634451" y="5207403"/>
                </a:moveTo>
                <a:cubicBezTo>
                  <a:pt x="2649375" y="5206522"/>
                  <a:pt x="2666031" y="5210044"/>
                  <a:pt x="2670759" y="5212686"/>
                </a:cubicBezTo>
                <a:cubicBezTo>
                  <a:pt x="2672078" y="5258920"/>
                  <a:pt x="2630520" y="5238225"/>
                  <a:pt x="2608532" y="5228538"/>
                </a:cubicBezTo>
                <a:cubicBezTo>
                  <a:pt x="2606334" y="5213567"/>
                  <a:pt x="2619526" y="5208283"/>
                  <a:pt x="2634451" y="5207403"/>
                </a:cubicBezTo>
                <a:close/>
                <a:moveTo>
                  <a:pt x="3220328" y="5171457"/>
                </a:moveTo>
                <a:cubicBezTo>
                  <a:pt x="3226633" y="5170081"/>
                  <a:pt x="3234369" y="5169779"/>
                  <a:pt x="3244849" y="5171815"/>
                </a:cubicBezTo>
                <a:cubicBezTo>
                  <a:pt x="3241098" y="5204168"/>
                  <a:pt x="3180644" y="5218915"/>
                  <a:pt x="3166745" y="5178638"/>
                </a:cubicBezTo>
                <a:cubicBezTo>
                  <a:pt x="3195372" y="5189367"/>
                  <a:pt x="3201412" y="5175584"/>
                  <a:pt x="3220328" y="5171457"/>
                </a:cubicBezTo>
                <a:close/>
                <a:moveTo>
                  <a:pt x="2190080" y="5149066"/>
                </a:moveTo>
                <a:cubicBezTo>
                  <a:pt x="2229483" y="5159584"/>
                  <a:pt x="2159702" y="5193108"/>
                  <a:pt x="2153098" y="5211295"/>
                </a:cubicBezTo>
                <a:cubicBezTo>
                  <a:pt x="2113915" y="5200777"/>
                  <a:pt x="2183696" y="5167253"/>
                  <a:pt x="2190080" y="5149066"/>
                </a:cubicBezTo>
                <a:close/>
                <a:moveTo>
                  <a:pt x="2932428" y="5145891"/>
                </a:moveTo>
                <a:cubicBezTo>
                  <a:pt x="2921537" y="5164489"/>
                  <a:pt x="2907947" y="5181365"/>
                  <a:pt x="2892102" y="5195966"/>
                </a:cubicBezTo>
                <a:cubicBezTo>
                  <a:pt x="2860370" y="5213835"/>
                  <a:pt x="2860811" y="5177657"/>
                  <a:pt x="2835910" y="5183834"/>
                </a:cubicBezTo>
                <a:cubicBezTo>
                  <a:pt x="2835910" y="5163098"/>
                  <a:pt x="2860811" y="5189128"/>
                  <a:pt x="2857946" y="5164862"/>
                </a:cubicBezTo>
                <a:cubicBezTo>
                  <a:pt x="2872710" y="5163759"/>
                  <a:pt x="2868083" y="5175672"/>
                  <a:pt x="2861031" y="5177436"/>
                </a:cubicBezTo>
                <a:cubicBezTo>
                  <a:pt x="2874914" y="5201702"/>
                  <a:pt x="2903561" y="5147435"/>
                  <a:pt x="2932428" y="5145891"/>
                </a:cubicBezTo>
                <a:close/>
                <a:moveTo>
                  <a:pt x="2330725" y="5113378"/>
                </a:moveTo>
                <a:cubicBezTo>
                  <a:pt x="2432063" y="5107316"/>
                  <a:pt x="2497414" y="5161883"/>
                  <a:pt x="2582569" y="5182371"/>
                </a:cubicBezTo>
                <a:cubicBezTo>
                  <a:pt x="2595111" y="5316978"/>
                  <a:pt x="2604133" y="5448059"/>
                  <a:pt x="2518758" y="5504237"/>
                </a:cubicBezTo>
                <a:cubicBezTo>
                  <a:pt x="2362971" y="5606899"/>
                  <a:pt x="2203663" y="5442992"/>
                  <a:pt x="2186940" y="5243616"/>
                </a:cubicBezTo>
                <a:cubicBezTo>
                  <a:pt x="2207403" y="5238329"/>
                  <a:pt x="2208944" y="5203520"/>
                  <a:pt x="2252951" y="5187218"/>
                </a:cubicBezTo>
                <a:cubicBezTo>
                  <a:pt x="2258012" y="5143157"/>
                  <a:pt x="2210264" y="5187218"/>
                  <a:pt x="2215325" y="5143157"/>
                </a:cubicBezTo>
                <a:cubicBezTo>
                  <a:pt x="2259168" y="5124155"/>
                  <a:pt x="2296945" y="5115398"/>
                  <a:pt x="2330725" y="5113378"/>
                </a:cubicBezTo>
                <a:close/>
                <a:moveTo>
                  <a:pt x="2230118" y="5045561"/>
                </a:moveTo>
                <a:cubicBezTo>
                  <a:pt x="2220200" y="5085942"/>
                  <a:pt x="2171493" y="5102932"/>
                  <a:pt x="2146367" y="5133825"/>
                </a:cubicBezTo>
                <a:cubicBezTo>
                  <a:pt x="2139315" y="5111759"/>
                  <a:pt x="2155183" y="5102712"/>
                  <a:pt x="2146367" y="5080646"/>
                </a:cubicBezTo>
                <a:cubicBezTo>
                  <a:pt x="2204552" y="5080867"/>
                  <a:pt x="2187361" y="5070275"/>
                  <a:pt x="2230118" y="5045561"/>
                </a:cubicBezTo>
                <a:close/>
                <a:moveTo>
                  <a:pt x="1576182" y="5042550"/>
                </a:moveTo>
                <a:cubicBezTo>
                  <a:pt x="1580969" y="5042519"/>
                  <a:pt x="1586624" y="5044159"/>
                  <a:pt x="1594071" y="5048348"/>
                </a:cubicBezTo>
                <a:cubicBezTo>
                  <a:pt x="1598294" y="5061618"/>
                  <a:pt x="1596631" y="5076061"/>
                  <a:pt x="1589505" y="5088028"/>
                </a:cubicBezTo>
                <a:cubicBezTo>
                  <a:pt x="1582377" y="5099994"/>
                  <a:pt x="1570467" y="5108343"/>
                  <a:pt x="1556777" y="5110965"/>
                </a:cubicBezTo>
                <a:cubicBezTo>
                  <a:pt x="1542817" y="5099090"/>
                  <a:pt x="1533838" y="5082406"/>
                  <a:pt x="1531620" y="5064222"/>
                </a:cubicBezTo>
                <a:cubicBezTo>
                  <a:pt x="1555288" y="5057773"/>
                  <a:pt x="1561825" y="5042643"/>
                  <a:pt x="1576182" y="5042550"/>
                </a:cubicBezTo>
                <a:close/>
                <a:moveTo>
                  <a:pt x="2104390" y="4918985"/>
                </a:moveTo>
                <a:cubicBezTo>
                  <a:pt x="2143315" y="4918765"/>
                  <a:pt x="2160688" y="4954430"/>
                  <a:pt x="2185758" y="4977766"/>
                </a:cubicBezTo>
                <a:cubicBezTo>
                  <a:pt x="2202032" y="4968740"/>
                  <a:pt x="2188617" y="4943862"/>
                  <a:pt x="2185758" y="4924709"/>
                </a:cubicBezTo>
                <a:cubicBezTo>
                  <a:pt x="2202032" y="4913481"/>
                  <a:pt x="2228642" y="4965437"/>
                  <a:pt x="2226443" y="4927571"/>
                </a:cubicBezTo>
                <a:cubicBezTo>
                  <a:pt x="2251073" y="4929552"/>
                  <a:pt x="2218086" y="4985251"/>
                  <a:pt x="2188837" y="4990315"/>
                </a:cubicBezTo>
                <a:cubicBezTo>
                  <a:pt x="2167725" y="4954650"/>
                  <a:pt x="2114286" y="4973583"/>
                  <a:pt x="2104390" y="4918985"/>
                </a:cubicBezTo>
                <a:close/>
                <a:moveTo>
                  <a:pt x="2041639" y="4884879"/>
                </a:moveTo>
                <a:cubicBezTo>
                  <a:pt x="2045028" y="4884080"/>
                  <a:pt x="2047931" y="4884151"/>
                  <a:pt x="2050574" y="4885874"/>
                </a:cubicBezTo>
                <a:cubicBezTo>
                  <a:pt x="2054098" y="4888171"/>
                  <a:pt x="2057158" y="4893407"/>
                  <a:pt x="2060287" y="4903437"/>
                </a:cubicBezTo>
                <a:cubicBezTo>
                  <a:pt x="2038548" y="4910491"/>
                  <a:pt x="2029545" y="4894619"/>
                  <a:pt x="2007586" y="4903437"/>
                </a:cubicBezTo>
                <a:cubicBezTo>
                  <a:pt x="2032180" y="4948187"/>
                  <a:pt x="2063581" y="4913798"/>
                  <a:pt x="2091688" y="4921734"/>
                </a:cubicBezTo>
                <a:cubicBezTo>
                  <a:pt x="2083124" y="4964280"/>
                  <a:pt x="2035255" y="4925261"/>
                  <a:pt x="2004512" y="4944219"/>
                </a:cubicBezTo>
                <a:lnTo>
                  <a:pt x="1991995" y="4894399"/>
                </a:lnTo>
                <a:cubicBezTo>
                  <a:pt x="2016946" y="4897498"/>
                  <a:pt x="2031475" y="4887276"/>
                  <a:pt x="2041639" y="4884879"/>
                </a:cubicBezTo>
                <a:close/>
                <a:moveTo>
                  <a:pt x="2122397" y="4834631"/>
                </a:moveTo>
                <a:cubicBezTo>
                  <a:pt x="2133598" y="4862680"/>
                  <a:pt x="2090110" y="4857821"/>
                  <a:pt x="2094723" y="4881895"/>
                </a:cubicBezTo>
                <a:cubicBezTo>
                  <a:pt x="2080007" y="4883000"/>
                  <a:pt x="2084620" y="4871073"/>
                  <a:pt x="2091428" y="4869306"/>
                </a:cubicBezTo>
                <a:cubicBezTo>
                  <a:pt x="2080498" y="4860694"/>
                  <a:pt x="2072763" y="4848637"/>
                  <a:pt x="2069465" y="4835072"/>
                </a:cubicBezTo>
                <a:cubicBezTo>
                  <a:pt x="2082204" y="4832201"/>
                  <a:pt x="2083521" y="4847882"/>
                  <a:pt x="2088353" y="4856717"/>
                </a:cubicBezTo>
                <a:cubicBezTo>
                  <a:pt x="2096871" y="4845674"/>
                  <a:pt x="2108880" y="4837883"/>
                  <a:pt x="2122397" y="4834631"/>
                </a:cubicBezTo>
                <a:close/>
                <a:moveTo>
                  <a:pt x="2328237" y="4649010"/>
                </a:moveTo>
                <a:cubicBezTo>
                  <a:pt x="2328237" y="4664642"/>
                  <a:pt x="2270329" y="4697229"/>
                  <a:pt x="2316127" y="4705155"/>
                </a:cubicBezTo>
                <a:cubicBezTo>
                  <a:pt x="2319650" y="4691725"/>
                  <a:pt x="2361485" y="4649670"/>
                  <a:pt x="2328237" y="4649010"/>
                </a:cubicBezTo>
                <a:close/>
                <a:moveTo>
                  <a:pt x="2455063" y="4417162"/>
                </a:moveTo>
                <a:lnTo>
                  <a:pt x="2405301" y="4429932"/>
                </a:lnTo>
                <a:cubicBezTo>
                  <a:pt x="2407283" y="4487399"/>
                  <a:pt x="2389448" y="4533196"/>
                  <a:pt x="2377999" y="4582736"/>
                </a:cubicBezTo>
                <a:cubicBezTo>
                  <a:pt x="2400678" y="4580754"/>
                  <a:pt x="2411687" y="4597488"/>
                  <a:pt x="2415430" y="4626772"/>
                </a:cubicBezTo>
                <a:cubicBezTo>
                  <a:pt x="2583870" y="4607616"/>
                  <a:pt x="2555246" y="4464060"/>
                  <a:pt x="2455063" y="4417162"/>
                </a:cubicBezTo>
                <a:close/>
                <a:moveTo>
                  <a:pt x="6924675" y="4405801"/>
                </a:moveTo>
                <a:cubicBezTo>
                  <a:pt x="6962111" y="4402941"/>
                  <a:pt x="6959689" y="4466300"/>
                  <a:pt x="7012760" y="4436600"/>
                </a:cubicBezTo>
                <a:cubicBezTo>
                  <a:pt x="7005053" y="4512278"/>
                  <a:pt x="7073980" y="4523938"/>
                  <a:pt x="7131676" y="4538898"/>
                </a:cubicBezTo>
                <a:cubicBezTo>
                  <a:pt x="7138723" y="4605776"/>
                  <a:pt x="7134098" y="4608856"/>
                  <a:pt x="7175498" y="4660115"/>
                </a:cubicBezTo>
                <a:cubicBezTo>
                  <a:pt x="7054381" y="4638335"/>
                  <a:pt x="7012760" y="4483459"/>
                  <a:pt x="6924675" y="4405801"/>
                </a:cubicBezTo>
                <a:close/>
                <a:moveTo>
                  <a:pt x="6888433" y="4294058"/>
                </a:moveTo>
                <a:cubicBezTo>
                  <a:pt x="6927522" y="4295499"/>
                  <a:pt x="6961685" y="4397662"/>
                  <a:pt x="7005953" y="4411717"/>
                </a:cubicBezTo>
                <a:cubicBezTo>
                  <a:pt x="6959981" y="4425800"/>
                  <a:pt x="6898611" y="4333823"/>
                  <a:pt x="6871335" y="4300157"/>
                </a:cubicBezTo>
                <a:cubicBezTo>
                  <a:pt x="6877164" y="4295702"/>
                  <a:pt x="6882849" y="4293852"/>
                  <a:pt x="6888433" y="4294058"/>
                </a:cubicBezTo>
                <a:close/>
                <a:moveTo>
                  <a:pt x="1924270" y="4224594"/>
                </a:moveTo>
                <a:cubicBezTo>
                  <a:pt x="1929431" y="4223936"/>
                  <a:pt x="1935631" y="4225522"/>
                  <a:pt x="1942544" y="4229883"/>
                </a:cubicBezTo>
                <a:cubicBezTo>
                  <a:pt x="1945177" y="4242246"/>
                  <a:pt x="1929596" y="4243350"/>
                  <a:pt x="1920816" y="4248870"/>
                </a:cubicBezTo>
                <a:cubicBezTo>
                  <a:pt x="1938374" y="4284195"/>
                  <a:pt x="1944299" y="4229883"/>
                  <a:pt x="1970416" y="4236065"/>
                </a:cubicBezTo>
                <a:cubicBezTo>
                  <a:pt x="1993898" y="4274701"/>
                  <a:pt x="1936618" y="4265428"/>
                  <a:pt x="1914672" y="4276909"/>
                </a:cubicBezTo>
                <a:cubicBezTo>
                  <a:pt x="1902656" y="4248759"/>
                  <a:pt x="1908788" y="4226571"/>
                  <a:pt x="1924270" y="4224594"/>
                </a:cubicBezTo>
                <a:close/>
                <a:moveTo>
                  <a:pt x="6702425" y="4104491"/>
                </a:moveTo>
                <a:cubicBezTo>
                  <a:pt x="6772775" y="4134687"/>
                  <a:pt x="6818866" y="4205877"/>
                  <a:pt x="6865618" y="4275305"/>
                </a:cubicBezTo>
                <a:cubicBezTo>
                  <a:pt x="6788861" y="4244932"/>
                  <a:pt x="6729238" y="4182525"/>
                  <a:pt x="6702425" y="4104491"/>
                </a:cubicBezTo>
                <a:close/>
                <a:moveTo>
                  <a:pt x="1801546" y="4058188"/>
                </a:moveTo>
                <a:cubicBezTo>
                  <a:pt x="1814274" y="4056105"/>
                  <a:pt x="1842133" y="4077492"/>
                  <a:pt x="1842133" y="4096889"/>
                </a:cubicBezTo>
                <a:lnTo>
                  <a:pt x="1805097" y="4106395"/>
                </a:lnTo>
                <a:cubicBezTo>
                  <a:pt x="1801590" y="4094237"/>
                  <a:pt x="1817150" y="4092910"/>
                  <a:pt x="1826574" y="4087605"/>
                </a:cubicBezTo>
                <a:cubicBezTo>
                  <a:pt x="1817370" y="4077879"/>
                  <a:pt x="1810138" y="4067931"/>
                  <a:pt x="1795454" y="4069037"/>
                </a:cubicBezTo>
                <a:cubicBezTo>
                  <a:pt x="1794742" y="4062184"/>
                  <a:pt x="1797303" y="4058882"/>
                  <a:pt x="1801546" y="4058188"/>
                </a:cubicBezTo>
                <a:close/>
                <a:moveTo>
                  <a:pt x="1754338" y="3991122"/>
                </a:moveTo>
                <a:cubicBezTo>
                  <a:pt x="1772242" y="3994840"/>
                  <a:pt x="1788685" y="4008333"/>
                  <a:pt x="1786037" y="4031465"/>
                </a:cubicBezTo>
                <a:cubicBezTo>
                  <a:pt x="1763083" y="4021992"/>
                  <a:pt x="1749620" y="3997098"/>
                  <a:pt x="1713866" y="4009435"/>
                </a:cubicBezTo>
                <a:cubicBezTo>
                  <a:pt x="1717065" y="3993463"/>
                  <a:pt x="1736433" y="3987405"/>
                  <a:pt x="1754338" y="3991122"/>
                </a:cubicBezTo>
                <a:close/>
                <a:moveTo>
                  <a:pt x="1820549" y="3988369"/>
                </a:moveTo>
                <a:cubicBezTo>
                  <a:pt x="1822315" y="3987547"/>
                  <a:pt x="1823376" y="3987526"/>
                  <a:pt x="1823653" y="3989298"/>
                </a:cubicBezTo>
                <a:lnTo>
                  <a:pt x="1822120" y="4000503"/>
                </a:lnTo>
                <a:lnTo>
                  <a:pt x="1822159" y="4000351"/>
                </a:lnTo>
                <a:lnTo>
                  <a:pt x="1830704" y="4003462"/>
                </a:lnTo>
                <a:cubicBezTo>
                  <a:pt x="1827345" y="4005796"/>
                  <a:pt x="1823722" y="4007735"/>
                  <a:pt x="1819911" y="4009239"/>
                </a:cubicBezTo>
                <a:lnTo>
                  <a:pt x="1822003" y="4000969"/>
                </a:lnTo>
                <a:lnTo>
                  <a:pt x="1802131" y="3994969"/>
                </a:lnTo>
                <a:cubicBezTo>
                  <a:pt x="1810669" y="3994858"/>
                  <a:pt x="1817019" y="3990012"/>
                  <a:pt x="1820549" y="3988369"/>
                </a:cubicBezTo>
                <a:close/>
                <a:moveTo>
                  <a:pt x="1760428" y="3931726"/>
                </a:moveTo>
                <a:cubicBezTo>
                  <a:pt x="1775935" y="3926631"/>
                  <a:pt x="1802364" y="3949322"/>
                  <a:pt x="1782117" y="3965824"/>
                </a:cubicBezTo>
                <a:lnTo>
                  <a:pt x="1807122" y="3959663"/>
                </a:lnTo>
                <a:cubicBezTo>
                  <a:pt x="1799155" y="4005430"/>
                  <a:pt x="1766406" y="3947341"/>
                  <a:pt x="1750696" y="3947341"/>
                </a:cubicBezTo>
                <a:cubicBezTo>
                  <a:pt x="1751304" y="3938210"/>
                  <a:pt x="1755259" y="3933424"/>
                  <a:pt x="1760428" y="3931726"/>
                </a:cubicBezTo>
                <a:close/>
                <a:moveTo>
                  <a:pt x="1767885" y="3764418"/>
                </a:moveTo>
                <a:cubicBezTo>
                  <a:pt x="1715578" y="3756502"/>
                  <a:pt x="1632679" y="3818716"/>
                  <a:pt x="1616164" y="3835230"/>
                </a:cubicBezTo>
                <a:cubicBezTo>
                  <a:pt x="1680211" y="3827203"/>
                  <a:pt x="1743731" y="3815439"/>
                  <a:pt x="1806403" y="3800001"/>
                </a:cubicBezTo>
                <a:cubicBezTo>
                  <a:pt x="1799357" y="3777488"/>
                  <a:pt x="1785321" y="3767057"/>
                  <a:pt x="1767885" y="3764418"/>
                </a:cubicBezTo>
                <a:close/>
                <a:moveTo>
                  <a:pt x="1475600" y="2771397"/>
                </a:moveTo>
                <a:cubicBezTo>
                  <a:pt x="1497469" y="2772048"/>
                  <a:pt x="1524090" y="2815048"/>
                  <a:pt x="1552574" y="2803647"/>
                </a:cubicBezTo>
                <a:cubicBezTo>
                  <a:pt x="1534026" y="2845284"/>
                  <a:pt x="1491190" y="2777211"/>
                  <a:pt x="1455420" y="2788446"/>
                </a:cubicBezTo>
                <a:cubicBezTo>
                  <a:pt x="1461548" y="2775669"/>
                  <a:pt x="1468310" y="2771180"/>
                  <a:pt x="1475600" y="2771397"/>
                </a:cubicBezTo>
                <a:close/>
                <a:moveTo>
                  <a:pt x="1409544" y="2348482"/>
                </a:moveTo>
                <a:cubicBezTo>
                  <a:pt x="1466213" y="2343636"/>
                  <a:pt x="1417703" y="2424914"/>
                  <a:pt x="1381760" y="2395399"/>
                </a:cubicBezTo>
                <a:cubicBezTo>
                  <a:pt x="1382642" y="2375795"/>
                  <a:pt x="1392565" y="2394738"/>
                  <a:pt x="1406677" y="2389011"/>
                </a:cubicBezTo>
                <a:cubicBezTo>
                  <a:pt x="1420789" y="2383284"/>
                  <a:pt x="1411308" y="2363680"/>
                  <a:pt x="1409544" y="2348482"/>
                </a:cubicBezTo>
                <a:close/>
                <a:moveTo>
                  <a:pt x="1755748" y="2251884"/>
                </a:moveTo>
                <a:cubicBezTo>
                  <a:pt x="1817671" y="2248323"/>
                  <a:pt x="1881884" y="2301949"/>
                  <a:pt x="1908808" y="2380716"/>
                </a:cubicBezTo>
                <a:cubicBezTo>
                  <a:pt x="1843838" y="2582394"/>
                  <a:pt x="1598930" y="2396568"/>
                  <a:pt x="1696056" y="2275694"/>
                </a:cubicBezTo>
                <a:cubicBezTo>
                  <a:pt x="1714722" y="2260612"/>
                  <a:pt x="1735107" y="2253071"/>
                  <a:pt x="1755748" y="2251884"/>
                </a:cubicBezTo>
                <a:close/>
                <a:moveTo>
                  <a:pt x="1491777" y="2241873"/>
                </a:moveTo>
                <a:cubicBezTo>
                  <a:pt x="1495896" y="2243460"/>
                  <a:pt x="1500410" y="2248013"/>
                  <a:pt x="1505898" y="2257837"/>
                </a:cubicBezTo>
                <a:cubicBezTo>
                  <a:pt x="1538603" y="2252318"/>
                  <a:pt x="1453437" y="2280134"/>
                  <a:pt x="1449705" y="2245474"/>
                </a:cubicBezTo>
                <a:cubicBezTo>
                  <a:pt x="1470613" y="2259052"/>
                  <a:pt x="1479421" y="2237113"/>
                  <a:pt x="1491777" y="2241873"/>
                </a:cubicBezTo>
                <a:close/>
                <a:moveTo>
                  <a:pt x="993004" y="2070181"/>
                </a:moveTo>
                <a:cubicBezTo>
                  <a:pt x="1141842" y="2064236"/>
                  <a:pt x="1200628" y="2243013"/>
                  <a:pt x="1213178" y="2359042"/>
                </a:cubicBezTo>
                <a:cubicBezTo>
                  <a:pt x="1333393" y="2378857"/>
                  <a:pt x="1430710" y="2482116"/>
                  <a:pt x="1553567" y="2444907"/>
                </a:cubicBezTo>
                <a:cubicBezTo>
                  <a:pt x="1587474" y="2522847"/>
                  <a:pt x="1649563" y="2556313"/>
                  <a:pt x="1719578" y="2575027"/>
                </a:cubicBezTo>
                <a:cubicBezTo>
                  <a:pt x="1579768" y="2584934"/>
                  <a:pt x="1442820" y="2435660"/>
                  <a:pt x="1272845" y="2436981"/>
                </a:cubicBezTo>
                <a:cubicBezTo>
                  <a:pt x="1271524" y="2409460"/>
                  <a:pt x="1255892" y="2405937"/>
                  <a:pt x="1247746" y="2390306"/>
                </a:cubicBezTo>
                <a:cubicBezTo>
                  <a:pt x="1098247" y="2403956"/>
                  <a:pt x="1018765" y="2434559"/>
                  <a:pt x="888421" y="2388764"/>
                </a:cubicBezTo>
                <a:cubicBezTo>
                  <a:pt x="766445" y="2276258"/>
                  <a:pt x="876532" y="2074804"/>
                  <a:pt x="993004" y="2070181"/>
                </a:cubicBezTo>
                <a:close/>
                <a:moveTo>
                  <a:pt x="373349" y="1836317"/>
                </a:moveTo>
                <a:cubicBezTo>
                  <a:pt x="451372" y="1840345"/>
                  <a:pt x="488437" y="1912773"/>
                  <a:pt x="559434" y="1928344"/>
                </a:cubicBezTo>
                <a:cubicBezTo>
                  <a:pt x="504092" y="1913185"/>
                  <a:pt x="403992" y="1908571"/>
                  <a:pt x="337186" y="1839144"/>
                </a:cubicBezTo>
                <a:cubicBezTo>
                  <a:pt x="350221" y="1836562"/>
                  <a:pt x="362203" y="1835742"/>
                  <a:pt x="373349" y="1836317"/>
                </a:cubicBezTo>
                <a:close/>
                <a:moveTo>
                  <a:pt x="6100225" y="1803447"/>
                </a:moveTo>
                <a:cubicBezTo>
                  <a:pt x="6110250" y="1802098"/>
                  <a:pt x="6120617" y="1803461"/>
                  <a:pt x="6129538" y="1807975"/>
                </a:cubicBezTo>
                <a:cubicBezTo>
                  <a:pt x="6137909" y="1848279"/>
                  <a:pt x="6115220" y="1870082"/>
                  <a:pt x="6067421" y="1876909"/>
                </a:cubicBezTo>
                <a:cubicBezTo>
                  <a:pt x="6043135" y="1835945"/>
                  <a:pt x="6070147" y="1807494"/>
                  <a:pt x="6100225" y="1803447"/>
                </a:cubicBezTo>
                <a:close/>
                <a:moveTo>
                  <a:pt x="1359988" y="1790551"/>
                </a:moveTo>
                <a:cubicBezTo>
                  <a:pt x="1452736" y="1800690"/>
                  <a:pt x="1511778" y="1867691"/>
                  <a:pt x="1569718" y="1936236"/>
                </a:cubicBezTo>
                <a:cubicBezTo>
                  <a:pt x="1559904" y="1958540"/>
                  <a:pt x="1547400" y="1979561"/>
                  <a:pt x="1532487" y="1998829"/>
                </a:cubicBezTo>
                <a:cubicBezTo>
                  <a:pt x="1526098" y="1917061"/>
                  <a:pt x="1343025" y="1909126"/>
                  <a:pt x="1359988" y="1790551"/>
                </a:cubicBezTo>
                <a:close/>
                <a:moveTo>
                  <a:pt x="1238213" y="1728321"/>
                </a:moveTo>
                <a:cubicBezTo>
                  <a:pt x="1240196" y="1736620"/>
                  <a:pt x="1242397" y="1744919"/>
                  <a:pt x="1244599" y="1753218"/>
                </a:cubicBezTo>
                <a:lnTo>
                  <a:pt x="1207170" y="1762609"/>
                </a:lnTo>
                <a:cubicBezTo>
                  <a:pt x="1204968" y="1754310"/>
                  <a:pt x="1202987" y="1746011"/>
                  <a:pt x="1200785" y="1737712"/>
                </a:cubicBezTo>
                <a:close/>
                <a:moveTo>
                  <a:pt x="806720" y="1493396"/>
                </a:moveTo>
                <a:cubicBezTo>
                  <a:pt x="895277" y="1487023"/>
                  <a:pt x="928321" y="1571851"/>
                  <a:pt x="994409" y="1604596"/>
                </a:cubicBezTo>
                <a:cubicBezTo>
                  <a:pt x="963568" y="1594048"/>
                  <a:pt x="772795" y="1613386"/>
                  <a:pt x="806720" y="1493396"/>
                </a:cubicBezTo>
                <a:close/>
                <a:moveTo>
                  <a:pt x="6222928" y="1354309"/>
                </a:moveTo>
                <a:cubicBezTo>
                  <a:pt x="6253817" y="1354309"/>
                  <a:pt x="6283073" y="1368186"/>
                  <a:pt x="6302629" y="1392116"/>
                </a:cubicBezTo>
                <a:cubicBezTo>
                  <a:pt x="6306818" y="1451026"/>
                  <a:pt x="6278818" y="1491182"/>
                  <a:pt x="6212677" y="1508171"/>
                </a:cubicBezTo>
                <a:cubicBezTo>
                  <a:pt x="6168582" y="1508612"/>
                  <a:pt x="6137275" y="1420799"/>
                  <a:pt x="6143228" y="1392116"/>
                </a:cubicBezTo>
                <a:cubicBezTo>
                  <a:pt x="6162782" y="1368186"/>
                  <a:pt x="6192039" y="1354309"/>
                  <a:pt x="6222928" y="1354309"/>
                </a:cubicBezTo>
                <a:close/>
                <a:moveTo>
                  <a:pt x="2885576" y="1162538"/>
                </a:moveTo>
                <a:cubicBezTo>
                  <a:pt x="2898255" y="1168276"/>
                  <a:pt x="2912525" y="1169369"/>
                  <a:pt x="2925919" y="1165631"/>
                </a:cubicBezTo>
                <a:cubicBezTo>
                  <a:pt x="2930523" y="1189498"/>
                  <a:pt x="2887111" y="1184857"/>
                  <a:pt x="2898293" y="1212701"/>
                </a:cubicBezTo>
                <a:cubicBezTo>
                  <a:pt x="2881630" y="1204966"/>
                  <a:pt x="2882507" y="1186846"/>
                  <a:pt x="2885576" y="1162538"/>
                </a:cubicBezTo>
                <a:close/>
                <a:moveTo>
                  <a:pt x="39526" y="1137509"/>
                </a:moveTo>
                <a:cubicBezTo>
                  <a:pt x="123741" y="1140984"/>
                  <a:pt x="156601" y="1230931"/>
                  <a:pt x="237488" y="1240364"/>
                </a:cubicBezTo>
                <a:cubicBezTo>
                  <a:pt x="198090" y="1275564"/>
                  <a:pt x="23991" y="1249164"/>
                  <a:pt x="0" y="1141802"/>
                </a:cubicBezTo>
                <a:cubicBezTo>
                  <a:pt x="14417" y="1138282"/>
                  <a:pt x="27495" y="1137013"/>
                  <a:pt x="39526" y="1137509"/>
                </a:cubicBezTo>
                <a:close/>
                <a:moveTo>
                  <a:pt x="2906008" y="1087477"/>
                </a:moveTo>
                <a:cubicBezTo>
                  <a:pt x="2924603" y="1083806"/>
                  <a:pt x="2942812" y="1087915"/>
                  <a:pt x="2937956" y="1109177"/>
                </a:cubicBezTo>
                <a:cubicBezTo>
                  <a:pt x="2906173" y="1128247"/>
                  <a:pt x="2901317" y="1099752"/>
                  <a:pt x="2871741" y="1112465"/>
                </a:cubicBezTo>
                <a:cubicBezTo>
                  <a:pt x="2868431" y="1102601"/>
                  <a:pt x="2887412" y="1091149"/>
                  <a:pt x="2906008" y="1087477"/>
                </a:cubicBezTo>
                <a:close/>
                <a:moveTo>
                  <a:pt x="747113" y="798918"/>
                </a:moveTo>
                <a:cubicBezTo>
                  <a:pt x="763762" y="799062"/>
                  <a:pt x="795848" y="823052"/>
                  <a:pt x="799463" y="844688"/>
                </a:cubicBezTo>
                <a:cubicBezTo>
                  <a:pt x="770102" y="848211"/>
                  <a:pt x="761995" y="813197"/>
                  <a:pt x="737235" y="807692"/>
                </a:cubicBezTo>
                <a:cubicBezTo>
                  <a:pt x="737728" y="801471"/>
                  <a:pt x="741563" y="798870"/>
                  <a:pt x="747113" y="798918"/>
                </a:cubicBezTo>
                <a:close/>
                <a:moveTo>
                  <a:pt x="4284245" y="765663"/>
                </a:moveTo>
                <a:cubicBezTo>
                  <a:pt x="4295030" y="812591"/>
                  <a:pt x="4279403" y="804880"/>
                  <a:pt x="4303394" y="840571"/>
                </a:cubicBezTo>
                <a:cubicBezTo>
                  <a:pt x="4227679" y="879567"/>
                  <a:pt x="4240004" y="972099"/>
                  <a:pt x="4176395" y="1019027"/>
                </a:cubicBezTo>
                <a:cubicBezTo>
                  <a:pt x="4213152" y="934866"/>
                  <a:pt x="4179036" y="809726"/>
                  <a:pt x="4284245" y="765663"/>
                </a:cubicBezTo>
                <a:close/>
                <a:moveTo>
                  <a:pt x="716315" y="749691"/>
                </a:moveTo>
                <a:cubicBezTo>
                  <a:pt x="724753" y="748205"/>
                  <a:pt x="733989" y="749856"/>
                  <a:pt x="737398" y="754368"/>
                </a:cubicBezTo>
                <a:cubicBezTo>
                  <a:pt x="755648" y="778362"/>
                  <a:pt x="699135" y="794872"/>
                  <a:pt x="700014" y="763834"/>
                </a:cubicBezTo>
                <a:cubicBezTo>
                  <a:pt x="700235" y="755799"/>
                  <a:pt x="707876" y="751177"/>
                  <a:pt x="716315" y="749691"/>
                </a:cubicBezTo>
                <a:close/>
                <a:moveTo>
                  <a:pt x="2507489" y="518192"/>
                </a:moveTo>
                <a:cubicBezTo>
                  <a:pt x="2574876" y="519018"/>
                  <a:pt x="2640612" y="563709"/>
                  <a:pt x="2652393" y="664648"/>
                </a:cubicBezTo>
                <a:cubicBezTo>
                  <a:pt x="2591172" y="819637"/>
                  <a:pt x="2414997" y="732016"/>
                  <a:pt x="2352675" y="634928"/>
                </a:cubicBezTo>
                <a:cubicBezTo>
                  <a:pt x="2371063" y="560406"/>
                  <a:pt x="2440102" y="517366"/>
                  <a:pt x="2507489" y="518192"/>
                </a:cubicBezTo>
                <a:close/>
                <a:moveTo>
                  <a:pt x="4585337" y="490938"/>
                </a:moveTo>
                <a:cubicBezTo>
                  <a:pt x="4572126" y="633393"/>
                  <a:pt x="4643906" y="777390"/>
                  <a:pt x="4584236" y="902672"/>
                </a:cubicBezTo>
                <a:cubicBezTo>
                  <a:pt x="4624089" y="989202"/>
                  <a:pt x="4714364" y="991844"/>
                  <a:pt x="4741227" y="1100833"/>
                </a:cubicBezTo>
                <a:cubicBezTo>
                  <a:pt x="4942915" y="1188904"/>
                  <a:pt x="5119282" y="1265527"/>
                  <a:pt x="5324272" y="1362185"/>
                </a:cubicBezTo>
                <a:cubicBezTo>
                  <a:pt x="5348713" y="1485045"/>
                  <a:pt x="5221667" y="1519173"/>
                  <a:pt x="5236199" y="1636968"/>
                </a:cubicBezTo>
                <a:cubicBezTo>
                  <a:pt x="5374694" y="1688710"/>
                  <a:pt x="5525740" y="1667573"/>
                  <a:pt x="5652786" y="1630583"/>
                </a:cubicBezTo>
                <a:cubicBezTo>
                  <a:pt x="5656628" y="1645228"/>
                  <a:pt x="5661709" y="1659517"/>
                  <a:pt x="5667978" y="1673298"/>
                </a:cubicBezTo>
                <a:cubicBezTo>
                  <a:pt x="5458804" y="1723936"/>
                  <a:pt x="5283538" y="1725918"/>
                  <a:pt x="5174768" y="1812008"/>
                </a:cubicBezTo>
                <a:cubicBezTo>
                  <a:pt x="5204052" y="1861548"/>
                  <a:pt x="5187979" y="1896116"/>
                  <a:pt x="5187979" y="1967894"/>
                </a:cubicBezTo>
                <a:cubicBezTo>
                  <a:pt x="5204447" y="1961287"/>
                  <a:pt x="5223264" y="1967872"/>
                  <a:pt x="5232015" y="1983307"/>
                </a:cubicBezTo>
                <a:cubicBezTo>
                  <a:pt x="5208236" y="1991233"/>
                  <a:pt x="5187098" y="2053984"/>
                  <a:pt x="5226291" y="2064333"/>
                </a:cubicBezTo>
                <a:cubicBezTo>
                  <a:pt x="5283979" y="2026022"/>
                  <a:pt x="5434804" y="2074901"/>
                  <a:pt x="5434804" y="1998279"/>
                </a:cubicBezTo>
                <a:cubicBezTo>
                  <a:pt x="5447135" y="2026682"/>
                  <a:pt x="5584749" y="2008187"/>
                  <a:pt x="5562731" y="1978683"/>
                </a:cubicBezTo>
                <a:cubicBezTo>
                  <a:pt x="5607648" y="1978683"/>
                  <a:pt x="5571318" y="2006866"/>
                  <a:pt x="5600382" y="2022719"/>
                </a:cubicBezTo>
                <a:cubicBezTo>
                  <a:pt x="5629959" y="2007471"/>
                  <a:pt x="5665291" y="2008468"/>
                  <a:pt x="5693960" y="2025361"/>
                </a:cubicBezTo>
                <a:cubicBezTo>
                  <a:pt x="5736017" y="1965472"/>
                  <a:pt x="5796567" y="1871236"/>
                  <a:pt x="5808015" y="1796375"/>
                </a:cubicBezTo>
                <a:cubicBezTo>
                  <a:pt x="5817656" y="1798801"/>
                  <a:pt x="5827436" y="1800638"/>
                  <a:pt x="5837299" y="1801880"/>
                </a:cubicBezTo>
                <a:cubicBezTo>
                  <a:pt x="5836686" y="1828372"/>
                  <a:pt x="5822228" y="1852604"/>
                  <a:pt x="5799208" y="1865732"/>
                </a:cubicBezTo>
                <a:cubicBezTo>
                  <a:pt x="5846107" y="1914171"/>
                  <a:pt x="5766180" y="1996518"/>
                  <a:pt x="5859098" y="1996518"/>
                </a:cubicBezTo>
                <a:cubicBezTo>
                  <a:pt x="5858702" y="2014125"/>
                  <a:pt x="5845515" y="2028808"/>
                  <a:pt x="5828052" y="2031086"/>
                </a:cubicBezTo>
                <a:cubicBezTo>
                  <a:pt x="5859098" y="2082167"/>
                  <a:pt x="5954877" y="2045397"/>
                  <a:pt x="6015648" y="2089433"/>
                </a:cubicBezTo>
                <a:cubicBezTo>
                  <a:pt x="6153483" y="2023159"/>
                  <a:pt x="6205666" y="1906024"/>
                  <a:pt x="6179244" y="1742211"/>
                </a:cubicBezTo>
                <a:cubicBezTo>
                  <a:pt x="6209629" y="1717331"/>
                  <a:pt x="6250363" y="1657005"/>
                  <a:pt x="6294400" y="1673298"/>
                </a:cubicBezTo>
                <a:cubicBezTo>
                  <a:pt x="6280748" y="1805403"/>
                  <a:pt x="6018070" y="2091635"/>
                  <a:pt x="6275244" y="2170239"/>
                </a:cubicBezTo>
                <a:cubicBezTo>
                  <a:pt x="6302546" y="2136331"/>
                  <a:pt x="6352748" y="2116955"/>
                  <a:pt x="6340198" y="2060149"/>
                </a:cubicBezTo>
                <a:cubicBezTo>
                  <a:pt x="6363978" y="2057947"/>
                  <a:pt x="6402070" y="2120478"/>
                  <a:pt x="6412198" y="2082167"/>
                </a:cubicBezTo>
                <a:cubicBezTo>
                  <a:pt x="6435758" y="2157909"/>
                  <a:pt x="6439720" y="2258310"/>
                  <a:pt x="6500271" y="2324364"/>
                </a:cubicBezTo>
                <a:cubicBezTo>
                  <a:pt x="6542766" y="2328107"/>
                  <a:pt x="6534620" y="2321722"/>
                  <a:pt x="6559280" y="2295961"/>
                </a:cubicBezTo>
                <a:cubicBezTo>
                  <a:pt x="6596491" y="2293318"/>
                  <a:pt x="6543868" y="2319520"/>
                  <a:pt x="6540785" y="2327226"/>
                </a:cubicBezTo>
                <a:cubicBezTo>
                  <a:pt x="6577556" y="2422343"/>
                  <a:pt x="6702400" y="2352987"/>
                  <a:pt x="6768454" y="2335593"/>
                </a:cubicBezTo>
                <a:cubicBezTo>
                  <a:pt x="6767134" y="2370161"/>
                  <a:pt x="6838472" y="2438416"/>
                  <a:pt x="6887794" y="2489718"/>
                </a:cubicBezTo>
                <a:cubicBezTo>
                  <a:pt x="6803684" y="2489718"/>
                  <a:pt x="6862252" y="2591220"/>
                  <a:pt x="6788491" y="2621825"/>
                </a:cubicBezTo>
                <a:cubicBezTo>
                  <a:pt x="6783867" y="2598046"/>
                  <a:pt x="6827464" y="2602890"/>
                  <a:pt x="6816236" y="2574265"/>
                </a:cubicBezTo>
                <a:cubicBezTo>
                  <a:pt x="6767650" y="2615707"/>
                  <a:pt x="6739451" y="2676202"/>
                  <a:pt x="6738952" y="2740059"/>
                </a:cubicBezTo>
                <a:cubicBezTo>
                  <a:pt x="6742254" y="2782113"/>
                  <a:pt x="6788272" y="2745564"/>
                  <a:pt x="6764272" y="2786737"/>
                </a:cubicBezTo>
                <a:cubicBezTo>
                  <a:pt x="6771978" y="2809195"/>
                  <a:pt x="6808310" y="2783655"/>
                  <a:pt x="6820420" y="2798847"/>
                </a:cubicBezTo>
                <a:cubicBezTo>
                  <a:pt x="6859832" y="2876130"/>
                  <a:pt x="6842876" y="2948128"/>
                  <a:pt x="6945704" y="2926110"/>
                </a:cubicBezTo>
                <a:cubicBezTo>
                  <a:pt x="6945482" y="2996567"/>
                  <a:pt x="6772638" y="2963761"/>
                  <a:pt x="6765374" y="3051832"/>
                </a:cubicBezTo>
                <a:cubicBezTo>
                  <a:pt x="6776382" y="3110620"/>
                  <a:pt x="6793116" y="3160600"/>
                  <a:pt x="6825484" y="3182618"/>
                </a:cubicBezTo>
                <a:cubicBezTo>
                  <a:pt x="6878768" y="3170508"/>
                  <a:pt x="7019686" y="3099611"/>
                  <a:pt x="7031355" y="3209700"/>
                </a:cubicBezTo>
                <a:cubicBezTo>
                  <a:pt x="6966621" y="3235681"/>
                  <a:pt x="6925667" y="3221370"/>
                  <a:pt x="6875465" y="3222911"/>
                </a:cubicBezTo>
                <a:cubicBezTo>
                  <a:pt x="6811392" y="3248452"/>
                  <a:pt x="6829667" y="3322212"/>
                  <a:pt x="6807648" y="3372853"/>
                </a:cubicBezTo>
                <a:cubicBezTo>
                  <a:pt x="6817557" y="3397513"/>
                  <a:pt x="6847282" y="3389366"/>
                  <a:pt x="6866878" y="3397513"/>
                </a:cubicBezTo>
                <a:cubicBezTo>
                  <a:pt x="6869080" y="3445071"/>
                  <a:pt x="6813594" y="3427897"/>
                  <a:pt x="6800823" y="3401035"/>
                </a:cubicBezTo>
                <a:cubicBezTo>
                  <a:pt x="6692052" y="3474575"/>
                  <a:pt x="6729484" y="3610646"/>
                  <a:pt x="6793116" y="3734826"/>
                </a:cubicBezTo>
                <a:cubicBezTo>
                  <a:pt x="6656823" y="3754863"/>
                  <a:pt x="6527356" y="3806605"/>
                  <a:pt x="6532200" y="3960730"/>
                </a:cubicBezTo>
                <a:cubicBezTo>
                  <a:pt x="6405154" y="3961390"/>
                  <a:pt x="6311356" y="4005426"/>
                  <a:pt x="6323906" y="4133129"/>
                </a:cubicBezTo>
                <a:cubicBezTo>
                  <a:pt x="6269490" y="4150144"/>
                  <a:pt x="6212150" y="4155766"/>
                  <a:pt x="6155466" y="4149643"/>
                </a:cubicBezTo>
                <a:cubicBezTo>
                  <a:pt x="6095356" y="4234852"/>
                  <a:pt x="6121117" y="4315658"/>
                  <a:pt x="6177484" y="4396023"/>
                </a:cubicBezTo>
                <a:cubicBezTo>
                  <a:pt x="6148640" y="4447545"/>
                  <a:pt x="6207429" y="4619724"/>
                  <a:pt x="6284493" y="4607614"/>
                </a:cubicBezTo>
                <a:cubicBezTo>
                  <a:pt x="6335796" y="4745226"/>
                  <a:pt x="6447208" y="4832417"/>
                  <a:pt x="6501374" y="4937883"/>
                </a:cubicBezTo>
                <a:cubicBezTo>
                  <a:pt x="6384236" y="4980817"/>
                  <a:pt x="6362218" y="4709337"/>
                  <a:pt x="6241337" y="4698989"/>
                </a:cubicBezTo>
                <a:cubicBezTo>
                  <a:pt x="6202365" y="4538699"/>
                  <a:pt x="6088310" y="4352427"/>
                  <a:pt x="5999136" y="4216577"/>
                </a:cubicBezTo>
                <a:cubicBezTo>
                  <a:pt x="5912163" y="4281090"/>
                  <a:pt x="5850952" y="4213495"/>
                  <a:pt x="5781154" y="4245641"/>
                </a:cubicBezTo>
                <a:cubicBezTo>
                  <a:pt x="5648824" y="4306630"/>
                  <a:pt x="5705191" y="4511396"/>
                  <a:pt x="5705191" y="4676530"/>
                </a:cubicBezTo>
                <a:cubicBezTo>
                  <a:pt x="5712898" y="4699209"/>
                  <a:pt x="5749228" y="4673448"/>
                  <a:pt x="5761338" y="4688640"/>
                </a:cubicBezTo>
                <a:cubicBezTo>
                  <a:pt x="5753191" y="4729373"/>
                  <a:pt x="5712898" y="4677631"/>
                  <a:pt x="5683393" y="4695246"/>
                </a:cubicBezTo>
                <a:cubicBezTo>
                  <a:pt x="5591356" y="4728713"/>
                  <a:pt x="5671061" y="4864123"/>
                  <a:pt x="5622182" y="4923351"/>
                </a:cubicBezTo>
                <a:cubicBezTo>
                  <a:pt x="5553485" y="4837261"/>
                  <a:pt x="5541815" y="4628752"/>
                  <a:pt x="5570219" y="4511837"/>
                </a:cubicBezTo>
                <a:cubicBezTo>
                  <a:pt x="5595320" y="4523286"/>
                  <a:pt x="5621521" y="4532754"/>
                  <a:pt x="5636274" y="4561377"/>
                </a:cubicBezTo>
                <a:cubicBezTo>
                  <a:pt x="5701008" y="4479911"/>
                  <a:pt x="5660272" y="4360794"/>
                  <a:pt x="5612934" y="4262154"/>
                </a:cubicBezTo>
                <a:cubicBezTo>
                  <a:pt x="5475758" y="4275805"/>
                  <a:pt x="5293228" y="4141937"/>
                  <a:pt x="5207577" y="4285933"/>
                </a:cubicBezTo>
                <a:cubicBezTo>
                  <a:pt x="5182694" y="4279989"/>
                  <a:pt x="5144162" y="4297383"/>
                  <a:pt x="5126327" y="4279989"/>
                </a:cubicBezTo>
                <a:cubicBezTo>
                  <a:pt x="5104749" y="4302447"/>
                  <a:pt x="5068199" y="4316098"/>
                  <a:pt x="5080089" y="4358152"/>
                </a:cubicBezTo>
                <a:cubicBezTo>
                  <a:pt x="4810805" y="4493782"/>
                  <a:pt x="4741887" y="4140175"/>
                  <a:pt x="4950621" y="4059370"/>
                </a:cubicBezTo>
                <a:cubicBezTo>
                  <a:pt x="4941594" y="4015334"/>
                  <a:pt x="4896896" y="4031407"/>
                  <a:pt x="4872456" y="4012912"/>
                </a:cubicBezTo>
                <a:cubicBezTo>
                  <a:pt x="4770511" y="4111552"/>
                  <a:pt x="4628493" y="4026783"/>
                  <a:pt x="4564199" y="3946858"/>
                </a:cubicBezTo>
                <a:cubicBezTo>
                  <a:pt x="4562438" y="3931886"/>
                  <a:pt x="4584236" y="3930565"/>
                  <a:pt x="4598328" y="3924840"/>
                </a:cubicBezTo>
                <a:cubicBezTo>
                  <a:pt x="4593924" y="3878163"/>
                  <a:pt x="4546364" y="3904584"/>
                  <a:pt x="4541961" y="3858787"/>
                </a:cubicBezTo>
                <a:cubicBezTo>
                  <a:pt x="4424383" y="3905465"/>
                  <a:pt x="4378585" y="3994637"/>
                  <a:pt x="4302621" y="4065755"/>
                </a:cubicBezTo>
                <a:cubicBezTo>
                  <a:pt x="4168970" y="4035150"/>
                  <a:pt x="4243172" y="4257530"/>
                  <a:pt x="4166328" y="4259952"/>
                </a:cubicBezTo>
                <a:cubicBezTo>
                  <a:pt x="4242732" y="4378629"/>
                  <a:pt x="4322218" y="4521525"/>
                  <a:pt x="4423942" y="4645485"/>
                </a:cubicBezTo>
                <a:cubicBezTo>
                  <a:pt x="4516419" y="4757997"/>
                  <a:pt x="4573227" y="4862802"/>
                  <a:pt x="4709080" y="4877994"/>
                </a:cubicBezTo>
                <a:cubicBezTo>
                  <a:pt x="4725374" y="4934360"/>
                  <a:pt x="4756640" y="4950213"/>
                  <a:pt x="4728456" y="5005918"/>
                </a:cubicBezTo>
                <a:cubicBezTo>
                  <a:pt x="4692568" y="5000193"/>
                  <a:pt x="4670550" y="4972671"/>
                  <a:pt x="4628493" y="4978175"/>
                </a:cubicBezTo>
                <a:cubicBezTo>
                  <a:pt x="4574550" y="4802693"/>
                  <a:pt x="4413596" y="4682916"/>
                  <a:pt x="4295796" y="4558735"/>
                </a:cubicBezTo>
                <a:cubicBezTo>
                  <a:pt x="4262550" y="4669705"/>
                  <a:pt x="4156201" y="4737520"/>
                  <a:pt x="4006475" y="4725410"/>
                </a:cubicBezTo>
                <a:cubicBezTo>
                  <a:pt x="3960897" y="4667063"/>
                  <a:pt x="3880750" y="4542003"/>
                  <a:pt x="3818879" y="4667063"/>
                </a:cubicBezTo>
                <a:cubicBezTo>
                  <a:pt x="3778805" y="4619726"/>
                  <a:pt x="3554218" y="4639322"/>
                  <a:pt x="3453374" y="4534956"/>
                </a:cubicBezTo>
                <a:cubicBezTo>
                  <a:pt x="3422329" y="4569303"/>
                  <a:pt x="3366182" y="4588899"/>
                  <a:pt x="3375870" y="4647687"/>
                </a:cubicBezTo>
                <a:lnTo>
                  <a:pt x="3301228" y="4666622"/>
                </a:lnTo>
                <a:cubicBezTo>
                  <a:pt x="3320604" y="4631614"/>
                  <a:pt x="3271063" y="4615983"/>
                  <a:pt x="3306952" y="4585597"/>
                </a:cubicBezTo>
                <a:cubicBezTo>
                  <a:pt x="3251026" y="4534515"/>
                  <a:pt x="3114292" y="4583395"/>
                  <a:pt x="3073118" y="4605413"/>
                </a:cubicBezTo>
                <a:cubicBezTo>
                  <a:pt x="3078402" y="4682477"/>
                  <a:pt x="3028861" y="4727173"/>
                  <a:pt x="3030402" y="4802032"/>
                </a:cubicBezTo>
                <a:cubicBezTo>
                  <a:pt x="3038108" y="4824711"/>
                  <a:pt x="3074659" y="4798952"/>
                  <a:pt x="3086549" y="4814362"/>
                </a:cubicBezTo>
                <a:cubicBezTo>
                  <a:pt x="2943650" y="4900672"/>
                  <a:pt x="3139173" y="5119090"/>
                  <a:pt x="3073118" y="5229179"/>
                </a:cubicBezTo>
                <a:cubicBezTo>
                  <a:pt x="3087870" y="5257584"/>
                  <a:pt x="3127283" y="5245032"/>
                  <a:pt x="3157448" y="5247454"/>
                </a:cubicBezTo>
                <a:cubicBezTo>
                  <a:pt x="3143796" y="5275637"/>
                  <a:pt x="3110769" y="5245913"/>
                  <a:pt x="3117154" y="5297655"/>
                </a:cubicBezTo>
                <a:cubicBezTo>
                  <a:pt x="3087429" y="5252298"/>
                  <a:pt x="3036127" y="5244151"/>
                  <a:pt x="2982622" y="5239087"/>
                </a:cubicBezTo>
                <a:cubicBezTo>
                  <a:pt x="2963026" y="5236004"/>
                  <a:pt x="3056384" y="5189106"/>
                  <a:pt x="2979099" y="5173033"/>
                </a:cubicBezTo>
                <a:cubicBezTo>
                  <a:pt x="3062989" y="5089586"/>
                  <a:pt x="2979980" y="5010762"/>
                  <a:pt x="2999576" y="4889223"/>
                </a:cubicBezTo>
                <a:cubicBezTo>
                  <a:pt x="2984163" y="4890764"/>
                  <a:pt x="2977558" y="4897590"/>
                  <a:pt x="2977558" y="4907938"/>
                </a:cubicBezTo>
                <a:cubicBezTo>
                  <a:pt x="2944751" y="4910580"/>
                  <a:pt x="2980420" y="4869407"/>
                  <a:pt x="3008604" y="4873590"/>
                </a:cubicBezTo>
                <a:cubicBezTo>
                  <a:pt x="2987026" y="4828896"/>
                  <a:pt x="3008384" y="4809961"/>
                  <a:pt x="2995613" y="4770549"/>
                </a:cubicBezTo>
                <a:cubicBezTo>
                  <a:pt x="2924494" y="4813263"/>
                  <a:pt x="2909301" y="4944930"/>
                  <a:pt x="2906219" y="4992489"/>
                </a:cubicBezTo>
                <a:cubicBezTo>
                  <a:pt x="2859760" y="5052597"/>
                  <a:pt x="2739540" y="4975975"/>
                  <a:pt x="2675466" y="5024855"/>
                </a:cubicBezTo>
                <a:cubicBezTo>
                  <a:pt x="2689778" y="4966948"/>
                  <a:pt x="2593999" y="4999755"/>
                  <a:pt x="2603687" y="5002837"/>
                </a:cubicBezTo>
                <a:cubicBezTo>
                  <a:pt x="2586512" y="4997112"/>
                  <a:pt x="2576384" y="4957260"/>
                  <a:pt x="2550402" y="4950214"/>
                </a:cubicBezTo>
                <a:cubicBezTo>
                  <a:pt x="2513191" y="4940967"/>
                  <a:pt x="2366769" y="5007020"/>
                  <a:pt x="2344751" y="5029038"/>
                </a:cubicBezTo>
                <a:cubicBezTo>
                  <a:pt x="2338586" y="5010763"/>
                  <a:pt x="2311503" y="4997333"/>
                  <a:pt x="2260421" y="5010763"/>
                </a:cubicBezTo>
                <a:cubicBezTo>
                  <a:pt x="2291687" y="4944930"/>
                  <a:pt x="2357081" y="5036084"/>
                  <a:pt x="2375797" y="4994690"/>
                </a:cubicBezTo>
                <a:cubicBezTo>
                  <a:pt x="2289045" y="4950655"/>
                  <a:pt x="2234439" y="4852455"/>
                  <a:pt x="2134916" y="4830437"/>
                </a:cubicBezTo>
                <a:cubicBezTo>
                  <a:pt x="2136237" y="4791245"/>
                  <a:pt x="2170366" y="4838804"/>
                  <a:pt x="2197228" y="4814584"/>
                </a:cubicBezTo>
                <a:cubicBezTo>
                  <a:pt x="2211760" y="4916747"/>
                  <a:pt x="2285962" y="4810401"/>
                  <a:pt x="2299834" y="4748531"/>
                </a:cubicBezTo>
                <a:cubicBezTo>
                  <a:pt x="2279136" y="4717265"/>
                  <a:pt x="2261081" y="4781778"/>
                  <a:pt x="2233779" y="4752054"/>
                </a:cubicBezTo>
                <a:cubicBezTo>
                  <a:pt x="2238402" y="4738843"/>
                  <a:pt x="2243026" y="4725852"/>
                  <a:pt x="2227393" y="4726953"/>
                </a:cubicBezTo>
                <a:cubicBezTo>
                  <a:pt x="2277375" y="4637340"/>
                  <a:pt x="2320091" y="4619946"/>
                  <a:pt x="2298072" y="4536499"/>
                </a:cubicBezTo>
                <a:cubicBezTo>
                  <a:pt x="2336164" y="4577892"/>
                  <a:pt x="2397375" y="4451950"/>
                  <a:pt x="2359944" y="4414520"/>
                </a:cubicBezTo>
                <a:cubicBezTo>
                  <a:pt x="2372702" y="4420163"/>
                  <a:pt x="2387031" y="4421175"/>
                  <a:pt x="2400457" y="4417382"/>
                </a:cubicBezTo>
                <a:cubicBezTo>
                  <a:pt x="2397375" y="4375548"/>
                  <a:pt x="2351357" y="4411877"/>
                  <a:pt x="2375357" y="4370704"/>
                </a:cubicBezTo>
                <a:cubicBezTo>
                  <a:pt x="2299613" y="4328210"/>
                  <a:pt x="2062476" y="4383915"/>
                  <a:pt x="2025706" y="4300687"/>
                </a:cubicBezTo>
                <a:cubicBezTo>
                  <a:pt x="1982771" y="4307953"/>
                  <a:pt x="2039137" y="4359695"/>
                  <a:pt x="2006990" y="4331953"/>
                </a:cubicBezTo>
                <a:cubicBezTo>
                  <a:pt x="1959210" y="4351989"/>
                  <a:pt x="2002366" y="4292541"/>
                  <a:pt x="2022403" y="4287917"/>
                </a:cubicBezTo>
                <a:cubicBezTo>
                  <a:pt x="2004186" y="4248706"/>
                  <a:pt x="1993434" y="4206444"/>
                  <a:pt x="1990697" y="4163296"/>
                </a:cubicBezTo>
                <a:cubicBezTo>
                  <a:pt x="1981230" y="4127186"/>
                  <a:pt x="1912752" y="4151186"/>
                  <a:pt x="1900201" y="4173204"/>
                </a:cubicBezTo>
                <a:cubicBezTo>
                  <a:pt x="1878403" y="4164397"/>
                  <a:pt x="1937192" y="4114196"/>
                  <a:pt x="1968678" y="4129168"/>
                </a:cubicBezTo>
                <a:cubicBezTo>
                  <a:pt x="1907688" y="4046601"/>
                  <a:pt x="1882366" y="4021721"/>
                  <a:pt x="1828862" y="4002565"/>
                </a:cubicBezTo>
                <a:cubicBezTo>
                  <a:pt x="1861669" y="3980988"/>
                  <a:pt x="1812348" y="3939594"/>
                  <a:pt x="1852201" y="3933209"/>
                </a:cubicBezTo>
                <a:cubicBezTo>
                  <a:pt x="1834587" y="3897980"/>
                  <a:pt x="1828642" y="3951924"/>
                  <a:pt x="1802440" y="3945979"/>
                </a:cubicBezTo>
                <a:cubicBezTo>
                  <a:pt x="1849780" y="3899081"/>
                  <a:pt x="1766331" y="3863853"/>
                  <a:pt x="1836349" y="3870898"/>
                </a:cubicBezTo>
                <a:cubicBezTo>
                  <a:pt x="1745192" y="3823780"/>
                  <a:pt x="1645009" y="3898641"/>
                  <a:pt x="1543064" y="3866055"/>
                </a:cubicBezTo>
                <a:cubicBezTo>
                  <a:pt x="1512018" y="3868917"/>
                  <a:pt x="1564642" y="3921099"/>
                  <a:pt x="1515321" y="3912953"/>
                </a:cubicBezTo>
                <a:cubicBezTo>
                  <a:pt x="1520841" y="3900163"/>
                  <a:pt x="1521851" y="3885878"/>
                  <a:pt x="1518183" y="3872440"/>
                </a:cubicBezTo>
                <a:cubicBezTo>
                  <a:pt x="1417339" y="3951264"/>
                  <a:pt x="1349743" y="3956988"/>
                  <a:pt x="1209927" y="4017317"/>
                </a:cubicBezTo>
                <a:cubicBezTo>
                  <a:pt x="1173156" y="4169461"/>
                  <a:pt x="916862" y="4301128"/>
                  <a:pt x="783211" y="4166158"/>
                </a:cubicBezTo>
                <a:cubicBezTo>
                  <a:pt x="795762" y="3938713"/>
                  <a:pt x="1056019" y="3978786"/>
                  <a:pt x="1184385" y="3917797"/>
                </a:cubicBezTo>
                <a:cubicBezTo>
                  <a:pt x="1182184" y="3944438"/>
                  <a:pt x="1159724" y="3959410"/>
                  <a:pt x="1131761" y="3971080"/>
                </a:cubicBezTo>
                <a:cubicBezTo>
                  <a:pt x="1224679" y="3984511"/>
                  <a:pt x="1451248" y="3874862"/>
                  <a:pt x="1462037" y="3807267"/>
                </a:cubicBezTo>
                <a:cubicBezTo>
                  <a:pt x="1550110" y="3808588"/>
                  <a:pt x="1680679" y="3765433"/>
                  <a:pt x="1748274" y="3681104"/>
                </a:cubicBezTo>
                <a:cubicBezTo>
                  <a:pt x="1683761" y="3644775"/>
                  <a:pt x="1638624" y="3595235"/>
                  <a:pt x="1560899" y="3622757"/>
                </a:cubicBezTo>
                <a:cubicBezTo>
                  <a:pt x="1571248" y="3573877"/>
                  <a:pt x="1470403" y="3579382"/>
                  <a:pt x="1472825" y="3485806"/>
                </a:cubicBezTo>
                <a:cubicBezTo>
                  <a:pt x="1488238" y="3484265"/>
                  <a:pt x="1494844" y="3477439"/>
                  <a:pt x="1494844" y="3467091"/>
                </a:cubicBezTo>
                <a:cubicBezTo>
                  <a:pt x="1645230" y="3469293"/>
                  <a:pt x="1668569" y="3480302"/>
                  <a:pt x="1765890" y="3384744"/>
                </a:cubicBezTo>
                <a:cubicBezTo>
                  <a:pt x="1744311" y="3352818"/>
                  <a:pt x="1713046" y="3401698"/>
                  <a:pt x="1691027" y="3403679"/>
                </a:cubicBezTo>
                <a:cubicBezTo>
                  <a:pt x="1658660" y="3390689"/>
                  <a:pt x="1756642" y="3366249"/>
                  <a:pt x="1768752" y="3344231"/>
                </a:cubicBezTo>
                <a:cubicBezTo>
                  <a:pt x="1668348" y="3281700"/>
                  <a:pt x="1581376" y="3195831"/>
                  <a:pt x="1431211" y="3217849"/>
                </a:cubicBezTo>
                <a:cubicBezTo>
                  <a:pt x="1535358" y="3250435"/>
                  <a:pt x="1387834" y="3240087"/>
                  <a:pt x="1356569" y="3237004"/>
                </a:cubicBezTo>
                <a:cubicBezTo>
                  <a:pt x="1342037" y="3189666"/>
                  <a:pt x="1365596" y="3229738"/>
                  <a:pt x="1390697" y="3214986"/>
                </a:cubicBezTo>
                <a:cubicBezTo>
                  <a:pt x="1353486" y="3170730"/>
                  <a:pt x="1308789" y="3213005"/>
                  <a:pt x="1240972" y="3200014"/>
                </a:cubicBezTo>
                <a:cubicBezTo>
                  <a:pt x="1224679" y="3111502"/>
                  <a:pt x="1109303" y="3104677"/>
                  <a:pt x="1105780" y="2982257"/>
                </a:cubicBezTo>
                <a:cubicBezTo>
                  <a:pt x="997890" y="2962221"/>
                  <a:pt x="871064" y="2973891"/>
                  <a:pt x="728386" y="3012202"/>
                </a:cubicBezTo>
                <a:cubicBezTo>
                  <a:pt x="683909" y="2926772"/>
                  <a:pt x="541670" y="3006477"/>
                  <a:pt x="475615" y="2957377"/>
                </a:cubicBezTo>
                <a:cubicBezTo>
                  <a:pt x="561487" y="2910920"/>
                  <a:pt x="731688" y="2954075"/>
                  <a:pt x="856093" y="2939983"/>
                </a:cubicBezTo>
                <a:cubicBezTo>
                  <a:pt x="992165" y="2919066"/>
                  <a:pt x="1160385" y="2821747"/>
                  <a:pt x="1261449" y="2916204"/>
                </a:cubicBezTo>
                <a:cubicBezTo>
                  <a:pt x="1249780" y="2938222"/>
                  <a:pt x="1204642" y="2938222"/>
                  <a:pt x="1192972" y="2960240"/>
                </a:cubicBezTo>
                <a:cubicBezTo>
                  <a:pt x="1197156" y="2983138"/>
                  <a:pt x="1214991" y="2982698"/>
                  <a:pt x="1218073" y="3006917"/>
                </a:cubicBezTo>
                <a:cubicBezTo>
                  <a:pt x="1431871" y="3004275"/>
                  <a:pt x="1584238" y="3196051"/>
                  <a:pt x="1740128" y="3232160"/>
                </a:cubicBezTo>
                <a:cubicBezTo>
                  <a:pt x="1739467" y="3205739"/>
                  <a:pt x="1711724" y="3105998"/>
                  <a:pt x="1627174" y="3101814"/>
                </a:cubicBezTo>
                <a:cubicBezTo>
                  <a:pt x="1632019" y="3082659"/>
                  <a:pt x="1668348" y="3102915"/>
                  <a:pt x="1671211" y="3064164"/>
                </a:cubicBezTo>
                <a:cubicBezTo>
                  <a:pt x="1611321" y="3038623"/>
                  <a:pt x="1627614" y="2977634"/>
                  <a:pt x="1573890" y="2942845"/>
                </a:cubicBezTo>
                <a:cubicBezTo>
                  <a:pt x="1576092" y="2915984"/>
                  <a:pt x="1604495" y="2904534"/>
                  <a:pt x="1611101" y="2880315"/>
                </a:cubicBezTo>
                <a:cubicBezTo>
                  <a:pt x="1595930" y="2866291"/>
                  <a:pt x="1574325" y="2861650"/>
                  <a:pt x="1554734" y="2868205"/>
                </a:cubicBezTo>
                <a:cubicBezTo>
                  <a:pt x="1536458" y="2849049"/>
                  <a:pt x="1602513" y="2853013"/>
                  <a:pt x="1629596" y="2849049"/>
                </a:cubicBezTo>
                <a:cubicBezTo>
                  <a:pt x="1636202" y="2824609"/>
                  <a:pt x="1661743" y="2811839"/>
                  <a:pt x="1682440" y="2795766"/>
                </a:cubicBezTo>
                <a:cubicBezTo>
                  <a:pt x="1638844" y="2752171"/>
                  <a:pt x="1694770" y="2732795"/>
                  <a:pt x="1678697" y="2677310"/>
                </a:cubicBezTo>
                <a:cubicBezTo>
                  <a:pt x="1758844" y="2661677"/>
                  <a:pt x="1768972" y="2603990"/>
                  <a:pt x="1824899" y="2573606"/>
                </a:cubicBezTo>
                <a:cubicBezTo>
                  <a:pt x="1811908" y="2449425"/>
                  <a:pt x="1989156" y="2383372"/>
                  <a:pt x="1979027" y="2295300"/>
                </a:cubicBezTo>
                <a:cubicBezTo>
                  <a:pt x="1975724" y="2268218"/>
                  <a:pt x="2016898" y="2304768"/>
                  <a:pt x="2025706" y="2269980"/>
                </a:cubicBezTo>
                <a:cubicBezTo>
                  <a:pt x="2016824" y="2254701"/>
                  <a:pt x="1998142" y="2248161"/>
                  <a:pt x="1981670" y="2254567"/>
                </a:cubicBezTo>
                <a:cubicBezTo>
                  <a:pt x="2079210" y="2193798"/>
                  <a:pt x="2384604" y="2147120"/>
                  <a:pt x="2311944" y="1984848"/>
                </a:cubicBezTo>
                <a:cubicBezTo>
                  <a:pt x="2296751" y="1986389"/>
                  <a:pt x="2289925" y="1993215"/>
                  <a:pt x="2289925" y="2003563"/>
                </a:cubicBezTo>
                <a:cubicBezTo>
                  <a:pt x="2267907" y="1953363"/>
                  <a:pt x="2167503" y="1774357"/>
                  <a:pt x="2075027" y="1727900"/>
                </a:cubicBezTo>
                <a:cubicBezTo>
                  <a:pt x="2061376" y="1733845"/>
                  <a:pt x="2071283" y="1742211"/>
                  <a:pt x="2078109" y="1740450"/>
                </a:cubicBezTo>
                <a:cubicBezTo>
                  <a:pt x="2069082" y="1765770"/>
                  <a:pt x="1995541" y="1655684"/>
                  <a:pt x="1956348" y="1731643"/>
                </a:cubicBezTo>
                <a:cubicBezTo>
                  <a:pt x="1805963" y="1589190"/>
                  <a:pt x="1639946" y="1897437"/>
                  <a:pt x="1485816" y="1812008"/>
                </a:cubicBezTo>
                <a:cubicBezTo>
                  <a:pt x="1388715" y="1537007"/>
                  <a:pt x="1747394" y="1414588"/>
                  <a:pt x="1871577" y="1607244"/>
                </a:cubicBezTo>
                <a:cubicBezTo>
                  <a:pt x="1950623" y="1556603"/>
                  <a:pt x="1981670" y="1592933"/>
                  <a:pt x="2013816" y="1545374"/>
                </a:cubicBezTo>
                <a:cubicBezTo>
                  <a:pt x="2038917" y="1540750"/>
                  <a:pt x="2033193" y="1584346"/>
                  <a:pt x="2060935" y="1573117"/>
                </a:cubicBezTo>
                <a:cubicBezTo>
                  <a:pt x="2060881" y="1565296"/>
                  <a:pt x="2056915" y="1558019"/>
                  <a:pt x="2050367" y="1553741"/>
                </a:cubicBezTo>
                <a:cubicBezTo>
                  <a:pt x="2078991" y="1561007"/>
                  <a:pt x="2133815" y="1570034"/>
                  <a:pt x="2167063" y="1625739"/>
                </a:cubicBezTo>
                <a:cubicBezTo>
                  <a:pt x="2209558" y="1622657"/>
                  <a:pt x="2222990" y="1602400"/>
                  <a:pt x="2251173" y="1590951"/>
                </a:cubicBezTo>
                <a:cubicBezTo>
                  <a:pt x="2223650" y="1620455"/>
                  <a:pt x="2261081" y="1636748"/>
                  <a:pt x="2201632" y="1657005"/>
                </a:cubicBezTo>
                <a:cubicBezTo>
                  <a:pt x="2318769" y="1706765"/>
                  <a:pt x="2284201" y="1792632"/>
                  <a:pt x="2396054" y="1846136"/>
                </a:cubicBezTo>
                <a:cubicBezTo>
                  <a:pt x="2405522" y="1865952"/>
                  <a:pt x="2370953" y="1847457"/>
                  <a:pt x="2370953" y="1852521"/>
                </a:cubicBezTo>
                <a:cubicBezTo>
                  <a:pt x="2366990" y="2042755"/>
                  <a:pt x="2687356" y="1934868"/>
                  <a:pt x="2507907" y="1764449"/>
                </a:cubicBezTo>
                <a:cubicBezTo>
                  <a:pt x="2563393" y="1640051"/>
                  <a:pt x="2460127" y="1480641"/>
                  <a:pt x="2409265" y="1378038"/>
                </a:cubicBezTo>
                <a:cubicBezTo>
                  <a:pt x="2434806" y="1364827"/>
                  <a:pt x="2346733" y="1229417"/>
                  <a:pt x="2392531" y="1156758"/>
                </a:cubicBezTo>
                <a:cubicBezTo>
                  <a:pt x="2444274" y="1140025"/>
                  <a:pt x="2448237" y="1206078"/>
                  <a:pt x="2477081" y="1228096"/>
                </a:cubicBezTo>
                <a:cubicBezTo>
                  <a:pt x="2505045" y="1213124"/>
                  <a:pt x="2530366" y="1194189"/>
                  <a:pt x="2545778" y="1237123"/>
                </a:cubicBezTo>
                <a:cubicBezTo>
                  <a:pt x="2526843" y="1268389"/>
                  <a:pt x="2520017" y="1237123"/>
                  <a:pt x="2492714" y="1237123"/>
                </a:cubicBezTo>
                <a:cubicBezTo>
                  <a:pt x="2483026" y="1263545"/>
                  <a:pt x="2501742" y="1299875"/>
                  <a:pt x="2530806" y="1333562"/>
                </a:cubicBezTo>
                <a:cubicBezTo>
                  <a:pt x="2472237" y="1263545"/>
                  <a:pt x="2488311" y="1422514"/>
                  <a:pt x="2497118" y="1461706"/>
                </a:cubicBezTo>
                <a:cubicBezTo>
                  <a:pt x="2525962" y="1590511"/>
                  <a:pt x="2664457" y="1719973"/>
                  <a:pt x="2778732" y="1681885"/>
                </a:cubicBezTo>
                <a:cubicBezTo>
                  <a:pt x="2853815" y="1633005"/>
                  <a:pt x="2752310" y="1544934"/>
                  <a:pt x="2793485" y="1478880"/>
                </a:cubicBezTo>
                <a:cubicBezTo>
                  <a:pt x="2863503" y="1463027"/>
                  <a:pt x="2816604" y="1533925"/>
                  <a:pt x="2846989" y="1584786"/>
                </a:cubicBezTo>
                <a:cubicBezTo>
                  <a:pt x="2986806" y="1619354"/>
                  <a:pt x="2979760" y="1700821"/>
                  <a:pt x="3088090" y="1801880"/>
                </a:cubicBezTo>
                <a:cubicBezTo>
                  <a:pt x="3217558" y="1751899"/>
                  <a:pt x="3243980" y="1640492"/>
                  <a:pt x="3333595" y="1566951"/>
                </a:cubicBezTo>
                <a:cubicBezTo>
                  <a:pt x="3543650" y="1583245"/>
                  <a:pt x="3733007" y="1354919"/>
                  <a:pt x="3765594" y="1230958"/>
                </a:cubicBezTo>
                <a:cubicBezTo>
                  <a:pt x="3901668" y="1071549"/>
                  <a:pt x="4199796" y="1202776"/>
                  <a:pt x="4260346" y="985239"/>
                </a:cubicBezTo>
                <a:cubicBezTo>
                  <a:pt x="4322218" y="997349"/>
                  <a:pt x="4312970" y="1023990"/>
                  <a:pt x="4360530" y="1065824"/>
                </a:cubicBezTo>
                <a:cubicBezTo>
                  <a:pt x="4400823" y="1065164"/>
                  <a:pt x="4391576" y="1034339"/>
                  <a:pt x="4432089" y="1034339"/>
                </a:cubicBezTo>
                <a:cubicBezTo>
                  <a:pt x="4434731" y="851150"/>
                  <a:pt x="4613520" y="733134"/>
                  <a:pt x="4529410" y="531671"/>
                </a:cubicBezTo>
                <a:cubicBezTo>
                  <a:pt x="4570144" y="531230"/>
                  <a:pt x="4533814" y="484993"/>
                  <a:pt x="4585337" y="490938"/>
                </a:cubicBezTo>
                <a:close/>
                <a:moveTo>
                  <a:pt x="2036501" y="330689"/>
                </a:moveTo>
                <a:cubicBezTo>
                  <a:pt x="2084231" y="352676"/>
                  <a:pt x="2063239" y="416219"/>
                  <a:pt x="2090418" y="489437"/>
                </a:cubicBezTo>
                <a:cubicBezTo>
                  <a:pt x="2050920" y="446355"/>
                  <a:pt x="2031365" y="388780"/>
                  <a:pt x="2036501" y="330689"/>
                </a:cubicBezTo>
                <a:close/>
                <a:moveTo>
                  <a:pt x="3254386" y="6783"/>
                </a:moveTo>
                <a:cubicBezTo>
                  <a:pt x="3341354" y="133408"/>
                  <a:pt x="3528059" y="300994"/>
                  <a:pt x="3421716" y="455147"/>
                </a:cubicBezTo>
                <a:cubicBezTo>
                  <a:pt x="3258790" y="423435"/>
                  <a:pt x="3192739" y="151686"/>
                  <a:pt x="3188335" y="10086"/>
                </a:cubicBezTo>
                <a:cubicBezTo>
                  <a:pt x="3217618" y="-2686"/>
                  <a:pt x="3221801" y="25942"/>
                  <a:pt x="3254386" y="6783"/>
                </a:cubicBezTo>
                <a:close/>
                <a:moveTo>
                  <a:pt x="4231305" y="613"/>
                </a:moveTo>
                <a:cubicBezTo>
                  <a:pt x="4271133" y="7982"/>
                  <a:pt x="4231495" y="79755"/>
                  <a:pt x="4222050" y="104627"/>
                </a:cubicBezTo>
                <a:cubicBezTo>
                  <a:pt x="4175125" y="86338"/>
                  <a:pt x="4221168" y="34555"/>
                  <a:pt x="4209052" y="1723"/>
                </a:cubicBezTo>
                <a:cubicBezTo>
                  <a:pt x="4218304" y="-178"/>
                  <a:pt x="4225616" y="-439"/>
                  <a:pt x="4231305" y="613"/>
                </a:cubicBezTo>
                <a:close/>
              </a:path>
            </a:pathLst>
          </a:custGeom>
          <a:blipFill dpi="0" rotWithShape="0">
            <a:blip r:embed="rId8"/>
            <a:srcRect/>
            <a:stretch>
              <a:fillRect l="-6000" r="-6000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任意多边形: 形状 359"/>
          <p:cNvSpPr/>
          <p:nvPr/>
        </p:nvSpPr>
        <p:spPr>
          <a:xfrm>
            <a:off x="5179975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2" name="文本框 361"/>
          <p:cNvSpPr txBox="1"/>
          <p:nvPr/>
        </p:nvSpPr>
        <p:spPr>
          <a:xfrm>
            <a:off x="4295520" y="312120"/>
            <a:ext cx="2102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元组的</a:t>
            </a:r>
            <a:r>
              <a:rPr lang="zh-CN" sz="237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内置函数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3" name="文本框 362"/>
          <p:cNvSpPr txBox="1"/>
          <p:nvPr/>
        </p:nvSpPr>
        <p:spPr>
          <a:xfrm>
            <a:off x="3207240" y="876206"/>
            <a:ext cx="151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4" name="文本框 363"/>
          <p:cNvSpPr txBox="1"/>
          <p:nvPr/>
        </p:nvSpPr>
        <p:spPr>
          <a:xfrm>
            <a:off x="3357720" y="881246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5" name="任意多边形: 形状 364"/>
          <p:cNvSpPr/>
          <p:nvPr/>
        </p:nvSpPr>
        <p:spPr>
          <a:xfrm>
            <a:off x="334080" y="1138778"/>
            <a:ext cx="4914000" cy="2005920"/>
          </a:xfrm>
          <a:custGeom>
            <a:avLst/>
            <a:gdLst/>
            <a:ahLst/>
            <a:cxnLst/>
            <a:rect l="0" t="0" r="r" b="b"/>
            <a:pathLst>
              <a:path w="13650" h="5572">
                <a:moveTo>
                  <a:pt x="14" y="114"/>
                </a:moveTo>
                <a:cubicBezTo>
                  <a:pt x="24" y="91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1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5386"/>
                </a:lnTo>
                <a:cubicBezTo>
                  <a:pt x="13650" y="5411"/>
                  <a:pt x="13646" y="5434"/>
                  <a:pt x="13636" y="5457"/>
                </a:cubicBezTo>
                <a:cubicBezTo>
                  <a:pt x="13627" y="5480"/>
                  <a:pt x="13613" y="5500"/>
                  <a:pt x="13596" y="5517"/>
                </a:cubicBezTo>
                <a:cubicBezTo>
                  <a:pt x="13578" y="5535"/>
                  <a:pt x="13558" y="5548"/>
                  <a:pt x="13536" y="5558"/>
                </a:cubicBezTo>
                <a:cubicBezTo>
                  <a:pt x="13513" y="5567"/>
                  <a:pt x="13489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7" y="5567"/>
                  <a:pt x="115" y="5558"/>
                </a:cubicBezTo>
                <a:cubicBezTo>
                  <a:pt x="92" y="5548"/>
                  <a:pt x="72" y="5535"/>
                  <a:pt x="54" y="5517"/>
                </a:cubicBezTo>
                <a:cubicBezTo>
                  <a:pt x="37" y="5500"/>
                  <a:pt x="24" y="5480"/>
                  <a:pt x="14" y="5457"/>
                </a:cubicBezTo>
                <a:cubicBezTo>
                  <a:pt x="5" y="5434"/>
                  <a:pt x="0" y="5411"/>
                  <a:pt x="0" y="5386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6" name="任意多边形: 形状 365"/>
          <p:cNvSpPr/>
          <p:nvPr/>
        </p:nvSpPr>
        <p:spPr>
          <a:xfrm>
            <a:off x="334080" y="1138778"/>
            <a:ext cx="4914000" cy="2005920"/>
          </a:xfrm>
          <a:custGeom>
            <a:avLst/>
            <a:gdLst/>
            <a:ahLst/>
            <a:cxnLst/>
            <a:rect l="0" t="0" r="r" b="b"/>
            <a:pathLst>
              <a:path w="13650" h="5572">
                <a:moveTo>
                  <a:pt x="0" y="5386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1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1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5386"/>
                </a:lnTo>
                <a:cubicBezTo>
                  <a:pt x="13650" y="5411"/>
                  <a:pt x="13646" y="5434"/>
                  <a:pt x="13636" y="5457"/>
                </a:cubicBezTo>
                <a:cubicBezTo>
                  <a:pt x="13627" y="5480"/>
                  <a:pt x="13613" y="5500"/>
                  <a:pt x="13596" y="5517"/>
                </a:cubicBezTo>
                <a:cubicBezTo>
                  <a:pt x="13578" y="5535"/>
                  <a:pt x="13558" y="5548"/>
                  <a:pt x="13536" y="5558"/>
                </a:cubicBezTo>
                <a:cubicBezTo>
                  <a:pt x="13513" y="5567"/>
                  <a:pt x="13489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7" y="5567"/>
                  <a:pt x="115" y="5558"/>
                </a:cubicBezTo>
                <a:cubicBezTo>
                  <a:pt x="92" y="5548"/>
                  <a:pt x="72" y="5535"/>
                  <a:pt x="54" y="5517"/>
                </a:cubicBezTo>
                <a:cubicBezTo>
                  <a:pt x="37" y="5500"/>
                  <a:pt x="24" y="5480"/>
                  <a:pt x="14" y="5457"/>
                </a:cubicBezTo>
                <a:cubicBezTo>
                  <a:pt x="5" y="5434"/>
                  <a:pt x="0" y="5411"/>
                  <a:pt x="0" y="5386"/>
                </a:cubicBezTo>
                <a:moveTo>
                  <a:pt x="23" y="185"/>
                </a:moveTo>
                <a:lnTo>
                  <a:pt x="23" y="5386"/>
                </a:lnTo>
                <a:cubicBezTo>
                  <a:pt x="23" y="5397"/>
                  <a:pt x="24" y="5407"/>
                  <a:pt x="26" y="5418"/>
                </a:cubicBezTo>
                <a:cubicBezTo>
                  <a:pt x="28" y="5428"/>
                  <a:pt x="32" y="5438"/>
                  <a:pt x="36" y="5448"/>
                </a:cubicBezTo>
                <a:cubicBezTo>
                  <a:pt x="40" y="5458"/>
                  <a:pt x="45" y="5467"/>
                  <a:pt x="51" y="5476"/>
                </a:cubicBezTo>
                <a:cubicBezTo>
                  <a:pt x="57" y="5485"/>
                  <a:pt x="63" y="5493"/>
                  <a:pt x="71" y="5501"/>
                </a:cubicBezTo>
                <a:cubicBezTo>
                  <a:pt x="78" y="5508"/>
                  <a:pt x="87" y="5515"/>
                  <a:pt x="95" y="5521"/>
                </a:cubicBezTo>
                <a:cubicBezTo>
                  <a:pt x="104" y="5527"/>
                  <a:pt x="114" y="5532"/>
                  <a:pt x="124" y="5536"/>
                </a:cubicBezTo>
                <a:cubicBezTo>
                  <a:pt x="133" y="5540"/>
                  <a:pt x="144" y="5543"/>
                  <a:pt x="154" y="5545"/>
                </a:cubicBezTo>
                <a:cubicBezTo>
                  <a:pt x="164" y="5547"/>
                  <a:pt x="175" y="5548"/>
                  <a:pt x="186" y="5548"/>
                </a:cubicBezTo>
                <a:lnTo>
                  <a:pt x="13465" y="5548"/>
                </a:lnTo>
                <a:cubicBezTo>
                  <a:pt x="13475" y="5548"/>
                  <a:pt x="13486" y="5547"/>
                  <a:pt x="13496" y="5545"/>
                </a:cubicBezTo>
                <a:cubicBezTo>
                  <a:pt x="13507" y="5543"/>
                  <a:pt x="13517" y="5540"/>
                  <a:pt x="13527" y="5536"/>
                </a:cubicBezTo>
                <a:cubicBezTo>
                  <a:pt x="13537" y="5532"/>
                  <a:pt x="13546" y="5527"/>
                  <a:pt x="13555" y="5521"/>
                </a:cubicBezTo>
                <a:cubicBezTo>
                  <a:pt x="13564" y="5515"/>
                  <a:pt x="13572" y="5508"/>
                  <a:pt x="13579" y="5501"/>
                </a:cubicBezTo>
                <a:cubicBezTo>
                  <a:pt x="13587" y="5493"/>
                  <a:pt x="13594" y="5485"/>
                  <a:pt x="13600" y="5476"/>
                </a:cubicBezTo>
                <a:cubicBezTo>
                  <a:pt x="13606" y="5467"/>
                  <a:pt x="13611" y="5458"/>
                  <a:pt x="13615" y="5448"/>
                </a:cubicBezTo>
                <a:cubicBezTo>
                  <a:pt x="13619" y="5438"/>
                  <a:pt x="13622" y="5428"/>
                  <a:pt x="13624" y="5418"/>
                </a:cubicBezTo>
                <a:cubicBezTo>
                  <a:pt x="13626" y="5407"/>
                  <a:pt x="13627" y="5397"/>
                  <a:pt x="13627" y="5386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0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0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7" name="任意多边形: 形状 366"/>
          <p:cNvSpPr/>
          <p:nvPr/>
        </p:nvSpPr>
        <p:spPr>
          <a:xfrm>
            <a:off x="542880" y="2183138"/>
            <a:ext cx="4496400" cy="485280"/>
          </a:xfrm>
          <a:custGeom>
            <a:avLst/>
            <a:gdLst/>
            <a:ahLst/>
            <a:cxnLst/>
            <a:rect l="0" t="0" r="r" b="b"/>
            <a:pathLst>
              <a:path w="12490" h="1348">
                <a:moveTo>
                  <a:pt x="0" y="125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3" y="7"/>
                </a:cubicBezTo>
                <a:cubicBezTo>
                  <a:pt x="12444" y="12"/>
                  <a:pt x="12454" y="19"/>
                  <a:pt x="12463" y="27"/>
                </a:cubicBezTo>
                <a:cubicBezTo>
                  <a:pt x="12471" y="36"/>
                  <a:pt x="12478" y="46"/>
                  <a:pt x="12483" y="58"/>
                </a:cubicBezTo>
                <a:cubicBezTo>
                  <a:pt x="12488" y="69"/>
                  <a:pt x="12490" y="81"/>
                  <a:pt x="12490" y="93"/>
                </a:cubicBezTo>
                <a:lnTo>
                  <a:pt x="12490" y="1255"/>
                </a:lnTo>
                <a:cubicBezTo>
                  <a:pt x="12490" y="1267"/>
                  <a:pt x="12488" y="1279"/>
                  <a:pt x="12483" y="1290"/>
                </a:cubicBezTo>
                <a:cubicBezTo>
                  <a:pt x="12478" y="1302"/>
                  <a:pt x="12471" y="1312"/>
                  <a:pt x="12463" y="1320"/>
                </a:cubicBezTo>
                <a:cubicBezTo>
                  <a:pt x="12454" y="1329"/>
                  <a:pt x="12444" y="1336"/>
                  <a:pt x="12433" y="1340"/>
                </a:cubicBezTo>
                <a:cubicBezTo>
                  <a:pt x="12421" y="1345"/>
                  <a:pt x="12409" y="1348"/>
                  <a:pt x="12397" y="1348"/>
                </a:cubicBezTo>
                <a:lnTo>
                  <a:pt x="93" y="1348"/>
                </a:lnTo>
                <a:cubicBezTo>
                  <a:pt x="81" y="1348"/>
                  <a:pt x="69" y="1345"/>
                  <a:pt x="58" y="1340"/>
                </a:cubicBezTo>
                <a:cubicBezTo>
                  <a:pt x="46" y="1336"/>
                  <a:pt x="36" y="1329"/>
                  <a:pt x="28" y="1320"/>
                </a:cubicBezTo>
                <a:cubicBezTo>
                  <a:pt x="19" y="1312"/>
                  <a:pt x="12" y="1302"/>
                  <a:pt x="7" y="1290"/>
                </a:cubicBezTo>
                <a:cubicBezTo>
                  <a:pt x="3" y="1279"/>
                  <a:pt x="0" y="1267"/>
                  <a:pt x="0" y="125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68" name="任意多边形: 形状 367"/>
          <p:cNvSpPr/>
          <p:nvPr/>
        </p:nvSpPr>
        <p:spPr>
          <a:xfrm>
            <a:off x="542880" y="1347578"/>
            <a:ext cx="401760" cy="401400"/>
          </a:xfrm>
          <a:custGeom>
            <a:avLst/>
            <a:gdLst/>
            <a:ahLst/>
            <a:cxnLst/>
            <a:rect l="0" t="0" r="r" b="b"/>
            <a:pathLst>
              <a:path w="1116" h="1115">
                <a:moveTo>
                  <a:pt x="1116" y="558"/>
                </a:moveTo>
                <a:cubicBezTo>
                  <a:pt x="1116" y="595"/>
                  <a:pt x="1112" y="631"/>
                  <a:pt x="1105" y="667"/>
                </a:cubicBezTo>
                <a:cubicBezTo>
                  <a:pt x="1098" y="703"/>
                  <a:pt x="1087" y="737"/>
                  <a:pt x="1073" y="771"/>
                </a:cubicBezTo>
                <a:cubicBezTo>
                  <a:pt x="1059" y="805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7" y="978"/>
                  <a:pt x="898" y="1001"/>
                  <a:pt x="868" y="1021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7"/>
                  <a:pt x="667" y="1104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4"/>
                </a:cubicBezTo>
                <a:cubicBezTo>
                  <a:pt x="414" y="1097"/>
                  <a:pt x="379" y="1087"/>
                  <a:pt x="345" y="1073"/>
                </a:cubicBezTo>
                <a:cubicBezTo>
                  <a:pt x="311" y="1059"/>
                  <a:pt x="279" y="1042"/>
                  <a:pt x="249" y="1021"/>
                </a:cubicBezTo>
                <a:cubicBezTo>
                  <a:pt x="219" y="1001"/>
                  <a:pt x="190" y="978"/>
                  <a:pt x="165" y="952"/>
                </a:cubicBezTo>
                <a:cubicBezTo>
                  <a:pt x="138" y="926"/>
                  <a:pt x="115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7"/>
                  <a:pt x="18" y="703"/>
                  <a:pt x="11" y="667"/>
                </a:cubicBezTo>
                <a:cubicBezTo>
                  <a:pt x="4" y="631"/>
                  <a:pt x="0" y="595"/>
                  <a:pt x="0" y="558"/>
                </a:cubicBezTo>
                <a:cubicBezTo>
                  <a:pt x="0" y="521"/>
                  <a:pt x="4" y="485"/>
                  <a:pt x="11" y="449"/>
                </a:cubicBezTo>
                <a:cubicBezTo>
                  <a:pt x="18" y="413"/>
                  <a:pt x="29" y="379"/>
                  <a:pt x="43" y="345"/>
                </a:cubicBezTo>
                <a:cubicBezTo>
                  <a:pt x="57" y="311"/>
                  <a:pt x="74" y="279"/>
                  <a:pt x="94" y="248"/>
                </a:cubicBezTo>
                <a:cubicBezTo>
                  <a:pt x="115" y="218"/>
                  <a:pt x="138" y="190"/>
                  <a:pt x="165" y="164"/>
                </a:cubicBezTo>
                <a:cubicBezTo>
                  <a:pt x="190" y="138"/>
                  <a:pt x="219" y="115"/>
                  <a:pt x="249" y="95"/>
                </a:cubicBezTo>
                <a:cubicBezTo>
                  <a:pt x="279" y="74"/>
                  <a:pt x="311" y="56"/>
                  <a:pt x="345" y="42"/>
                </a:cubicBezTo>
                <a:cubicBezTo>
                  <a:pt x="379" y="28"/>
                  <a:pt x="414" y="18"/>
                  <a:pt x="450" y="11"/>
                </a:cubicBezTo>
                <a:cubicBezTo>
                  <a:pt x="486" y="3"/>
                  <a:pt x="522" y="0"/>
                  <a:pt x="558" y="0"/>
                </a:cubicBezTo>
                <a:cubicBezTo>
                  <a:pt x="595" y="0"/>
                  <a:pt x="631" y="3"/>
                  <a:pt x="667" y="11"/>
                </a:cubicBezTo>
                <a:cubicBezTo>
                  <a:pt x="703" y="18"/>
                  <a:pt x="738" y="28"/>
                  <a:pt x="772" y="42"/>
                </a:cubicBezTo>
                <a:cubicBezTo>
                  <a:pt x="805" y="56"/>
                  <a:pt x="838" y="74"/>
                  <a:pt x="868" y="95"/>
                </a:cubicBezTo>
                <a:cubicBezTo>
                  <a:pt x="898" y="115"/>
                  <a:pt x="927" y="138"/>
                  <a:pt x="952" y="164"/>
                </a:cubicBezTo>
                <a:cubicBezTo>
                  <a:pt x="978" y="190"/>
                  <a:pt x="1001" y="218"/>
                  <a:pt x="1022" y="248"/>
                </a:cubicBezTo>
                <a:cubicBezTo>
                  <a:pt x="1042" y="279"/>
                  <a:pt x="1059" y="311"/>
                  <a:pt x="1073" y="345"/>
                </a:cubicBezTo>
                <a:cubicBezTo>
                  <a:pt x="1087" y="379"/>
                  <a:pt x="1098" y="413"/>
                  <a:pt x="1105" y="449"/>
                </a:cubicBezTo>
                <a:cubicBezTo>
                  <a:pt x="1112" y="485"/>
                  <a:pt x="1116" y="521"/>
                  <a:pt x="1116" y="558"/>
                </a:cubicBezTo>
                <a:close/>
              </a:path>
            </a:pathLst>
          </a:custGeom>
          <a:solidFill>
            <a:srgbClr val="065F4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69" name="图片 368"/>
          <p:cNvPicPr/>
          <p:nvPr/>
        </p:nvPicPr>
        <p:blipFill>
          <a:blip r:embed="rId1"/>
          <a:stretch>
            <a:fillRect/>
          </a:stretch>
        </p:blipFill>
        <p:spPr>
          <a:xfrm>
            <a:off x="643320" y="1448018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文本框 369"/>
          <p:cNvSpPr txBox="1"/>
          <p:nvPr/>
        </p:nvSpPr>
        <p:spPr>
          <a:xfrm>
            <a:off x="3879000" y="876206"/>
            <a:ext cx="362160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程序中，可以使用内置函数来操作元组，提高开发效率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1" name="文本框 370"/>
          <p:cNvSpPr txBox="1"/>
          <p:nvPr/>
        </p:nvSpPr>
        <p:spPr>
          <a:xfrm>
            <a:off x="1077840" y="1428938"/>
            <a:ext cx="112212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len(tuple)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2" name="文本框 371"/>
          <p:cNvSpPr txBox="1"/>
          <p:nvPr/>
        </p:nvSpPr>
        <p:spPr>
          <a:xfrm>
            <a:off x="543240" y="1895858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计算元组中的元素个数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3" name="文本框 372"/>
          <p:cNvSpPr txBox="1"/>
          <p:nvPr/>
        </p:nvSpPr>
        <p:spPr>
          <a:xfrm>
            <a:off x="643320" y="2269898"/>
            <a:ext cx="2113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numbers = (10, 20, 30, 40, 50)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4" name="文本框 373"/>
          <p:cNvSpPr txBox="1"/>
          <p:nvPr/>
        </p:nvSpPr>
        <p:spPr>
          <a:xfrm>
            <a:off x="643320" y="2445218"/>
            <a:ext cx="13388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print(len(numbers))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5" name="文本框 374"/>
          <p:cNvSpPr txBox="1"/>
          <p:nvPr/>
        </p:nvSpPr>
        <p:spPr>
          <a:xfrm>
            <a:off x="543240" y="2748338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6" name="任意多边形: 形状 375"/>
          <p:cNvSpPr/>
          <p:nvPr/>
        </p:nvSpPr>
        <p:spPr>
          <a:xfrm>
            <a:off x="5448240" y="1138778"/>
            <a:ext cx="4914360" cy="2005920"/>
          </a:xfrm>
          <a:custGeom>
            <a:avLst/>
            <a:gdLst/>
            <a:ahLst/>
            <a:cxnLst/>
            <a:rect l="0" t="0" r="r" b="b"/>
            <a:pathLst>
              <a:path w="13651" h="5572">
                <a:moveTo>
                  <a:pt x="15" y="114"/>
                </a:moveTo>
                <a:cubicBezTo>
                  <a:pt x="24" y="91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1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5386"/>
                </a:lnTo>
                <a:cubicBezTo>
                  <a:pt x="13651" y="5411"/>
                  <a:pt x="13646" y="5434"/>
                  <a:pt x="13637" y="5457"/>
                </a:cubicBezTo>
                <a:cubicBezTo>
                  <a:pt x="13627" y="5480"/>
                  <a:pt x="13614" y="5500"/>
                  <a:pt x="13596" y="5517"/>
                </a:cubicBezTo>
                <a:cubicBezTo>
                  <a:pt x="13579" y="5535"/>
                  <a:pt x="13559" y="5548"/>
                  <a:pt x="13536" y="5558"/>
                </a:cubicBezTo>
                <a:cubicBezTo>
                  <a:pt x="13513" y="5567"/>
                  <a:pt x="13490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8" y="5567"/>
                  <a:pt x="115" y="5558"/>
                </a:cubicBezTo>
                <a:cubicBezTo>
                  <a:pt x="92" y="5548"/>
                  <a:pt x="72" y="5535"/>
                  <a:pt x="55" y="5517"/>
                </a:cubicBezTo>
                <a:cubicBezTo>
                  <a:pt x="37" y="5500"/>
                  <a:pt x="24" y="5480"/>
                  <a:pt x="15" y="5457"/>
                </a:cubicBezTo>
                <a:cubicBezTo>
                  <a:pt x="5" y="5434"/>
                  <a:pt x="0" y="5411"/>
                  <a:pt x="0" y="5386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7" name="任意多边形: 形状 376"/>
          <p:cNvSpPr/>
          <p:nvPr/>
        </p:nvSpPr>
        <p:spPr>
          <a:xfrm>
            <a:off x="5448240" y="1138778"/>
            <a:ext cx="4914360" cy="2005920"/>
          </a:xfrm>
          <a:custGeom>
            <a:avLst/>
            <a:gdLst/>
            <a:ahLst/>
            <a:cxnLst/>
            <a:rect l="0" t="0" r="r" b="b"/>
            <a:pathLst>
              <a:path w="13651" h="5572">
                <a:moveTo>
                  <a:pt x="0" y="5386"/>
                </a:move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1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1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5386"/>
                </a:lnTo>
                <a:cubicBezTo>
                  <a:pt x="13651" y="5411"/>
                  <a:pt x="13646" y="5434"/>
                  <a:pt x="13637" y="5457"/>
                </a:cubicBezTo>
                <a:cubicBezTo>
                  <a:pt x="13627" y="5480"/>
                  <a:pt x="13614" y="5500"/>
                  <a:pt x="13596" y="5517"/>
                </a:cubicBezTo>
                <a:cubicBezTo>
                  <a:pt x="13579" y="5535"/>
                  <a:pt x="13559" y="5548"/>
                  <a:pt x="13536" y="5558"/>
                </a:cubicBezTo>
                <a:cubicBezTo>
                  <a:pt x="13513" y="5567"/>
                  <a:pt x="13490" y="5572"/>
                  <a:pt x="13465" y="5572"/>
                </a:cubicBezTo>
                <a:lnTo>
                  <a:pt x="186" y="5572"/>
                </a:lnTo>
                <a:cubicBezTo>
                  <a:pt x="161" y="5572"/>
                  <a:pt x="138" y="5567"/>
                  <a:pt x="115" y="5558"/>
                </a:cubicBezTo>
                <a:cubicBezTo>
                  <a:pt x="92" y="5548"/>
                  <a:pt x="72" y="5535"/>
                  <a:pt x="55" y="5517"/>
                </a:cubicBezTo>
                <a:cubicBezTo>
                  <a:pt x="37" y="5500"/>
                  <a:pt x="24" y="5480"/>
                  <a:pt x="15" y="5457"/>
                </a:cubicBezTo>
                <a:cubicBezTo>
                  <a:pt x="5" y="5434"/>
                  <a:pt x="0" y="5411"/>
                  <a:pt x="0" y="5386"/>
                </a:cubicBezTo>
                <a:moveTo>
                  <a:pt x="24" y="185"/>
                </a:moveTo>
                <a:lnTo>
                  <a:pt x="24" y="5386"/>
                </a:lnTo>
                <a:cubicBezTo>
                  <a:pt x="24" y="5397"/>
                  <a:pt x="25" y="5407"/>
                  <a:pt x="27" y="5418"/>
                </a:cubicBezTo>
                <a:cubicBezTo>
                  <a:pt x="29" y="5428"/>
                  <a:pt x="32" y="5438"/>
                  <a:pt x="36" y="5448"/>
                </a:cubicBezTo>
                <a:cubicBezTo>
                  <a:pt x="40" y="5458"/>
                  <a:pt x="45" y="5467"/>
                  <a:pt x="51" y="5476"/>
                </a:cubicBezTo>
                <a:cubicBezTo>
                  <a:pt x="57" y="5485"/>
                  <a:pt x="64" y="5493"/>
                  <a:pt x="71" y="5501"/>
                </a:cubicBezTo>
                <a:cubicBezTo>
                  <a:pt x="79" y="5508"/>
                  <a:pt x="87" y="5515"/>
                  <a:pt x="96" y="5521"/>
                </a:cubicBezTo>
                <a:cubicBezTo>
                  <a:pt x="105" y="5527"/>
                  <a:pt x="114" y="5532"/>
                  <a:pt x="124" y="5536"/>
                </a:cubicBezTo>
                <a:cubicBezTo>
                  <a:pt x="134" y="5540"/>
                  <a:pt x="144" y="5543"/>
                  <a:pt x="154" y="5545"/>
                </a:cubicBezTo>
                <a:cubicBezTo>
                  <a:pt x="165" y="5547"/>
                  <a:pt x="175" y="5548"/>
                  <a:pt x="186" y="5548"/>
                </a:cubicBezTo>
                <a:lnTo>
                  <a:pt x="13465" y="5548"/>
                </a:lnTo>
                <a:cubicBezTo>
                  <a:pt x="13476" y="5548"/>
                  <a:pt x="13486" y="5547"/>
                  <a:pt x="13497" y="5545"/>
                </a:cubicBezTo>
                <a:cubicBezTo>
                  <a:pt x="13507" y="5543"/>
                  <a:pt x="13517" y="5540"/>
                  <a:pt x="13527" y="5536"/>
                </a:cubicBezTo>
                <a:cubicBezTo>
                  <a:pt x="13537" y="5532"/>
                  <a:pt x="13546" y="5527"/>
                  <a:pt x="13555" y="5521"/>
                </a:cubicBezTo>
                <a:cubicBezTo>
                  <a:pt x="13564" y="5515"/>
                  <a:pt x="13572" y="5508"/>
                  <a:pt x="13580" y="5501"/>
                </a:cubicBezTo>
                <a:cubicBezTo>
                  <a:pt x="13587" y="5493"/>
                  <a:pt x="13594" y="5485"/>
                  <a:pt x="13600" y="5476"/>
                </a:cubicBezTo>
                <a:cubicBezTo>
                  <a:pt x="13606" y="5467"/>
                  <a:pt x="13611" y="5458"/>
                  <a:pt x="13615" y="5448"/>
                </a:cubicBezTo>
                <a:cubicBezTo>
                  <a:pt x="13619" y="5438"/>
                  <a:pt x="13622" y="5428"/>
                  <a:pt x="13624" y="5418"/>
                </a:cubicBezTo>
                <a:cubicBezTo>
                  <a:pt x="13626" y="5407"/>
                  <a:pt x="13627" y="5397"/>
                  <a:pt x="13627" y="5386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0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0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8" name="任意多边形: 形状 377"/>
          <p:cNvSpPr/>
          <p:nvPr/>
        </p:nvSpPr>
        <p:spPr>
          <a:xfrm>
            <a:off x="5657400" y="2183138"/>
            <a:ext cx="4496040" cy="485280"/>
          </a:xfrm>
          <a:custGeom>
            <a:avLst/>
            <a:gdLst/>
            <a:ahLst/>
            <a:cxnLst/>
            <a:rect l="0" t="0" r="r" b="b"/>
            <a:pathLst>
              <a:path w="12489" h="1348">
                <a:moveTo>
                  <a:pt x="0" y="1255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2" y="7"/>
                </a:cubicBezTo>
                <a:cubicBezTo>
                  <a:pt x="12443" y="12"/>
                  <a:pt x="12453" y="19"/>
                  <a:pt x="12462" y="27"/>
                </a:cubicBezTo>
                <a:cubicBezTo>
                  <a:pt x="12471" y="36"/>
                  <a:pt x="12478" y="46"/>
                  <a:pt x="12482" y="58"/>
                </a:cubicBezTo>
                <a:cubicBezTo>
                  <a:pt x="12487" y="69"/>
                  <a:pt x="12489" y="81"/>
                  <a:pt x="12489" y="93"/>
                </a:cubicBezTo>
                <a:lnTo>
                  <a:pt x="12489" y="1255"/>
                </a:lnTo>
                <a:cubicBezTo>
                  <a:pt x="12489" y="1267"/>
                  <a:pt x="12487" y="1279"/>
                  <a:pt x="12482" y="1290"/>
                </a:cubicBezTo>
                <a:cubicBezTo>
                  <a:pt x="12478" y="1302"/>
                  <a:pt x="12471" y="1312"/>
                  <a:pt x="12462" y="1320"/>
                </a:cubicBezTo>
                <a:cubicBezTo>
                  <a:pt x="12453" y="1329"/>
                  <a:pt x="12443" y="1336"/>
                  <a:pt x="12432" y="1340"/>
                </a:cubicBezTo>
                <a:cubicBezTo>
                  <a:pt x="12421" y="1345"/>
                  <a:pt x="12409" y="1348"/>
                  <a:pt x="12397" y="1348"/>
                </a:cubicBezTo>
                <a:lnTo>
                  <a:pt x="93" y="1348"/>
                </a:lnTo>
                <a:cubicBezTo>
                  <a:pt x="80" y="1348"/>
                  <a:pt x="68" y="1345"/>
                  <a:pt x="57" y="1340"/>
                </a:cubicBezTo>
                <a:cubicBezTo>
                  <a:pt x="46" y="1336"/>
                  <a:pt x="36" y="1329"/>
                  <a:pt x="27" y="1320"/>
                </a:cubicBezTo>
                <a:cubicBezTo>
                  <a:pt x="18" y="1312"/>
                  <a:pt x="12" y="1302"/>
                  <a:pt x="7" y="1290"/>
                </a:cubicBezTo>
                <a:cubicBezTo>
                  <a:pt x="2" y="1279"/>
                  <a:pt x="0" y="1267"/>
                  <a:pt x="0" y="125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79" name="任意多边形: 形状 378"/>
          <p:cNvSpPr/>
          <p:nvPr/>
        </p:nvSpPr>
        <p:spPr>
          <a:xfrm>
            <a:off x="5657400" y="1347578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8"/>
                </a:moveTo>
                <a:cubicBezTo>
                  <a:pt x="1115" y="595"/>
                  <a:pt x="1111" y="631"/>
                  <a:pt x="1104" y="667"/>
                </a:cubicBezTo>
                <a:cubicBezTo>
                  <a:pt x="1097" y="703"/>
                  <a:pt x="1087" y="737"/>
                  <a:pt x="1073" y="771"/>
                </a:cubicBezTo>
                <a:cubicBezTo>
                  <a:pt x="1059" y="805"/>
                  <a:pt x="1041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7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2" y="1097"/>
                  <a:pt x="667" y="1104"/>
                </a:cubicBezTo>
                <a:cubicBezTo>
                  <a:pt x="631" y="1112"/>
                  <a:pt x="594" y="1115"/>
                  <a:pt x="558" y="1115"/>
                </a:cubicBezTo>
                <a:cubicBezTo>
                  <a:pt x="521" y="1115"/>
                  <a:pt x="485" y="1112"/>
                  <a:pt x="449" y="1104"/>
                </a:cubicBezTo>
                <a:cubicBezTo>
                  <a:pt x="412" y="1097"/>
                  <a:pt x="377" y="1087"/>
                  <a:pt x="344" y="1073"/>
                </a:cubicBezTo>
                <a:cubicBezTo>
                  <a:pt x="310" y="1059"/>
                  <a:pt x="278" y="1042"/>
                  <a:pt x="247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3" y="837"/>
                  <a:pt x="56" y="805"/>
                  <a:pt x="42" y="771"/>
                </a:cubicBezTo>
                <a:cubicBezTo>
                  <a:pt x="28" y="737"/>
                  <a:pt x="18" y="703"/>
                  <a:pt x="10" y="667"/>
                </a:cubicBezTo>
                <a:cubicBezTo>
                  <a:pt x="3" y="631"/>
                  <a:pt x="0" y="595"/>
                  <a:pt x="0" y="558"/>
                </a:cubicBezTo>
                <a:cubicBezTo>
                  <a:pt x="0" y="521"/>
                  <a:pt x="3" y="485"/>
                  <a:pt x="10" y="449"/>
                </a:cubicBezTo>
                <a:cubicBezTo>
                  <a:pt x="18" y="413"/>
                  <a:pt x="28" y="379"/>
                  <a:pt x="42" y="345"/>
                </a:cubicBezTo>
                <a:cubicBezTo>
                  <a:pt x="56" y="311"/>
                  <a:pt x="73" y="279"/>
                  <a:pt x="94" y="248"/>
                </a:cubicBezTo>
                <a:cubicBezTo>
                  <a:pt x="114" y="218"/>
                  <a:pt x="137" y="190"/>
                  <a:pt x="163" y="164"/>
                </a:cubicBezTo>
                <a:cubicBezTo>
                  <a:pt x="189" y="138"/>
                  <a:pt x="217" y="115"/>
                  <a:pt x="247" y="95"/>
                </a:cubicBezTo>
                <a:cubicBezTo>
                  <a:pt x="278" y="74"/>
                  <a:pt x="310" y="56"/>
                  <a:pt x="344" y="42"/>
                </a:cubicBezTo>
                <a:cubicBezTo>
                  <a:pt x="377" y="28"/>
                  <a:pt x="412" y="18"/>
                  <a:pt x="449" y="11"/>
                </a:cubicBezTo>
                <a:cubicBezTo>
                  <a:pt x="485" y="3"/>
                  <a:pt x="521" y="0"/>
                  <a:pt x="558" y="0"/>
                </a:cubicBezTo>
                <a:cubicBezTo>
                  <a:pt x="594" y="0"/>
                  <a:pt x="631" y="3"/>
                  <a:pt x="667" y="11"/>
                </a:cubicBezTo>
                <a:cubicBezTo>
                  <a:pt x="702" y="18"/>
                  <a:pt x="737" y="28"/>
                  <a:pt x="771" y="42"/>
                </a:cubicBezTo>
                <a:cubicBezTo>
                  <a:pt x="805" y="56"/>
                  <a:pt x="837" y="74"/>
                  <a:pt x="867" y="95"/>
                </a:cubicBezTo>
                <a:cubicBezTo>
                  <a:pt x="898" y="115"/>
                  <a:pt x="926" y="138"/>
                  <a:pt x="952" y="164"/>
                </a:cubicBezTo>
                <a:cubicBezTo>
                  <a:pt x="978" y="190"/>
                  <a:pt x="1001" y="218"/>
                  <a:pt x="1021" y="248"/>
                </a:cubicBezTo>
                <a:cubicBezTo>
                  <a:pt x="1041" y="279"/>
                  <a:pt x="1059" y="311"/>
                  <a:pt x="1073" y="345"/>
                </a:cubicBezTo>
                <a:cubicBezTo>
                  <a:pt x="1087" y="379"/>
                  <a:pt x="1097" y="413"/>
                  <a:pt x="1104" y="449"/>
                </a:cubicBezTo>
                <a:cubicBezTo>
                  <a:pt x="1111" y="485"/>
                  <a:pt x="1115" y="521"/>
                  <a:pt x="1115" y="558"/>
                </a:cubicBezTo>
                <a:close/>
              </a:path>
            </a:pathLst>
          </a:custGeom>
          <a:solidFill>
            <a:srgbClr val="991B1B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80" name="图片 379"/>
          <p:cNvPicPr/>
          <p:nvPr/>
        </p:nvPicPr>
        <p:blipFill>
          <a:blip r:embed="rId2"/>
          <a:stretch>
            <a:fillRect/>
          </a:stretch>
        </p:blipFill>
        <p:spPr>
          <a:xfrm>
            <a:off x="5782680" y="1448018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文本框 380"/>
          <p:cNvSpPr txBox="1"/>
          <p:nvPr/>
        </p:nvSpPr>
        <p:spPr>
          <a:xfrm>
            <a:off x="810720" y="2753018"/>
            <a:ext cx="1944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4FD1C5"/>
                </a:solidFill>
                <a:effectLst/>
                <a:uFillTx/>
                <a:latin typeface="DejaVuSans"/>
                <a:ea typeface="DejaVuSans"/>
              </a:rPr>
              <a:t>: 5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2" name="文本框 381"/>
          <p:cNvSpPr txBox="1"/>
          <p:nvPr/>
        </p:nvSpPr>
        <p:spPr>
          <a:xfrm>
            <a:off x="6192360" y="1428938"/>
            <a:ext cx="124848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max(tuple)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3" name="文本框 382"/>
          <p:cNvSpPr txBox="1"/>
          <p:nvPr/>
        </p:nvSpPr>
        <p:spPr>
          <a:xfrm>
            <a:off x="5657400" y="1895858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返回元组中元素的最大值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4" name="文本框 383"/>
          <p:cNvSpPr txBox="1"/>
          <p:nvPr/>
        </p:nvSpPr>
        <p:spPr>
          <a:xfrm>
            <a:off x="5757840" y="2269898"/>
            <a:ext cx="2113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numbers = (10, 20, 30, 40, 50)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5" name="文本框 384"/>
          <p:cNvSpPr txBox="1"/>
          <p:nvPr/>
        </p:nvSpPr>
        <p:spPr>
          <a:xfrm>
            <a:off x="5757840" y="2445218"/>
            <a:ext cx="13388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print(max(numbers))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6" name="文本框 385"/>
          <p:cNvSpPr txBox="1"/>
          <p:nvPr/>
        </p:nvSpPr>
        <p:spPr>
          <a:xfrm>
            <a:off x="5657400" y="2748338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7" name="任意多边形: 形状 386"/>
          <p:cNvSpPr/>
          <p:nvPr/>
        </p:nvSpPr>
        <p:spPr>
          <a:xfrm>
            <a:off x="334080" y="3186917"/>
            <a:ext cx="4914000" cy="2181240"/>
          </a:xfrm>
          <a:custGeom>
            <a:avLst/>
            <a:gdLst/>
            <a:ahLst/>
            <a:cxnLst/>
            <a:rect l="0" t="0" r="r" b="b"/>
            <a:pathLst>
              <a:path w="13650" h="6059">
                <a:moveTo>
                  <a:pt x="14" y="114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5874"/>
                </a:lnTo>
                <a:cubicBezTo>
                  <a:pt x="13650" y="5898"/>
                  <a:pt x="13646" y="5922"/>
                  <a:pt x="13636" y="5945"/>
                </a:cubicBezTo>
                <a:cubicBezTo>
                  <a:pt x="13627" y="5968"/>
                  <a:pt x="13613" y="5988"/>
                  <a:pt x="13596" y="6005"/>
                </a:cubicBezTo>
                <a:cubicBezTo>
                  <a:pt x="13578" y="6022"/>
                  <a:pt x="13558" y="6036"/>
                  <a:pt x="13536" y="6045"/>
                </a:cubicBezTo>
                <a:cubicBezTo>
                  <a:pt x="13513" y="6055"/>
                  <a:pt x="13489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7" y="6055"/>
                  <a:pt x="115" y="6045"/>
                </a:cubicBezTo>
                <a:cubicBezTo>
                  <a:pt x="92" y="6036"/>
                  <a:pt x="72" y="6022"/>
                  <a:pt x="54" y="6005"/>
                </a:cubicBezTo>
                <a:cubicBezTo>
                  <a:pt x="37" y="5988"/>
                  <a:pt x="24" y="5968"/>
                  <a:pt x="14" y="5945"/>
                </a:cubicBezTo>
                <a:cubicBezTo>
                  <a:pt x="5" y="5922"/>
                  <a:pt x="0" y="5898"/>
                  <a:pt x="0" y="5874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8" name="任意多边形: 形状 387"/>
          <p:cNvSpPr/>
          <p:nvPr/>
        </p:nvSpPr>
        <p:spPr>
          <a:xfrm>
            <a:off x="334080" y="3186917"/>
            <a:ext cx="4914000" cy="2181240"/>
          </a:xfrm>
          <a:custGeom>
            <a:avLst/>
            <a:gdLst/>
            <a:ahLst/>
            <a:cxnLst/>
            <a:rect l="0" t="0" r="r" b="b"/>
            <a:pathLst>
              <a:path w="13650" h="6059">
                <a:moveTo>
                  <a:pt x="0" y="5874"/>
                </a:moveTo>
                <a:lnTo>
                  <a:pt x="0" y="186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5874"/>
                </a:lnTo>
                <a:cubicBezTo>
                  <a:pt x="13650" y="5898"/>
                  <a:pt x="13646" y="5922"/>
                  <a:pt x="13636" y="5945"/>
                </a:cubicBezTo>
                <a:cubicBezTo>
                  <a:pt x="13627" y="5968"/>
                  <a:pt x="13613" y="5988"/>
                  <a:pt x="13596" y="6005"/>
                </a:cubicBezTo>
                <a:cubicBezTo>
                  <a:pt x="13578" y="6022"/>
                  <a:pt x="13558" y="6036"/>
                  <a:pt x="13536" y="6045"/>
                </a:cubicBezTo>
                <a:cubicBezTo>
                  <a:pt x="13513" y="6055"/>
                  <a:pt x="13489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7" y="6055"/>
                  <a:pt x="115" y="6045"/>
                </a:cubicBezTo>
                <a:cubicBezTo>
                  <a:pt x="92" y="6036"/>
                  <a:pt x="72" y="6022"/>
                  <a:pt x="54" y="6005"/>
                </a:cubicBezTo>
                <a:cubicBezTo>
                  <a:pt x="37" y="5988"/>
                  <a:pt x="24" y="5968"/>
                  <a:pt x="14" y="5945"/>
                </a:cubicBezTo>
                <a:cubicBezTo>
                  <a:pt x="5" y="5922"/>
                  <a:pt x="0" y="5898"/>
                  <a:pt x="0" y="5874"/>
                </a:cubicBezTo>
                <a:moveTo>
                  <a:pt x="23" y="186"/>
                </a:moveTo>
                <a:lnTo>
                  <a:pt x="23" y="5874"/>
                </a:lnTo>
                <a:cubicBezTo>
                  <a:pt x="23" y="5884"/>
                  <a:pt x="24" y="5895"/>
                  <a:pt x="26" y="5905"/>
                </a:cubicBezTo>
                <a:cubicBezTo>
                  <a:pt x="28" y="5916"/>
                  <a:pt x="32" y="5926"/>
                  <a:pt x="36" y="5936"/>
                </a:cubicBezTo>
                <a:cubicBezTo>
                  <a:pt x="40" y="5946"/>
                  <a:pt x="45" y="5955"/>
                  <a:pt x="51" y="5964"/>
                </a:cubicBezTo>
                <a:cubicBezTo>
                  <a:pt x="57" y="5973"/>
                  <a:pt x="63" y="5981"/>
                  <a:pt x="71" y="5989"/>
                </a:cubicBezTo>
                <a:cubicBezTo>
                  <a:pt x="78" y="5996"/>
                  <a:pt x="87" y="6003"/>
                  <a:pt x="95" y="6009"/>
                </a:cubicBezTo>
                <a:cubicBezTo>
                  <a:pt x="104" y="6015"/>
                  <a:pt x="114" y="6020"/>
                  <a:pt x="124" y="6024"/>
                </a:cubicBezTo>
                <a:cubicBezTo>
                  <a:pt x="133" y="6028"/>
                  <a:pt x="144" y="6031"/>
                  <a:pt x="154" y="6033"/>
                </a:cubicBezTo>
                <a:cubicBezTo>
                  <a:pt x="164" y="6035"/>
                  <a:pt x="175" y="6036"/>
                  <a:pt x="186" y="6036"/>
                </a:cubicBezTo>
                <a:lnTo>
                  <a:pt x="13465" y="6036"/>
                </a:lnTo>
                <a:cubicBezTo>
                  <a:pt x="13475" y="6036"/>
                  <a:pt x="13486" y="6035"/>
                  <a:pt x="13496" y="6033"/>
                </a:cubicBezTo>
                <a:cubicBezTo>
                  <a:pt x="13507" y="6031"/>
                  <a:pt x="13517" y="6028"/>
                  <a:pt x="13527" y="6024"/>
                </a:cubicBezTo>
                <a:cubicBezTo>
                  <a:pt x="13537" y="6020"/>
                  <a:pt x="13546" y="6015"/>
                  <a:pt x="13555" y="6009"/>
                </a:cubicBezTo>
                <a:cubicBezTo>
                  <a:pt x="13564" y="6003"/>
                  <a:pt x="13572" y="5996"/>
                  <a:pt x="13579" y="5989"/>
                </a:cubicBezTo>
                <a:cubicBezTo>
                  <a:pt x="13587" y="5981"/>
                  <a:pt x="13594" y="5973"/>
                  <a:pt x="13600" y="5964"/>
                </a:cubicBezTo>
                <a:cubicBezTo>
                  <a:pt x="13606" y="5955"/>
                  <a:pt x="13611" y="5946"/>
                  <a:pt x="13615" y="5936"/>
                </a:cubicBezTo>
                <a:cubicBezTo>
                  <a:pt x="13619" y="5926"/>
                  <a:pt x="13622" y="5916"/>
                  <a:pt x="13624" y="5905"/>
                </a:cubicBezTo>
                <a:cubicBezTo>
                  <a:pt x="13626" y="5895"/>
                  <a:pt x="13627" y="5884"/>
                  <a:pt x="13627" y="5874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1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89" name="任意多边形: 形状 388"/>
          <p:cNvSpPr/>
          <p:nvPr/>
        </p:nvSpPr>
        <p:spPr>
          <a:xfrm>
            <a:off x="542880" y="4231277"/>
            <a:ext cx="4496400" cy="485280"/>
          </a:xfrm>
          <a:custGeom>
            <a:avLst/>
            <a:gdLst/>
            <a:ahLst/>
            <a:cxnLst/>
            <a:rect l="0" t="0" r="r" b="b"/>
            <a:pathLst>
              <a:path w="12490" h="1348">
                <a:moveTo>
                  <a:pt x="0" y="1255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3" y="7"/>
                </a:cubicBezTo>
                <a:cubicBezTo>
                  <a:pt x="12444" y="12"/>
                  <a:pt x="12454" y="19"/>
                  <a:pt x="12463" y="28"/>
                </a:cubicBezTo>
                <a:cubicBezTo>
                  <a:pt x="12471" y="36"/>
                  <a:pt x="12478" y="46"/>
                  <a:pt x="12483" y="58"/>
                </a:cubicBezTo>
                <a:cubicBezTo>
                  <a:pt x="12488" y="69"/>
                  <a:pt x="12490" y="81"/>
                  <a:pt x="12490" y="93"/>
                </a:cubicBezTo>
                <a:lnTo>
                  <a:pt x="12490" y="1255"/>
                </a:lnTo>
                <a:cubicBezTo>
                  <a:pt x="12490" y="1267"/>
                  <a:pt x="12488" y="1279"/>
                  <a:pt x="12483" y="1290"/>
                </a:cubicBezTo>
                <a:cubicBezTo>
                  <a:pt x="12478" y="1302"/>
                  <a:pt x="12471" y="1312"/>
                  <a:pt x="12463" y="1321"/>
                </a:cubicBezTo>
                <a:cubicBezTo>
                  <a:pt x="12454" y="1329"/>
                  <a:pt x="12444" y="1336"/>
                  <a:pt x="12433" y="1341"/>
                </a:cubicBezTo>
                <a:cubicBezTo>
                  <a:pt x="12421" y="1345"/>
                  <a:pt x="12409" y="1348"/>
                  <a:pt x="12397" y="1348"/>
                </a:cubicBezTo>
                <a:lnTo>
                  <a:pt x="93" y="1348"/>
                </a:lnTo>
                <a:cubicBezTo>
                  <a:pt x="81" y="1348"/>
                  <a:pt x="69" y="1345"/>
                  <a:pt x="58" y="1341"/>
                </a:cubicBezTo>
                <a:cubicBezTo>
                  <a:pt x="46" y="1336"/>
                  <a:pt x="36" y="1329"/>
                  <a:pt x="28" y="1321"/>
                </a:cubicBezTo>
                <a:cubicBezTo>
                  <a:pt x="19" y="1312"/>
                  <a:pt x="12" y="1302"/>
                  <a:pt x="7" y="1290"/>
                </a:cubicBezTo>
                <a:cubicBezTo>
                  <a:pt x="3" y="1279"/>
                  <a:pt x="0" y="1267"/>
                  <a:pt x="0" y="1255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0" name="任意多边形: 形状 389"/>
          <p:cNvSpPr/>
          <p:nvPr/>
        </p:nvSpPr>
        <p:spPr>
          <a:xfrm>
            <a:off x="542880" y="3395717"/>
            <a:ext cx="401760" cy="401400"/>
          </a:xfrm>
          <a:custGeom>
            <a:avLst/>
            <a:gdLst/>
            <a:ahLst/>
            <a:cxnLst/>
            <a:rect l="0" t="0" r="r" b="b"/>
            <a:pathLst>
              <a:path w="1116" h="1115">
                <a:moveTo>
                  <a:pt x="1116" y="557"/>
                </a:moveTo>
                <a:cubicBezTo>
                  <a:pt x="1116" y="594"/>
                  <a:pt x="1112" y="631"/>
                  <a:pt x="1105" y="667"/>
                </a:cubicBezTo>
                <a:cubicBezTo>
                  <a:pt x="1098" y="703"/>
                  <a:pt x="1087" y="738"/>
                  <a:pt x="1073" y="771"/>
                </a:cubicBezTo>
                <a:cubicBezTo>
                  <a:pt x="1059" y="805"/>
                  <a:pt x="1042" y="837"/>
                  <a:pt x="1022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7" y="978"/>
                  <a:pt x="898" y="1001"/>
                  <a:pt x="868" y="1021"/>
                </a:cubicBezTo>
                <a:cubicBezTo>
                  <a:pt x="838" y="1042"/>
                  <a:pt x="805" y="1059"/>
                  <a:pt x="772" y="1073"/>
                </a:cubicBezTo>
                <a:cubicBezTo>
                  <a:pt x="738" y="1087"/>
                  <a:pt x="703" y="1098"/>
                  <a:pt x="667" y="1105"/>
                </a:cubicBezTo>
                <a:cubicBezTo>
                  <a:pt x="631" y="1112"/>
                  <a:pt x="595" y="1115"/>
                  <a:pt x="558" y="1115"/>
                </a:cubicBezTo>
                <a:cubicBezTo>
                  <a:pt x="522" y="1115"/>
                  <a:pt x="486" y="1112"/>
                  <a:pt x="450" y="1105"/>
                </a:cubicBezTo>
                <a:cubicBezTo>
                  <a:pt x="414" y="1098"/>
                  <a:pt x="379" y="1087"/>
                  <a:pt x="345" y="1073"/>
                </a:cubicBezTo>
                <a:cubicBezTo>
                  <a:pt x="311" y="1059"/>
                  <a:pt x="279" y="1042"/>
                  <a:pt x="249" y="1021"/>
                </a:cubicBezTo>
                <a:cubicBezTo>
                  <a:pt x="219" y="1001"/>
                  <a:pt x="190" y="978"/>
                  <a:pt x="165" y="952"/>
                </a:cubicBezTo>
                <a:cubicBezTo>
                  <a:pt x="138" y="926"/>
                  <a:pt x="115" y="898"/>
                  <a:pt x="94" y="868"/>
                </a:cubicBezTo>
                <a:cubicBezTo>
                  <a:pt x="74" y="837"/>
                  <a:pt x="57" y="805"/>
                  <a:pt x="43" y="771"/>
                </a:cubicBezTo>
                <a:cubicBezTo>
                  <a:pt x="29" y="738"/>
                  <a:pt x="18" y="703"/>
                  <a:pt x="11" y="667"/>
                </a:cubicBezTo>
                <a:cubicBezTo>
                  <a:pt x="4" y="631"/>
                  <a:pt x="0" y="594"/>
                  <a:pt x="0" y="557"/>
                </a:cubicBezTo>
                <a:cubicBezTo>
                  <a:pt x="0" y="521"/>
                  <a:pt x="4" y="484"/>
                  <a:pt x="11" y="449"/>
                </a:cubicBezTo>
                <a:cubicBezTo>
                  <a:pt x="18" y="413"/>
                  <a:pt x="29" y="378"/>
                  <a:pt x="43" y="344"/>
                </a:cubicBezTo>
                <a:cubicBezTo>
                  <a:pt x="57" y="310"/>
                  <a:pt x="74" y="278"/>
                  <a:pt x="94" y="248"/>
                </a:cubicBezTo>
                <a:cubicBezTo>
                  <a:pt x="115" y="217"/>
                  <a:pt x="138" y="189"/>
                  <a:pt x="165" y="163"/>
                </a:cubicBezTo>
                <a:cubicBezTo>
                  <a:pt x="190" y="137"/>
                  <a:pt x="219" y="114"/>
                  <a:pt x="249" y="94"/>
                </a:cubicBezTo>
                <a:cubicBezTo>
                  <a:pt x="279" y="74"/>
                  <a:pt x="311" y="57"/>
                  <a:pt x="345" y="43"/>
                </a:cubicBezTo>
                <a:cubicBezTo>
                  <a:pt x="379" y="29"/>
                  <a:pt x="414" y="18"/>
                  <a:pt x="450" y="11"/>
                </a:cubicBezTo>
                <a:cubicBezTo>
                  <a:pt x="486" y="4"/>
                  <a:pt x="522" y="0"/>
                  <a:pt x="558" y="0"/>
                </a:cubicBezTo>
                <a:cubicBezTo>
                  <a:pt x="595" y="0"/>
                  <a:pt x="631" y="4"/>
                  <a:pt x="667" y="11"/>
                </a:cubicBezTo>
                <a:cubicBezTo>
                  <a:pt x="703" y="18"/>
                  <a:pt x="738" y="29"/>
                  <a:pt x="772" y="43"/>
                </a:cubicBezTo>
                <a:cubicBezTo>
                  <a:pt x="805" y="57"/>
                  <a:pt x="838" y="74"/>
                  <a:pt x="868" y="94"/>
                </a:cubicBezTo>
                <a:cubicBezTo>
                  <a:pt x="898" y="114"/>
                  <a:pt x="927" y="137"/>
                  <a:pt x="952" y="163"/>
                </a:cubicBezTo>
                <a:cubicBezTo>
                  <a:pt x="978" y="189"/>
                  <a:pt x="1001" y="217"/>
                  <a:pt x="1022" y="248"/>
                </a:cubicBezTo>
                <a:cubicBezTo>
                  <a:pt x="1042" y="278"/>
                  <a:pt x="1059" y="310"/>
                  <a:pt x="1073" y="344"/>
                </a:cubicBezTo>
                <a:cubicBezTo>
                  <a:pt x="1087" y="378"/>
                  <a:pt x="1098" y="413"/>
                  <a:pt x="1105" y="449"/>
                </a:cubicBezTo>
                <a:cubicBezTo>
                  <a:pt x="1112" y="484"/>
                  <a:pt x="1116" y="521"/>
                  <a:pt x="1116" y="557"/>
                </a:cubicBezTo>
                <a:close/>
              </a:path>
            </a:pathLst>
          </a:custGeom>
          <a:solidFill>
            <a:srgbClr val="1E40AF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391" name="图片 390"/>
          <p:cNvPicPr/>
          <p:nvPr/>
        </p:nvPicPr>
        <p:blipFill>
          <a:blip r:embed="rId3"/>
          <a:stretch>
            <a:fillRect/>
          </a:stretch>
        </p:blipFill>
        <p:spPr>
          <a:xfrm>
            <a:off x="668520" y="3496157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2" name="文本框 391"/>
          <p:cNvSpPr txBox="1"/>
          <p:nvPr/>
        </p:nvSpPr>
        <p:spPr>
          <a:xfrm>
            <a:off x="5924880" y="2753018"/>
            <a:ext cx="2876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4FD1C5"/>
                </a:solidFill>
                <a:effectLst/>
                <a:uFillTx/>
                <a:latin typeface="DejaVuSans"/>
                <a:ea typeface="DejaVuSans"/>
              </a:rPr>
              <a:t>: 50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3" name="文本框 392"/>
          <p:cNvSpPr txBox="1"/>
          <p:nvPr/>
        </p:nvSpPr>
        <p:spPr>
          <a:xfrm>
            <a:off x="1077840" y="3477077"/>
            <a:ext cx="119520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min(tuple)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4" name="文本框 393"/>
          <p:cNvSpPr txBox="1"/>
          <p:nvPr/>
        </p:nvSpPr>
        <p:spPr>
          <a:xfrm>
            <a:off x="543240" y="3943997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返回元组中元素的最小值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5" name="文本框 394"/>
          <p:cNvSpPr txBox="1"/>
          <p:nvPr/>
        </p:nvSpPr>
        <p:spPr>
          <a:xfrm>
            <a:off x="643320" y="4318037"/>
            <a:ext cx="21132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numbers = (10, 20, 30, 40, 50)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6" name="文本框 395"/>
          <p:cNvSpPr txBox="1"/>
          <p:nvPr/>
        </p:nvSpPr>
        <p:spPr>
          <a:xfrm>
            <a:off x="643320" y="4493357"/>
            <a:ext cx="13388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print(min(numbers))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7" name="文本框 396"/>
          <p:cNvSpPr txBox="1"/>
          <p:nvPr/>
        </p:nvSpPr>
        <p:spPr>
          <a:xfrm>
            <a:off x="543240" y="4796477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8" name="任意多边形: 形状 397"/>
          <p:cNvSpPr/>
          <p:nvPr/>
        </p:nvSpPr>
        <p:spPr>
          <a:xfrm>
            <a:off x="5448240" y="3186917"/>
            <a:ext cx="4914360" cy="2181240"/>
          </a:xfrm>
          <a:custGeom>
            <a:avLst/>
            <a:gdLst/>
            <a:ahLst/>
            <a:cxnLst/>
            <a:rect l="0" t="0" r="r" b="b"/>
            <a:pathLst>
              <a:path w="13651" h="6059">
                <a:moveTo>
                  <a:pt x="15" y="114"/>
                </a:move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5874"/>
                </a:lnTo>
                <a:cubicBezTo>
                  <a:pt x="13651" y="5898"/>
                  <a:pt x="13646" y="5922"/>
                  <a:pt x="13637" y="5945"/>
                </a:cubicBezTo>
                <a:cubicBezTo>
                  <a:pt x="13627" y="5968"/>
                  <a:pt x="13614" y="5988"/>
                  <a:pt x="13596" y="6005"/>
                </a:cubicBezTo>
                <a:cubicBezTo>
                  <a:pt x="13579" y="6022"/>
                  <a:pt x="13559" y="6036"/>
                  <a:pt x="13536" y="6045"/>
                </a:cubicBezTo>
                <a:cubicBezTo>
                  <a:pt x="13513" y="6055"/>
                  <a:pt x="13490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8" y="6055"/>
                  <a:pt x="115" y="6045"/>
                </a:cubicBezTo>
                <a:cubicBezTo>
                  <a:pt x="92" y="6036"/>
                  <a:pt x="72" y="6022"/>
                  <a:pt x="55" y="6005"/>
                </a:cubicBezTo>
                <a:cubicBezTo>
                  <a:pt x="37" y="5988"/>
                  <a:pt x="24" y="5968"/>
                  <a:pt x="15" y="5945"/>
                </a:cubicBezTo>
                <a:cubicBezTo>
                  <a:pt x="5" y="5922"/>
                  <a:pt x="0" y="5898"/>
                  <a:pt x="0" y="5874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99" name="任意多边形: 形状 398"/>
          <p:cNvSpPr/>
          <p:nvPr/>
        </p:nvSpPr>
        <p:spPr>
          <a:xfrm>
            <a:off x="5448240" y="3186917"/>
            <a:ext cx="4914360" cy="2181240"/>
          </a:xfrm>
          <a:custGeom>
            <a:avLst/>
            <a:gdLst/>
            <a:ahLst/>
            <a:cxnLst/>
            <a:rect l="0" t="0" r="r" b="b"/>
            <a:pathLst>
              <a:path w="13651" h="6059">
                <a:moveTo>
                  <a:pt x="0" y="5874"/>
                </a:moveTo>
                <a:lnTo>
                  <a:pt x="0" y="186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5874"/>
                </a:lnTo>
                <a:cubicBezTo>
                  <a:pt x="13651" y="5898"/>
                  <a:pt x="13646" y="5922"/>
                  <a:pt x="13637" y="5945"/>
                </a:cubicBezTo>
                <a:cubicBezTo>
                  <a:pt x="13627" y="5968"/>
                  <a:pt x="13614" y="5988"/>
                  <a:pt x="13596" y="6005"/>
                </a:cubicBezTo>
                <a:cubicBezTo>
                  <a:pt x="13579" y="6022"/>
                  <a:pt x="13559" y="6036"/>
                  <a:pt x="13536" y="6045"/>
                </a:cubicBezTo>
                <a:cubicBezTo>
                  <a:pt x="13513" y="6055"/>
                  <a:pt x="13490" y="6059"/>
                  <a:pt x="13465" y="6059"/>
                </a:cubicBezTo>
                <a:lnTo>
                  <a:pt x="186" y="6059"/>
                </a:lnTo>
                <a:cubicBezTo>
                  <a:pt x="161" y="6059"/>
                  <a:pt x="138" y="6055"/>
                  <a:pt x="115" y="6045"/>
                </a:cubicBezTo>
                <a:cubicBezTo>
                  <a:pt x="92" y="6036"/>
                  <a:pt x="72" y="6022"/>
                  <a:pt x="55" y="6005"/>
                </a:cubicBezTo>
                <a:cubicBezTo>
                  <a:pt x="37" y="5988"/>
                  <a:pt x="24" y="5968"/>
                  <a:pt x="15" y="5945"/>
                </a:cubicBezTo>
                <a:cubicBezTo>
                  <a:pt x="5" y="5922"/>
                  <a:pt x="0" y="5898"/>
                  <a:pt x="0" y="5874"/>
                </a:cubicBezTo>
                <a:moveTo>
                  <a:pt x="24" y="186"/>
                </a:moveTo>
                <a:lnTo>
                  <a:pt x="24" y="5874"/>
                </a:lnTo>
                <a:cubicBezTo>
                  <a:pt x="24" y="5884"/>
                  <a:pt x="25" y="5895"/>
                  <a:pt x="27" y="5905"/>
                </a:cubicBezTo>
                <a:cubicBezTo>
                  <a:pt x="29" y="5916"/>
                  <a:pt x="32" y="5926"/>
                  <a:pt x="36" y="5936"/>
                </a:cubicBezTo>
                <a:cubicBezTo>
                  <a:pt x="40" y="5946"/>
                  <a:pt x="45" y="5955"/>
                  <a:pt x="51" y="5964"/>
                </a:cubicBezTo>
                <a:cubicBezTo>
                  <a:pt x="57" y="5973"/>
                  <a:pt x="64" y="5981"/>
                  <a:pt x="71" y="5989"/>
                </a:cubicBezTo>
                <a:cubicBezTo>
                  <a:pt x="79" y="5996"/>
                  <a:pt x="87" y="6003"/>
                  <a:pt x="96" y="6009"/>
                </a:cubicBezTo>
                <a:cubicBezTo>
                  <a:pt x="105" y="6015"/>
                  <a:pt x="114" y="6020"/>
                  <a:pt x="124" y="6024"/>
                </a:cubicBezTo>
                <a:cubicBezTo>
                  <a:pt x="134" y="6028"/>
                  <a:pt x="144" y="6031"/>
                  <a:pt x="154" y="6033"/>
                </a:cubicBezTo>
                <a:cubicBezTo>
                  <a:pt x="165" y="6035"/>
                  <a:pt x="175" y="6036"/>
                  <a:pt x="186" y="6036"/>
                </a:cubicBezTo>
                <a:lnTo>
                  <a:pt x="13465" y="6036"/>
                </a:lnTo>
                <a:cubicBezTo>
                  <a:pt x="13476" y="6036"/>
                  <a:pt x="13486" y="6035"/>
                  <a:pt x="13497" y="6033"/>
                </a:cubicBezTo>
                <a:cubicBezTo>
                  <a:pt x="13507" y="6031"/>
                  <a:pt x="13517" y="6028"/>
                  <a:pt x="13527" y="6024"/>
                </a:cubicBezTo>
                <a:cubicBezTo>
                  <a:pt x="13537" y="6020"/>
                  <a:pt x="13546" y="6015"/>
                  <a:pt x="13555" y="6009"/>
                </a:cubicBezTo>
                <a:cubicBezTo>
                  <a:pt x="13564" y="6003"/>
                  <a:pt x="13572" y="5996"/>
                  <a:pt x="13580" y="5989"/>
                </a:cubicBezTo>
                <a:cubicBezTo>
                  <a:pt x="13587" y="5981"/>
                  <a:pt x="13594" y="5973"/>
                  <a:pt x="13600" y="5964"/>
                </a:cubicBezTo>
                <a:cubicBezTo>
                  <a:pt x="13606" y="5955"/>
                  <a:pt x="13611" y="5946"/>
                  <a:pt x="13615" y="5936"/>
                </a:cubicBezTo>
                <a:cubicBezTo>
                  <a:pt x="13619" y="5926"/>
                  <a:pt x="13622" y="5916"/>
                  <a:pt x="13624" y="5905"/>
                </a:cubicBezTo>
                <a:cubicBezTo>
                  <a:pt x="13626" y="5895"/>
                  <a:pt x="13627" y="5884"/>
                  <a:pt x="13627" y="5874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1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0" name="任意多边形: 形状 399"/>
          <p:cNvSpPr/>
          <p:nvPr/>
        </p:nvSpPr>
        <p:spPr>
          <a:xfrm>
            <a:off x="5657400" y="4231277"/>
            <a:ext cx="4496040" cy="660600"/>
          </a:xfrm>
          <a:custGeom>
            <a:avLst/>
            <a:gdLst/>
            <a:ahLst/>
            <a:cxnLst/>
            <a:rect l="0" t="0" r="r" b="b"/>
            <a:pathLst>
              <a:path w="12489" h="1835">
                <a:moveTo>
                  <a:pt x="0" y="1742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12397" y="0"/>
                </a:lnTo>
                <a:cubicBezTo>
                  <a:pt x="12409" y="0"/>
                  <a:pt x="12421" y="3"/>
                  <a:pt x="12432" y="7"/>
                </a:cubicBezTo>
                <a:cubicBezTo>
                  <a:pt x="12443" y="12"/>
                  <a:pt x="12453" y="19"/>
                  <a:pt x="12462" y="28"/>
                </a:cubicBezTo>
                <a:cubicBezTo>
                  <a:pt x="12471" y="36"/>
                  <a:pt x="12478" y="46"/>
                  <a:pt x="12482" y="58"/>
                </a:cubicBezTo>
                <a:cubicBezTo>
                  <a:pt x="12487" y="69"/>
                  <a:pt x="12489" y="81"/>
                  <a:pt x="12489" y="93"/>
                </a:cubicBezTo>
                <a:lnTo>
                  <a:pt x="12489" y="1742"/>
                </a:lnTo>
                <a:cubicBezTo>
                  <a:pt x="12489" y="1755"/>
                  <a:pt x="12487" y="1767"/>
                  <a:pt x="12482" y="1778"/>
                </a:cubicBezTo>
                <a:cubicBezTo>
                  <a:pt x="12478" y="1789"/>
                  <a:pt x="12471" y="1799"/>
                  <a:pt x="12462" y="1808"/>
                </a:cubicBezTo>
                <a:cubicBezTo>
                  <a:pt x="12453" y="1817"/>
                  <a:pt x="12443" y="1823"/>
                  <a:pt x="12432" y="1828"/>
                </a:cubicBezTo>
                <a:cubicBezTo>
                  <a:pt x="12421" y="1833"/>
                  <a:pt x="12409" y="1835"/>
                  <a:pt x="12397" y="1835"/>
                </a:cubicBezTo>
                <a:lnTo>
                  <a:pt x="93" y="1835"/>
                </a:lnTo>
                <a:cubicBezTo>
                  <a:pt x="80" y="1835"/>
                  <a:pt x="68" y="1833"/>
                  <a:pt x="57" y="1828"/>
                </a:cubicBezTo>
                <a:cubicBezTo>
                  <a:pt x="46" y="1823"/>
                  <a:pt x="36" y="1817"/>
                  <a:pt x="27" y="1808"/>
                </a:cubicBezTo>
                <a:cubicBezTo>
                  <a:pt x="18" y="1799"/>
                  <a:pt x="12" y="1789"/>
                  <a:pt x="7" y="1778"/>
                </a:cubicBezTo>
                <a:cubicBezTo>
                  <a:pt x="2" y="1767"/>
                  <a:pt x="0" y="1755"/>
                  <a:pt x="0" y="17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1" name="任意多边形: 形状 400"/>
          <p:cNvSpPr/>
          <p:nvPr/>
        </p:nvSpPr>
        <p:spPr>
          <a:xfrm>
            <a:off x="5657400" y="3395717"/>
            <a:ext cx="401400" cy="401400"/>
          </a:xfrm>
          <a:custGeom>
            <a:avLst/>
            <a:gdLst/>
            <a:ahLst/>
            <a:cxnLst/>
            <a:rect l="0" t="0" r="r" b="b"/>
            <a:pathLst>
              <a:path w="1115" h="1115">
                <a:moveTo>
                  <a:pt x="1115" y="557"/>
                </a:moveTo>
                <a:cubicBezTo>
                  <a:pt x="1115" y="594"/>
                  <a:pt x="1111" y="631"/>
                  <a:pt x="1104" y="667"/>
                </a:cubicBezTo>
                <a:cubicBezTo>
                  <a:pt x="1097" y="703"/>
                  <a:pt x="1087" y="738"/>
                  <a:pt x="1073" y="771"/>
                </a:cubicBezTo>
                <a:cubicBezTo>
                  <a:pt x="1059" y="805"/>
                  <a:pt x="1041" y="837"/>
                  <a:pt x="1021" y="868"/>
                </a:cubicBezTo>
                <a:cubicBezTo>
                  <a:pt x="1001" y="898"/>
                  <a:pt x="978" y="926"/>
                  <a:pt x="952" y="952"/>
                </a:cubicBezTo>
                <a:cubicBezTo>
                  <a:pt x="926" y="978"/>
                  <a:pt x="898" y="1001"/>
                  <a:pt x="867" y="1021"/>
                </a:cubicBezTo>
                <a:cubicBezTo>
                  <a:pt x="837" y="1042"/>
                  <a:pt x="805" y="1059"/>
                  <a:pt x="771" y="1073"/>
                </a:cubicBezTo>
                <a:cubicBezTo>
                  <a:pt x="737" y="1087"/>
                  <a:pt x="702" y="1098"/>
                  <a:pt x="667" y="1105"/>
                </a:cubicBezTo>
                <a:cubicBezTo>
                  <a:pt x="631" y="1112"/>
                  <a:pt x="594" y="1115"/>
                  <a:pt x="558" y="1115"/>
                </a:cubicBezTo>
                <a:cubicBezTo>
                  <a:pt x="521" y="1115"/>
                  <a:pt x="485" y="1112"/>
                  <a:pt x="449" y="1105"/>
                </a:cubicBezTo>
                <a:cubicBezTo>
                  <a:pt x="412" y="1098"/>
                  <a:pt x="377" y="1087"/>
                  <a:pt x="344" y="1073"/>
                </a:cubicBezTo>
                <a:cubicBezTo>
                  <a:pt x="310" y="1059"/>
                  <a:pt x="278" y="1042"/>
                  <a:pt x="247" y="1021"/>
                </a:cubicBezTo>
                <a:cubicBezTo>
                  <a:pt x="217" y="1001"/>
                  <a:pt x="189" y="978"/>
                  <a:pt x="163" y="952"/>
                </a:cubicBezTo>
                <a:cubicBezTo>
                  <a:pt x="137" y="926"/>
                  <a:pt x="114" y="898"/>
                  <a:pt x="94" y="868"/>
                </a:cubicBezTo>
                <a:cubicBezTo>
                  <a:pt x="73" y="837"/>
                  <a:pt x="56" y="805"/>
                  <a:pt x="42" y="771"/>
                </a:cubicBezTo>
                <a:cubicBezTo>
                  <a:pt x="28" y="738"/>
                  <a:pt x="18" y="703"/>
                  <a:pt x="10" y="667"/>
                </a:cubicBezTo>
                <a:cubicBezTo>
                  <a:pt x="3" y="631"/>
                  <a:pt x="0" y="594"/>
                  <a:pt x="0" y="557"/>
                </a:cubicBezTo>
                <a:cubicBezTo>
                  <a:pt x="0" y="521"/>
                  <a:pt x="3" y="484"/>
                  <a:pt x="10" y="449"/>
                </a:cubicBezTo>
                <a:cubicBezTo>
                  <a:pt x="18" y="413"/>
                  <a:pt x="28" y="378"/>
                  <a:pt x="42" y="344"/>
                </a:cubicBezTo>
                <a:cubicBezTo>
                  <a:pt x="56" y="310"/>
                  <a:pt x="73" y="278"/>
                  <a:pt x="94" y="248"/>
                </a:cubicBezTo>
                <a:cubicBezTo>
                  <a:pt x="114" y="217"/>
                  <a:pt x="137" y="189"/>
                  <a:pt x="163" y="163"/>
                </a:cubicBezTo>
                <a:cubicBezTo>
                  <a:pt x="189" y="137"/>
                  <a:pt x="217" y="114"/>
                  <a:pt x="247" y="94"/>
                </a:cubicBezTo>
                <a:cubicBezTo>
                  <a:pt x="278" y="74"/>
                  <a:pt x="310" y="57"/>
                  <a:pt x="344" y="43"/>
                </a:cubicBezTo>
                <a:cubicBezTo>
                  <a:pt x="377" y="29"/>
                  <a:pt x="412" y="18"/>
                  <a:pt x="449" y="11"/>
                </a:cubicBezTo>
                <a:cubicBezTo>
                  <a:pt x="485" y="4"/>
                  <a:pt x="521" y="0"/>
                  <a:pt x="558" y="0"/>
                </a:cubicBezTo>
                <a:cubicBezTo>
                  <a:pt x="594" y="0"/>
                  <a:pt x="631" y="4"/>
                  <a:pt x="667" y="11"/>
                </a:cubicBezTo>
                <a:cubicBezTo>
                  <a:pt x="702" y="18"/>
                  <a:pt x="737" y="29"/>
                  <a:pt x="771" y="43"/>
                </a:cubicBezTo>
                <a:cubicBezTo>
                  <a:pt x="805" y="57"/>
                  <a:pt x="837" y="74"/>
                  <a:pt x="867" y="94"/>
                </a:cubicBezTo>
                <a:cubicBezTo>
                  <a:pt x="898" y="114"/>
                  <a:pt x="926" y="137"/>
                  <a:pt x="952" y="163"/>
                </a:cubicBezTo>
                <a:cubicBezTo>
                  <a:pt x="978" y="189"/>
                  <a:pt x="1001" y="217"/>
                  <a:pt x="1021" y="248"/>
                </a:cubicBezTo>
                <a:cubicBezTo>
                  <a:pt x="1041" y="278"/>
                  <a:pt x="1059" y="310"/>
                  <a:pt x="1073" y="344"/>
                </a:cubicBezTo>
                <a:cubicBezTo>
                  <a:pt x="1087" y="378"/>
                  <a:pt x="1097" y="413"/>
                  <a:pt x="1104" y="449"/>
                </a:cubicBezTo>
                <a:cubicBezTo>
                  <a:pt x="1111" y="484"/>
                  <a:pt x="1115" y="521"/>
                  <a:pt x="1115" y="557"/>
                </a:cubicBezTo>
                <a:close/>
              </a:path>
            </a:pathLst>
          </a:custGeom>
          <a:solidFill>
            <a:srgbClr val="5B21B6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02" name="图片 401"/>
          <p:cNvPicPr/>
          <p:nvPr/>
        </p:nvPicPr>
        <p:blipFill>
          <a:blip r:embed="rId4"/>
          <a:stretch>
            <a:fillRect/>
          </a:stretch>
        </p:blipFill>
        <p:spPr>
          <a:xfrm>
            <a:off x="5757840" y="3496157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3" name="文本框 402"/>
          <p:cNvSpPr txBox="1"/>
          <p:nvPr/>
        </p:nvSpPr>
        <p:spPr>
          <a:xfrm>
            <a:off x="810720" y="4801157"/>
            <a:ext cx="2876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4FD1C5"/>
                </a:solidFill>
                <a:effectLst/>
                <a:uFillTx/>
                <a:latin typeface="DejaVuSans"/>
                <a:ea typeface="DejaVuSans"/>
              </a:rPr>
              <a:t>: 10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4" name="文本框 403"/>
          <p:cNvSpPr txBox="1"/>
          <p:nvPr/>
        </p:nvSpPr>
        <p:spPr>
          <a:xfrm>
            <a:off x="6192360" y="3477077"/>
            <a:ext cx="1173600" cy="235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58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tuple(seq)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5" name="文本框 404"/>
          <p:cNvSpPr txBox="1"/>
          <p:nvPr/>
        </p:nvSpPr>
        <p:spPr>
          <a:xfrm>
            <a:off x="5657400" y="3943997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将列表转换为元组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6" name="文本框 405"/>
          <p:cNvSpPr txBox="1"/>
          <p:nvPr/>
        </p:nvSpPr>
        <p:spPr>
          <a:xfrm>
            <a:off x="5757840" y="4318037"/>
            <a:ext cx="15498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my_list = [1, 2, 3, 4]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7" name="文本框 406"/>
          <p:cNvSpPr txBox="1"/>
          <p:nvPr/>
        </p:nvSpPr>
        <p:spPr>
          <a:xfrm>
            <a:off x="5757840" y="4493357"/>
            <a:ext cx="17611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my_tuple = tuple(my_list)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8" name="文本框 407"/>
          <p:cNvSpPr txBox="1"/>
          <p:nvPr/>
        </p:nvSpPr>
        <p:spPr>
          <a:xfrm>
            <a:off x="5757840" y="4669037"/>
            <a:ext cx="105696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print(my_tuple)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09" name="文本框 408"/>
          <p:cNvSpPr txBox="1"/>
          <p:nvPr/>
        </p:nvSpPr>
        <p:spPr>
          <a:xfrm>
            <a:off x="5657400" y="4971797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0" name="任意多边形: 形状 409"/>
          <p:cNvSpPr/>
          <p:nvPr/>
        </p:nvSpPr>
        <p:spPr>
          <a:xfrm>
            <a:off x="334080" y="5410736"/>
            <a:ext cx="10028520" cy="468000"/>
          </a:xfrm>
          <a:custGeom>
            <a:avLst/>
            <a:gdLst/>
            <a:ahLst/>
            <a:cxnLst/>
            <a:rect l="0" t="0" r="r" b="b"/>
            <a:pathLst>
              <a:path w="27857" h="1300">
                <a:moveTo>
                  <a:pt x="0" y="1115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5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5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27671" y="0"/>
                </a:lnTo>
                <a:cubicBezTo>
                  <a:pt x="27683" y="0"/>
                  <a:pt x="27695" y="1"/>
                  <a:pt x="27707" y="3"/>
                </a:cubicBezTo>
                <a:cubicBezTo>
                  <a:pt x="27719" y="5"/>
                  <a:pt x="27731" y="9"/>
                  <a:pt x="27742" y="14"/>
                </a:cubicBezTo>
                <a:cubicBezTo>
                  <a:pt x="27753" y="18"/>
                  <a:pt x="27764" y="24"/>
                  <a:pt x="27774" y="31"/>
                </a:cubicBezTo>
                <a:cubicBezTo>
                  <a:pt x="27784" y="38"/>
                  <a:pt x="27794" y="45"/>
                  <a:pt x="27802" y="54"/>
                </a:cubicBezTo>
                <a:cubicBezTo>
                  <a:pt x="27811" y="63"/>
                  <a:pt x="27819" y="72"/>
                  <a:pt x="27825" y="82"/>
                </a:cubicBezTo>
                <a:cubicBezTo>
                  <a:pt x="27832" y="92"/>
                  <a:pt x="27838" y="103"/>
                  <a:pt x="27843" y="114"/>
                </a:cubicBezTo>
                <a:cubicBezTo>
                  <a:pt x="27847" y="125"/>
                  <a:pt x="27851" y="137"/>
                  <a:pt x="27853" y="149"/>
                </a:cubicBezTo>
                <a:cubicBezTo>
                  <a:pt x="27855" y="161"/>
                  <a:pt x="27857" y="173"/>
                  <a:pt x="27857" y="185"/>
                </a:cubicBezTo>
                <a:lnTo>
                  <a:pt x="27857" y="1115"/>
                </a:lnTo>
                <a:cubicBezTo>
                  <a:pt x="27857" y="1127"/>
                  <a:pt x="27855" y="1139"/>
                  <a:pt x="27853" y="1151"/>
                </a:cubicBezTo>
                <a:cubicBezTo>
                  <a:pt x="27851" y="1163"/>
                  <a:pt x="27847" y="1175"/>
                  <a:pt x="27843" y="1186"/>
                </a:cubicBezTo>
                <a:cubicBezTo>
                  <a:pt x="27838" y="1197"/>
                  <a:pt x="27832" y="1208"/>
                  <a:pt x="27825" y="1218"/>
                </a:cubicBezTo>
                <a:cubicBezTo>
                  <a:pt x="27819" y="1228"/>
                  <a:pt x="27811" y="1237"/>
                  <a:pt x="27802" y="1246"/>
                </a:cubicBezTo>
                <a:cubicBezTo>
                  <a:pt x="27794" y="1255"/>
                  <a:pt x="27784" y="1262"/>
                  <a:pt x="27774" y="1269"/>
                </a:cubicBezTo>
                <a:cubicBezTo>
                  <a:pt x="27764" y="1276"/>
                  <a:pt x="27753" y="1282"/>
                  <a:pt x="27742" y="1286"/>
                </a:cubicBezTo>
                <a:cubicBezTo>
                  <a:pt x="27731" y="1291"/>
                  <a:pt x="27719" y="1295"/>
                  <a:pt x="27707" y="1297"/>
                </a:cubicBezTo>
                <a:cubicBezTo>
                  <a:pt x="27695" y="1299"/>
                  <a:pt x="27683" y="1300"/>
                  <a:pt x="27671" y="1300"/>
                </a:cubicBezTo>
                <a:lnTo>
                  <a:pt x="186" y="1300"/>
                </a:lnTo>
                <a:cubicBezTo>
                  <a:pt x="174" y="1300"/>
                  <a:pt x="161" y="1299"/>
                  <a:pt x="149" y="1297"/>
                </a:cubicBezTo>
                <a:cubicBezTo>
                  <a:pt x="138" y="1295"/>
                  <a:pt x="126" y="1291"/>
                  <a:pt x="115" y="1286"/>
                </a:cubicBezTo>
                <a:cubicBezTo>
                  <a:pt x="103" y="1282"/>
                  <a:pt x="93" y="1276"/>
                  <a:pt x="83" y="1269"/>
                </a:cubicBezTo>
                <a:cubicBezTo>
                  <a:pt x="72" y="1262"/>
                  <a:pt x="63" y="1255"/>
                  <a:pt x="54" y="1246"/>
                </a:cubicBezTo>
                <a:cubicBezTo>
                  <a:pt x="46" y="1237"/>
                  <a:pt x="38" y="1228"/>
                  <a:pt x="31" y="1218"/>
                </a:cubicBezTo>
                <a:cubicBezTo>
                  <a:pt x="25" y="1208"/>
                  <a:pt x="19" y="1197"/>
                  <a:pt x="14" y="1186"/>
                </a:cubicBezTo>
                <a:cubicBezTo>
                  <a:pt x="9" y="1175"/>
                  <a:pt x="6" y="1163"/>
                  <a:pt x="4" y="1151"/>
                </a:cubicBezTo>
                <a:cubicBezTo>
                  <a:pt x="1" y="1139"/>
                  <a:pt x="0" y="1127"/>
                  <a:pt x="0" y="1115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11" name="图片 410"/>
          <p:cNvPicPr/>
          <p:nvPr/>
        </p:nvPicPr>
        <p:blipFill>
          <a:blip r:embed="rId5"/>
          <a:stretch>
            <a:fillRect/>
          </a:stretch>
        </p:blipFill>
        <p:spPr>
          <a:xfrm>
            <a:off x="468000" y="5577776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2" name="文本框 411"/>
          <p:cNvSpPr txBox="1"/>
          <p:nvPr/>
        </p:nvSpPr>
        <p:spPr>
          <a:xfrm>
            <a:off x="5924880" y="4976477"/>
            <a:ext cx="88992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4FD1C5"/>
                </a:solidFill>
                <a:effectLst/>
                <a:uFillTx/>
                <a:latin typeface="DejaVuSans"/>
                <a:ea typeface="DejaVuSans"/>
              </a:rPr>
              <a:t>: (1, 2, 3, 4)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3" name="文本框 412"/>
          <p:cNvSpPr txBox="1"/>
          <p:nvPr/>
        </p:nvSpPr>
        <p:spPr>
          <a:xfrm>
            <a:off x="693720" y="5557616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注意：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4" name="文本框 413"/>
          <p:cNvSpPr txBox="1"/>
          <p:nvPr/>
        </p:nvSpPr>
        <p:spPr>
          <a:xfrm>
            <a:off x="1094760" y="5562296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5" name="文本框 414"/>
          <p:cNvSpPr txBox="1"/>
          <p:nvPr/>
        </p:nvSpPr>
        <p:spPr>
          <a:xfrm>
            <a:off x="1137240" y="5557616"/>
            <a:ext cx="49629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这些内置函数可以应用于多种数据类型，但在元组上使用时具有特定的行为。例如，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6" name="文本框 415"/>
          <p:cNvSpPr txBox="1"/>
          <p:nvPr/>
        </p:nvSpPr>
        <p:spPr>
          <a:xfrm>
            <a:off x="6084360" y="5562296"/>
            <a:ext cx="3974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max()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7" name="文本框 416"/>
          <p:cNvSpPr txBox="1"/>
          <p:nvPr/>
        </p:nvSpPr>
        <p:spPr>
          <a:xfrm>
            <a:off x="6480000" y="5557616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8" name="文本框 417"/>
          <p:cNvSpPr txBox="1"/>
          <p:nvPr/>
        </p:nvSpPr>
        <p:spPr>
          <a:xfrm>
            <a:off x="6613920" y="5562296"/>
            <a:ext cx="358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min()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19" name="文本框 418"/>
          <p:cNvSpPr txBox="1"/>
          <p:nvPr/>
        </p:nvSpPr>
        <p:spPr>
          <a:xfrm>
            <a:off x="6970320" y="5557616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函数要求元组中的元素可比较。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任意多边形: 形状 421"/>
          <p:cNvSpPr/>
          <p:nvPr/>
        </p:nvSpPr>
        <p:spPr>
          <a:xfrm>
            <a:off x="3949691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23" name="图片 422"/>
          <p:cNvPicPr/>
          <p:nvPr/>
        </p:nvPicPr>
        <p:blipFill>
          <a:blip r:embed="rId1"/>
          <a:stretch>
            <a:fillRect/>
          </a:stretch>
        </p:blipFill>
        <p:spPr>
          <a:xfrm>
            <a:off x="3501360" y="342720"/>
            <a:ext cx="26712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5" name="文本框 424"/>
          <p:cNvSpPr txBox="1"/>
          <p:nvPr/>
        </p:nvSpPr>
        <p:spPr>
          <a:xfrm>
            <a:off x="3867120" y="322560"/>
            <a:ext cx="30060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6" name="文本框 425"/>
          <p:cNvSpPr txBox="1"/>
          <p:nvPr/>
        </p:nvSpPr>
        <p:spPr>
          <a:xfrm>
            <a:off x="3971880" y="312120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87171"/>
                </a:solidFill>
                <a:effectLst/>
                <a:uFillTx/>
                <a:latin typeface="WenQuanYiZenHei"/>
                <a:ea typeface="WenQuanYiZenHei"/>
              </a:rPr>
              <a:t>字典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7" name="文本框 426"/>
          <p:cNvSpPr txBox="1"/>
          <p:nvPr/>
        </p:nvSpPr>
        <p:spPr>
          <a:xfrm>
            <a:off x="4573800" y="322560"/>
            <a:ext cx="201816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(Dictionary)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8" name="任意多边形: 形状 427"/>
          <p:cNvSpPr/>
          <p:nvPr/>
        </p:nvSpPr>
        <p:spPr>
          <a:xfrm>
            <a:off x="346680" y="1136160"/>
            <a:ext cx="4867920" cy="1638360"/>
          </a:xfrm>
          <a:custGeom>
            <a:avLst/>
            <a:gdLst/>
            <a:ahLst/>
            <a:cxnLst/>
            <a:rect l="0" t="0" r="r" b="b"/>
            <a:pathLst>
              <a:path w="13522" h="4551">
                <a:moveTo>
                  <a:pt x="0" y="4366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8" y="126"/>
                  <a:pt x="11" y="115"/>
                </a:cubicBezTo>
                <a:cubicBezTo>
                  <a:pt x="15" y="104"/>
                  <a:pt x="20" y="93"/>
                  <a:pt x="25" y="83"/>
                </a:cubicBezTo>
                <a:cubicBezTo>
                  <a:pt x="31" y="73"/>
                  <a:pt x="37" y="63"/>
                  <a:pt x="44" y="55"/>
                </a:cubicBezTo>
                <a:cubicBezTo>
                  <a:pt x="51" y="46"/>
                  <a:pt x="59" y="39"/>
                  <a:pt x="67" y="32"/>
                </a:cubicBezTo>
                <a:cubicBezTo>
                  <a:pt x="75" y="25"/>
                  <a:pt x="84" y="19"/>
                  <a:pt x="93" y="15"/>
                </a:cubicBezTo>
                <a:cubicBezTo>
                  <a:pt x="102" y="10"/>
                  <a:pt x="112" y="6"/>
                  <a:pt x="121" y="4"/>
                </a:cubicBezTo>
                <a:cubicBezTo>
                  <a:pt x="131" y="2"/>
                  <a:pt x="141" y="0"/>
                  <a:pt x="151" y="0"/>
                </a:cubicBezTo>
                <a:lnTo>
                  <a:pt x="13337" y="0"/>
                </a:lnTo>
                <a:cubicBezTo>
                  <a:pt x="13349" y="0"/>
                  <a:pt x="13361" y="2"/>
                  <a:pt x="13373" y="4"/>
                </a:cubicBezTo>
                <a:cubicBezTo>
                  <a:pt x="13385" y="6"/>
                  <a:pt x="13397" y="10"/>
                  <a:pt x="13408" y="15"/>
                </a:cubicBezTo>
                <a:cubicBezTo>
                  <a:pt x="13419" y="19"/>
                  <a:pt x="13430" y="25"/>
                  <a:pt x="13440" y="32"/>
                </a:cubicBezTo>
                <a:cubicBezTo>
                  <a:pt x="13450" y="39"/>
                  <a:pt x="13459" y="46"/>
                  <a:pt x="13468" y="55"/>
                </a:cubicBezTo>
                <a:cubicBezTo>
                  <a:pt x="13477" y="63"/>
                  <a:pt x="13484" y="73"/>
                  <a:pt x="13491" y="83"/>
                </a:cubicBezTo>
                <a:cubicBezTo>
                  <a:pt x="13498" y="93"/>
                  <a:pt x="13504" y="104"/>
                  <a:pt x="13508" y="115"/>
                </a:cubicBezTo>
                <a:cubicBezTo>
                  <a:pt x="13513" y="126"/>
                  <a:pt x="13516" y="138"/>
                  <a:pt x="13519" y="150"/>
                </a:cubicBezTo>
                <a:cubicBezTo>
                  <a:pt x="13521" y="162"/>
                  <a:pt x="13522" y="174"/>
                  <a:pt x="13522" y="186"/>
                </a:cubicBezTo>
                <a:lnTo>
                  <a:pt x="13522" y="4366"/>
                </a:lnTo>
                <a:cubicBezTo>
                  <a:pt x="13522" y="4378"/>
                  <a:pt x="13521" y="4390"/>
                  <a:pt x="13519" y="4402"/>
                </a:cubicBezTo>
                <a:cubicBezTo>
                  <a:pt x="13516" y="4414"/>
                  <a:pt x="13513" y="4425"/>
                  <a:pt x="13508" y="4437"/>
                </a:cubicBezTo>
                <a:cubicBezTo>
                  <a:pt x="13504" y="4448"/>
                  <a:pt x="13498" y="4459"/>
                  <a:pt x="13491" y="4469"/>
                </a:cubicBezTo>
                <a:cubicBezTo>
                  <a:pt x="13484" y="4479"/>
                  <a:pt x="13477" y="4488"/>
                  <a:pt x="13468" y="4497"/>
                </a:cubicBezTo>
                <a:cubicBezTo>
                  <a:pt x="13459" y="4505"/>
                  <a:pt x="13450" y="4513"/>
                  <a:pt x="13440" y="4520"/>
                </a:cubicBezTo>
                <a:cubicBezTo>
                  <a:pt x="13430" y="4527"/>
                  <a:pt x="13419" y="4532"/>
                  <a:pt x="13408" y="4537"/>
                </a:cubicBezTo>
                <a:cubicBezTo>
                  <a:pt x="13397" y="4542"/>
                  <a:pt x="13385" y="4545"/>
                  <a:pt x="13373" y="4548"/>
                </a:cubicBezTo>
                <a:cubicBezTo>
                  <a:pt x="13361" y="4550"/>
                  <a:pt x="13349" y="4551"/>
                  <a:pt x="13337" y="4551"/>
                </a:cubicBezTo>
                <a:lnTo>
                  <a:pt x="151" y="4551"/>
                </a:lnTo>
                <a:cubicBezTo>
                  <a:pt x="141" y="4551"/>
                  <a:pt x="131" y="4550"/>
                  <a:pt x="121" y="4548"/>
                </a:cubicBezTo>
                <a:cubicBezTo>
                  <a:pt x="112" y="4545"/>
                  <a:pt x="102" y="4542"/>
                  <a:pt x="93" y="4537"/>
                </a:cubicBezTo>
                <a:cubicBezTo>
                  <a:pt x="84" y="4532"/>
                  <a:pt x="75" y="4527"/>
                  <a:pt x="67" y="4520"/>
                </a:cubicBezTo>
                <a:cubicBezTo>
                  <a:pt x="59" y="4513"/>
                  <a:pt x="51" y="4505"/>
                  <a:pt x="44" y="4497"/>
                </a:cubicBezTo>
                <a:cubicBezTo>
                  <a:pt x="37" y="4488"/>
                  <a:pt x="31" y="4479"/>
                  <a:pt x="25" y="4469"/>
                </a:cubicBezTo>
                <a:cubicBezTo>
                  <a:pt x="20" y="4459"/>
                  <a:pt x="15" y="4448"/>
                  <a:pt x="11" y="4437"/>
                </a:cubicBezTo>
                <a:cubicBezTo>
                  <a:pt x="8" y="4425"/>
                  <a:pt x="5" y="4414"/>
                  <a:pt x="3" y="4402"/>
                </a:cubicBezTo>
                <a:cubicBezTo>
                  <a:pt x="1" y="4390"/>
                  <a:pt x="0" y="4378"/>
                  <a:pt x="0" y="436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29" name="任意多边形: 形状 428"/>
          <p:cNvSpPr/>
          <p:nvPr/>
        </p:nvSpPr>
        <p:spPr>
          <a:xfrm>
            <a:off x="334080" y="1136160"/>
            <a:ext cx="67320" cy="1638360"/>
          </a:xfrm>
          <a:custGeom>
            <a:avLst/>
            <a:gdLst/>
            <a:ahLst/>
            <a:cxnLst/>
            <a:rect l="0" t="0" r="r" b="b"/>
            <a:pathLst>
              <a:path w="187" h="4551">
                <a:moveTo>
                  <a:pt x="0" y="0"/>
                </a:moveTo>
                <a:lnTo>
                  <a:pt x="187" y="0"/>
                </a:lnTo>
                <a:lnTo>
                  <a:pt x="187" y="4551"/>
                </a:lnTo>
                <a:lnTo>
                  <a:pt x="0" y="4551"/>
                </a:lnTo>
                <a:lnTo>
                  <a:pt x="0" y="0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0" name="任意多边形: 形状 429"/>
          <p:cNvSpPr/>
          <p:nvPr/>
        </p:nvSpPr>
        <p:spPr>
          <a:xfrm>
            <a:off x="346680" y="2974680"/>
            <a:ext cx="4867920" cy="2440800"/>
          </a:xfrm>
          <a:custGeom>
            <a:avLst/>
            <a:gdLst/>
            <a:ahLst/>
            <a:cxnLst/>
            <a:rect l="0" t="0" r="r" b="b"/>
            <a:pathLst>
              <a:path w="13522" h="6780">
                <a:moveTo>
                  <a:pt x="0" y="6594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8" y="126"/>
                  <a:pt x="11" y="115"/>
                </a:cubicBezTo>
                <a:cubicBezTo>
                  <a:pt x="15" y="104"/>
                  <a:pt x="20" y="93"/>
                  <a:pt x="25" y="83"/>
                </a:cubicBezTo>
                <a:cubicBezTo>
                  <a:pt x="31" y="73"/>
                  <a:pt x="37" y="63"/>
                  <a:pt x="44" y="55"/>
                </a:cubicBezTo>
                <a:cubicBezTo>
                  <a:pt x="51" y="46"/>
                  <a:pt x="59" y="38"/>
                  <a:pt x="67" y="32"/>
                </a:cubicBezTo>
                <a:cubicBezTo>
                  <a:pt x="75" y="25"/>
                  <a:pt x="84" y="19"/>
                  <a:pt x="93" y="14"/>
                </a:cubicBezTo>
                <a:cubicBezTo>
                  <a:pt x="102" y="10"/>
                  <a:pt x="112" y="6"/>
                  <a:pt x="121" y="4"/>
                </a:cubicBezTo>
                <a:cubicBezTo>
                  <a:pt x="131" y="2"/>
                  <a:pt x="141" y="0"/>
                  <a:pt x="151" y="0"/>
                </a:cubicBezTo>
                <a:lnTo>
                  <a:pt x="13337" y="0"/>
                </a:lnTo>
                <a:cubicBezTo>
                  <a:pt x="13349" y="0"/>
                  <a:pt x="13361" y="2"/>
                  <a:pt x="13373" y="4"/>
                </a:cubicBezTo>
                <a:cubicBezTo>
                  <a:pt x="13385" y="6"/>
                  <a:pt x="13397" y="10"/>
                  <a:pt x="13408" y="14"/>
                </a:cubicBezTo>
                <a:cubicBezTo>
                  <a:pt x="13419" y="19"/>
                  <a:pt x="13430" y="25"/>
                  <a:pt x="13440" y="32"/>
                </a:cubicBezTo>
                <a:cubicBezTo>
                  <a:pt x="13450" y="38"/>
                  <a:pt x="13459" y="46"/>
                  <a:pt x="13468" y="55"/>
                </a:cubicBezTo>
                <a:cubicBezTo>
                  <a:pt x="13477" y="63"/>
                  <a:pt x="13484" y="73"/>
                  <a:pt x="13491" y="83"/>
                </a:cubicBezTo>
                <a:cubicBezTo>
                  <a:pt x="13498" y="93"/>
                  <a:pt x="13504" y="104"/>
                  <a:pt x="13508" y="115"/>
                </a:cubicBezTo>
                <a:cubicBezTo>
                  <a:pt x="13513" y="126"/>
                  <a:pt x="13516" y="138"/>
                  <a:pt x="13519" y="150"/>
                </a:cubicBezTo>
                <a:cubicBezTo>
                  <a:pt x="13521" y="162"/>
                  <a:pt x="13522" y="174"/>
                  <a:pt x="13522" y="186"/>
                </a:cubicBezTo>
                <a:lnTo>
                  <a:pt x="13522" y="6594"/>
                </a:lnTo>
                <a:cubicBezTo>
                  <a:pt x="13522" y="6606"/>
                  <a:pt x="13521" y="6618"/>
                  <a:pt x="13519" y="6630"/>
                </a:cubicBezTo>
                <a:cubicBezTo>
                  <a:pt x="13516" y="6642"/>
                  <a:pt x="13513" y="6654"/>
                  <a:pt x="13508" y="6665"/>
                </a:cubicBezTo>
                <a:cubicBezTo>
                  <a:pt x="13504" y="6676"/>
                  <a:pt x="13498" y="6687"/>
                  <a:pt x="13491" y="6697"/>
                </a:cubicBezTo>
                <a:cubicBezTo>
                  <a:pt x="13484" y="6707"/>
                  <a:pt x="13477" y="6717"/>
                  <a:pt x="13468" y="6725"/>
                </a:cubicBezTo>
                <a:cubicBezTo>
                  <a:pt x="13459" y="6734"/>
                  <a:pt x="13450" y="6741"/>
                  <a:pt x="13440" y="6748"/>
                </a:cubicBezTo>
                <a:cubicBezTo>
                  <a:pt x="13430" y="6755"/>
                  <a:pt x="13419" y="6761"/>
                  <a:pt x="13408" y="6765"/>
                </a:cubicBezTo>
                <a:cubicBezTo>
                  <a:pt x="13397" y="6770"/>
                  <a:pt x="13385" y="6774"/>
                  <a:pt x="13373" y="6776"/>
                </a:cubicBezTo>
                <a:cubicBezTo>
                  <a:pt x="13361" y="6778"/>
                  <a:pt x="13349" y="6780"/>
                  <a:pt x="13337" y="6780"/>
                </a:cubicBezTo>
                <a:lnTo>
                  <a:pt x="151" y="6780"/>
                </a:lnTo>
                <a:cubicBezTo>
                  <a:pt x="141" y="6780"/>
                  <a:pt x="131" y="6778"/>
                  <a:pt x="121" y="6776"/>
                </a:cubicBezTo>
                <a:cubicBezTo>
                  <a:pt x="112" y="6774"/>
                  <a:pt x="102" y="6770"/>
                  <a:pt x="93" y="6765"/>
                </a:cubicBezTo>
                <a:cubicBezTo>
                  <a:pt x="84" y="6761"/>
                  <a:pt x="75" y="6755"/>
                  <a:pt x="67" y="6748"/>
                </a:cubicBezTo>
                <a:cubicBezTo>
                  <a:pt x="59" y="6741"/>
                  <a:pt x="51" y="6734"/>
                  <a:pt x="44" y="6725"/>
                </a:cubicBezTo>
                <a:cubicBezTo>
                  <a:pt x="37" y="6717"/>
                  <a:pt x="31" y="6707"/>
                  <a:pt x="25" y="6697"/>
                </a:cubicBezTo>
                <a:cubicBezTo>
                  <a:pt x="20" y="6687"/>
                  <a:pt x="15" y="6676"/>
                  <a:pt x="11" y="6665"/>
                </a:cubicBezTo>
                <a:cubicBezTo>
                  <a:pt x="8" y="6654"/>
                  <a:pt x="5" y="6642"/>
                  <a:pt x="3" y="6630"/>
                </a:cubicBezTo>
                <a:cubicBezTo>
                  <a:pt x="1" y="6618"/>
                  <a:pt x="0" y="6606"/>
                  <a:pt x="0" y="659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1" name="任意多边形: 形状 430"/>
          <p:cNvSpPr/>
          <p:nvPr/>
        </p:nvSpPr>
        <p:spPr>
          <a:xfrm>
            <a:off x="334080" y="2974680"/>
            <a:ext cx="67320" cy="2440800"/>
          </a:xfrm>
          <a:custGeom>
            <a:avLst/>
            <a:gdLst/>
            <a:ahLst/>
            <a:cxnLst/>
            <a:rect l="0" t="0" r="r" b="b"/>
            <a:pathLst>
              <a:path w="187" h="6780">
                <a:moveTo>
                  <a:pt x="0" y="0"/>
                </a:moveTo>
                <a:lnTo>
                  <a:pt x="187" y="0"/>
                </a:lnTo>
                <a:lnTo>
                  <a:pt x="187" y="6780"/>
                </a:lnTo>
                <a:lnTo>
                  <a:pt x="0" y="6780"/>
                </a:lnTo>
                <a:lnTo>
                  <a:pt x="0" y="0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2" name="文本框 431"/>
          <p:cNvSpPr txBox="1"/>
          <p:nvPr/>
        </p:nvSpPr>
        <p:spPr>
          <a:xfrm>
            <a:off x="6595200" y="312120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详解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3" name="文本框 432"/>
          <p:cNvSpPr txBox="1"/>
          <p:nvPr/>
        </p:nvSpPr>
        <p:spPr>
          <a:xfrm>
            <a:off x="526320" y="1311120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字典的基本概念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4" name="文本框 433"/>
          <p:cNvSpPr txBox="1"/>
          <p:nvPr/>
        </p:nvSpPr>
        <p:spPr>
          <a:xfrm>
            <a:off x="526320" y="1684800"/>
            <a:ext cx="254916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字典是一种特殊的数据类型，它是由</a:t>
            </a:r>
            <a:r>
              <a:rPr lang="zh-CN" sz="1050" b="0" u="none" strike="noStrike">
                <a:solidFill>
                  <a:srgbClr val="FCA5A5"/>
                </a:solidFill>
                <a:effectLst/>
                <a:uFillTx/>
                <a:latin typeface="WenQuanYiZenHei"/>
                <a:ea typeface="WenQuanYiZenHei"/>
              </a:rPr>
              <a:t>大括号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5" name="文本框 434"/>
          <p:cNvSpPr txBox="1"/>
          <p:nvPr/>
        </p:nvSpPr>
        <p:spPr>
          <a:xfrm>
            <a:off x="3066840" y="1689480"/>
            <a:ext cx="33156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CA5A5"/>
                </a:solidFill>
                <a:effectLst/>
                <a:uFillTx/>
                <a:latin typeface="DejaVuSans"/>
                <a:ea typeface="DejaVuSans"/>
              </a:rPr>
              <a:t>"{}"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6" name="文本框 435"/>
          <p:cNvSpPr txBox="1"/>
          <p:nvPr/>
        </p:nvSpPr>
        <p:spPr>
          <a:xfrm>
            <a:off x="3396600" y="1684800"/>
            <a:ext cx="1610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包围，并且以</a:t>
            </a:r>
            <a:r>
              <a:rPr lang="zh-CN" sz="1050" b="0" u="none" strike="noStrike">
                <a:solidFill>
                  <a:srgbClr val="FCA5A5"/>
                </a:solidFill>
                <a:effectLst/>
                <a:uFillTx/>
                <a:latin typeface="WenQuanYiZenHei"/>
                <a:ea typeface="WenQuanYiZenHei"/>
              </a:rPr>
              <a:t>键值对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的方式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7" name="文本框 436"/>
          <p:cNvSpPr txBox="1"/>
          <p:nvPr/>
        </p:nvSpPr>
        <p:spPr>
          <a:xfrm>
            <a:off x="526320" y="1885320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声明和存在的数据集合。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8" name="文本框 437"/>
          <p:cNvSpPr txBox="1"/>
          <p:nvPr/>
        </p:nvSpPr>
        <p:spPr>
          <a:xfrm>
            <a:off x="526320" y="2219400"/>
            <a:ext cx="429264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字典与列表相比，最大的不同在于字典是</a:t>
            </a:r>
            <a:r>
              <a:rPr lang="zh-CN" sz="1050" b="0" u="none" strike="noStrike">
                <a:solidFill>
                  <a:srgbClr val="FCA5A5"/>
                </a:solidFill>
                <a:effectLst/>
                <a:uFillTx/>
                <a:latin typeface="WenQuanYiZenHei"/>
                <a:ea typeface="WenQuanYiZenHei"/>
              </a:rPr>
              <a:t>无序的</a:t>
            </a:r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，其元素位置只是象征性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39" name="文本框 438"/>
          <p:cNvSpPr txBox="1"/>
          <p:nvPr/>
        </p:nvSpPr>
        <p:spPr>
          <a:xfrm>
            <a:off x="526320" y="241992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的，要通过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0" name="文本框 439"/>
          <p:cNvSpPr txBox="1"/>
          <p:nvPr/>
        </p:nvSpPr>
        <p:spPr>
          <a:xfrm>
            <a:off x="1194840" y="2424600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CA5A5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1" name="文本框 440"/>
          <p:cNvSpPr txBox="1"/>
          <p:nvPr/>
        </p:nvSpPr>
        <p:spPr>
          <a:xfrm>
            <a:off x="1264680" y="241992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CA5A5"/>
                </a:solidFill>
                <a:effectLst/>
                <a:uFillTx/>
                <a:latin typeface="WenQuanYiZenHei"/>
                <a:ea typeface="WenQuanYiZenHei"/>
              </a:rPr>
              <a:t>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2" name="文本框 441"/>
          <p:cNvSpPr txBox="1"/>
          <p:nvPr/>
        </p:nvSpPr>
        <p:spPr>
          <a:xfrm>
            <a:off x="1398240" y="2424600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1" u="none" strike="noStrike">
                <a:solidFill>
                  <a:srgbClr val="FCA5A5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3" name="文本框 442"/>
          <p:cNvSpPr txBox="1"/>
          <p:nvPr/>
        </p:nvSpPr>
        <p:spPr>
          <a:xfrm>
            <a:off x="1468080" y="2419920"/>
            <a:ext cx="3085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来访问对应元素，而不能通过其位置来访问该元素。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4" name="文本框 443"/>
          <p:cNvSpPr txBox="1"/>
          <p:nvPr/>
        </p:nvSpPr>
        <p:spPr>
          <a:xfrm>
            <a:off x="526320" y="3149640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字典的创建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5" name="文本框 444"/>
          <p:cNvSpPr txBox="1"/>
          <p:nvPr/>
        </p:nvSpPr>
        <p:spPr>
          <a:xfrm>
            <a:off x="526320" y="3522960"/>
            <a:ext cx="2280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字典可以存储任意类型的对象，键值对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6" name="文本框 445"/>
          <p:cNvSpPr txBox="1"/>
          <p:nvPr/>
        </p:nvSpPr>
        <p:spPr>
          <a:xfrm>
            <a:off x="2799360" y="3527640"/>
            <a:ext cx="7750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"key:value"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7" name="文本框 446"/>
          <p:cNvSpPr txBox="1"/>
          <p:nvPr/>
        </p:nvSpPr>
        <p:spPr>
          <a:xfrm>
            <a:off x="3557160" y="3522960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之间必须用冒号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8" name="文本框 447"/>
          <p:cNvSpPr txBox="1"/>
          <p:nvPr/>
        </p:nvSpPr>
        <p:spPr>
          <a:xfrm>
            <a:off x="4493160" y="3527640"/>
            <a:ext cx="169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":"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49" name="文本框 448"/>
          <p:cNvSpPr txBox="1"/>
          <p:nvPr/>
        </p:nvSpPr>
        <p:spPr>
          <a:xfrm>
            <a:off x="4660920" y="352296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分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0" name="文本框 449"/>
          <p:cNvSpPr txBox="1"/>
          <p:nvPr/>
        </p:nvSpPr>
        <p:spPr>
          <a:xfrm>
            <a:off x="526320" y="3723840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隔，每个键值对之间用逗号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1" name="文本框 450"/>
          <p:cNvSpPr txBox="1"/>
          <p:nvPr/>
        </p:nvSpPr>
        <p:spPr>
          <a:xfrm>
            <a:off x="2130840" y="3728520"/>
            <a:ext cx="1666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","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2" name="文本框 451"/>
          <p:cNvSpPr txBox="1"/>
          <p:nvPr/>
        </p:nvSpPr>
        <p:spPr>
          <a:xfrm>
            <a:off x="2296440" y="3723840"/>
            <a:ext cx="1744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分隔，整个字典包含在大括号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3" name="文本框 452"/>
          <p:cNvSpPr txBox="1"/>
          <p:nvPr/>
        </p:nvSpPr>
        <p:spPr>
          <a:xfrm>
            <a:off x="4034520" y="3728520"/>
            <a:ext cx="29484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"{}"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4" name="任意多边形: 形状 453"/>
          <p:cNvSpPr/>
          <p:nvPr/>
        </p:nvSpPr>
        <p:spPr>
          <a:xfrm>
            <a:off x="5494320" y="1136160"/>
            <a:ext cx="4868280" cy="2340360"/>
          </a:xfrm>
          <a:custGeom>
            <a:avLst/>
            <a:gdLst/>
            <a:ahLst/>
            <a:cxnLst/>
            <a:rect l="0" t="0" r="r" b="b"/>
            <a:pathLst>
              <a:path w="13523" h="6501">
                <a:moveTo>
                  <a:pt x="0" y="6315"/>
                </a:moveTo>
                <a:lnTo>
                  <a:pt x="0" y="187"/>
                </a:lnTo>
                <a:cubicBezTo>
                  <a:pt x="0" y="175"/>
                  <a:pt x="1" y="163"/>
                  <a:pt x="3" y="151"/>
                </a:cubicBezTo>
                <a:cubicBezTo>
                  <a:pt x="5" y="139"/>
                  <a:pt x="8" y="127"/>
                  <a:pt x="12" y="116"/>
                </a:cubicBezTo>
                <a:cubicBezTo>
                  <a:pt x="15" y="105"/>
                  <a:pt x="20" y="93"/>
                  <a:pt x="26" y="83"/>
                </a:cubicBezTo>
                <a:cubicBezTo>
                  <a:pt x="31" y="73"/>
                  <a:pt x="37" y="63"/>
                  <a:pt x="44" y="55"/>
                </a:cubicBezTo>
                <a:cubicBezTo>
                  <a:pt x="51" y="46"/>
                  <a:pt x="59" y="39"/>
                  <a:pt x="67" y="32"/>
                </a:cubicBezTo>
                <a:cubicBezTo>
                  <a:pt x="75" y="25"/>
                  <a:pt x="84" y="19"/>
                  <a:pt x="93" y="15"/>
                </a:cubicBezTo>
                <a:cubicBezTo>
                  <a:pt x="102" y="10"/>
                  <a:pt x="112" y="6"/>
                  <a:pt x="122" y="4"/>
                </a:cubicBezTo>
                <a:cubicBezTo>
                  <a:pt x="131" y="2"/>
                  <a:pt x="141" y="0"/>
                  <a:pt x="151" y="0"/>
                </a:cubicBezTo>
                <a:lnTo>
                  <a:pt x="13337" y="0"/>
                </a:lnTo>
                <a:cubicBezTo>
                  <a:pt x="13349" y="0"/>
                  <a:pt x="13361" y="2"/>
                  <a:pt x="13373" y="4"/>
                </a:cubicBezTo>
                <a:cubicBezTo>
                  <a:pt x="13385" y="6"/>
                  <a:pt x="13397" y="10"/>
                  <a:pt x="13408" y="15"/>
                </a:cubicBezTo>
                <a:cubicBezTo>
                  <a:pt x="13419" y="19"/>
                  <a:pt x="13430" y="25"/>
                  <a:pt x="13440" y="32"/>
                </a:cubicBezTo>
                <a:cubicBezTo>
                  <a:pt x="13450" y="39"/>
                  <a:pt x="13460" y="46"/>
                  <a:pt x="13468" y="55"/>
                </a:cubicBezTo>
                <a:cubicBezTo>
                  <a:pt x="13477" y="63"/>
                  <a:pt x="13485" y="73"/>
                  <a:pt x="13491" y="83"/>
                </a:cubicBezTo>
                <a:cubicBezTo>
                  <a:pt x="13498" y="93"/>
                  <a:pt x="13504" y="105"/>
                  <a:pt x="13509" y="116"/>
                </a:cubicBezTo>
                <a:cubicBezTo>
                  <a:pt x="13513" y="127"/>
                  <a:pt x="13517" y="139"/>
                  <a:pt x="13519" y="151"/>
                </a:cubicBezTo>
                <a:cubicBezTo>
                  <a:pt x="13521" y="163"/>
                  <a:pt x="13523" y="175"/>
                  <a:pt x="13523" y="187"/>
                </a:cubicBezTo>
                <a:lnTo>
                  <a:pt x="13523" y="6315"/>
                </a:lnTo>
                <a:cubicBezTo>
                  <a:pt x="13523" y="6328"/>
                  <a:pt x="13521" y="6340"/>
                  <a:pt x="13519" y="6352"/>
                </a:cubicBezTo>
                <a:cubicBezTo>
                  <a:pt x="13517" y="6364"/>
                  <a:pt x="13513" y="6375"/>
                  <a:pt x="13509" y="6386"/>
                </a:cubicBezTo>
                <a:cubicBezTo>
                  <a:pt x="13504" y="6398"/>
                  <a:pt x="13498" y="6408"/>
                  <a:pt x="13491" y="6419"/>
                </a:cubicBezTo>
                <a:cubicBezTo>
                  <a:pt x="13485" y="6429"/>
                  <a:pt x="13477" y="6438"/>
                  <a:pt x="13468" y="6447"/>
                </a:cubicBezTo>
                <a:cubicBezTo>
                  <a:pt x="13460" y="6455"/>
                  <a:pt x="13450" y="6463"/>
                  <a:pt x="13440" y="6470"/>
                </a:cubicBezTo>
                <a:cubicBezTo>
                  <a:pt x="13430" y="6477"/>
                  <a:pt x="13419" y="6482"/>
                  <a:pt x="13408" y="6487"/>
                </a:cubicBezTo>
                <a:cubicBezTo>
                  <a:pt x="13397" y="6492"/>
                  <a:pt x="13385" y="6495"/>
                  <a:pt x="13373" y="6498"/>
                </a:cubicBezTo>
                <a:cubicBezTo>
                  <a:pt x="13361" y="6500"/>
                  <a:pt x="13349" y="6501"/>
                  <a:pt x="13337" y="6501"/>
                </a:cubicBezTo>
                <a:lnTo>
                  <a:pt x="151" y="6501"/>
                </a:lnTo>
                <a:cubicBezTo>
                  <a:pt x="141" y="6501"/>
                  <a:pt x="131" y="6500"/>
                  <a:pt x="122" y="6498"/>
                </a:cubicBezTo>
                <a:cubicBezTo>
                  <a:pt x="112" y="6495"/>
                  <a:pt x="102" y="6492"/>
                  <a:pt x="93" y="6487"/>
                </a:cubicBezTo>
                <a:cubicBezTo>
                  <a:pt x="84" y="6482"/>
                  <a:pt x="75" y="6477"/>
                  <a:pt x="67" y="6470"/>
                </a:cubicBezTo>
                <a:cubicBezTo>
                  <a:pt x="59" y="6463"/>
                  <a:pt x="51" y="6455"/>
                  <a:pt x="44" y="6447"/>
                </a:cubicBezTo>
                <a:cubicBezTo>
                  <a:pt x="37" y="6438"/>
                  <a:pt x="31" y="6429"/>
                  <a:pt x="26" y="6419"/>
                </a:cubicBezTo>
                <a:cubicBezTo>
                  <a:pt x="20" y="6408"/>
                  <a:pt x="15" y="6398"/>
                  <a:pt x="12" y="6386"/>
                </a:cubicBezTo>
                <a:cubicBezTo>
                  <a:pt x="8" y="6375"/>
                  <a:pt x="5" y="6364"/>
                  <a:pt x="3" y="6352"/>
                </a:cubicBezTo>
                <a:cubicBezTo>
                  <a:pt x="1" y="6340"/>
                  <a:pt x="0" y="6328"/>
                  <a:pt x="0" y="63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5" name="任意多边形: 形状 454"/>
          <p:cNvSpPr/>
          <p:nvPr/>
        </p:nvSpPr>
        <p:spPr>
          <a:xfrm>
            <a:off x="5481720" y="1136160"/>
            <a:ext cx="67320" cy="2340360"/>
          </a:xfrm>
          <a:custGeom>
            <a:avLst/>
            <a:gdLst/>
            <a:ahLst/>
            <a:cxnLst/>
            <a:rect l="0" t="0" r="r" b="b"/>
            <a:pathLst>
              <a:path w="187" h="6501">
                <a:moveTo>
                  <a:pt x="0" y="0"/>
                </a:moveTo>
                <a:lnTo>
                  <a:pt x="187" y="0"/>
                </a:lnTo>
                <a:lnTo>
                  <a:pt x="187" y="6501"/>
                </a:lnTo>
                <a:lnTo>
                  <a:pt x="0" y="6501"/>
                </a:lnTo>
                <a:lnTo>
                  <a:pt x="0" y="0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6" name="任意多边形: 形状 455"/>
          <p:cNvSpPr/>
          <p:nvPr/>
        </p:nvSpPr>
        <p:spPr>
          <a:xfrm>
            <a:off x="5481720" y="3551985"/>
            <a:ext cx="4880880" cy="2206440"/>
          </a:xfrm>
          <a:custGeom>
            <a:avLst/>
            <a:gdLst/>
            <a:ahLst/>
            <a:cxnLst/>
            <a:rect l="0" t="0" r="r" b="b"/>
            <a:pathLst>
              <a:path w="13558" h="6129">
                <a:moveTo>
                  <a:pt x="21" y="172"/>
                </a:moveTo>
                <a:cubicBezTo>
                  <a:pt x="36" y="138"/>
                  <a:pt x="56" y="108"/>
                  <a:pt x="82" y="82"/>
                </a:cubicBezTo>
                <a:cubicBezTo>
                  <a:pt x="108" y="56"/>
                  <a:pt x="138" y="36"/>
                  <a:pt x="172" y="21"/>
                </a:cubicBezTo>
                <a:cubicBezTo>
                  <a:pt x="206" y="7"/>
                  <a:pt x="242" y="0"/>
                  <a:pt x="279" y="0"/>
                </a:cubicBezTo>
                <a:lnTo>
                  <a:pt x="13279" y="0"/>
                </a:lnTo>
                <a:cubicBezTo>
                  <a:pt x="13316" y="0"/>
                  <a:pt x="13352" y="7"/>
                  <a:pt x="13386" y="21"/>
                </a:cubicBezTo>
                <a:cubicBezTo>
                  <a:pt x="13420" y="36"/>
                  <a:pt x="13450" y="56"/>
                  <a:pt x="13476" y="82"/>
                </a:cubicBezTo>
                <a:cubicBezTo>
                  <a:pt x="13502" y="108"/>
                  <a:pt x="13522" y="138"/>
                  <a:pt x="13536" y="172"/>
                </a:cubicBezTo>
                <a:cubicBezTo>
                  <a:pt x="13551" y="206"/>
                  <a:pt x="13558" y="242"/>
                  <a:pt x="13558" y="279"/>
                </a:cubicBezTo>
                <a:lnTo>
                  <a:pt x="13558" y="5851"/>
                </a:lnTo>
                <a:cubicBezTo>
                  <a:pt x="13558" y="5888"/>
                  <a:pt x="13551" y="5923"/>
                  <a:pt x="13536" y="5958"/>
                </a:cubicBezTo>
                <a:cubicBezTo>
                  <a:pt x="13522" y="5992"/>
                  <a:pt x="13502" y="6022"/>
                  <a:pt x="13476" y="6048"/>
                </a:cubicBezTo>
                <a:cubicBezTo>
                  <a:pt x="13450" y="6074"/>
                  <a:pt x="13420" y="6094"/>
                  <a:pt x="13386" y="6108"/>
                </a:cubicBezTo>
                <a:cubicBezTo>
                  <a:pt x="13352" y="6122"/>
                  <a:pt x="13316" y="6129"/>
                  <a:pt x="13279" y="6129"/>
                </a:cubicBezTo>
                <a:lnTo>
                  <a:pt x="279" y="6129"/>
                </a:lnTo>
                <a:cubicBezTo>
                  <a:pt x="242" y="6129"/>
                  <a:pt x="206" y="6122"/>
                  <a:pt x="172" y="6108"/>
                </a:cubicBezTo>
                <a:cubicBezTo>
                  <a:pt x="138" y="6094"/>
                  <a:pt x="108" y="6074"/>
                  <a:pt x="82" y="6048"/>
                </a:cubicBezTo>
                <a:cubicBezTo>
                  <a:pt x="56" y="6022"/>
                  <a:pt x="36" y="5992"/>
                  <a:pt x="21" y="5958"/>
                </a:cubicBezTo>
                <a:cubicBezTo>
                  <a:pt x="7" y="5923"/>
                  <a:pt x="0" y="5888"/>
                  <a:pt x="0" y="5851"/>
                </a:cubicBezTo>
                <a:lnTo>
                  <a:pt x="0" y="279"/>
                </a:lnTo>
                <a:cubicBezTo>
                  <a:pt x="0" y="242"/>
                  <a:pt x="7" y="206"/>
                  <a:pt x="21" y="17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7" name="任意多边形: 形状 456"/>
          <p:cNvSpPr/>
          <p:nvPr/>
        </p:nvSpPr>
        <p:spPr>
          <a:xfrm>
            <a:off x="5511240" y="3551985"/>
            <a:ext cx="4811040" cy="35640"/>
          </a:xfrm>
          <a:custGeom>
            <a:avLst/>
            <a:gdLst/>
            <a:ahLst/>
            <a:cxnLst/>
            <a:rect l="0" t="0" r="r" b="b"/>
            <a:pathLst>
              <a:path w="13364" h="99">
                <a:moveTo>
                  <a:pt x="13295" y="44"/>
                </a:moveTo>
                <a:lnTo>
                  <a:pt x="13294" y="44"/>
                </a:lnTo>
                <a:lnTo>
                  <a:pt x="13303" y="21"/>
                </a:lnTo>
                <a:lnTo>
                  <a:pt x="13304" y="21"/>
                </a:lnTo>
                <a:cubicBezTo>
                  <a:pt x="13325" y="31"/>
                  <a:pt x="13345" y="43"/>
                  <a:pt x="13364" y="56"/>
                </a:cubicBezTo>
                <a:lnTo>
                  <a:pt x="13350" y="75"/>
                </a:lnTo>
                <a:cubicBezTo>
                  <a:pt x="13333" y="62"/>
                  <a:pt x="13315" y="52"/>
                  <a:pt x="13295" y="44"/>
                </a:cubicBezTo>
                <a:moveTo>
                  <a:pt x="13197" y="23"/>
                </a:moveTo>
                <a:lnTo>
                  <a:pt x="13189" y="23"/>
                </a:lnTo>
                <a:lnTo>
                  <a:pt x="13189" y="0"/>
                </a:lnTo>
                <a:lnTo>
                  <a:pt x="13197" y="0"/>
                </a:lnTo>
                <a:cubicBezTo>
                  <a:pt x="13218" y="0"/>
                  <a:pt x="13238" y="2"/>
                  <a:pt x="13257" y="7"/>
                </a:cubicBezTo>
                <a:lnTo>
                  <a:pt x="13252" y="30"/>
                </a:lnTo>
                <a:cubicBezTo>
                  <a:pt x="13234" y="25"/>
                  <a:pt x="13216" y="23"/>
                  <a:pt x="13197" y="23"/>
                </a:cubicBezTo>
                <a:moveTo>
                  <a:pt x="13073" y="23"/>
                </a:moveTo>
                <a:lnTo>
                  <a:pt x="13073" y="0"/>
                </a:lnTo>
                <a:lnTo>
                  <a:pt x="13143" y="0"/>
                </a:lnTo>
                <a:lnTo>
                  <a:pt x="13143" y="23"/>
                </a:lnTo>
                <a:lnTo>
                  <a:pt x="13073" y="23"/>
                </a:lnTo>
                <a:moveTo>
                  <a:pt x="12957" y="23"/>
                </a:moveTo>
                <a:lnTo>
                  <a:pt x="12957" y="0"/>
                </a:lnTo>
                <a:lnTo>
                  <a:pt x="13027" y="0"/>
                </a:lnTo>
                <a:lnTo>
                  <a:pt x="13027" y="23"/>
                </a:lnTo>
                <a:lnTo>
                  <a:pt x="12957" y="23"/>
                </a:lnTo>
                <a:moveTo>
                  <a:pt x="12841" y="23"/>
                </a:moveTo>
                <a:lnTo>
                  <a:pt x="12841" y="0"/>
                </a:lnTo>
                <a:lnTo>
                  <a:pt x="12911" y="0"/>
                </a:lnTo>
                <a:lnTo>
                  <a:pt x="12911" y="23"/>
                </a:lnTo>
                <a:lnTo>
                  <a:pt x="12841" y="23"/>
                </a:lnTo>
                <a:moveTo>
                  <a:pt x="12725" y="23"/>
                </a:moveTo>
                <a:lnTo>
                  <a:pt x="12725" y="0"/>
                </a:lnTo>
                <a:lnTo>
                  <a:pt x="12795" y="0"/>
                </a:lnTo>
                <a:lnTo>
                  <a:pt x="12795" y="23"/>
                </a:lnTo>
                <a:lnTo>
                  <a:pt x="12725" y="23"/>
                </a:lnTo>
                <a:moveTo>
                  <a:pt x="12609" y="23"/>
                </a:moveTo>
                <a:lnTo>
                  <a:pt x="12609" y="0"/>
                </a:lnTo>
                <a:lnTo>
                  <a:pt x="12679" y="0"/>
                </a:lnTo>
                <a:lnTo>
                  <a:pt x="12679" y="23"/>
                </a:lnTo>
                <a:lnTo>
                  <a:pt x="12609" y="23"/>
                </a:lnTo>
                <a:moveTo>
                  <a:pt x="12493" y="23"/>
                </a:moveTo>
                <a:lnTo>
                  <a:pt x="12493" y="0"/>
                </a:lnTo>
                <a:lnTo>
                  <a:pt x="12563" y="0"/>
                </a:lnTo>
                <a:lnTo>
                  <a:pt x="12563" y="23"/>
                </a:lnTo>
                <a:lnTo>
                  <a:pt x="12493" y="23"/>
                </a:lnTo>
                <a:moveTo>
                  <a:pt x="12377" y="23"/>
                </a:moveTo>
                <a:lnTo>
                  <a:pt x="12377" y="0"/>
                </a:lnTo>
                <a:lnTo>
                  <a:pt x="12447" y="0"/>
                </a:lnTo>
                <a:lnTo>
                  <a:pt x="12447" y="23"/>
                </a:lnTo>
                <a:lnTo>
                  <a:pt x="12377" y="23"/>
                </a:lnTo>
                <a:moveTo>
                  <a:pt x="12261" y="23"/>
                </a:moveTo>
                <a:lnTo>
                  <a:pt x="12261" y="0"/>
                </a:lnTo>
                <a:lnTo>
                  <a:pt x="12331" y="0"/>
                </a:lnTo>
                <a:lnTo>
                  <a:pt x="12331" y="23"/>
                </a:lnTo>
                <a:lnTo>
                  <a:pt x="12261" y="23"/>
                </a:lnTo>
                <a:moveTo>
                  <a:pt x="12145" y="23"/>
                </a:moveTo>
                <a:lnTo>
                  <a:pt x="12145" y="0"/>
                </a:lnTo>
                <a:lnTo>
                  <a:pt x="12215" y="0"/>
                </a:lnTo>
                <a:lnTo>
                  <a:pt x="12215" y="23"/>
                </a:lnTo>
                <a:lnTo>
                  <a:pt x="12145" y="23"/>
                </a:lnTo>
                <a:moveTo>
                  <a:pt x="12029" y="23"/>
                </a:moveTo>
                <a:lnTo>
                  <a:pt x="12029" y="0"/>
                </a:lnTo>
                <a:lnTo>
                  <a:pt x="12099" y="0"/>
                </a:lnTo>
                <a:lnTo>
                  <a:pt x="12099" y="23"/>
                </a:lnTo>
                <a:lnTo>
                  <a:pt x="12029" y="23"/>
                </a:lnTo>
                <a:moveTo>
                  <a:pt x="11913" y="23"/>
                </a:moveTo>
                <a:lnTo>
                  <a:pt x="11913" y="0"/>
                </a:lnTo>
                <a:lnTo>
                  <a:pt x="11983" y="0"/>
                </a:lnTo>
                <a:lnTo>
                  <a:pt x="11983" y="23"/>
                </a:lnTo>
                <a:lnTo>
                  <a:pt x="11913" y="23"/>
                </a:lnTo>
                <a:moveTo>
                  <a:pt x="11797" y="23"/>
                </a:moveTo>
                <a:lnTo>
                  <a:pt x="11797" y="0"/>
                </a:lnTo>
                <a:lnTo>
                  <a:pt x="11867" y="0"/>
                </a:lnTo>
                <a:lnTo>
                  <a:pt x="11867" y="23"/>
                </a:lnTo>
                <a:lnTo>
                  <a:pt x="11797" y="23"/>
                </a:lnTo>
                <a:moveTo>
                  <a:pt x="11681" y="23"/>
                </a:moveTo>
                <a:lnTo>
                  <a:pt x="11681" y="0"/>
                </a:lnTo>
                <a:lnTo>
                  <a:pt x="11751" y="0"/>
                </a:lnTo>
                <a:lnTo>
                  <a:pt x="11751" y="23"/>
                </a:lnTo>
                <a:lnTo>
                  <a:pt x="11681" y="23"/>
                </a:lnTo>
                <a:moveTo>
                  <a:pt x="11565" y="23"/>
                </a:moveTo>
                <a:lnTo>
                  <a:pt x="11565" y="0"/>
                </a:lnTo>
                <a:lnTo>
                  <a:pt x="11635" y="0"/>
                </a:lnTo>
                <a:lnTo>
                  <a:pt x="11635" y="23"/>
                </a:lnTo>
                <a:lnTo>
                  <a:pt x="11565" y="23"/>
                </a:lnTo>
                <a:moveTo>
                  <a:pt x="11449" y="23"/>
                </a:moveTo>
                <a:lnTo>
                  <a:pt x="11449" y="0"/>
                </a:lnTo>
                <a:lnTo>
                  <a:pt x="11519" y="0"/>
                </a:lnTo>
                <a:lnTo>
                  <a:pt x="11519" y="23"/>
                </a:lnTo>
                <a:lnTo>
                  <a:pt x="11449" y="23"/>
                </a:lnTo>
                <a:moveTo>
                  <a:pt x="11333" y="23"/>
                </a:moveTo>
                <a:lnTo>
                  <a:pt x="11333" y="0"/>
                </a:lnTo>
                <a:lnTo>
                  <a:pt x="11403" y="0"/>
                </a:lnTo>
                <a:lnTo>
                  <a:pt x="11403" y="23"/>
                </a:lnTo>
                <a:lnTo>
                  <a:pt x="11333" y="23"/>
                </a:lnTo>
                <a:moveTo>
                  <a:pt x="11217" y="23"/>
                </a:moveTo>
                <a:lnTo>
                  <a:pt x="11217" y="0"/>
                </a:lnTo>
                <a:lnTo>
                  <a:pt x="11287" y="0"/>
                </a:lnTo>
                <a:lnTo>
                  <a:pt x="11287" y="23"/>
                </a:lnTo>
                <a:lnTo>
                  <a:pt x="11217" y="23"/>
                </a:lnTo>
                <a:moveTo>
                  <a:pt x="11101" y="23"/>
                </a:moveTo>
                <a:lnTo>
                  <a:pt x="11101" y="0"/>
                </a:lnTo>
                <a:lnTo>
                  <a:pt x="11171" y="0"/>
                </a:lnTo>
                <a:lnTo>
                  <a:pt x="11171" y="23"/>
                </a:lnTo>
                <a:lnTo>
                  <a:pt x="11101" y="23"/>
                </a:lnTo>
                <a:moveTo>
                  <a:pt x="10985" y="23"/>
                </a:moveTo>
                <a:lnTo>
                  <a:pt x="10985" y="0"/>
                </a:lnTo>
                <a:lnTo>
                  <a:pt x="11055" y="0"/>
                </a:lnTo>
                <a:lnTo>
                  <a:pt x="11055" y="23"/>
                </a:lnTo>
                <a:lnTo>
                  <a:pt x="10985" y="23"/>
                </a:lnTo>
                <a:moveTo>
                  <a:pt x="10869" y="23"/>
                </a:moveTo>
                <a:lnTo>
                  <a:pt x="10869" y="0"/>
                </a:lnTo>
                <a:lnTo>
                  <a:pt x="10939" y="0"/>
                </a:lnTo>
                <a:lnTo>
                  <a:pt x="10939" y="23"/>
                </a:lnTo>
                <a:lnTo>
                  <a:pt x="10869" y="23"/>
                </a:lnTo>
                <a:moveTo>
                  <a:pt x="10753" y="23"/>
                </a:moveTo>
                <a:lnTo>
                  <a:pt x="10753" y="0"/>
                </a:lnTo>
                <a:lnTo>
                  <a:pt x="10823" y="0"/>
                </a:lnTo>
                <a:lnTo>
                  <a:pt x="10823" y="23"/>
                </a:lnTo>
                <a:lnTo>
                  <a:pt x="10753" y="23"/>
                </a:lnTo>
                <a:moveTo>
                  <a:pt x="10637" y="23"/>
                </a:moveTo>
                <a:lnTo>
                  <a:pt x="10637" y="0"/>
                </a:lnTo>
                <a:lnTo>
                  <a:pt x="10707" y="0"/>
                </a:lnTo>
                <a:lnTo>
                  <a:pt x="10707" y="23"/>
                </a:lnTo>
                <a:lnTo>
                  <a:pt x="10637" y="23"/>
                </a:lnTo>
                <a:moveTo>
                  <a:pt x="10521" y="23"/>
                </a:moveTo>
                <a:lnTo>
                  <a:pt x="10521" y="0"/>
                </a:lnTo>
                <a:lnTo>
                  <a:pt x="10591" y="0"/>
                </a:lnTo>
                <a:lnTo>
                  <a:pt x="10591" y="23"/>
                </a:lnTo>
                <a:lnTo>
                  <a:pt x="10521" y="23"/>
                </a:lnTo>
                <a:moveTo>
                  <a:pt x="10405" y="23"/>
                </a:moveTo>
                <a:lnTo>
                  <a:pt x="10405" y="0"/>
                </a:lnTo>
                <a:lnTo>
                  <a:pt x="10475" y="0"/>
                </a:lnTo>
                <a:lnTo>
                  <a:pt x="10475" y="23"/>
                </a:lnTo>
                <a:lnTo>
                  <a:pt x="10405" y="23"/>
                </a:lnTo>
                <a:moveTo>
                  <a:pt x="10289" y="23"/>
                </a:moveTo>
                <a:lnTo>
                  <a:pt x="10289" y="0"/>
                </a:lnTo>
                <a:lnTo>
                  <a:pt x="10359" y="0"/>
                </a:lnTo>
                <a:lnTo>
                  <a:pt x="10359" y="23"/>
                </a:lnTo>
                <a:lnTo>
                  <a:pt x="10289" y="23"/>
                </a:lnTo>
                <a:moveTo>
                  <a:pt x="10173" y="23"/>
                </a:moveTo>
                <a:lnTo>
                  <a:pt x="10173" y="0"/>
                </a:lnTo>
                <a:lnTo>
                  <a:pt x="10243" y="0"/>
                </a:lnTo>
                <a:lnTo>
                  <a:pt x="10243" y="23"/>
                </a:lnTo>
                <a:lnTo>
                  <a:pt x="10173" y="23"/>
                </a:lnTo>
                <a:moveTo>
                  <a:pt x="10057" y="23"/>
                </a:moveTo>
                <a:lnTo>
                  <a:pt x="10057" y="0"/>
                </a:lnTo>
                <a:lnTo>
                  <a:pt x="10127" y="0"/>
                </a:lnTo>
                <a:lnTo>
                  <a:pt x="10127" y="23"/>
                </a:lnTo>
                <a:lnTo>
                  <a:pt x="10057" y="23"/>
                </a:lnTo>
                <a:moveTo>
                  <a:pt x="9941" y="23"/>
                </a:moveTo>
                <a:lnTo>
                  <a:pt x="9941" y="0"/>
                </a:lnTo>
                <a:lnTo>
                  <a:pt x="10011" y="0"/>
                </a:lnTo>
                <a:lnTo>
                  <a:pt x="10011" y="23"/>
                </a:lnTo>
                <a:lnTo>
                  <a:pt x="9941" y="23"/>
                </a:lnTo>
                <a:moveTo>
                  <a:pt x="9825" y="23"/>
                </a:moveTo>
                <a:lnTo>
                  <a:pt x="9825" y="0"/>
                </a:lnTo>
                <a:lnTo>
                  <a:pt x="9895" y="0"/>
                </a:lnTo>
                <a:lnTo>
                  <a:pt x="9895" y="23"/>
                </a:lnTo>
                <a:lnTo>
                  <a:pt x="9825" y="23"/>
                </a:lnTo>
                <a:moveTo>
                  <a:pt x="9709" y="23"/>
                </a:moveTo>
                <a:lnTo>
                  <a:pt x="9709" y="0"/>
                </a:lnTo>
                <a:lnTo>
                  <a:pt x="9779" y="0"/>
                </a:lnTo>
                <a:lnTo>
                  <a:pt x="9779" y="23"/>
                </a:lnTo>
                <a:lnTo>
                  <a:pt x="9709" y="23"/>
                </a:lnTo>
                <a:moveTo>
                  <a:pt x="9593" y="23"/>
                </a:moveTo>
                <a:lnTo>
                  <a:pt x="9593" y="0"/>
                </a:lnTo>
                <a:lnTo>
                  <a:pt x="9663" y="0"/>
                </a:lnTo>
                <a:lnTo>
                  <a:pt x="9663" y="23"/>
                </a:lnTo>
                <a:lnTo>
                  <a:pt x="9593" y="23"/>
                </a:lnTo>
                <a:moveTo>
                  <a:pt x="9477" y="23"/>
                </a:moveTo>
                <a:lnTo>
                  <a:pt x="9477" y="0"/>
                </a:lnTo>
                <a:lnTo>
                  <a:pt x="9547" y="0"/>
                </a:lnTo>
                <a:lnTo>
                  <a:pt x="9547" y="23"/>
                </a:lnTo>
                <a:lnTo>
                  <a:pt x="9477" y="23"/>
                </a:lnTo>
                <a:moveTo>
                  <a:pt x="9362" y="23"/>
                </a:moveTo>
                <a:lnTo>
                  <a:pt x="9362" y="0"/>
                </a:lnTo>
                <a:lnTo>
                  <a:pt x="9431" y="0"/>
                </a:lnTo>
                <a:lnTo>
                  <a:pt x="9431" y="23"/>
                </a:lnTo>
                <a:lnTo>
                  <a:pt x="9362" y="23"/>
                </a:lnTo>
                <a:moveTo>
                  <a:pt x="9246" y="23"/>
                </a:moveTo>
                <a:lnTo>
                  <a:pt x="9246" y="0"/>
                </a:lnTo>
                <a:lnTo>
                  <a:pt x="9315" y="0"/>
                </a:lnTo>
                <a:lnTo>
                  <a:pt x="9315" y="23"/>
                </a:lnTo>
                <a:lnTo>
                  <a:pt x="9246" y="23"/>
                </a:lnTo>
                <a:moveTo>
                  <a:pt x="9130" y="23"/>
                </a:moveTo>
                <a:lnTo>
                  <a:pt x="9130" y="0"/>
                </a:lnTo>
                <a:lnTo>
                  <a:pt x="9199" y="0"/>
                </a:lnTo>
                <a:lnTo>
                  <a:pt x="9199" y="23"/>
                </a:lnTo>
                <a:lnTo>
                  <a:pt x="9130" y="23"/>
                </a:lnTo>
                <a:moveTo>
                  <a:pt x="9014" y="23"/>
                </a:moveTo>
                <a:lnTo>
                  <a:pt x="9014" y="0"/>
                </a:lnTo>
                <a:lnTo>
                  <a:pt x="9083" y="0"/>
                </a:lnTo>
                <a:lnTo>
                  <a:pt x="9083" y="23"/>
                </a:lnTo>
                <a:lnTo>
                  <a:pt x="9014" y="23"/>
                </a:lnTo>
                <a:moveTo>
                  <a:pt x="8898" y="23"/>
                </a:moveTo>
                <a:lnTo>
                  <a:pt x="8898" y="0"/>
                </a:lnTo>
                <a:lnTo>
                  <a:pt x="8967" y="0"/>
                </a:lnTo>
                <a:lnTo>
                  <a:pt x="8967" y="23"/>
                </a:lnTo>
                <a:lnTo>
                  <a:pt x="8898" y="23"/>
                </a:lnTo>
                <a:moveTo>
                  <a:pt x="8782" y="23"/>
                </a:moveTo>
                <a:lnTo>
                  <a:pt x="8782" y="0"/>
                </a:lnTo>
                <a:lnTo>
                  <a:pt x="8851" y="0"/>
                </a:lnTo>
                <a:lnTo>
                  <a:pt x="8851" y="23"/>
                </a:lnTo>
                <a:lnTo>
                  <a:pt x="8782" y="23"/>
                </a:lnTo>
                <a:moveTo>
                  <a:pt x="8666" y="23"/>
                </a:moveTo>
                <a:lnTo>
                  <a:pt x="8666" y="0"/>
                </a:lnTo>
                <a:lnTo>
                  <a:pt x="8735" y="0"/>
                </a:lnTo>
                <a:lnTo>
                  <a:pt x="8735" y="23"/>
                </a:lnTo>
                <a:lnTo>
                  <a:pt x="8666" y="23"/>
                </a:lnTo>
                <a:moveTo>
                  <a:pt x="8550" y="23"/>
                </a:moveTo>
                <a:lnTo>
                  <a:pt x="8550" y="0"/>
                </a:lnTo>
                <a:lnTo>
                  <a:pt x="8619" y="0"/>
                </a:lnTo>
                <a:lnTo>
                  <a:pt x="8619" y="23"/>
                </a:lnTo>
                <a:lnTo>
                  <a:pt x="8550" y="23"/>
                </a:lnTo>
                <a:moveTo>
                  <a:pt x="8434" y="23"/>
                </a:moveTo>
                <a:lnTo>
                  <a:pt x="8434" y="0"/>
                </a:lnTo>
                <a:lnTo>
                  <a:pt x="8503" y="0"/>
                </a:lnTo>
                <a:lnTo>
                  <a:pt x="8503" y="23"/>
                </a:lnTo>
                <a:lnTo>
                  <a:pt x="8434" y="23"/>
                </a:lnTo>
                <a:moveTo>
                  <a:pt x="8318" y="23"/>
                </a:moveTo>
                <a:lnTo>
                  <a:pt x="8318" y="0"/>
                </a:lnTo>
                <a:lnTo>
                  <a:pt x="8387" y="0"/>
                </a:lnTo>
                <a:lnTo>
                  <a:pt x="8387" y="23"/>
                </a:lnTo>
                <a:lnTo>
                  <a:pt x="8318" y="23"/>
                </a:lnTo>
                <a:moveTo>
                  <a:pt x="8202" y="23"/>
                </a:moveTo>
                <a:lnTo>
                  <a:pt x="8202" y="0"/>
                </a:lnTo>
                <a:lnTo>
                  <a:pt x="8271" y="0"/>
                </a:lnTo>
                <a:lnTo>
                  <a:pt x="8271" y="23"/>
                </a:lnTo>
                <a:lnTo>
                  <a:pt x="8202" y="23"/>
                </a:lnTo>
                <a:moveTo>
                  <a:pt x="8086" y="23"/>
                </a:moveTo>
                <a:lnTo>
                  <a:pt x="8086" y="0"/>
                </a:lnTo>
                <a:lnTo>
                  <a:pt x="8155" y="0"/>
                </a:lnTo>
                <a:lnTo>
                  <a:pt x="8155" y="23"/>
                </a:lnTo>
                <a:lnTo>
                  <a:pt x="8086" y="23"/>
                </a:lnTo>
                <a:moveTo>
                  <a:pt x="7970" y="23"/>
                </a:moveTo>
                <a:lnTo>
                  <a:pt x="7970" y="0"/>
                </a:lnTo>
                <a:lnTo>
                  <a:pt x="8039" y="0"/>
                </a:lnTo>
                <a:lnTo>
                  <a:pt x="8039" y="23"/>
                </a:lnTo>
                <a:lnTo>
                  <a:pt x="7970" y="23"/>
                </a:lnTo>
                <a:moveTo>
                  <a:pt x="7854" y="23"/>
                </a:moveTo>
                <a:lnTo>
                  <a:pt x="7854" y="0"/>
                </a:lnTo>
                <a:lnTo>
                  <a:pt x="7923" y="0"/>
                </a:lnTo>
                <a:lnTo>
                  <a:pt x="7923" y="23"/>
                </a:lnTo>
                <a:lnTo>
                  <a:pt x="7854" y="23"/>
                </a:lnTo>
                <a:moveTo>
                  <a:pt x="7738" y="23"/>
                </a:moveTo>
                <a:lnTo>
                  <a:pt x="7738" y="0"/>
                </a:lnTo>
                <a:lnTo>
                  <a:pt x="7807" y="0"/>
                </a:lnTo>
                <a:lnTo>
                  <a:pt x="7807" y="23"/>
                </a:lnTo>
                <a:lnTo>
                  <a:pt x="7738" y="23"/>
                </a:lnTo>
                <a:moveTo>
                  <a:pt x="7622" y="23"/>
                </a:moveTo>
                <a:lnTo>
                  <a:pt x="7622" y="0"/>
                </a:lnTo>
                <a:lnTo>
                  <a:pt x="7691" y="0"/>
                </a:lnTo>
                <a:lnTo>
                  <a:pt x="7691" y="23"/>
                </a:lnTo>
                <a:lnTo>
                  <a:pt x="7622" y="23"/>
                </a:lnTo>
                <a:moveTo>
                  <a:pt x="7506" y="23"/>
                </a:moveTo>
                <a:lnTo>
                  <a:pt x="7506" y="0"/>
                </a:lnTo>
                <a:lnTo>
                  <a:pt x="7575" y="0"/>
                </a:lnTo>
                <a:lnTo>
                  <a:pt x="7575" y="23"/>
                </a:lnTo>
                <a:lnTo>
                  <a:pt x="7506" y="23"/>
                </a:lnTo>
                <a:moveTo>
                  <a:pt x="7390" y="23"/>
                </a:moveTo>
                <a:lnTo>
                  <a:pt x="7390" y="0"/>
                </a:lnTo>
                <a:lnTo>
                  <a:pt x="7459" y="0"/>
                </a:lnTo>
                <a:lnTo>
                  <a:pt x="7459" y="23"/>
                </a:lnTo>
                <a:lnTo>
                  <a:pt x="7390" y="23"/>
                </a:lnTo>
                <a:moveTo>
                  <a:pt x="7274" y="23"/>
                </a:moveTo>
                <a:lnTo>
                  <a:pt x="7274" y="0"/>
                </a:lnTo>
                <a:lnTo>
                  <a:pt x="7343" y="0"/>
                </a:lnTo>
                <a:lnTo>
                  <a:pt x="7343" y="23"/>
                </a:lnTo>
                <a:lnTo>
                  <a:pt x="7274" y="23"/>
                </a:lnTo>
                <a:moveTo>
                  <a:pt x="7158" y="23"/>
                </a:moveTo>
                <a:lnTo>
                  <a:pt x="7158" y="0"/>
                </a:lnTo>
                <a:lnTo>
                  <a:pt x="7227" y="0"/>
                </a:lnTo>
                <a:lnTo>
                  <a:pt x="7227" y="23"/>
                </a:lnTo>
                <a:lnTo>
                  <a:pt x="7158" y="23"/>
                </a:lnTo>
                <a:moveTo>
                  <a:pt x="7042" y="23"/>
                </a:moveTo>
                <a:lnTo>
                  <a:pt x="7042" y="0"/>
                </a:lnTo>
                <a:lnTo>
                  <a:pt x="7111" y="0"/>
                </a:lnTo>
                <a:lnTo>
                  <a:pt x="7111" y="23"/>
                </a:lnTo>
                <a:lnTo>
                  <a:pt x="7042" y="23"/>
                </a:lnTo>
                <a:moveTo>
                  <a:pt x="6926" y="23"/>
                </a:moveTo>
                <a:lnTo>
                  <a:pt x="6926" y="0"/>
                </a:lnTo>
                <a:lnTo>
                  <a:pt x="6995" y="0"/>
                </a:lnTo>
                <a:lnTo>
                  <a:pt x="6995" y="23"/>
                </a:lnTo>
                <a:lnTo>
                  <a:pt x="6926" y="23"/>
                </a:lnTo>
                <a:moveTo>
                  <a:pt x="6810" y="23"/>
                </a:moveTo>
                <a:lnTo>
                  <a:pt x="6810" y="0"/>
                </a:lnTo>
                <a:lnTo>
                  <a:pt x="6879" y="0"/>
                </a:lnTo>
                <a:lnTo>
                  <a:pt x="6879" y="23"/>
                </a:lnTo>
                <a:lnTo>
                  <a:pt x="6810" y="23"/>
                </a:lnTo>
                <a:moveTo>
                  <a:pt x="6694" y="23"/>
                </a:moveTo>
                <a:lnTo>
                  <a:pt x="6694" y="0"/>
                </a:lnTo>
                <a:lnTo>
                  <a:pt x="6763" y="0"/>
                </a:lnTo>
                <a:lnTo>
                  <a:pt x="6763" y="23"/>
                </a:lnTo>
                <a:lnTo>
                  <a:pt x="6694" y="23"/>
                </a:lnTo>
                <a:moveTo>
                  <a:pt x="6578" y="23"/>
                </a:moveTo>
                <a:lnTo>
                  <a:pt x="6578" y="0"/>
                </a:lnTo>
                <a:lnTo>
                  <a:pt x="6647" y="0"/>
                </a:lnTo>
                <a:lnTo>
                  <a:pt x="6647" y="23"/>
                </a:lnTo>
                <a:lnTo>
                  <a:pt x="6578" y="23"/>
                </a:lnTo>
                <a:moveTo>
                  <a:pt x="6462" y="23"/>
                </a:moveTo>
                <a:lnTo>
                  <a:pt x="6462" y="0"/>
                </a:lnTo>
                <a:lnTo>
                  <a:pt x="6531" y="0"/>
                </a:lnTo>
                <a:lnTo>
                  <a:pt x="6531" y="23"/>
                </a:lnTo>
                <a:lnTo>
                  <a:pt x="6462" y="23"/>
                </a:lnTo>
                <a:moveTo>
                  <a:pt x="6346" y="23"/>
                </a:moveTo>
                <a:lnTo>
                  <a:pt x="6346" y="0"/>
                </a:lnTo>
                <a:lnTo>
                  <a:pt x="6415" y="0"/>
                </a:lnTo>
                <a:lnTo>
                  <a:pt x="6415" y="23"/>
                </a:lnTo>
                <a:lnTo>
                  <a:pt x="6346" y="23"/>
                </a:lnTo>
                <a:moveTo>
                  <a:pt x="6230" y="23"/>
                </a:moveTo>
                <a:lnTo>
                  <a:pt x="6230" y="0"/>
                </a:lnTo>
                <a:lnTo>
                  <a:pt x="6299" y="0"/>
                </a:lnTo>
                <a:lnTo>
                  <a:pt x="6299" y="23"/>
                </a:lnTo>
                <a:lnTo>
                  <a:pt x="6230" y="23"/>
                </a:lnTo>
                <a:moveTo>
                  <a:pt x="6114" y="23"/>
                </a:moveTo>
                <a:lnTo>
                  <a:pt x="6114" y="0"/>
                </a:lnTo>
                <a:lnTo>
                  <a:pt x="6183" y="0"/>
                </a:lnTo>
                <a:lnTo>
                  <a:pt x="6183" y="23"/>
                </a:lnTo>
                <a:lnTo>
                  <a:pt x="6114" y="23"/>
                </a:lnTo>
                <a:moveTo>
                  <a:pt x="5998" y="23"/>
                </a:moveTo>
                <a:lnTo>
                  <a:pt x="5998" y="0"/>
                </a:lnTo>
                <a:lnTo>
                  <a:pt x="6067" y="0"/>
                </a:lnTo>
                <a:lnTo>
                  <a:pt x="6067" y="23"/>
                </a:lnTo>
                <a:lnTo>
                  <a:pt x="5998" y="23"/>
                </a:lnTo>
                <a:moveTo>
                  <a:pt x="5882" y="23"/>
                </a:moveTo>
                <a:lnTo>
                  <a:pt x="5882" y="0"/>
                </a:lnTo>
                <a:lnTo>
                  <a:pt x="5951" y="0"/>
                </a:lnTo>
                <a:lnTo>
                  <a:pt x="5951" y="23"/>
                </a:lnTo>
                <a:lnTo>
                  <a:pt x="5882" y="23"/>
                </a:lnTo>
                <a:moveTo>
                  <a:pt x="5766" y="23"/>
                </a:moveTo>
                <a:lnTo>
                  <a:pt x="5766" y="0"/>
                </a:lnTo>
                <a:lnTo>
                  <a:pt x="5835" y="0"/>
                </a:lnTo>
                <a:lnTo>
                  <a:pt x="5835" y="23"/>
                </a:lnTo>
                <a:lnTo>
                  <a:pt x="5766" y="23"/>
                </a:lnTo>
                <a:moveTo>
                  <a:pt x="5650" y="23"/>
                </a:moveTo>
                <a:lnTo>
                  <a:pt x="5650" y="0"/>
                </a:lnTo>
                <a:lnTo>
                  <a:pt x="5719" y="0"/>
                </a:lnTo>
                <a:lnTo>
                  <a:pt x="5719" y="23"/>
                </a:lnTo>
                <a:lnTo>
                  <a:pt x="5650" y="23"/>
                </a:lnTo>
                <a:moveTo>
                  <a:pt x="5534" y="23"/>
                </a:moveTo>
                <a:lnTo>
                  <a:pt x="5534" y="0"/>
                </a:lnTo>
                <a:lnTo>
                  <a:pt x="5603" y="0"/>
                </a:lnTo>
                <a:lnTo>
                  <a:pt x="5603" y="23"/>
                </a:lnTo>
                <a:lnTo>
                  <a:pt x="5534" y="23"/>
                </a:lnTo>
                <a:moveTo>
                  <a:pt x="5418" y="23"/>
                </a:moveTo>
                <a:lnTo>
                  <a:pt x="5418" y="0"/>
                </a:lnTo>
                <a:lnTo>
                  <a:pt x="5487" y="0"/>
                </a:lnTo>
                <a:lnTo>
                  <a:pt x="5487" y="23"/>
                </a:lnTo>
                <a:lnTo>
                  <a:pt x="5418" y="23"/>
                </a:lnTo>
                <a:moveTo>
                  <a:pt x="5302" y="23"/>
                </a:moveTo>
                <a:lnTo>
                  <a:pt x="5302" y="0"/>
                </a:lnTo>
                <a:lnTo>
                  <a:pt x="5371" y="0"/>
                </a:lnTo>
                <a:lnTo>
                  <a:pt x="5371" y="23"/>
                </a:lnTo>
                <a:lnTo>
                  <a:pt x="5302" y="23"/>
                </a:lnTo>
                <a:moveTo>
                  <a:pt x="5186" y="23"/>
                </a:moveTo>
                <a:lnTo>
                  <a:pt x="5186" y="0"/>
                </a:lnTo>
                <a:lnTo>
                  <a:pt x="5255" y="0"/>
                </a:lnTo>
                <a:lnTo>
                  <a:pt x="5255" y="23"/>
                </a:lnTo>
                <a:lnTo>
                  <a:pt x="5186" y="23"/>
                </a:lnTo>
                <a:moveTo>
                  <a:pt x="5070" y="23"/>
                </a:moveTo>
                <a:lnTo>
                  <a:pt x="5070" y="0"/>
                </a:lnTo>
                <a:lnTo>
                  <a:pt x="5139" y="0"/>
                </a:lnTo>
                <a:lnTo>
                  <a:pt x="5139" y="23"/>
                </a:lnTo>
                <a:lnTo>
                  <a:pt x="5070" y="23"/>
                </a:lnTo>
                <a:moveTo>
                  <a:pt x="4954" y="23"/>
                </a:moveTo>
                <a:lnTo>
                  <a:pt x="4954" y="0"/>
                </a:lnTo>
                <a:lnTo>
                  <a:pt x="5023" y="0"/>
                </a:lnTo>
                <a:lnTo>
                  <a:pt x="5023" y="23"/>
                </a:lnTo>
                <a:lnTo>
                  <a:pt x="4954" y="23"/>
                </a:lnTo>
                <a:moveTo>
                  <a:pt x="4838" y="23"/>
                </a:moveTo>
                <a:lnTo>
                  <a:pt x="4838" y="0"/>
                </a:lnTo>
                <a:lnTo>
                  <a:pt x="4907" y="0"/>
                </a:lnTo>
                <a:lnTo>
                  <a:pt x="4907" y="23"/>
                </a:lnTo>
                <a:lnTo>
                  <a:pt x="4838" y="23"/>
                </a:lnTo>
                <a:moveTo>
                  <a:pt x="4721" y="23"/>
                </a:moveTo>
                <a:lnTo>
                  <a:pt x="4721" y="0"/>
                </a:lnTo>
                <a:lnTo>
                  <a:pt x="4791" y="0"/>
                </a:lnTo>
                <a:lnTo>
                  <a:pt x="4791" y="23"/>
                </a:lnTo>
                <a:lnTo>
                  <a:pt x="4721" y="23"/>
                </a:lnTo>
                <a:moveTo>
                  <a:pt x="4605" y="23"/>
                </a:moveTo>
                <a:lnTo>
                  <a:pt x="4605" y="0"/>
                </a:lnTo>
                <a:lnTo>
                  <a:pt x="4674" y="0"/>
                </a:lnTo>
                <a:lnTo>
                  <a:pt x="4674" y="23"/>
                </a:lnTo>
                <a:lnTo>
                  <a:pt x="4605" y="23"/>
                </a:lnTo>
                <a:moveTo>
                  <a:pt x="4489" y="23"/>
                </a:moveTo>
                <a:lnTo>
                  <a:pt x="4489" y="0"/>
                </a:lnTo>
                <a:lnTo>
                  <a:pt x="4558" y="0"/>
                </a:lnTo>
                <a:lnTo>
                  <a:pt x="4558" y="23"/>
                </a:lnTo>
                <a:lnTo>
                  <a:pt x="4489" y="23"/>
                </a:lnTo>
                <a:moveTo>
                  <a:pt x="4373" y="23"/>
                </a:moveTo>
                <a:lnTo>
                  <a:pt x="4373" y="0"/>
                </a:lnTo>
                <a:lnTo>
                  <a:pt x="4442" y="0"/>
                </a:lnTo>
                <a:lnTo>
                  <a:pt x="4442" y="23"/>
                </a:lnTo>
                <a:lnTo>
                  <a:pt x="4373" y="23"/>
                </a:lnTo>
                <a:moveTo>
                  <a:pt x="4257" y="23"/>
                </a:moveTo>
                <a:lnTo>
                  <a:pt x="4257" y="0"/>
                </a:lnTo>
                <a:lnTo>
                  <a:pt x="4326" y="0"/>
                </a:lnTo>
                <a:lnTo>
                  <a:pt x="4326" y="23"/>
                </a:lnTo>
                <a:lnTo>
                  <a:pt x="4257" y="23"/>
                </a:lnTo>
                <a:moveTo>
                  <a:pt x="4141" y="23"/>
                </a:moveTo>
                <a:lnTo>
                  <a:pt x="4141" y="0"/>
                </a:lnTo>
                <a:lnTo>
                  <a:pt x="4210" y="0"/>
                </a:lnTo>
                <a:lnTo>
                  <a:pt x="4210" y="23"/>
                </a:lnTo>
                <a:lnTo>
                  <a:pt x="4141" y="23"/>
                </a:lnTo>
                <a:moveTo>
                  <a:pt x="4025" y="23"/>
                </a:moveTo>
                <a:lnTo>
                  <a:pt x="4025" y="0"/>
                </a:lnTo>
                <a:lnTo>
                  <a:pt x="4094" y="0"/>
                </a:lnTo>
                <a:lnTo>
                  <a:pt x="4094" y="23"/>
                </a:lnTo>
                <a:lnTo>
                  <a:pt x="4025" y="23"/>
                </a:lnTo>
                <a:moveTo>
                  <a:pt x="3909" y="23"/>
                </a:moveTo>
                <a:lnTo>
                  <a:pt x="3909" y="0"/>
                </a:lnTo>
                <a:lnTo>
                  <a:pt x="3978" y="0"/>
                </a:lnTo>
                <a:lnTo>
                  <a:pt x="3978" y="23"/>
                </a:lnTo>
                <a:lnTo>
                  <a:pt x="3909" y="23"/>
                </a:lnTo>
                <a:moveTo>
                  <a:pt x="3793" y="23"/>
                </a:moveTo>
                <a:lnTo>
                  <a:pt x="3793" y="0"/>
                </a:lnTo>
                <a:lnTo>
                  <a:pt x="3862" y="0"/>
                </a:lnTo>
                <a:lnTo>
                  <a:pt x="3862" y="23"/>
                </a:lnTo>
                <a:lnTo>
                  <a:pt x="3793" y="23"/>
                </a:lnTo>
                <a:moveTo>
                  <a:pt x="3677" y="23"/>
                </a:moveTo>
                <a:lnTo>
                  <a:pt x="3677" y="0"/>
                </a:lnTo>
                <a:lnTo>
                  <a:pt x="3746" y="0"/>
                </a:lnTo>
                <a:lnTo>
                  <a:pt x="3746" y="23"/>
                </a:lnTo>
                <a:lnTo>
                  <a:pt x="3677" y="23"/>
                </a:lnTo>
                <a:moveTo>
                  <a:pt x="3561" y="23"/>
                </a:moveTo>
                <a:lnTo>
                  <a:pt x="3561" y="0"/>
                </a:lnTo>
                <a:lnTo>
                  <a:pt x="3630" y="0"/>
                </a:lnTo>
                <a:lnTo>
                  <a:pt x="3630" y="23"/>
                </a:lnTo>
                <a:lnTo>
                  <a:pt x="3561" y="23"/>
                </a:lnTo>
                <a:moveTo>
                  <a:pt x="3445" y="23"/>
                </a:moveTo>
                <a:lnTo>
                  <a:pt x="3445" y="0"/>
                </a:lnTo>
                <a:lnTo>
                  <a:pt x="3514" y="0"/>
                </a:lnTo>
                <a:lnTo>
                  <a:pt x="3514" y="23"/>
                </a:lnTo>
                <a:lnTo>
                  <a:pt x="3445" y="23"/>
                </a:lnTo>
                <a:moveTo>
                  <a:pt x="3329" y="23"/>
                </a:moveTo>
                <a:lnTo>
                  <a:pt x="3329" y="0"/>
                </a:lnTo>
                <a:lnTo>
                  <a:pt x="3398" y="0"/>
                </a:lnTo>
                <a:lnTo>
                  <a:pt x="3398" y="23"/>
                </a:lnTo>
                <a:lnTo>
                  <a:pt x="3329" y="23"/>
                </a:lnTo>
                <a:moveTo>
                  <a:pt x="3213" y="23"/>
                </a:moveTo>
                <a:lnTo>
                  <a:pt x="3213" y="0"/>
                </a:lnTo>
                <a:lnTo>
                  <a:pt x="3282" y="0"/>
                </a:lnTo>
                <a:lnTo>
                  <a:pt x="3282" y="23"/>
                </a:lnTo>
                <a:lnTo>
                  <a:pt x="3213" y="23"/>
                </a:lnTo>
                <a:moveTo>
                  <a:pt x="3097" y="23"/>
                </a:moveTo>
                <a:lnTo>
                  <a:pt x="3097" y="0"/>
                </a:lnTo>
                <a:lnTo>
                  <a:pt x="3166" y="0"/>
                </a:lnTo>
                <a:lnTo>
                  <a:pt x="3166" y="23"/>
                </a:lnTo>
                <a:lnTo>
                  <a:pt x="3097" y="23"/>
                </a:lnTo>
                <a:moveTo>
                  <a:pt x="2981" y="23"/>
                </a:moveTo>
                <a:lnTo>
                  <a:pt x="2981" y="0"/>
                </a:lnTo>
                <a:lnTo>
                  <a:pt x="3050" y="0"/>
                </a:lnTo>
                <a:lnTo>
                  <a:pt x="3050" y="23"/>
                </a:lnTo>
                <a:lnTo>
                  <a:pt x="2981" y="23"/>
                </a:lnTo>
                <a:moveTo>
                  <a:pt x="2865" y="23"/>
                </a:moveTo>
                <a:lnTo>
                  <a:pt x="2865" y="0"/>
                </a:lnTo>
                <a:lnTo>
                  <a:pt x="2934" y="0"/>
                </a:lnTo>
                <a:lnTo>
                  <a:pt x="2934" y="23"/>
                </a:lnTo>
                <a:lnTo>
                  <a:pt x="2865" y="23"/>
                </a:lnTo>
                <a:moveTo>
                  <a:pt x="2749" y="23"/>
                </a:moveTo>
                <a:lnTo>
                  <a:pt x="2749" y="0"/>
                </a:lnTo>
                <a:lnTo>
                  <a:pt x="2818" y="0"/>
                </a:lnTo>
                <a:lnTo>
                  <a:pt x="2818" y="23"/>
                </a:lnTo>
                <a:lnTo>
                  <a:pt x="2749" y="23"/>
                </a:lnTo>
                <a:moveTo>
                  <a:pt x="2633" y="23"/>
                </a:moveTo>
                <a:lnTo>
                  <a:pt x="2633" y="0"/>
                </a:lnTo>
                <a:lnTo>
                  <a:pt x="2702" y="0"/>
                </a:lnTo>
                <a:lnTo>
                  <a:pt x="2702" y="23"/>
                </a:lnTo>
                <a:lnTo>
                  <a:pt x="2633" y="23"/>
                </a:lnTo>
                <a:moveTo>
                  <a:pt x="2517" y="23"/>
                </a:moveTo>
                <a:lnTo>
                  <a:pt x="2517" y="0"/>
                </a:lnTo>
                <a:lnTo>
                  <a:pt x="2586" y="0"/>
                </a:lnTo>
                <a:lnTo>
                  <a:pt x="2586" y="23"/>
                </a:lnTo>
                <a:lnTo>
                  <a:pt x="2517" y="23"/>
                </a:lnTo>
                <a:moveTo>
                  <a:pt x="2401" y="23"/>
                </a:moveTo>
                <a:lnTo>
                  <a:pt x="2401" y="0"/>
                </a:lnTo>
                <a:lnTo>
                  <a:pt x="2470" y="0"/>
                </a:lnTo>
                <a:lnTo>
                  <a:pt x="2470" y="23"/>
                </a:lnTo>
                <a:lnTo>
                  <a:pt x="2401" y="23"/>
                </a:lnTo>
                <a:moveTo>
                  <a:pt x="2285" y="23"/>
                </a:moveTo>
                <a:lnTo>
                  <a:pt x="2285" y="0"/>
                </a:lnTo>
                <a:lnTo>
                  <a:pt x="2354" y="0"/>
                </a:lnTo>
                <a:lnTo>
                  <a:pt x="2354" y="23"/>
                </a:lnTo>
                <a:lnTo>
                  <a:pt x="2285" y="23"/>
                </a:lnTo>
                <a:moveTo>
                  <a:pt x="2169" y="23"/>
                </a:moveTo>
                <a:lnTo>
                  <a:pt x="2169" y="0"/>
                </a:lnTo>
                <a:lnTo>
                  <a:pt x="2238" y="0"/>
                </a:lnTo>
                <a:lnTo>
                  <a:pt x="2238" y="23"/>
                </a:lnTo>
                <a:lnTo>
                  <a:pt x="2169" y="23"/>
                </a:lnTo>
                <a:moveTo>
                  <a:pt x="2053" y="23"/>
                </a:moveTo>
                <a:lnTo>
                  <a:pt x="2053" y="0"/>
                </a:lnTo>
                <a:lnTo>
                  <a:pt x="2122" y="0"/>
                </a:lnTo>
                <a:lnTo>
                  <a:pt x="2122" y="23"/>
                </a:lnTo>
                <a:lnTo>
                  <a:pt x="2053" y="23"/>
                </a:lnTo>
                <a:moveTo>
                  <a:pt x="1937" y="23"/>
                </a:moveTo>
                <a:lnTo>
                  <a:pt x="1937" y="0"/>
                </a:lnTo>
                <a:lnTo>
                  <a:pt x="2006" y="0"/>
                </a:lnTo>
                <a:lnTo>
                  <a:pt x="2006" y="23"/>
                </a:lnTo>
                <a:lnTo>
                  <a:pt x="1937" y="23"/>
                </a:lnTo>
                <a:moveTo>
                  <a:pt x="1821" y="23"/>
                </a:moveTo>
                <a:lnTo>
                  <a:pt x="1821" y="0"/>
                </a:lnTo>
                <a:lnTo>
                  <a:pt x="1890" y="0"/>
                </a:lnTo>
                <a:lnTo>
                  <a:pt x="1890" y="23"/>
                </a:lnTo>
                <a:lnTo>
                  <a:pt x="1821" y="23"/>
                </a:lnTo>
                <a:moveTo>
                  <a:pt x="1705" y="23"/>
                </a:moveTo>
                <a:lnTo>
                  <a:pt x="1705" y="0"/>
                </a:lnTo>
                <a:lnTo>
                  <a:pt x="1774" y="0"/>
                </a:lnTo>
                <a:lnTo>
                  <a:pt x="1774" y="23"/>
                </a:lnTo>
                <a:lnTo>
                  <a:pt x="1705" y="23"/>
                </a:lnTo>
                <a:moveTo>
                  <a:pt x="1589" y="23"/>
                </a:moveTo>
                <a:lnTo>
                  <a:pt x="1589" y="0"/>
                </a:lnTo>
                <a:lnTo>
                  <a:pt x="1658" y="0"/>
                </a:lnTo>
                <a:lnTo>
                  <a:pt x="1658" y="23"/>
                </a:lnTo>
                <a:lnTo>
                  <a:pt x="1589" y="23"/>
                </a:lnTo>
                <a:moveTo>
                  <a:pt x="1473" y="23"/>
                </a:moveTo>
                <a:lnTo>
                  <a:pt x="1473" y="0"/>
                </a:lnTo>
                <a:lnTo>
                  <a:pt x="1542" y="0"/>
                </a:lnTo>
                <a:lnTo>
                  <a:pt x="1542" y="23"/>
                </a:lnTo>
                <a:lnTo>
                  <a:pt x="1473" y="23"/>
                </a:lnTo>
                <a:moveTo>
                  <a:pt x="1357" y="23"/>
                </a:moveTo>
                <a:lnTo>
                  <a:pt x="1357" y="0"/>
                </a:lnTo>
                <a:lnTo>
                  <a:pt x="1426" y="0"/>
                </a:lnTo>
                <a:lnTo>
                  <a:pt x="1426" y="23"/>
                </a:lnTo>
                <a:lnTo>
                  <a:pt x="1357" y="23"/>
                </a:lnTo>
                <a:moveTo>
                  <a:pt x="1241" y="23"/>
                </a:moveTo>
                <a:lnTo>
                  <a:pt x="1241" y="0"/>
                </a:lnTo>
                <a:lnTo>
                  <a:pt x="1310" y="0"/>
                </a:lnTo>
                <a:lnTo>
                  <a:pt x="1310" y="23"/>
                </a:lnTo>
                <a:lnTo>
                  <a:pt x="1241" y="23"/>
                </a:lnTo>
                <a:moveTo>
                  <a:pt x="1125" y="23"/>
                </a:moveTo>
                <a:lnTo>
                  <a:pt x="1125" y="0"/>
                </a:lnTo>
                <a:lnTo>
                  <a:pt x="1194" y="0"/>
                </a:lnTo>
                <a:lnTo>
                  <a:pt x="1194" y="23"/>
                </a:lnTo>
                <a:lnTo>
                  <a:pt x="1125" y="23"/>
                </a:lnTo>
                <a:moveTo>
                  <a:pt x="1009" y="23"/>
                </a:moveTo>
                <a:lnTo>
                  <a:pt x="1009" y="0"/>
                </a:lnTo>
                <a:lnTo>
                  <a:pt x="1078" y="0"/>
                </a:lnTo>
                <a:lnTo>
                  <a:pt x="1078" y="23"/>
                </a:lnTo>
                <a:lnTo>
                  <a:pt x="1009" y="23"/>
                </a:lnTo>
                <a:moveTo>
                  <a:pt x="893" y="23"/>
                </a:moveTo>
                <a:lnTo>
                  <a:pt x="893" y="0"/>
                </a:lnTo>
                <a:lnTo>
                  <a:pt x="962" y="0"/>
                </a:lnTo>
                <a:lnTo>
                  <a:pt x="962" y="23"/>
                </a:lnTo>
                <a:lnTo>
                  <a:pt x="893" y="23"/>
                </a:lnTo>
                <a:moveTo>
                  <a:pt x="777" y="23"/>
                </a:moveTo>
                <a:lnTo>
                  <a:pt x="777" y="0"/>
                </a:lnTo>
                <a:lnTo>
                  <a:pt x="846" y="0"/>
                </a:lnTo>
                <a:lnTo>
                  <a:pt x="846" y="23"/>
                </a:lnTo>
                <a:lnTo>
                  <a:pt x="777" y="23"/>
                </a:lnTo>
                <a:moveTo>
                  <a:pt x="661" y="23"/>
                </a:moveTo>
                <a:lnTo>
                  <a:pt x="661" y="0"/>
                </a:lnTo>
                <a:lnTo>
                  <a:pt x="730" y="0"/>
                </a:lnTo>
                <a:lnTo>
                  <a:pt x="730" y="23"/>
                </a:lnTo>
                <a:lnTo>
                  <a:pt x="661" y="23"/>
                </a:lnTo>
                <a:moveTo>
                  <a:pt x="545" y="23"/>
                </a:moveTo>
                <a:lnTo>
                  <a:pt x="545" y="0"/>
                </a:lnTo>
                <a:lnTo>
                  <a:pt x="614" y="0"/>
                </a:lnTo>
                <a:lnTo>
                  <a:pt x="614" y="23"/>
                </a:lnTo>
                <a:lnTo>
                  <a:pt x="545" y="23"/>
                </a:lnTo>
                <a:moveTo>
                  <a:pt x="429" y="23"/>
                </a:moveTo>
                <a:lnTo>
                  <a:pt x="429" y="0"/>
                </a:lnTo>
                <a:lnTo>
                  <a:pt x="498" y="0"/>
                </a:lnTo>
                <a:lnTo>
                  <a:pt x="498" y="23"/>
                </a:lnTo>
                <a:lnTo>
                  <a:pt x="429" y="23"/>
                </a:lnTo>
                <a:moveTo>
                  <a:pt x="313" y="23"/>
                </a:moveTo>
                <a:lnTo>
                  <a:pt x="313" y="0"/>
                </a:lnTo>
                <a:lnTo>
                  <a:pt x="382" y="0"/>
                </a:lnTo>
                <a:lnTo>
                  <a:pt x="382" y="23"/>
                </a:lnTo>
                <a:lnTo>
                  <a:pt x="313" y="23"/>
                </a:lnTo>
                <a:moveTo>
                  <a:pt x="197" y="23"/>
                </a:moveTo>
                <a:cubicBezTo>
                  <a:pt x="191" y="23"/>
                  <a:pt x="184" y="24"/>
                  <a:pt x="178" y="24"/>
                </a:cubicBezTo>
                <a:lnTo>
                  <a:pt x="177" y="1"/>
                </a:lnTo>
                <a:cubicBezTo>
                  <a:pt x="183" y="0"/>
                  <a:pt x="190" y="0"/>
                  <a:pt x="197" y="0"/>
                </a:cubicBezTo>
                <a:lnTo>
                  <a:pt x="266" y="0"/>
                </a:lnTo>
                <a:lnTo>
                  <a:pt x="266" y="23"/>
                </a:lnTo>
                <a:lnTo>
                  <a:pt x="197" y="23"/>
                </a:lnTo>
                <a:moveTo>
                  <a:pt x="99" y="44"/>
                </a:moveTo>
                <a:cubicBezTo>
                  <a:pt x="91" y="47"/>
                  <a:pt x="83" y="51"/>
                  <a:pt x="76" y="55"/>
                </a:cubicBezTo>
                <a:lnTo>
                  <a:pt x="65" y="34"/>
                </a:lnTo>
                <a:cubicBezTo>
                  <a:pt x="73" y="30"/>
                  <a:pt x="82" y="25"/>
                  <a:pt x="90" y="21"/>
                </a:cubicBezTo>
                <a:cubicBezTo>
                  <a:pt x="104" y="16"/>
                  <a:pt x="117" y="11"/>
                  <a:pt x="131" y="8"/>
                </a:cubicBezTo>
                <a:lnTo>
                  <a:pt x="136" y="32"/>
                </a:lnTo>
                <a:cubicBezTo>
                  <a:pt x="124" y="35"/>
                  <a:pt x="111" y="39"/>
                  <a:pt x="99" y="44"/>
                </a:cubicBezTo>
                <a:moveTo>
                  <a:pt x="16" y="99"/>
                </a:moveTo>
                <a:lnTo>
                  <a:pt x="0" y="83"/>
                </a:lnTo>
                <a:cubicBezTo>
                  <a:pt x="8" y="75"/>
                  <a:pt x="17" y="67"/>
                  <a:pt x="26" y="60"/>
                </a:cubicBezTo>
                <a:lnTo>
                  <a:pt x="40" y="78"/>
                </a:lnTo>
                <a:cubicBezTo>
                  <a:pt x="32" y="85"/>
                  <a:pt x="24" y="92"/>
                  <a:pt x="16" y="99"/>
                </a:cubicBez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8" name="任意多边形: 形状 457"/>
          <p:cNvSpPr/>
          <p:nvPr/>
        </p:nvSpPr>
        <p:spPr>
          <a:xfrm>
            <a:off x="5472720" y="3542985"/>
            <a:ext cx="4898880" cy="2224800"/>
          </a:xfrm>
          <a:custGeom>
            <a:avLst/>
            <a:gdLst/>
            <a:ahLst/>
            <a:cxnLst/>
            <a:rect l="0" t="0" r="r" b="b"/>
            <a:pathLst>
              <a:path w="13608" h="6180">
                <a:moveTo>
                  <a:pt x="420" y="0"/>
                </a:moveTo>
                <a:lnTo>
                  <a:pt x="489" y="0"/>
                </a:lnTo>
                <a:lnTo>
                  <a:pt x="489" y="51"/>
                </a:lnTo>
                <a:lnTo>
                  <a:pt x="420" y="51"/>
                </a:lnTo>
                <a:lnTo>
                  <a:pt x="420" y="0"/>
                </a:lnTo>
                <a:moveTo>
                  <a:pt x="536" y="0"/>
                </a:moveTo>
                <a:lnTo>
                  <a:pt x="605" y="0"/>
                </a:lnTo>
                <a:lnTo>
                  <a:pt x="605" y="51"/>
                </a:lnTo>
                <a:lnTo>
                  <a:pt x="536" y="51"/>
                </a:lnTo>
                <a:lnTo>
                  <a:pt x="536" y="0"/>
                </a:lnTo>
                <a:moveTo>
                  <a:pt x="652" y="0"/>
                </a:moveTo>
                <a:lnTo>
                  <a:pt x="721" y="0"/>
                </a:lnTo>
                <a:lnTo>
                  <a:pt x="721" y="51"/>
                </a:lnTo>
                <a:lnTo>
                  <a:pt x="652" y="51"/>
                </a:lnTo>
                <a:lnTo>
                  <a:pt x="652" y="0"/>
                </a:lnTo>
                <a:moveTo>
                  <a:pt x="768" y="0"/>
                </a:moveTo>
                <a:lnTo>
                  <a:pt x="837" y="0"/>
                </a:lnTo>
                <a:lnTo>
                  <a:pt x="837" y="51"/>
                </a:lnTo>
                <a:lnTo>
                  <a:pt x="768" y="51"/>
                </a:lnTo>
                <a:lnTo>
                  <a:pt x="768" y="0"/>
                </a:lnTo>
                <a:moveTo>
                  <a:pt x="884" y="0"/>
                </a:moveTo>
                <a:lnTo>
                  <a:pt x="953" y="0"/>
                </a:lnTo>
                <a:lnTo>
                  <a:pt x="953" y="51"/>
                </a:lnTo>
                <a:lnTo>
                  <a:pt x="884" y="51"/>
                </a:lnTo>
                <a:lnTo>
                  <a:pt x="884" y="0"/>
                </a:lnTo>
                <a:moveTo>
                  <a:pt x="1000" y="0"/>
                </a:moveTo>
                <a:lnTo>
                  <a:pt x="1069" y="0"/>
                </a:lnTo>
                <a:lnTo>
                  <a:pt x="1069" y="51"/>
                </a:lnTo>
                <a:lnTo>
                  <a:pt x="1000" y="51"/>
                </a:lnTo>
                <a:lnTo>
                  <a:pt x="1000" y="0"/>
                </a:lnTo>
                <a:moveTo>
                  <a:pt x="1116" y="0"/>
                </a:moveTo>
                <a:lnTo>
                  <a:pt x="1185" y="0"/>
                </a:lnTo>
                <a:lnTo>
                  <a:pt x="1185" y="51"/>
                </a:lnTo>
                <a:lnTo>
                  <a:pt x="1116" y="51"/>
                </a:lnTo>
                <a:lnTo>
                  <a:pt x="1116" y="0"/>
                </a:lnTo>
                <a:moveTo>
                  <a:pt x="1232" y="0"/>
                </a:moveTo>
                <a:lnTo>
                  <a:pt x="1301" y="0"/>
                </a:lnTo>
                <a:lnTo>
                  <a:pt x="1301" y="51"/>
                </a:lnTo>
                <a:lnTo>
                  <a:pt x="1232" y="51"/>
                </a:lnTo>
                <a:lnTo>
                  <a:pt x="1232" y="0"/>
                </a:lnTo>
                <a:moveTo>
                  <a:pt x="1348" y="0"/>
                </a:moveTo>
                <a:lnTo>
                  <a:pt x="1417" y="0"/>
                </a:lnTo>
                <a:lnTo>
                  <a:pt x="1417" y="51"/>
                </a:lnTo>
                <a:lnTo>
                  <a:pt x="1348" y="51"/>
                </a:lnTo>
                <a:lnTo>
                  <a:pt x="1348" y="0"/>
                </a:lnTo>
                <a:moveTo>
                  <a:pt x="1464" y="0"/>
                </a:moveTo>
                <a:lnTo>
                  <a:pt x="1533" y="0"/>
                </a:lnTo>
                <a:lnTo>
                  <a:pt x="1533" y="51"/>
                </a:lnTo>
                <a:lnTo>
                  <a:pt x="1464" y="51"/>
                </a:lnTo>
                <a:lnTo>
                  <a:pt x="1464" y="0"/>
                </a:lnTo>
                <a:moveTo>
                  <a:pt x="1580" y="0"/>
                </a:moveTo>
                <a:lnTo>
                  <a:pt x="1649" y="0"/>
                </a:lnTo>
                <a:lnTo>
                  <a:pt x="1649" y="51"/>
                </a:lnTo>
                <a:lnTo>
                  <a:pt x="1580" y="51"/>
                </a:lnTo>
                <a:lnTo>
                  <a:pt x="1580" y="0"/>
                </a:lnTo>
                <a:moveTo>
                  <a:pt x="1696" y="0"/>
                </a:moveTo>
                <a:lnTo>
                  <a:pt x="1765" y="0"/>
                </a:lnTo>
                <a:lnTo>
                  <a:pt x="1765" y="51"/>
                </a:lnTo>
                <a:lnTo>
                  <a:pt x="1696" y="51"/>
                </a:lnTo>
                <a:lnTo>
                  <a:pt x="1696" y="0"/>
                </a:lnTo>
                <a:moveTo>
                  <a:pt x="1812" y="0"/>
                </a:moveTo>
                <a:lnTo>
                  <a:pt x="1881" y="0"/>
                </a:lnTo>
                <a:lnTo>
                  <a:pt x="1881" y="51"/>
                </a:lnTo>
                <a:lnTo>
                  <a:pt x="1812" y="51"/>
                </a:lnTo>
                <a:lnTo>
                  <a:pt x="1812" y="0"/>
                </a:lnTo>
                <a:moveTo>
                  <a:pt x="1928" y="0"/>
                </a:moveTo>
                <a:lnTo>
                  <a:pt x="1997" y="0"/>
                </a:lnTo>
                <a:lnTo>
                  <a:pt x="1997" y="51"/>
                </a:lnTo>
                <a:lnTo>
                  <a:pt x="1928" y="51"/>
                </a:lnTo>
                <a:lnTo>
                  <a:pt x="1928" y="0"/>
                </a:lnTo>
                <a:moveTo>
                  <a:pt x="2044" y="0"/>
                </a:moveTo>
                <a:lnTo>
                  <a:pt x="2113" y="0"/>
                </a:lnTo>
                <a:lnTo>
                  <a:pt x="2113" y="51"/>
                </a:lnTo>
                <a:lnTo>
                  <a:pt x="2044" y="51"/>
                </a:lnTo>
                <a:lnTo>
                  <a:pt x="2044" y="0"/>
                </a:lnTo>
                <a:moveTo>
                  <a:pt x="2160" y="0"/>
                </a:moveTo>
                <a:lnTo>
                  <a:pt x="2229" y="0"/>
                </a:lnTo>
                <a:lnTo>
                  <a:pt x="2229" y="51"/>
                </a:lnTo>
                <a:lnTo>
                  <a:pt x="2160" y="51"/>
                </a:lnTo>
                <a:lnTo>
                  <a:pt x="2160" y="0"/>
                </a:lnTo>
                <a:moveTo>
                  <a:pt x="2276" y="0"/>
                </a:moveTo>
                <a:lnTo>
                  <a:pt x="2345" y="0"/>
                </a:lnTo>
                <a:lnTo>
                  <a:pt x="2345" y="51"/>
                </a:lnTo>
                <a:lnTo>
                  <a:pt x="2276" y="51"/>
                </a:lnTo>
                <a:lnTo>
                  <a:pt x="2276" y="0"/>
                </a:lnTo>
                <a:moveTo>
                  <a:pt x="2392" y="0"/>
                </a:moveTo>
                <a:lnTo>
                  <a:pt x="2461" y="0"/>
                </a:lnTo>
                <a:lnTo>
                  <a:pt x="2461" y="51"/>
                </a:lnTo>
                <a:lnTo>
                  <a:pt x="2392" y="51"/>
                </a:lnTo>
                <a:lnTo>
                  <a:pt x="2392" y="0"/>
                </a:lnTo>
                <a:moveTo>
                  <a:pt x="2508" y="0"/>
                </a:moveTo>
                <a:lnTo>
                  <a:pt x="2577" y="0"/>
                </a:lnTo>
                <a:lnTo>
                  <a:pt x="2577" y="51"/>
                </a:lnTo>
                <a:lnTo>
                  <a:pt x="2508" y="51"/>
                </a:lnTo>
                <a:lnTo>
                  <a:pt x="2508" y="0"/>
                </a:lnTo>
                <a:moveTo>
                  <a:pt x="2624" y="0"/>
                </a:moveTo>
                <a:lnTo>
                  <a:pt x="2693" y="0"/>
                </a:lnTo>
                <a:lnTo>
                  <a:pt x="2693" y="51"/>
                </a:lnTo>
                <a:lnTo>
                  <a:pt x="2624" y="51"/>
                </a:lnTo>
                <a:lnTo>
                  <a:pt x="2624" y="0"/>
                </a:lnTo>
                <a:moveTo>
                  <a:pt x="2740" y="0"/>
                </a:moveTo>
                <a:lnTo>
                  <a:pt x="2809" y="0"/>
                </a:lnTo>
                <a:lnTo>
                  <a:pt x="2809" y="51"/>
                </a:lnTo>
                <a:lnTo>
                  <a:pt x="2740" y="51"/>
                </a:lnTo>
                <a:lnTo>
                  <a:pt x="2740" y="0"/>
                </a:lnTo>
                <a:moveTo>
                  <a:pt x="2856" y="0"/>
                </a:moveTo>
                <a:lnTo>
                  <a:pt x="2925" y="0"/>
                </a:lnTo>
                <a:lnTo>
                  <a:pt x="2925" y="51"/>
                </a:lnTo>
                <a:lnTo>
                  <a:pt x="2856" y="51"/>
                </a:lnTo>
                <a:lnTo>
                  <a:pt x="2856" y="0"/>
                </a:lnTo>
                <a:moveTo>
                  <a:pt x="2972" y="0"/>
                </a:moveTo>
                <a:lnTo>
                  <a:pt x="3041" y="0"/>
                </a:lnTo>
                <a:lnTo>
                  <a:pt x="3041" y="51"/>
                </a:lnTo>
                <a:lnTo>
                  <a:pt x="2972" y="51"/>
                </a:lnTo>
                <a:lnTo>
                  <a:pt x="2972" y="0"/>
                </a:lnTo>
                <a:moveTo>
                  <a:pt x="3088" y="0"/>
                </a:moveTo>
                <a:lnTo>
                  <a:pt x="3157" y="0"/>
                </a:lnTo>
                <a:lnTo>
                  <a:pt x="3157" y="51"/>
                </a:lnTo>
                <a:lnTo>
                  <a:pt x="3088" y="51"/>
                </a:lnTo>
                <a:lnTo>
                  <a:pt x="3088" y="0"/>
                </a:lnTo>
                <a:moveTo>
                  <a:pt x="3204" y="0"/>
                </a:moveTo>
                <a:lnTo>
                  <a:pt x="3273" y="0"/>
                </a:lnTo>
                <a:lnTo>
                  <a:pt x="3273" y="51"/>
                </a:lnTo>
                <a:lnTo>
                  <a:pt x="3204" y="51"/>
                </a:lnTo>
                <a:lnTo>
                  <a:pt x="3204" y="0"/>
                </a:lnTo>
                <a:moveTo>
                  <a:pt x="3320" y="0"/>
                </a:moveTo>
                <a:lnTo>
                  <a:pt x="3389" y="0"/>
                </a:lnTo>
                <a:lnTo>
                  <a:pt x="3389" y="51"/>
                </a:lnTo>
                <a:lnTo>
                  <a:pt x="3320" y="51"/>
                </a:lnTo>
                <a:lnTo>
                  <a:pt x="3320" y="0"/>
                </a:lnTo>
                <a:moveTo>
                  <a:pt x="3436" y="0"/>
                </a:moveTo>
                <a:lnTo>
                  <a:pt x="3505" y="0"/>
                </a:lnTo>
                <a:lnTo>
                  <a:pt x="3505" y="51"/>
                </a:lnTo>
                <a:lnTo>
                  <a:pt x="3436" y="51"/>
                </a:lnTo>
                <a:lnTo>
                  <a:pt x="3436" y="0"/>
                </a:lnTo>
                <a:moveTo>
                  <a:pt x="3552" y="0"/>
                </a:moveTo>
                <a:lnTo>
                  <a:pt x="3621" y="0"/>
                </a:lnTo>
                <a:lnTo>
                  <a:pt x="3621" y="51"/>
                </a:lnTo>
                <a:lnTo>
                  <a:pt x="3552" y="51"/>
                </a:lnTo>
                <a:lnTo>
                  <a:pt x="3552" y="0"/>
                </a:lnTo>
                <a:moveTo>
                  <a:pt x="3668" y="0"/>
                </a:moveTo>
                <a:lnTo>
                  <a:pt x="3737" y="0"/>
                </a:lnTo>
                <a:lnTo>
                  <a:pt x="3737" y="51"/>
                </a:lnTo>
                <a:lnTo>
                  <a:pt x="3668" y="51"/>
                </a:lnTo>
                <a:lnTo>
                  <a:pt x="3668" y="0"/>
                </a:lnTo>
                <a:moveTo>
                  <a:pt x="3784" y="0"/>
                </a:moveTo>
                <a:lnTo>
                  <a:pt x="3853" y="0"/>
                </a:lnTo>
                <a:lnTo>
                  <a:pt x="3853" y="51"/>
                </a:lnTo>
                <a:lnTo>
                  <a:pt x="3784" y="51"/>
                </a:lnTo>
                <a:lnTo>
                  <a:pt x="3784" y="0"/>
                </a:lnTo>
                <a:moveTo>
                  <a:pt x="3900" y="0"/>
                </a:moveTo>
                <a:lnTo>
                  <a:pt x="3969" y="0"/>
                </a:lnTo>
                <a:lnTo>
                  <a:pt x="3969" y="51"/>
                </a:lnTo>
                <a:lnTo>
                  <a:pt x="3900" y="51"/>
                </a:lnTo>
                <a:lnTo>
                  <a:pt x="3900" y="0"/>
                </a:lnTo>
                <a:moveTo>
                  <a:pt x="4016" y="0"/>
                </a:moveTo>
                <a:lnTo>
                  <a:pt x="4085" y="0"/>
                </a:lnTo>
                <a:lnTo>
                  <a:pt x="4085" y="51"/>
                </a:lnTo>
                <a:lnTo>
                  <a:pt x="4016" y="51"/>
                </a:lnTo>
                <a:lnTo>
                  <a:pt x="4016" y="0"/>
                </a:lnTo>
                <a:moveTo>
                  <a:pt x="4132" y="0"/>
                </a:moveTo>
                <a:lnTo>
                  <a:pt x="4201" y="0"/>
                </a:lnTo>
                <a:lnTo>
                  <a:pt x="4201" y="51"/>
                </a:lnTo>
                <a:lnTo>
                  <a:pt x="4132" y="51"/>
                </a:lnTo>
                <a:lnTo>
                  <a:pt x="4132" y="0"/>
                </a:lnTo>
                <a:moveTo>
                  <a:pt x="4248" y="0"/>
                </a:moveTo>
                <a:lnTo>
                  <a:pt x="4317" y="0"/>
                </a:lnTo>
                <a:lnTo>
                  <a:pt x="4317" y="51"/>
                </a:lnTo>
                <a:lnTo>
                  <a:pt x="4248" y="51"/>
                </a:lnTo>
                <a:lnTo>
                  <a:pt x="4248" y="0"/>
                </a:lnTo>
                <a:moveTo>
                  <a:pt x="4364" y="0"/>
                </a:moveTo>
                <a:lnTo>
                  <a:pt x="4433" y="0"/>
                </a:lnTo>
                <a:lnTo>
                  <a:pt x="4433" y="51"/>
                </a:lnTo>
                <a:lnTo>
                  <a:pt x="4364" y="51"/>
                </a:lnTo>
                <a:lnTo>
                  <a:pt x="4364" y="0"/>
                </a:lnTo>
                <a:moveTo>
                  <a:pt x="4480" y="0"/>
                </a:moveTo>
                <a:lnTo>
                  <a:pt x="4549" y="0"/>
                </a:lnTo>
                <a:lnTo>
                  <a:pt x="4549" y="51"/>
                </a:lnTo>
                <a:lnTo>
                  <a:pt x="4480" y="51"/>
                </a:lnTo>
                <a:lnTo>
                  <a:pt x="4480" y="0"/>
                </a:lnTo>
                <a:moveTo>
                  <a:pt x="4596" y="0"/>
                </a:moveTo>
                <a:lnTo>
                  <a:pt x="4665" y="0"/>
                </a:lnTo>
                <a:lnTo>
                  <a:pt x="4665" y="51"/>
                </a:lnTo>
                <a:lnTo>
                  <a:pt x="4596" y="51"/>
                </a:lnTo>
                <a:lnTo>
                  <a:pt x="4596" y="0"/>
                </a:lnTo>
                <a:moveTo>
                  <a:pt x="4712" y="0"/>
                </a:moveTo>
                <a:lnTo>
                  <a:pt x="4781" y="0"/>
                </a:lnTo>
                <a:lnTo>
                  <a:pt x="4781" y="51"/>
                </a:lnTo>
                <a:lnTo>
                  <a:pt x="4712" y="51"/>
                </a:lnTo>
                <a:lnTo>
                  <a:pt x="4712" y="0"/>
                </a:lnTo>
                <a:moveTo>
                  <a:pt x="4828" y="0"/>
                </a:moveTo>
                <a:lnTo>
                  <a:pt x="4897" y="0"/>
                </a:lnTo>
                <a:lnTo>
                  <a:pt x="4897" y="51"/>
                </a:lnTo>
                <a:lnTo>
                  <a:pt x="4828" y="51"/>
                </a:lnTo>
                <a:lnTo>
                  <a:pt x="4828" y="0"/>
                </a:lnTo>
                <a:moveTo>
                  <a:pt x="4944" y="0"/>
                </a:moveTo>
                <a:lnTo>
                  <a:pt x="5013" y="0"/>
                </a:lnTo>
                <a:lnTo>
                  <a:pt x="5013" y="51"/>
                </a:lnTo>
                <a:lnTo>
                  <a:pt x="4944" y="51"/>
                </a:lnTo>
                <a:lnTo>
                  <a:pt x="4944" y="0"/>
                </a:lnTo>
                <a:moveTo>
                  <a:pt x="5060" y="0"/>
                </a:moveTo>
                <a:lnTo>
                  <a:pt x="5129" y="0"/>
                </a:lnTo>
                <a:lnTo>
                  <a:pt x="5129" y="51"/>
                </a:lnTo>
                <a:lnTo>
                  <a:pt x="5060" y="51"/>
                </a:lnTo>
                <a:lnTo>
                  <a:pt x="5060" y="0"/>
                </a:lnTo>
                <a:moveTo>
                  <a:pt x="5176" y="0"/>
                </a:moveTo>
                <a:lnTo>
                  <a:pt x="5246" y="0"/>
                </a:lnTo>
                <a:lnTo>
                  <a:pt x="5246" y="51"/>
                </a:lnTo>
                <a:lnTo>
                  <a:pt x="5176" y="51"/>
                </a:lnTo>
                <a:lnTo>
                  <a:pt x="5176" y="0"/>
                </a:lnTo>
                <a:moveTo>
                  <a:pt x="5293" y="0"/>
                </a:moveTo>
                <a:lnTo>
                  <a:pt x="5362" y="0"/>
                </a:lnTo>
                <a:lnTo>
                  <a:pt x="5362" y="51"/>
                </a:lnTo>
                <a:lnTo>
                  <a:pt x="5293" y="51"/>
                </a:lnTo>
                <a:lnTo>
                  <a:pt x="5293" y="0"/>
                </a:lnTo>
                <a:moveTo>
                  <a:pt x="5409" y="0"/>
                </a:moveTo>
                <a:lnTo>
                  <a:pt x="5478" y="0"/>
                </a:lnTo>
                <a:lnTo>
                  <a:pt x="5478" y="51"/>
                </a:lnTo>
                <a:lnTo>
                  <a:pt x="5409" y="51"/>
                </a:lnTo>
                <a:lnTo>
                  <a:pt x="5409" y="0"/>
                </a:lnTo>
                <a:moveTo>
                  <a:pt x="5525" y="0"/>
                </a:moveTo>
                <a:lnTo>
                  <a:pt x="5594" y="0"/>
                </a:lnTo>
                <a:lnTo>
                  <a:pt x="5594" y="51"/>
                </a:lnTo>
                <a:lnTo>
                  <a:pt x="5525" y="51"/>
                </a:lnTo>
                <a:lnTo>
                  <a:pt x="5525" y="0"/>
                </a:lnTo>
                <a:moveTo>
                  <a:pt x="5641" y="0"/>
                </a:moveTo>
                <a:lnTo>
                  <a:pt x="5710" y="0"/>
                </a:lnTo>
                <a:lnTo>
                  <a:pt x="5710" y="51"/>
                </a:lnTo>
                <a:lnTo>
                  <a:pt x="5641" y="51"/>
                </a:lnTo>
                <a:lnTo>
                  <a:pt x="5641" y="0"/>
                </a:lnTo>
                <a:moveTo>
                  <a:pt x="5757" y="0"/>
                </a:moveTo>
                <a:lnTo>
                  <a:pt x="5826" y="0"/>
                </a:lnTo>
                <a:lnTo>
                  <a:pt x="5826" y="51"/>
                </a:lnTo>
                <a:lnTo>
                  <a:pt x="5757" y="51"/>
                </a:lnTo>
                <a:lnTo>
                  <a:pt x="5757" y="0"/>
                </a:lnTo>
                <a:moveTo>
                  <a:pt x="5873" y="0"/>
                </a:moveTo>
                <a:lnTo>
                  <a:pt x="5942" y="0"/>
                </a:lnTo>
                <a:lnTo>
                  <a:pt x="5942" y="51"/>
                </a:lnTo>
                <a:lnTo>
                  <a:pt x="5873" y="51"/>
                </a:lnTo>
                <a:lnTo>
                  <a:pt x="5873" y="0"/>
                </a:lnTo>
                <a:moveTo>
                  <a:pt x="5989" y="0"/>
                </a:moveTo>
                <a:lnTo>
                  <a:pt x="6058" y="0"/>
                </a:lnTo>
                <a:lnTo>
                  <a:pt x="6058" y="51"/>
                </a:lnTo>
                <a:lnTo>
                  <a:pt x="5989" y="51"/>
                </a:lnTo>
                <a:lnTo>
                  <a:pt x="5989" y="0"/>
                </a:lnTo>
                <a:moveTo>
                  <a:pt x="6105" y="0"/>
                </a:moveTo>
                <a:lnTo>
                  <a:pt x="6174" y="0"/>
                </a:lnTo>
                <a:lnTo>
                  <a:pt x="6174" y="51"/>
                </a:lnTo>
                <a:lnTo>
                  <a:pt x="6105" y="51"/>
                </a:lnTo>
                <a:lnTo>
                  <a:pt x="6105" y="0"/>
                </a:lnTo>
                <a:moveTo>
                  <a:pt x="6221" y="0"/>
                </a:moveTo>
                <a:lnTo>
                  <a:pt x="6290" y="0"/>
                </a:lnTo>
                <a:lnTo>
                  <a:pt x="6290" y="51"/>
                </a:lnTo>
                <a:lnTo>
                  <a:pt x="6221" y="51"/>
                </a:lnTo>
                <a:lnTo>
                  <a:pt x="6221" y="0"/>
                </a:lnTo>
                <a:moveTo>
                  <a:pt x="6337" y="0"/>
                </a:moveTo>
                <a:lnTo>
                  <a:pt x="6406" y="0"/>
                </a:lnTo>
                <a:lnTo>
                  <a:pt x="6406" y="51"/>
                </a:lnTo>
                <a:lnTo>
                  <a:pt x="6337" y="51"/>
                </a:lnTo>
                <a:lnTo>
                  <a:pt x="6337" y="0"/>
                </a:lnTo>
                <a:moveTo>
                  <a:pt x="6453" y="0"/>
                </a:moveTo>
                <a:lnTo>
                  <a:pt x="6522" y="0"/>
                </a:lnTo>
                <a:lnTo>
                  <a:pt x="6522" y="51"/>
                </a:lnTo>
                <a:lnTo>
                  <a:pt x="6453" y="51"/>
                </a:lnTo>
                <a:lnTo>
                  <a:pt x="6453" y="0"/>
                </a:lnTo>
                <a:moveTo>
                  <a:pt x="6569" y="0"/>
                </a:moveTo>
                <a:lnTo>
                  <a:pt x="6638" y="0"/>
                </a:lnTo>
                <a:lnTo>
                  <a:pt x="6638" y="51"/>
                </a:lnTo>
                <a:lnTo>
                  <a:pt x="6569" y="51"/>
                </a:lnTo>
                <a:lnTo>
                  <a:pt x="6569" y="0"/>
                </a:lnTo>
                <a:moveTo>
                  <a:pt x="6685" y="0"/>
                </a:moveTo>
                <a:lnTo>
                  <a:pt x="6754" y="0"/>
                </a:lnTo>
                <a:lnTo>
                  <a:pt x="6754" y="51"/>
                </a:lnTo>
                <a:lnTo>
                  <a:pt x="6685" y="51"/>
                </a:lnTo>
                <a:lnTo>
                  <a:pt x="6685" y="0"/>
                </a:lnTo>
                <a:moveTo>
                  <a:pt x="6801" y="0"/>
                </a:moveTo>
                <a:lnTo>
                  <a:pt x="6870" y="0"/>
                </a:lnTo>
                <a:lnTo>
                  <a:pt x="6870" y="51"/>
                </a:lnTo>
                <a:lnTo>
                  <a:pt x="6801" y="51"/>
                </a:lnTo>
                <a:lnTo>
                  <a:pt x="6801" y="0"/>
                </a:lnTo>
                <a:moveTo>
                  <a:pt x="6917" y="0"/>
                </a:moveTo>
                <a:lnTo>
                  <a:pt x="6986" y="0"/>
                </a:lnTo>
                <a:lnTo>
                  <a:pt x="6986" y="51"/>
                </a:lnTo>
                <a:lnTo>
                  <a:pt x="6917" y="51"/>
                </a:lnTo>
                <a:lnTo>
                  <a:pt x="6917" y="0"/>
                </a:lnTo>
                <a:moveTo>
                  <a:pt x="7033" y="0"/>
                </a:moveTo>
                <a:lnTo>
                  <a:pt x="7102" y="0"/>
                </a:lnTo>
                <a:lnTo>
                  <a:pt x="7102" y="51"/>
                </a:lnTo>
                <a:lnTo>
                  <a:pt x="7033" y="51"/>
                </a:lnTo>
                <a:lnTo>
                  <a:pt x="7033" y="0"/>
                </a:lnTo>
                <a:moveTo>
                  <a:pt x="7149" y="0"/>
                </a:moveTo>
                <a:lnTo>
                  <a:pt x="7218" y="0"/>
                </a:lnTo>
                <a:lnTo>
                  <a:pt x="7218" y="51"/>
                </a:lnTo>
                <a:lnTo>
                  <a:pt x="7149" y="51"/>
                </a:lnTo>
                <a:lnTo>
                  <a:pt x="7149" y="0"/>
                </a:lnTo>
                <a:moveTo>
                  <a:pt x="7265" y="0"/>
                </a:moveTo>
                <a:lnTo>
                  <a:pt x="7334" y="0"/>
                </a:lnTo>
                <a:lnTo>
                  <a:pt x="7334" y="51"/>
                </a:lnTo>
                <a:lnTo>
                  <a:pt x="7265" y="51"/>
                </a:lnTo>
                <a:lnTo>
                  <a:pt x="7265" y="0"/>
                </a:lnTo>
                <a:moveTo>
                  <a:pt x="7381" y="0"/>
                </a:moveTo>
                <a:lnTo>
                  <a:pt x="7450" y="0"/>
                </a:lnTo>
                <a:lnTo>
                  <a:pt x="7450" y="51"/>
                </a:lnTo>
                <a:lnTo>
                  <a:pt x="7381" y="51"/>
                </a:lnTo>
                <a:lnTo>
                  <a:pt x="7381" y="0"/>
                </a:lnTo>
                <a:moveTo>
                  <a:pt x="7497" y="0"/>
                </a:moveTo>
                <a:lnTo>
                  <a:pt x="7566" y="0"/>
                </a:lnTo>
                <a:lnTo>
                  <a:pt x="7566" y="51"/>
                </a:lnTo>
                <a:lnTo>
                  <a:pt x="7497" y="51"/>
                </a:lnTo>
                <a:lnTo>
                  <a:pt x="7497" y="0"/>
                </a:lnTo>
                <a:moveTo>
                  <a:pt x="7613" y="0"/>
                </a:moveTo>
                <a:lnTo>
                  <a:pt x="7682" y="0"/>
                </a:lnTo>
                <a:lnTo>
                  <a:pt x="7682" y="51"/>
                </a:lnTo>
                <a:lnTo>
                  <a:pt x="7613" y="51"/>
                </a:lnTo>
                <a:lnTo>
                  <a:pt x="7613" y="0"/>
                </a:lnTo>
                <a:moveTo>
                  <a:pt x="7729" y="0"/>
                </a:moveTo>
                <a:lnTo>
                  <a:pt x="7798" y="0"/>
                </a:lnTo>
                <a:lnTo>
                  <a:pt x="7798" y="51"/>
                </a:lnTo>
                <a:lnTo>
                  <a:pt x="7729" y="51"/>
                </a:lnTo>
                <a:lnTo>
                  <a:pt x="7729" y="0"/>
                </a:lnTo>
                <a:moveTo>
                  <a:pt x="7845" y="0"/>
                </a:moveTo>
                <a:lnTo>
                  <a:pt x="7914" y="0"/>
                </a:lnTo>
                <a:lnTo>
                  <a:pt x="7914" y="51"/>
                </a:lnTo>
                <a:lnTo>
                  <a:pt x="7845" y="51"/>
                </a:lnTo>
                <a:lnTo>
                  <a:pt x="7845" y="0"/>
                </a:lnTo>
                <a:moveTo>
                  <a:pt x="7961" y="0"/>
                </a:moveTo>
                <a:lnTo>
                  <a:pt x="8030" y="0"/>
                </a:lnTo>
                <a:lnTo>
                  <a:pt x="8030" y="51"/>
                </a:lnTo>
                <a:lnTo>
                  <a:pt x="7961" y="51"/>
                </a:lnTo>
                <a:lnTo>
                  <a:pt x="7961" y="0"/>
                </a:lnTo>
                <a:moveTo>
                  <a:pt x="8077" y="0"/>
                </a:moveTo>
                <a:lnTo>
                  <a:pt x="8146" y="0"/>
                </a:lnTo>
                <a:lnTo>
                  <a:pt x="8146" y="51"/>
                </a:lnTo>
                <a:lnTo>
                  <a:pt x="8077" y="51"/>
                </a:lnTo>
                <a:lnTo>
                  <a:pt x="8077" y="0"/>
                </a:lnTo>
                <a:moveTo>
                  <a:pt x="8193" y="0"/>
                </a:moveTo>
                <a:lnTo>
                  <a:pt x="8262" y="0"/>
                </a:lnTo>
                <a:lnTo>
                  <a:pt x="8262" y="51"/>
                </a:lnTo>
                <a:lnTo>
                  <a:pt x="8193" y="51"/>
                </a:lnTo>
                <a:lnTo>
                  <a:pt x="8193" y="0"/>
                </a:lnTo>
                <a:moveTo>
                  <a:pt x="8309" y="0"/>
                </a:moveTo>
                <a:lnTo>
                  <a:pt x="8378" y="0"/>
                </a:lnTo>
                <a:lnTo>
                  <a:pt x="8378" y="51"/>
                </a:lnTo>
                <a:lnTo>
                  <a:pt x="8309" y="51"/>
                </a:lnTo>
                <a:lnTo>
                  <a:pt x="8309" y="0"/>
                </a:lnTo>
                <a:moveTo>
                  <a:pt x="8425" y="0"/>
                </a:moveTo>
                <a:lnTo>
                  <a:pt x="8494" y="0"/>
                </a:lnTo>
                <a:lnTo>
                  <a:pt x="8494" y="51"/>
                </a:lnTo>
                <a:lnTo>
                  <a:pt x="8425" y="51"/>
                </a:lnTo>
                <a:lnTo>
                  <a:pt x="8425" y="0"/>
                </a:lnTo>
                <a:moveTo>
                  <a:pt x="8541" y="0"/>
                </a:moveTo>
                <a:lnTo>
                  <a:pt x="8610" y="0"/>
                </a:lnTo>
                <a:lnTo>
                  <a:pt x="8610" y="51"/>
                </a:lnTo>
                <a:lnTo>
                  <a:pt x="8541" y="51"/>
                </a:lnTo>
                <a:lnTo>
                  <a:pt x="8541" y="0"/>
                </a:lnTo>
                <a:moveTo>
                  <a:pt x="8657" y="0"/>
                </a:moveTo>
                <a:lnTo>
                  <a:pt x="8726" y="0"/>
                </a:lnTo>
                <a:lnTo>
                  <a:pt x="8726" y="51"/>
                </a:lnTo>
                <a:lnTo>
                  <a:pt x="8657" y="51"/>
                </a:lnTo>
                <a:lnTo>
                  <a:pt x="8657" y="0"/>
                </a:lnTo>
                <a:moveTo>
                  <a:pt x="8773" y="0"/>
                </a:moveTo>
                <a:lnTo>
                  <a:pt x="8842" y="0"/>
                </a:lnTo>
                <a:lnTo>
                  <a:pt x="8842" y="51"/>
                </a:lnTo>
                <a:lnTo>
                  <a:pt x="8773" y="51"/>
                </a:lnTo>
                <a:lnTo>
                  <a:pt x="8773" y="0"/>
                </a:lnTo>
                <a:moveTo>
                  <a:pt x="8889" y="0"/>
                </a:moveTo>
                <a:lnTo>
                  <a:pt x="8958" y="0"/>
                </a:lnTo>
                <a:lnTo>
                  <a:pt x="8958" y="51"/>
                </a:lnTo>
                <a:lnTo>
                  <a:pt x="8889" y="51"/>
                </a:lnTo>
                <a:lnTo>
                  <a:pt x="8889" y="0"/>
                </a:lnTo>
                <a:moveTo>
                  <a:pt x="9005" y="0"/>
                </a:moveTo>
                <a:lnTo>
                  <a:pt x="9074" y="0"/>
                </a:lnTo>
                <a:lnTo>
                  <a:pt x="9074" y="51"/>
                </a:lnTo>
                <a:lnTo>
                  <a:pt x="9005" y="51"/>
                </a:lnTo>
                <a:lnTo>
                  <a:pt x="9005" y="0"/>
                </a:lnTo>
                <a:moveTo>
                  <a:pt x="9121" y="0"/>
                </a:moveTo>
                <a:lnTo>
                  <a:pt x="9190" y="0"/>
                </a:lnTo>
                <a:lnTo>
                  <a:pt x="9190" y="51"/>
                </a:lnTo>
                <a:lnTo>
                  <a:pt x="9121" y="51"/>
                </a:lnTo>
                <a:lnTo>
                  <a:pt x="9121" y="0"/>
                </a:lnTo>
                <a:moveTo>
                  <a:pt x="9237" y="0"/>
                </a:moveTo>
                <a:lnTo>
                  <a:pt x="9306" y="0"/>
                </a:lnTo>
                <a:lnTo>
                  <a:pt x="9306" y="51"/>
                </a:lnTo>
                <a:lnTo>
                  <a:pt x="9237" y="51"/>
                </a:lnTo>
                <a:lnTo>
                  <a:pt x="9237" y="0"/>
                </a:lnTo>
                <a:moveTo>
                  <a:pt x="9353" y="0"/>
                </a:moveTo>
                <a:lnTo>
                  <a:pt x="9422" y="0"/>
                </a:lnTo>
                <a:lnTo>
                  <a:pt x="9422" y="51"/>
                </a:lnTo>
                <a:lnTo>
                  <a:pt x="9353" y="51"/>
                </a:lnTo>
                <a:lnTo>
                  <a:pt x="9353" y="0"/>
                </a:lnTo>
                <a:moveTo>
                  <a:pt x="9469" y="0"/>
                </a:moveTo>
                <a:lnTo>
                  <a:pt x="9538" y="0"/>
                </a:lnTo>
                <a:lnTo>
                  <a:pt x="9538" y="51"/>
                </a:lnTo>
                <a:lnTo>
                  <a:pt x="9469" y="51"/>
                </a:lnTo>
                <a:lnTo>
                  <a:pt x="9469" y="0"/>
                </a:lnTo>
                <a:moveTo>
                  <a:pt x="9584" y="0"/>
                </a:moveTo>
                <a:lnTo>
                  <a:pt x="9654" y="0"/>
                </a:lnTo>
                <a:lnTo>
                  <a:pt x="9654" y="51"/>
                </a:lnTo>
                <a:lnTo>
                  <a:pt x="9584" y="51"/>
                </a:lnTo>
                <a:lnTo>
                  <a:pt x="9584" y="0"/>
                </a:lnTo>
                <a:moveTo>
                  <a:pt x="9700" y="0"/>
                </a:moveTo>
                <a:lnTo>
                  <a:pt x="9770" y="0"/>
                </a:lnTo>
                <a:lnTo>
                  <a:pt x="9770" y="51"/>
                </a:lnTo>
                <a:lnTo>
                  <a:pt x="9700" y="51"/>
                </a:lnTo>
                <a:lnTo>
                  <a:pt x="9700" y="0"/>
                </a:lnTo>
                <a:moveTo>
                  <a:pt x="9816" y="0"/>
                </a:moveTo>
                <a:lnTo>
                  <a:pt x="9886" y="0"/>
                </a:lnTo>
                <a:lnTo>
                  <a:pt x="9886" y="51"/>
                </a:lnTo>
                <a:lnTo>
                  <a:pt x="9816" y="51"/>
                </a:lnTo>
                <a:lnTo>
                  <a:pt x="9816" y="0"/>
                </a:lnTo>
                <a:moveTo>
                  <a:pt x="9932" y="0"/>
                </a:moveTo>
                <a:lnTo>
                  <a:pt x="10002" y="0"/>
                </a:lnTo>
                <a:lnTo>
                  <a:pt x="10002" y="51"/>
                </a:lnTo>
                <a:lnTo>
                  <a:pt x="9932" y="51"/>
                </a:lnTo>
                <a:lnTo>
                  <a:pt x="9932" y="0"/>
                </a:lnTo>
                <a:moveTo>
                  <a:pt x="10048" y="0"/>
                </a:moveTo>
                <a:lnTo>
                  <a:pt x="10118" y="0"/>
                </a:lnTo>
                <a:lnTo>
                  <a:pt x="10118" y="51"/>
                </a:lnTo>
                <a:lnTo>
                  <a:pt x="10048" y="51"/>
                </a:lnTo>
                <a:lnTo>
                  <a:pt x="10048" y="0"/>
                </a:lnTo>
                <a:moveTo>
                  <a:pt x="10164" y="0"/>
                </a:moveTo>
                <a:lnTo>
                  <a:pt x="10234" y="0"/>
                </a:lnTo>
                <a:lnTo>
                  <a:pt x="10234" y="51"/>
                </a:lnTo>
                <a:lnTo>
                  <a:pt x="10164" y="51"/>
                </a:lnTo>
                <a:lnTo>
                  <a:pt x="10164" y="0"/>
                </a:lnTo>
                <a:moveTo>
                  <a:pt x="10280" y="0"/>
                </a:moveTo>
                <a:lnTo>
                  <a:pt x="10350" y="0"/>
                </a:lnTo>
                <a:lnTo>
                  <a:pt x="10350" y="51"/>
                </a:lnTo>
                <a:lnTo>
                  <a:pt x="10280" y="51"/>
                </a:lnTo>
                <a:lnTo>
                  <a:pt x="10280" y="0"/>
                </a:lnTo>
                <a:moveTo>
                  <a:pt x="10396" y="0"/>
                </a:moveTo>
                <a:lnTo>
                  <a:pt x="10466" y="0"/>
                </a:lnTo>
                <a:lnTo>
                  <a:pt x="10466" y="51"/>
                </a:lnTo>
                <a:lnTo>
                  <a:pt x="10396" y="51"/>
                </a:lnTo>
                <a:lnTo>
                  <a:pt x="10396" y="0"/>
                </a:lnTo>
                <a:moveTo>
                  <a:pt x="10512" y="0"/>
                </a:moveTo>
                <a:lnTo>
                  <a:pt x="10582" y="0"/>
                </a:lnTo>
                <a:lnTo>
                  <a:pt x="10582" y="51"/>
                </a:lnTo>
                <a:lnTo>
                  <a:pt x="10512" y="51"/>
                </a:lnTo>
                <a:lnTo>
                  <a:pt x="10512" y="0"/>
                </a:lnTo>
                <a:moveTo>
                  <a:pt x="10628" y="0"/>
                </a:moveTo>
                <a:lnTo>
                  <a:pt x="10698" y="0"/>
                </a:lnTo>
                <a:lnTo>
                  <a:pt x="10698" y="51"/>
                </a:lnTo>
                <a:lnTo>
                  <a:pt x="10628" y="51"/>
                </a:lnTo>
                <a:lnTo>
                  <a:pt x="10628" y="0"/>
                </a:lnTo>
                <a:moveTo>
                  <a:pt x="10744" y="0"/>
                </a:moveTo>
                <a:lnTo>
                  <a:pt x="10814" y="0"/>
                </a:lnTo>
                <a:lnTo>
                  <a:pt x="10814" y="51"/>
                </a:lnTo>
                <a:lnTo>
                  <a:pt x="10744" y="51"/>
                </a:lnTo>
                <a:lnTo>
                  <a:pt x="10744" y="0"/>
                </a:lnTo>
                <a:moveTo>
                  <a:pt x="10860" y="0"/>
                </a:moveTo>
                <a:lnTo>
                  <a:pt x="10930" y="0"/>
                </a:lnTo>
                <a:lnTo>
                  <a:pt x="10930" y="51"/>
                </a:lnTo>
                <a:lnTo>
                  <a:pt x="10860" y="51"/>
                </a:lnTo>
                <a:lnTo>
                  <a:pt x="10860" y="0"/>
                </a:lnTo>
                <a:moveTo>
                  <a:pt x="10976" y="0"/>
                </a:moveTo>
                <a:lnTo>
                  <a:pt x="11046" y="0"/>
                </a:lnTo>
                <a:lnTo>
                  <a:pt x="11046" y="51"/>
                </a:lnTo>
                <a:lnTo>
                  <a:pt x="10976" y="51"/>
                </a:lnTo>
                <a:lnTo>
                  <a:pt x="10976" y="0"/>
                </a:lnTo>
                <a:moveTo>
                  <a:pt x="11092" y="0"/>
                </a:moveTo>
                <a:lnTo>
                  <a:pt x="11162" y="0"/>
                </a:lnTo>
                <a:lnTo>
                  <a:pt x="11162" y="51"/>
                </a:lnTo>
                <a:lnTo>
                  <a:pt x="11092" y="51"/>
                </a:lnTo>
                <a:lnTo>
                  <a:pt x="11092" y="0"/>
                </a:lnTo>
                <a:moveTo>
                  <a:pt x="11208" y="0"/>
                </a:moveTo>
                <a:lnTo>
                  <a:pt x="11278" y="0"/>
                </a:lnTo>
                <a:lnTo>
                  <a:pt x="11278" y="51"/>
                </a:lnTo>
                <a:lnTo>
                  <a:pt x="11208" y="51"/>
                </a:lnTo>
                <a:lnTo>
                  <a:pt x="11208" y="0"/>
                </a:lnTo>
                <a:moveTo>
                  <a:pt x="11324" y="0"/>
                </a:moveTo>
                <a:lnTo>
                  <a:pt x="11394" y="0"/>
                </a:lnTo>
                <a:lnTo>
                  <a:pt x="11394" y="51"/>
                </a:lnTo>
                <a:lnTo>
                  <a:pt x="11324" y="51"/>
                </a:lnTo>
                <a:lnTo>
                  <a:pt x="11324" y="0"/>
                </a:lnTo>
                <a:moveTo>
                  <a:pt x="11440" y="0"/>
                </a:moveTo>
                <a:lnTo>
                  <a:pt x="11510" y="0"/>
                </a:lnTo>
                <a:lnTo>
                  <a:pt x="11510" y="51"/>
                </a:lnTo>
                <a:lnTo>
                  <a:pt x="11440" y="51"/>
                </a:lnTo>
                <a:lnTo>
                  <a:pt x="11440" y="0"/>
                </a:lnTo>
                <a:moveTo>
                  <a:pt x="11556" y="0"/>
                </a:moveTo>
                <a:lnTo>
                  <a:pt x="11626" y="0"/>
                </a:lnTo>
                <a:lnTo>
                  <a:pt x="11626" y="51"/>
                </a:lnTo>
                <a:lnTo>
                  <a:pt x="11556" y="51"/>
                </a:lnTo>
                <a:lnTo>
                  <a:pt x="11556" y="0"/>
                </a:lnTo>
                <a:moveTo>
                  <a:pt x="11672" y="0"/>
                </a:moveTo>
                <a:lnTo>
                  <a:pt x="11742" y="0"/>
                </a:lnTo>
                <a:lnTo>
                  <a:pt x="11742" y="51"/>
                </a:lnTo>
                <a:lnTo>
                  <a:pt x="11672" y="51"/>
                </a:lnTo>
                <a:lnTo>
                  <a:pt x="11672" y="0"/>
                </a:lnTo>
                <a:moveTo>
                  <a:pt x="11788" y="0"/>
                </a:moveTo>
                <a:lnTo>
                  <a:pt x="11858" y="0"/>
                </a:lnTo>
                <a:lnTo>
                  <a:pt x="11858" y="51"/>
                </a:lnTo>
                <a:lnTo>
                  <a:pt x="11788" y="51"/>
                </a:lnTo>
                <a:lnTo>
                  <a:pt x="11788" y="0"/>
                </a:lnTo>
                <a:moveTo>
                  <a:pt x="11904" y="0"/>
                </a:moveTo>
                <a:lnTo>
                  <a:pt x="11974" y="0"/>
                </a:lnTo>
                <a:lnTo>
                  <a:pt x="11974" y="51"/>
                </a:lnTo>
                <a:lnTo>
                  <a:pt x="11904" y="51"/>
                </a:lnTo>
                <a:lnTo>
                  <a:pt x="11904" y="0"/>
                </a:lnTo>
                <a:moveTo>
                  <a:pt x="12020" y="0"/>
                </a:moveTo>
                <a:lnTo>
                  <a:pt x="12090" y="0"/>
                </a:lnTo>
                <a:lnTo>
                  <a:pt x="12090" y="51"/>
                </a:lnTo>
                <a:lnTo>
                  <a:pt x="12020" y="51"/>
                </a:lnTo>
                <a:lnTo>
                  <a:pt x="12020" y="0"/>
                </a:lnTo>
                <a:moveTo>
                  <a:pt x="12136" y="0"/>
                </a:moveTo>
                <a:lnTo>
                  <a:pt x="12206" y="0"/>
                </a:lnTo>
                <a:lnTo>
                  <a:pt x="12206" y="51"/>
                </a:lnTo>
                <a:lnTo>
                  <a:pt x="12136" y="51"/>
                </a:lnTo>
                <a:lnTo>
                  <a:pt x="12136" y="0"/>
                </a:lnTo>
                <a:moveTo>
                  <a:pt x="12252" y="0"/>
                </a:moveTo>
                <a:lnTo>
                  <a:pt x="12322" y="0"/>
                </a:lnTo>
                <a:lnTo>
                  <a:pt x="12322" y="51"/>
                </a:lnTo>
                <a:lnTo>
                  <a:pt x="12252" y="51"/>
                </a:lnTo>
                <a:lnTo>
                  <a:pt x="12252" y="0"/>
                </a:lnTo>
                <a:moveTo>
                  <a:pt x="12368" y="0"/>
                </a:moveTo>
                <a:lnTo>
                  <a:pt x="12438" y="0"/>
                </a:lnTo>
                <a:lnTo>
                  <a:pt x="12438" y="51"/>
                </a:lnTo>
                <a:lnTo>
                  <a:pt x="12368" y="51"/>
                </a:lnTo>
                <a:lnTo>
                  <a:pt x="12368" y="0"/>
                </a:lnTo>
                <a:moveTo>
                  <a:pt x="12484" y="0"/>
                </a:moveTo>
                <a:lnTo>
                  <a:pt x="12554" y="0"/>
                </a:lnTo>
                <a:lnTo>
                  <a:pt x="12554" y="51"/>
                </a:lnTo>
                <a:lnTo>
                  <a:pt x="12484" y="51"/>
                </a:lnTo>
                <a:lnTo>
                  <a:pt x="12484" y="0"/>
                </a:lnTo>
                <a:moveTo>
                  <a:pt x="12600" y="0"/>
                </a:moveTo>
                <a:lnTo>
                  <a:pt x="12670" y="0"/>
                </a:lnTo>
                <a:lnTo>
                  <a:pt x="12670" y="51"/>
                </a:lnTo>
                <a:lnTo>
                  <a:pt x="12600" y="51"/>
                </a:lnTo>
                <a:lnTo>
                  <a:pt x="12600" y="0"/>
                </a:lnTo>
                <a:moveTo>
                  <a:pt x="12716" y="0"/>
                </a:moveTo>
                <a:lnTo>
                  <a:pt x="12786" y="0"/>
                </a:lnTo>
                <a:lnTo>
                  <a:pt x="12786" y="51"/>
                </a:lnTo>
                <a:lnTo>
                  <a:pt x="12716" y="51"/>
                </a:lnTo>
                <a:lnTo>
                  <a:pt x="12716" y="0"/>
                </a:lnTo>
                <a:moveTo>
                  <a:pt x="12832" y="0"/>
                </a:moveTo>
                <a:lnTo>
                  <a:pt x="12902" y="0"/>
                </a:lnTo>
                <a:lnTo>
                  <a:pt x="12902" y="51"/>
                </a:lnTo>
                <a:lnTo>
                  <a:pt x="12832" y="51"/>
                </a:lnTo>
                <a:lnTo>
                  <a:pt x="12832" y="0"/>
                </a:lnTo>
                <a:moveTo>
                  <a:pt x="12948" y="0"/>
                </a:moveTo>
                <a:lnTo>
                  <a:pt x="13018" y="0"/>
                </a:lnTo>
                <a:lnTo>
                  <a:pt x="13018" y="51"/>
                </a:lnTo>
                <a:lnTo>
                  <a:pt x="12948" y="51"/>
                </a:lnTo>
                <a:lnTo>
                  <a:pt x="12948" y="0"/>
                </a:lnTo>
                <a:moveTo>
                  <a:pt x="13064" y="0"/>
                </a:moveTo>
                <a:lnTo>
                  <a:pt x="13134" y="0"/>
                </a:lnTo>
                <a:lnTo>
                  <a:pt x="13134" y="51"/>
                </a:lnTo>
                <a:lnTo>
                  <a:pt x="13064" y="51"/>
                </a:lnTo>
                <a:lnTo>
                  <a:pt x="13064" y="0"/>
                </a:lnTo>
                <a:moveTo>
                  <a:pt x="13180" y="0"/>
                </a:moveTo>
                <a:lnTo>
                  <a:pt x="13250" y="0"/>
                </a:lnTo>
                <a:lnTo>
                  <a:pt x="13250" y="51"/>
                </a:lnTo>
                <a:lnTo>
                  <a:pt x="13180" y="51"/>
                </a:lnTo>
                <a:lnTo>
                  <a:pt x="13180" y="0"/>
                </a:lnTo>
                <a:moveTo>
                  <a:pt x="13296" y="0"/>
                </a:moveTo>
                <a:lnTo>
                  <a:pt x="13304" y="0"/>
                </a:lnTo>
                <a:cubicBezTo>
                  <a:pt x="13326" y="0"/>
                  <a:pt x="13348" y="2"/>
                  <a:pt x="13370" y="7"/>
                </a:cubicBezTo>
                <a:lnTo>
                  <a:pt x="13359" y="57"/>
                </a:lnTo>
                <a:cubicBezTo>
                  <a:pt x="13341" y="53"/>
                  <a:pt x="13323" y="51"/>
                  <a:pt x="13304" y="51"/>
                </a:cubicBezTo>
                <a:lnTo>
                  <a:pt x="13296" y="51"/>
                </a:lnTo>
                <a:lnTo>
                  <a:pt x="13296" y="0"/>
                </a:lnTo>
                <a:moveTo>
                  <a:pt x="13420" y="23"/>
                </a:moveTo>
                <a:cubicBezTo>
                  <a:pt x="13443" y="32"/>
                  <a:pt x="13465" y="45"/>
                  <a:pt x="13486" y="60"/>
                </a:cubicBezTo>
                <a:lnTo>
                  <a:pt x="13455" y="101"/>
                </a:lnTo>
                <a:cubicBezTo>
                  <a:pt x="13438" y="88"/>
                  <a:pt x="13420" y="78"/>
                  <a:pt x="13400" y="70"/>
                </a:cubicBezTo>
                <a:lnTo>
                  <a:pt x="13420" y="23"/>
                </a:lnTo>
                <a:moveTo>
                  <a:pt x="13524" y="94"/>
                </a:moveTo>
                <a:cubicBezTo>
                  <a:pt x="13542" y="113"/>
                  <a:pt x="13557" y="134"/>
                  <a:pt x="13570" y="156"/>
                </a:cubicBezTo>
                <a:lnTo>
                  <a:pt x="13525" y="181"/>
                </a:lnTo>
                <a:cubicBezTo>
                  <a:pt x="13515" y="162"/>
                  <a:pt x="13502" y="145"/>
                  <a:pt x="13487" y="129"/>
                </a:cubicBezTo>
                <a:lnTo>
                  <a:pt x="13524" y="94"/>
                </a:lnTo>
                <a:moveTo>
                  <a:pt x="13591" y="203"/>
                </a:moveTo>
                <a:cubicBezTo>
                  <a:pt x="13599" y="227"/>
                  <a:pt x="13605" y="252"/>
                  <a:pt x="13607" y="278"/>
                </a:cubicBezTo>
                <a:lnTo>
                  <a:pt x="13556" y="282"/>
                </a:lnTo>
                <a:cubicBezTo>
                  <a:pt x="13554" y="261"/>
                  <a:pt x="13550" y="240"/>
                  <a:pt x="13543" y="220"/>
                </a:cubicBezTo>
                <a:lnTo>
                  <a:pt x="13591" y="203"/>
                </a:lnTo>
                <a:moveTo>
                  <a:pt x="13608" y="325"/>
                </a:moveTo>
                <a:lnTo>
                  <a:pt x="13608" y="395"/>
                </a:lnTo>
                <a:lnTo>
                  <a:pt x="13557" y="395"/>
                </a:lnTo>
                <a:lnTo>
                  <a:pt x="13557" y="325"/>
                </a:lnTo>
                <a:lnTo>
                  <a:pt x="13608" y="325"/>
                </a:lnTo>
                <a:moveTo>
                  <a:pt x="13608" y="441"/>
                </a:moveTo>
                <a:lnTo>
                  <a:pt x="13608" y="511"/>
                </a:lnTo>
                <a:lnTo>
                  <a:pt x="13557" y="511"/>
                </a:lnTo>
                <a:lnTo>
                  <a:pt x="13557" y="441"/>
                </a:lnTo>
                <a:lnTo>
                  <a:pt x="13608" y="441"/>
                </a:lnTo>
                <a:moveTo>
                  <a:pt x="13608" y="557"/>
                </a:moveTo>
                <a:lnTo>
                  <a:pt x="13608" y="627"/>
                </a:lnTo>
                <a:lnTo>
                  <a:pt x="13557" y="627"/>
                </a:lnTo>
                <a:lnTo>
                  <a:pt x="13557" y="557"/>
                </a:lnTo>
                <a:lnTo>
                  <a:pt x="13608" y="557"/>
                </a:lnTo>
                <a:moveTo>
                  <a:pt x="13608" y="673"/>
                </a:moveTo>
                <a:lnTo>
                  <a:pt x="13608" y="743"/>
                </a:lnTo>
                <a:lnTo>
                  <a:pt x="13557" y="743"/>
                </a:lnTo>
                <a:lnTo>
                  <a:pt x="13557" y="673"/>
                </a:lnTo>
                <a:lnTo>
                  <a:pt x="13608" y="673"/>
                </a:lnTo>
                <a:moveTo>
                  <a:pt x="13608" y="789"/>
                </a:moveTo>
                <a:lnTo>
                  <a:pt x="13608" y="859"/>
                </a:lnTo>
                <a:lnTo>
                  <a:pt x="13557" y="859"/>
                </a:lnTo>
                <a:lnTo>
                  <a:pt x="13557" y="789"/>
                </a:lnTo>
                <a:lnTo>
                  <a:pt x="13608" y="789"/>
                </a:lnTo>
                <a:moveTo>
                  <a:pt x="13608" y="905"/>
                </a:moveTo>
                <a:lnTo>
                  <a:pt x="13608" y="975"/>
                </a:lnTo>
                <a:lnTo>
                  <a:pt x="13557" y="975"/>
                </a:lnTo>
                <a:lnTo>
                  <a:pt x="13557" y="905"/>
                </a:lnTo>
                <a:lnTo>
                  <a:pt x="13608" y="905"/>
                </a:lnTo>
                <a:moveTo>
                  <a:pt x="13608" y="1021"/>
                </a:moveTo>
                <a:lnTo>
                  <a:pt x="13608" y="1091"/>
                </a:lnTo>
                <a:lnTo>
                  <a:pt x="13557" y="1091"/>
                </a:lnTo>
                <a:lnTo>
                  <a:pt x="13557" y="1021"/>
                </a:lnTo>
                <a:lnTo>
                  <a:pt x="13608" y="1021"/>
                </a:lnTo>
                <a:moveTo>
                  <a:pt x="13608" y="1137"/>
                </a:moveTo>
                <a:lnTo>
                  <a:pt x="13608" y="1207"/>
                </a:lnTo>
                <a:lnTo>
                  <a:pt x="13557" y="1207"/>
                </a:lnTo>
                <a:lnTo>
                  <a:pt x="13557" y="1137"/>
                </a:lnTo>
                <a:lnTo>
                  <a:pt x="13608" y="1137"/>
                </a:lnTo>
                <a:moveTo>
                  <a:pt x="13608" y="1253"/>
                </a:moveTo>
                <a:lnTo>
                  <a:pt x="13608" y="1323"/>
                </a:lnTo>
                <a:lnTo>
                  <a:pt x="13557" y="1323"/>
                </a:lnTo>
                <a:lnTo>
                  <a:pt x="13557" y="1253"/>
                </a:lnTo>
                <a:lnTo>
                  <a:pt x="13608" y="1253"/>
                </a:lnTo>
                <a:moveTo>
                  <a:pt x="13608" y="1369"/>
                </a:moveTo>
                <a:lnTo>
                  <a:pt x="13608" y="1439"/>
                </a:lnTo>
                <a:lnTo>
                  <a:pt x="13557" y="1439"/>
                </a:lnTo>
                <a:lnTo>
                  <a:pt x="13557" y="1369"/>
                </a:lnTo>
                <a:lnTo>
                  <a:pt x="13608" y="1369"/>
                </a:lnTo>
                <a:moveTo>
                  <a:pt x="13608" y="1485"/>
                </a:moveTo>
                <a:lnTo>
                  <a:pt x="13608" y="1555"/>
                </a:lnTo>
                <a:lnTo>
                  <a:pt x="13557" y="1555"/>
                </a:lnTo>
                <a:lnTo>
                  <a:pt x="13557" y="1485"/>
                </a:lnTo>
                <a:lnTo>
                  <a:pt x="13608" y="1485"/>
                </a:lnTo>
                <a:moveTo>
                  <a:pt x="13608" y="1601"/>
                </a:moveTo>
                <a:lnTo>
                  <a:pt x="13608" y="1671"/>
                </a:lnTo>
                <a:lnTo>
                  <a:pt x="13557" y="1671"/>
                </a:lnTo>
                <a:lnTo>
                  <a:pt x="13557" y="1601"/>
                </a:lnTo>
                <a:lnTo>
                  <a:pt x="13608" y="1601"/>
                </a:lnTo>
                <a:moveTo>
                  <a:pt x="13608" y="1717"/>
                </a:moveTo>
                <a:lnTo>
                  <a:pt x="13608" y="1787"/>
                </a:lnTo>
                <a:lnTo>
                  <a:pt x="13557" y="1787"/>
                </a:lnTo>
                <a:lnTo>
                  <a:pt x="13557" y="1717"/>
                </a:lnTo>
                <a:lnTo>
                  <a:pt x="13608" y="1717"/>
                </a:lnTo>
                <a:moveTo>
                  <a:pt x="13608" y="1833"/>
                </a:moveTo>
                <a:lnTo>
                  <a:pt x="13608" y="1903"/>
                </a:lnTo>
                <a:lnTo>
                  <a:pt x="13557" y="1903"/>
                </a:lnTo>
                <a:lnTo>
                  <a:pt x="13557" y="1833"/>
                </a:lnTo>
                <a:lnTo>
                  <a:pt x="13608" y="1833"/>
                </a:lnTo>
                <a:moveTo>
                  <a:pt x="13608" y="1949"/>
                </a:moveTo>
                <a:lnTo>
                  <a:pt x="13608" y="2019"/>
                </a:lnTo>
                <a:lnTo>
                  <a:pt x="13557" y="2019"/>
                </a:lnTo>
                <a:lnTo>
                  <a:pt x="13557" y="1949"/>
                </a:lnTo>
                <a:lnTo>
                  <a:pt x="13608" y="1949"/>
                </a:lnTo>
                <a:moveTo>
                  <a:pt x="13608" y="2065"/>
                </a:moveTo>
                <a:lnTo>
                  <a:pt x="13608" y="2135"/>
                </a:lnTo>
                <a:lnTo>
                  <a:pt x="13557" y="2135"/>
                </a:lnTo>
                <a:lnTo>
                  <a:pt x="13557" y="2065"/>
                </a:lnTo>
                <a:lnTo>
                  <a:pt x="13608" y="2065"/>
                </a:lnTo>
                <a:moveTo>
                  <a:pt x="13608" y="2181"/>
                </a:moveTo>
                <a:lnTo>
                  <a:pt x="13608" y="2251"/>
                </a:lnTo>
                <a:lnTo>
                  <a:pt x="13557" y="2251"/>
                </a:lnTo>
                <a:lnTo>
                  <a:pt x="13557" y="2181"/>
                </a:lnTo>
                <a:lnTo>
                  <a:pt x="13608" y="2181"/>
                </a:lnTo>
                <a:moveTo>
                  <a:pt x="13608" y="2297"/>
                </a:moveTo>
                <a:lnTo>
                  <a:pt x="13608" y="2367"/>
                </a:lnTo>
                <a:lnTo>
                  <a:pt x="13557" y="2367"/>
                </a:lnTo>
                <a:lnTo>
                  <a:pt x="13557" y="2297"/>
                </a:lnTo>
                <a:lnTo>
                  <a:pt x="13608" y="2297"/>
                </a:lnTo>
                <a:moveTo>
                  <a:pt x="13608" y="2413"/>
                </a:moveTo>
                <a:lnTo>
                  <a:pt x="13608" y="2483"/>
                </a:lnTo>
                <a:lnTo>
                  <a:pt x="13557" y="2483"/>
                </a:lnTo>
                <a:lnTo>
                  <a:pt x="13557" y="2413"/>
                </a:lnTo>
                <a:lnTo>
                  <a:pt x="13608" y="2413"/>
                </a:lnTo>
                <a:moveTo>
                  <a:pt x="13608" y="2529"/>
                </a:moveTo>
                <a:lnTo>
                  <a:pt x="13608" y="2599"/>
                </a:lnTo>
                <a:lnTo>
                  <a:pt x="13557" y="2599"/>
                </a:lnTo>
                <a:lnTo>
                  <a:pt x="13557" y="2529"/>
                </a:lnTo>
                <a:lnTo>
                  <a:pt x="13608" y="2529"/>
                </a:lnTo>
                <a:moveTo>
                  <a:pt x="13608" y="2645"/>
                </a:moveTo>
                <a:lnTo>
                  <a:pt x="13608" y="2715"/>
                </a:lnTo>
                <a:lnTo>
                  <a:pt x="13557" y="2715"/>
                </a:lnTo>
                <a:lnTo>
                  <a:pt x="13557" y="2645"/>
                </a:lnTo>
                <a:lnTo>
                  <a:pt x="13608" y="2645"/>
                </a:lnTo>
                <a:moveTo>
                  <a:pt x="13608" y="2761"/>
                </a:moveTo>
                <a:lnTo>
                  <a:pt x="13608" y="2831"/>
                </a:lnTo>
                <a:lnTo>
                  <a:pt x="13557" y="2831"/>
                </a:lnTo>
                <a:lnTo>
                  <a:pt x="13557" y="2761"/>
                </a:lnTo>
                <a:lnTo>
                  <a:pt x="13608" y="2761"/>
                </a:lnTo>
                <a:moveTo>
                  <a:pt x="13608" y="2877"/>
                </a:moveTo>
                <a:lnTo>
                  <a:pt x="13608" y="2947"/>
                </a:lnTo>
                <a:lnTo>
                  <a:pt x="13557" y="2947"/>
                </a:lnTo>
                <a:lnTo>
                  <a:pt x="13557" y="2877"/>
                </a:lnTo>
                <a:lnTo>
                  <a:pt x="13608" y="2877"/>
                </a:lnTo>
                <a:moveTo>
                  <a:pt x="13608" y="2993"/>
                </a:moveTo>
                <a:lnTo>
                  <a:pt x="13608" y="3063"/>
                </a:lnTo>
                <a:lnTo>
                  <a:pt x="13557" y="3063"/>
                </a:lnTo>
                <a:lnTo>
                  <a:pt x="13557" y="2993"/>
                </a:lnTo>
                <a:lnTo>
                  <a:pt x="13608" y="2993"/>
                </a:lnTo>
                <a:moveTo>
                  <a:pt x="13608" y="3109"/>
                </a:moveTo>
                <a:lnTo>
                  <a:pt x="13608" y="3179"/>
                </a:lnTo>
                <a:lnTo>
                  <a:pt x="13557" y="3179"/>
                </a:lnTo>
                <a:lnTo>
                  <a:pt x="13557" y="3109"/>
                </a:lnTo>
                <a:lnTo>
                  <a:pt x="13608" y="3109"/>
                </a:lnTo>
                <a:moveTo>
                  <a:pt x="13608" y="3225"/>
                </a:moveTo>
                <a:lnTo>
                  <a:pt x="13608" y="3295"/>
                </a:lnTo>
                <a:lnTo>
                  <a:pt x="13557" y="3295"/>
                </a:lnTo>
                <a:lnTo>
                  <a:pt x="13557" y="3225"/>
                </a:lnTo>
                <a:lnTo>
                  <a:pt x="13608" y="3225"/>
                </a:lnTo>
                <a:moveTo>
                  <a:pt x="13608" y="3341"/>
                </a:moveTo>
                <a:lnTo>
                  <a:pt x="13608" y="3411"/>
                </a:lnTo>
                <a:lnTo>
                  <a:pt x="13557" y="3411"/>
                </a:lnTo>
                <a:lnTo>
                  <a:pt x="13557" y="3341"/>
                </a:lnTo>
                <a:lnTo>
                  <a:pt x="13608" y="3341"/>
                </a:lnTo>
                <a:moveTo>
                  <a:pt x="13608" y="3457"/>
                </a:moveTo>
                <a:lnTo>
                  <a:pt x="13608" y="3527"/>
                </a:lnTo>
                <a:lnTo>
                  <a:pt x="13557" y="3527"/>
                </a:lnTo>
                <a:lnTo>
                  <a:pt x="13557" y="3457"/>
                </a:lnTo>
                <a:lnTo>
                  <a:pt x="13608" y="3457"/>
                </a:lnTo>
                <a:moveTo>
                  <a:pt x="13608" y="3573"/>
                </a:moveTo>
                <a:lnTo>
                  <a:pt x="13608" y="3643"/>
                </a:lnTo>
                <a:lnTo>
                  <a:pt x="13557" y="3643"/>
                </a:lnTo>
                <a:lnTo>
                  <a:pt x="13557" y="3573"/>
                </a:lnTo>
                <a:lnTo>
                  <a:pt x="13608" y="3573"/>
                </a:lnTo>
                <a:moveTo>
                  <a:pt x="13608" y="3689"/>
                </a:moveTo>
                <a:lnTo>
                  <a:pt x="13608" y="3759"/>
                </a:lnTo>
                <a:lnTo>
                  <a:pt x="13557" y="3759"/>
                </a:lnTo>
                <a:lnTo>
                  <a:pt x="13557" y="3689"/>
                </a:lnTo>
                <a:lnTo>
                  <a:pt x="13608" y="3689"/>
                </a:lnTo>
                <a:moveTo>
                  <a:pt x="13608" y="3805"/>
                </a:moveTo>
                <a:lnTo>
                  <a:pt x="13608" y="3875"/>
                </a:lnTo>
                <a:lnTo>
                  <a:pt x="13557" y="3875"/>
                </a:lnTo>
                <a:lnTo>
                  <a:pt x="13557" y="3805"/>
                </a:lnTo>
                <a:lnTo>
                  <a:pt x="13608" y="3805"/>
                </a:lnTo>
                <a:moveTo>
                  <a:pt x="13608" y="3921"/>
                </a:moveTo>
                <a:lnTo>
                  <a:pt x="13608" y="3991"/>
                </a:lnTo>
                <a:lnTo>
                  <a:pt x="13557" y="3991"/>
                </a:lnTo>
                <a:lnTo>
                  <a:pt x="13557" y="3921"/>
                </a:lnTo>
                <a:lnTo>
                  <a:pt x="13608" y="3921"/>
                </a:lnTo>
                <a:moveTo>
                  <a:pt x="13608" y="4037"/>
                </a:moveTo>
                <a:lnTo>
                  <a:pt x="13608" y="4107"/>
                </a:lnTo>
                <a:lnTo>
                  <a:pt x="13557" y="4107"/>
                </a:lnTo>
                <a:lnTo>
                  <a:pt x="13557" y="4037"/>
                </a:lnTo>
                <a:lnTo>
                  <a:pt x="13608" y="4037"/>
                </a:lnTo>
                <a:moveTo>
                  <a:pt x="13608" y="4153"/>
                </a:moveTo>
                <a:lnTo>
                  <a:pt x="13608" y="4223"/>
                </a:lnTo>
                <a:lnTo>
                  <a:pt x="13557" y="4223"/>
                </a:lnTo>
                <a:lnTo>
                  <a:pt x="13557" y="4153"/>
                </a:lnTo>
                <a:lnTo>
                  <a:pt x="13608" y="4153"/>
                </a:lnTo>
                <a:moveTo>
                  <a:pt x="13608" y="4269"/>
                </a:moveTo>
                <a:lnTo>
                  <a:pt x="13608" y="4339"/>
                </a:lnTo>
                <a:lnTo>
                  <a:pt x="13557" y="4339"/>
                </a:lnTo>
                <a:lnTo>
                  <a:pt x="13557" y="4269"/>
                </a:lnTo>
                <a:lnTo>
                  <a:pt x="13608" y="4269"/>
                </a:lnTo>
                <a:moveTo>
                  <a:pt x="13608" y="4385"/>
                </a:moveTo>
                <a:lnTo>
                  <a:pt x="13608" y="4455"/>
                </a:lnTo>
                <a:lnTo>
                  <a:pt x="13557" y="4455"/>
                </a:lnTo>
                <a:lnTo>
                  <a:pt x="13557" y="4385"/>
                </a:lnTo>
                <a:lnTo>
                  <a:pt x="13608" y="4385"/>
                </a:lnTo>
                <a:moveTo>
                  <a:pt x="13608" y="4501"/>
                </a:moveTo>
                <a:lnTo>
                  <a:pt x="13608" y="4571"/>
                </a:lnTo>
                <a:lnTo>
                  <a:pt x="13557" y="4571"/>
                </a:lnTo>
                <a:lnTo>
                  <a:pt x="13557" y="4501"/>
                </a:lnTo>
                <a:lnTo>
                  <a:pt x="13608" y="4501"/>
                </a:lnTo>
                <a:moveTo>
                  <a:pt x="13608" y="4617"/>
                </a:moveTo>
                <a:lnTo>
                  <a:pt x="13608" y="4687"/>
                </a:lnTo>
                <a:lnTo>
                  <a:pt x="13557" y="4687"/>
                </a:lnTo>
                <a:lnTo>
                  <a:pt x="13557" y="4617"/>
                </a:lnTo>
                <a:lnTo>
                  <a:pt x="13608" y="4617"/>
                </a:lnTo>
                <a:moveTo>
                  <a:pt x="13608" y="4733"/>
                </a:moveTo>
                <a:lnTo>
                  <a:pt x="13608" y="4803"/>
                </a:lnTo>
                <a:lnTo>
                  <a:pt x="13557" y="4803"/>
                </a:lnTo>
                <a:lnTo>
                  <a:pt x="13557" y="4733"/>
                </a:lnTo>
                <a:lnTo>
                  <a:pt x="13608" y="4733"/>
                </a:lnTo>
                <a:moveTo>
                  <a:pt x="13608" y="4849"/>
                </a:moveTo>
                <a:lnTo>
                  <a:pt x="13608" y="4919"/>
                </a:lnTo>
                <a:lnTo>
                  <a:pt x="13557" y="4919"/>
                </a:lnTo>
                <a:lnTo>
                  <a:pt x="13557" y="4849"/>
                </a:lnTo>
                <a:lnTo>
                  <a:pt x="13608" y="4849"/>
                </a:lnTo>
                <a:moveTo>
                  <a:pt x="13608" y="4965"/>
                </a:moveTo>
                <a:lnTo>
                  <a:pt x="13608" y="5035"/>
                </a:lnTo>
                <a:lnTo>
                  <a:pt x="13557" y="5035"/>
                </a:lnTo>
                <a:lnTo>
                  <a:pt x="13557" y="4965"/>
                </a:lnTo>
                <a:lnTo>
                  <a:pt x="13608" y="4965"/>
                </a:lnTo>
                <a:moveTo>
                  <a:pt x="13608" y="5081"/>
                </a:moveTo>
                <a:lnTo>
                  <a:pt x="13608" y="5151"/>
                </a:lnTo>
                <a:lnTo>
                  <a:pt x="13557" y="5151"/>
                </a:lnTo>
                <a:lnTo>
                  <a:pt x="13557" y="5081"/>
                </a:lnTo>
                <a:lnTo>
                  <a:pt x="13608" y="5081"/>
                </a:lnTo>
                <a:moveTo>
                  <a:pt x="13608" y="5197"/>
                </a:moveTo>
                <a:lnTo>
                  <a:pt x="13608" y="5268"/>
                </a:lnTo>
                <a:lnTo>
                  <a:pt x="13557" y="5268"/>
                </a:lnTo>
                <a:lnTo>
                  <a:pt x="13557" y="5197"/>
                </a:lnTo>
                <a:lnTo>
                  <a:pt x="13608" y="5197"/>
                </a:lnTo>
                <a:moveTo>
                  <a:pt x="13608" y="5314"/>
                </a:moveTo>
                <a:lnTo>
                  <a:pt x="13608" y="5384"/>
                </a:lnTo>
                <a:lnTo>
                  <a:pt x="13557" y="5384"/>
                </a:lnTo>
                <a:lnTo>
                  <a:pt x="13557" y="5314"/>
                </a:lnTo>
                <a:lnTo>
                  <a:pt x="13608" y="5314"/>
                </a:lnTo>
                <a:moveTo>
                  <a:pt x="13608" y="5430"/>
                </a:moveTo>
                <a:lnTo>
                  <a:pt x="13608" y="5500"/>
                </a:lnTo>
                <a:lnTo>
                  <a:pt x="13557" y="5500"/>
                </a:lnTo>
                <a:lnTo>
                  <a:pt x="13557" y="5430"/>
                </a:lnTo>
                <a:lnTo>
                  <a:pt x="13608" y="5430"/>
                </a:lnTo>
                <a:moveTo>
                  <a:pt x="13608" y="5546"/>
                </a:moveTo>
                <a:lnTo>
                  <a:pt x="13608" y="5616"/>
                </a:lnTo>
                <a:lnTo>
                  <a:pt x="13557" y="5616"/>
                </a:lnTo>
                <a:lnTo>
                  <a:pt x="13557" y="5546"/>
                </a:lnTo>
                <a:lnTo>
                  <a:pt x="13608" y="5546"/>
                </a:lnTo>
                <a:moveTo>
                  <a:pt x="13608" y="5662"/>
                </a:moveTo>
                <a:lnTo>
                  <a:pt x="13608" y="5732"/>
                </a:lnTo>
                <a:lnTo>
                  <a:pt x="13557" y="5732"/>
                </a:lnTo>
                <a:lnTo>
                  <a:pt x="13557" y="5662"/>
                </a:lnTo>
                <a:lnTo>
                  <a:pt x="13608" y="5662"/>
                </a:lnTo>
                <a:moveTo>
                  <a:pt x="13608" y="5778"/>
                </a:moveTo>
                <a:lnTo>
                  <a:pt x="13608" y="5848"/>
                </a:lnTo>
                <a:lnTo>
                  <a:pt x="13557" y="5848"/>
                </a:lnTo>
                <a:lnTo>
                  <a:pt x="13557" y="5778"/>
                </a:lnTo>
                <a:lnTo>
                  <a:pt x="13608" y="5778"/>
                </a:lnTo>
                <a:moveTo>
                  <a:pt x="13608" y="5895"/>
                </a:moveTo>
                <a:cubicBezTo>
                  <a:pt x="13606" y="5920"/>
                  <a:pt x="13601" y="5946"/>
                  <a:pt x="13593" y="5970"/>
                </a:cubicBezTo>
                <a:lnTo>
                  <a:pt x="13545" y="5954"/>
                </a:lnTo>
                <a:cubicBezTo>
                  <a:pt x="13551" y="5934"/>
                  <a:pt x="13555" y="5913"/>
                  <a:pt x="13557" y="5892"/>
                </a:cubicBezTo>
                <a:lnTo>
                  <a:pt x="13608" y="5895"/>
                </a:lnTo>
                <a:moveTo>
                  <a:pt x="13573" y="6017"/>
                </a:moveTo>
                <a:cubicBezTo>
                  <a:pt x="13562" y="6040"/>
                  <a:pt x="13547" y="6061"/>
                  <a:pt x="13530" y="6080"/>
                </a:cubicBezTo>
                <a:lnTo>
                  <a:pt x="13492" y="6046"/>
                </a:lnTo>
                <a:cubicBezTo>
                  <a:pt x="13506" y="6030"/>
                  <a:pt x="13518" y="6012"/>
                  <a:pt x="13528" y="5993"/>
                </a:cubicBezTo>
                <a:lnTo>
                  <a:pt x="13573" y="6017"/>
                </a:lnTo>
                <a:moveTo>
                  <a:pt x="13492" y="6115"/>
                </a:moveTo>
                <a:cubicBezTo>
                  <a:pt x="13472" y="6131"/>
                  <a:pt x="13450" y="6144"/>
                  <a:pt x="13427" y="6154"/>
                </a:cubicBezTo>
                <a:lnTo>
                  <a:pt x="13406" y="6108"/>
                </a:lnTo>
                <a:cubicBezTo>
                  <a:pt x="13425" y="6099"/>
                  <a:pt x="13444" y="6088"/>
                  <a:pt x="13460" y="6075"/>
                </a:cubicBezTo>
                <a:lnTo>
                  <a:pt x="13492" y="6115"/>
                </a:lnTo>
                <a:moveTo>
                  <a:pt x="13377" y="6171"/>
                </a:moveTo>
                <a:cubicBezTo>
                  <a:pt x="13353" y="6177"/>
                  <a:pt x="13329" y="6180"/>
                  <a:pt x="13304" y="6180"/>
                </a:cubicBezTo>
                <a:lnTo>
                  <a:pt x="13303" y="6180"/>
                </a:lnTo>
                <a:lnTo>
                  <a:pt x="13303" y="6129"/>
                </a:lnTo>
                <a:lnTo>
                  <a:pt x="13304" y="6129"/>
                </a:lnTo>
                <a:cubicBezTo>
                  <a:pt x="13325" y="6129"/>
                  <a:pt x="13345" y="6126"/>
                  <a:pt x="13365" y="6122"/>
                </a:cubicBezTo>
                <a:lnTo>
                  <a:pt x="13377" y="6171"/>
                </a:lnTo>
                <a:moveTo>
                  <a:pt x="13257" y="6180"/>
                </a:moveTo>
                <a:lnTo>
                  <a:pt x="13187" y="6180"/>
                </a:lnTo>
                <a:lnTo>
                  <a:pt x="13187" y="6129"/>
                </a:lnTo>
                <a:lnTo>
                  <a:pt x="13257" y="6129"/>
                </a:lnTo>
                <a:lnTo>
                  <a:pt x="13257" y="6180"/>
                </a:lnTo>
                <a:moveTo>
                  <a:pt x="13141" y="6180"/>
                </a:moveTo>
                <a:lnTo>
                  <a:pt x="13071" y="6180"/>
                </a:lnTo>
                <a:lnTo>
                  <a:pt x="13071" y="6129"/>
                </a:lnTo>
                <a:lnTo>
                  <a:pt x="13141" y="6129"/>
                </a:lnTo>
                <a:lnTo>
                  <a:pt x="13141" y="6180"/>
                </a:lnTo>
                <a:moveTo>
                  <a:pt x="13025" y="6180"/>
                </a:moveTo>
                <a:lnTo>
                  <a:pt x="12955" y="6180"/>
                </a:lnTo>
                <a:lnTo>
                  <a:pt x="12955" y="6129"/>
                </a:lnTo>
                <a:lnTo>
                  <a:pt x="13025" y="6129"/>
                </a:lnTo>
                <a:lnTo>
                  <a:pt x="13025" y="6180"/>
                </a:lnTo>
                <a:moveTo>
                  <a:pt x="12909" y="6180"/>
                </a:moveTo>
                <a:lnTo>
                  <a:pt x="12839" y="6180"/>
                </a:lnTo>
                <a:lnTo>
                  <a:pt x="12839" y="6129"/>
                </a:lnTo>
                <a:lnTo>
                  <a:pt x="12909" y="6129"/>
                </a:lnTo>
                <a:lnTo>
                  <a:pt x="12909" y="6180"/>
                </a:lnTo>
                <a:moveTo>
                  <a:pt x="12793" y="6180"/>
                </a:moveTo>
                <a:lnTo>
                  <a:pt x="12723" y="6180"/>
                </a:lnTo>
                <a:lnTo>
                  <a:pt x="12723" y="6129"/>
                </a:lnTo>
                <a:lnTo>
                  <a:pt x="12793" y="6129"/>
                </a:lnTo>
                <a:lnTo>
                  <a:pt x="12793" y="6180"/>
                </a:lnTo>
                <a:moveTo>
                  <a:pt x="12677" y="6180"/>
                </a:moveTo>
                <a:lnTo>
                  <a:pt x="12607" y="6180"/>
                </a:lnTo>
                <a:lnTo>
                  <a:pt x="12607" y="6129"/>
                </a:lnTo>
                <a:lnTo>
                  <a:pt x="12677" y="6129"/>
                </a:lnTo>
                <a:lnTo>
                  <a:pt x="12677" y="6180"/>
                </a:lnTo>
                <a:moveTo>
                  <a:pt x="12561" y="6180"/>
                </a:moveTo>
                <a:lnTo>
                  <a:pt x="12491" y="6180"/>
                </a:lnTo>
                <a:lnTo>
                  <a:pt x="12491" y="6129"/>
                </a:lnTo>
                <a:lnTo>
                  <a:pt x="12561" y="6129"/>
                </a:lnTo>
                <a:lnTo>
                  <a:pt x="12561" y="6180"/>
                </a:lnTo>
                <a:moveTo>
                  <a:pt x="12445" y="6180"/>
                </a:moveTo>
                <a:lnTo>
                  <a:pt x="12375" y="6180"/>
                </a:lnTo>
                <a:lnTo>
                  <a:pt x="12375" y="6129"/>
                </a:lnTo>
                <a:lnTo>
                  <a:pt x="12445" y="6129"/>
                </a:lnTo>
                <a:lnTo>
                  <a:pt x="12445" y="6180"/>
                </a:lnTo>
                <a:moveTo>
                  <a:pt x="12329" y="6180"/>
                </a:moveTo>
                <a:lnTo>
                  <a:pt x="12259" y="6180"/>
                </a:lnTo>
                <a:lnTo>
                  <a:pt x="12259" y="6129"/>
                </a:lnTo>
                <a:lnTo>
                  <a:pt x="12329" y="6129"/>
                </a:lnTo>
                <a:lnTo>
                  <a:pt x="12329" y="6180"/>
                </a:lnTo>
                <a:moveTo>
                  <a:pt x="12213" y="6180"/>
                </a:moveTo>
                <a:lnTo>
                  <a:pt x="12143" y="6180"/>
                </a:lnTo>
                <a:lnTo>
                  <a:pt x="12143" y="6129"/>
                </a:lnTo>
                <a:lnTo>
                  <a:pt x="12213" y="6129"/>
                </a:lnTo>
                <a:lnTo>
                  <a:pt x="12213" y="6180"/>
                </a:lnTo>
                <a:moveTo>
                  <a:pt x="12097" y="6180"/>
                </a:moveTo>
                <a:lnTo>
                  <a:pt x="12027" y="6180"/>
                </a:lnTo>
                <a:lnTo>
                  <a:pt x="12027" y="6129"/>
                </a:lnTo>
                <a:lnTo>
                  <a:pt x="12097" y="6129"/>
                </a:lnTo>
                <a:lnTo>
                  <a:pt x="12097" y="6180"/>
                </a:lnTo>
                <a:moveTo>
                  <a:pt x="11981" y="6180"/>
                </a:moveTo>
                <a:lnTo>
                  <a:pt x="11911" y="6180"/>
                </a:lnTo>
                <a:lnTo>
                  <a:pt x="11911" y="6129"/>
                </a:lnTo>
                <a:lnTo>
                  <a:pt x="11981" y="6129"/>
                </a:lnTo>
                <a:lnTo>
                  <a:pt x="11981" y="6180"/>
                </a:lnTo>
                <a:moveTo>
                  <a:pt x="11865" y="6180"/>
                </a:moveTo>
                <a:lnTo>
                  <a:pt x="11795" y="6180"/>
                </a:lnTo>
                <a:lnTo>
                  <a:pt x="11795" y="6129"/>
                </a:lnTo>
                <a:lnTo>
                  <a:pt x="11865" y="6129"/>
                </a:lnTo>
                <a:lnTo>
                  <a:pt x="11865" y="6180"/>
                </a:lnTo>
                <a:moveTo>
                  <a:pt x="11749" y="6180"/>
                </a:moveTo>
                <a:lnTo>
                  <a:pt x="11679" y="6180"/>
                </a:lnTo>
                <a:lnTo>
                  <a:pt x="11679" y="6129"/>
                </a:lnTo>
                <a:lnTo>
                  <a:pt x="11749" y="6129"/>
                </a:lnTo>
                <a:lnTo>
                  <a:pt x="11749" y="6180"/>
                </a:lnTo>
                <a:moveTo>
                  <a:pt x="11633" y="6180"/>
                </a:moveTo>
                <a:lnTo>
                  <a:pt x="11563" y="6180"/>
                </a:lnTo>
                <a:lnTo>
                  <a:pt x="11563" y="6129"/>
                </a:lnTo>
                <a:lnTo>
                  <a:pt x="11633" y="6129"/>
                </a:lnTo>
                <a:lnTo>
                  <a:pt x="11633" y="6180"/>
                </a:lnTo>
                <a:moveTo>
                  <a:pt x="11517" y="6180"/>
                </a:moveTo>
                <a:lnTo>
                  <a:pt x="11447" y="6180"/>
                </a:lnTo>
                <a:lnTo>
                  <a:pt x="11447" y="6129"/>
                </a:lnTo>
                <a:lnTo>
                  <a:pt x="11517" y="6129"/>
                </a:lnTo>
                <a:lnTo>
                  <a:pt x="11517" y="6180"/>
                </a:lnTo>
                <a:moveTo>
                  <a:pt x="11401" y="6180"/>
                </a:moveTo>
                <a:lnTo>
                  <a:pt x="11331" y="6180"/>
                </a:lnTo>
                <a:lnTo>
                  <a:pt x="11331" y="6129"/>
                </a:lnTo>
                <a:lnTo>
                  <a:pt x="11401" y="6129"/>
                </a:lnTo>
                <a:lnTo>
                  <a:pt x="11401" y="6180"/>
                </a:lnTo>
                <a:moveTo>
                  <a:pt x="11285" y="6180"/>
                </a:moveTo>
                <a:lnTo>
                  <a:pt x="11215" y="6180"/>
                </a:lnTo>
                <a:lnTo>
                  <a:pt x="11215" y="6129"/>
                </a:lnTo>
                <a:lnTo>
                  <a:pt x="11285" y="6129"/>
                </a:lnTo>
                <a:lnTo>
                  <a:pt x="11285" y="6180"/>
                </a:lnTo>
                <a:moveTo>
                  <a:pt x="11169" y="6180"/>
                </a:moveTo>
                <a:lnTo>
                  <a:pt x="11099" y="6180"/>
                </a:lnTo>
                <a:lnTo>
                  <a:pt x="11099" y="6129"/>
                </a:lnTo>
                <a:lnTo>
                  <a:pt x="11169" y="6129"/>
                </a:lnTo>
                <a:lnTo>
                  <a:pt x="11169" y="6180"/>
                </a:lnTo>
                <a:moveTo>
                  <a:pt x="11053" y="6180"/>
                </a:moveTo>
                <a:lnTo>
                  <a:pt x="10983" y="6180"/>
                </a:lnTo>
                <a:lnTo>
                  <a:pt x="10983" y="6129"/>
                </a:lnTo>
                <a:lnTo>
                  <a:pt x="11053" y="6129"/>
                </a:lnTo>
                <a:lnTo>
                  <a:pt x="11053" y="6180"/>
                </a:lnTo>
                <a:moveTo>
                  <a:pt x="10937" y="6180"/>
                </a:moveTo>
                <a:lnTo>
                  <a:pt x="10867" y="6180"/>
                </a:lnTo>
                <a:lnTo>
                  <a:pt x="10867" y="6129"/>
                </a:lnTo>
                <a:lnTo>
                  <a:pt x="10937" y="6129"/>
                </a:lnTo>
                <a:lnTo>
                  <a:pt x="10937" y="6180"/>
                </a:lnTo>
                <a:moveTo>
                  <a:pt x="10821" y="6180"/>
                </a:moveTo>
                <a:lnTo>
                  <a:pt x="10751" y="6180"/>
                </a:lnTo>
                <a:lnTo>
                  <a:pt x="10751" y="6129"/>
                </a:lnTo>
                <a:lnTo>
                  <a:pt x="10821" y="6129"/>
                </a:lnTo>
                <a:lnTo>
                  <a:pt x="10821" y="6180"/>
                </a:lnTo>
                <a:moveTo>
                  <a:pt x="10705" y="6180"/>
                </a:moveTo>
                <a:lnTo>
                  <a:pt x="10635" y="6180"/>
                </a:lnTo>
                <a:lnTo>
                  <a:pt x="10635" y="6129"/>
                </a:lnTo>
                <a:lnTo>
                  <a:pt x="10705" y="6129"/>
                </a:lnTo>
                <a:lnTo>
                  <a:pt x="10705" y="6180"/>
                </a:lnTo>
                <a:moveTo>
                  <a:pt x="10589" y="6180"/>
                </a:moveTo>
                <a:lnTo>
                  <a:pt x="10519" y="6180"/>
                </a:lnTo>
                <a:lnTo>
                  <a:pt x="10519" y="6129"/>
                </a:lnTo>
                <a:lnTo>
                  <a:pt x="10589" y="6129"/>
                </a:lnTo>
                <a:lnTo>
                  <a:pt x="10589" y="6180"/>
                </a:lnTo>
                <a:moveTo>
                  <a:pt x="10473" y="6180"/>
                </a:moveTo>
                <a:lnTo>
                  <a:pt x="10403" y="6180"/>
                </a:lnTo>
                <a:lnTo>
                  <a:pt x="10403" y="6129"/>
                </a:lnTo>
                <a:lnTo>
                  <a:pt x="10473" y="6129"/>
                </a:lnTo>
                <a:lnTo>
                  <a:pt x="10473" y="6180"/>
                </a:lnTo>
                <a:moveTo>
                  <a:pt x="10357" y="6180"/>
                </a:moveTo>
                <a:lnTo>
                  <a:pt x="10287" y="6180"/>
                </a:lnTo>
                <a:lnTo>
                  <a:pt x="10287" y="6129"/>
                </a:lnTo>
                <a:lnTo>
                  <a:pt x="10357" y="6129"/>
                </a:lnTo>
                <a:lnTo>
                  <a:pt x="10357" y="6180"/>
                </a:lnTo>
                <a:moveTo>
                  <a:pt x="10241" y="6180"/>
                </a:moveTo>
                <a:lnTo>
                  <a:pt x="10171" y="6180"/>
                </a:lnTo>
                <a:lnTo>
                  <a:pt x="10171" y="6129"/>
                </a:lnTo>
                <a:lnTo>
                  <a:pt x="10241" y="6129"/>
                </a:lnTo>
                <a:lnTo>
                  <a:pt x="10241" y="6180"/>
                </a:lnTo>
                <a:moveTo>
                  <a:pt x="10125" y="6180"/>
                </a:moveTo>
                <a:lnTo>
                  <a:pt x="10055" y="6180"/>
                </a:lnTo>
                <a:lnTo>
                  <a:pt x="10055" y="6129"/>
                </a:lnTo>
                <a:lnTo>
                  <a:pt x="10125" y="6129"/>
                </a:lnTo>
                <a:lnTo>
                  <a:pt x="10125" y="6180"/>
                </a:lnTo>
                <a:moveTo>
                  <a:pt x="10009" y="6180"/>
                </a:moveTo>
                <a:lnTo>
                  <a:pt x="9939" y="6180"/>
                </a:lnTo>
                <a:lnTo>
                  <a:pt x="9939" y="6129"/>
                </a:lnTo>
                <a:lnTo>
                  <a:pt x="10009" y="6129"/>
                </a:lnTo>
                <a:lnTo>
                  <a:pt x="10009" y="6180"/>
                </a:lnTo>
                <a:moveTo>
                  <a:pt x="9893" y="6180"/>
                </a:moveTo>
                <a:lnTo>
                  <a:pt x="9823" y="6180"/>
                </a:lnTo>
                <a:lnTo>
                  <a:pt x="9823" y="6129"/>
                </a:lnTo>
                <a:lnTo>
                  <a:pt x="9893" y="6129"/>
                </a:lnTo>
                <a:lnTo>
                  <a:pt x="9893" y="6180"/>
                </a:lnTo>
                <a:moveTo>
                  <a:pt x="9777" y="6180"/>
                </a:moveTo>
                <a:lnTo>
                  <a:pt x="9707" y="6180"/>
                </a:lnTo>
                <a:lnTo>
                  <a:pt x="9707" y="6129"/>
                </a:lnTo>
                <a:lnTo>
                  <a:pt x="9777" y="6129"/>
                </a:lnTo>
                <a:lnTo>
                  <a:pt x="9777" y="6180"/>
                </a:lnTo>
                <a:moveTo>
                  <a:pt x="9661" y="6180"/>
                </a:moveTo>
                <a:lnTo>
                  <a:pt x="9591" y="6180"/>
                </a:lnTo>
                <a:lnTo>
                  <a:pt x="9591" y="6129"/>
                </a:lnTo>
                <a:lnTo>
                  <a:pt x="9661" y="6129"/>
                </a:lnTo>
                <a:lnTo>
                  <a:pt x="9661" y="6180"/>
                </a:lnTo>
                <a:moveTo>
                  <a:pt x="9545" y="6180"/>
                </a:moveTo>
                <a:lnTo>
                  <a:pt x="9475" y="6180"/>
                </a:lnTo>
                <a:lnTo>
                  <a:pt x="9475" y="6129"/>
                </a:lnTo>
                <a:lnTo>
                  <a:pt x="9545" y="6129"/>
                </a:lnTo>
                <a:lnTo>
                  <a:pt x="9545" y="6180"/>
                </a:lnTo>
                <a:moveTo>
                  <a:pt x="9429" y="6180"/>
                </a:moveTo>
                <a:lnTo>
                  <a:pt x="9359" y="6180"/>
                </a:lnTo>
                <a:lnTo>
                  <a:pt x="9359" y="6129"/>
                </a:lnTo>
                <a:lnTo>
                  <a:pt x="9429" y="6129"/>
                </a:lnTo>
                <a:lnTo>
                  <a:pt x="9429" y="6180"/>
                </a:lnTo>
                <a:moveTo>
                  <a:pt x="9313" y="6180"/>
                </a:moveTo>
                <a:lnTo>
                  <a:pt x="9243" y="6180"/>
                </a:lnTo>
                <a:lnTo>
                  <a:pt x="9243" y="6129"/>
                </a:lnTo>
                <a:lnTo>
                  <a:pt x="9313" y="6129"/>
                </a:lnTo>
                <a:lnTo>
                  <a:pt x="9313" y="6180"/>
                </a:lnTo>
                <a:moveTo>
                  <a:pt x="9197" y="6180"/>
                </a:moveTo>
                <a:lnTo>
                  <a:pt x="9127" y="6180"/>
                </a:lnTo>
                <a:lnTo>
                  <a:pt x="9127" y="6129"/>
                </a:lnTo>
                <a:lnTo>
                  <a:pt x="9197" y="6129"/>
                </a:lnTo>
                <a:lnTo>
                  <a:pt x="9197" y="6180"/>
                </a:lnTo>
                <a:moveTo>
                  <a:pt x="9081" y="6180"/>
                </a:moveTo>
                <a:lnTo>
                  <a:pt x="9011" y="6180"/>
                </a:lnTo>
                <a:lnTo>
                  <a:pt x="9011" y="6129"/>
                </a:lnTo>
                <a:lnTo>
                  <a:pt x="9081" y="6129"/>
                </a:lnTo>
                <a:lnTo>
                  <a:pt x="9081" y="6180"/>
                </a:lnTo>
                <a:moveTo>
                  <a:pt x="8965" y="6180"/>
                </a:moveTo>
                <a:lnTo>
                  <a:pt x="8895" y="6180"/>
                </a:lnTo>
                <a:lnTo>
                  <a:pt x="8895" y="6129"/>
                </a:lnTo>
                <a:lnTo>
                  <a:pt x="8965" y="6129"/>
                </a:lnTo>
                <a:lnTo>
                  <a:pt x="8965" y="6180"/>
                </a:lnTo>
                <a:moveTo>
                  <a:pt x="8849" y="6180"/>
                </a:moveTo>
                <a:lnTo>
                  <a:pt x="8779" y="6180"/>
                </a:lnTo>
                <a:lnTo>
                  <a:pt x="8779" y="6129"/>
                </a:lnTo>
                <a:lnTo>
                  <a:pt x="8849" y="6129"/>
                </a:lnTo>
                <a:lnTo>
                  <a:pt x="8849" y="6180"/>
                </a:lnTo>
                <a:moveTo>
                  <a:pt x="8733" y="6180"/>
                </a:moveTo>
                <a:lnTo>
                  <a:pt x="8663" y="6180"/>
                </a:lnTo>
                <a:lnTo>
                  <a:pt x="8663" y="6129"/>
                </a:lnTo>
                <a:lnTo>
                  <a:pt x="8733" y="6129"/>
                </a:lnTo>
                <a:lnTo>
                  <a:pt x="8733" y="6180"/>
                </a:lnTo>
                <a:moveTo>
                  <a:pt x="8617" y="6180"/>
                </a:moveTo>
                <a:lnTo>
                  <a:pt x="8547" y="6180"/>
                </a:lnTo>
                <a:lnTo>
                  <a:pt x="8547" y="6129"/>
                </a:lnTo>
                <a:lnTo>
                  <a:pt x="8617" y="6129"/>
                </a:lnTo>
                <a:lnTo>
                  <a:pt x="8617" y="6180"/>
                </a:lnTo>
                <a:moveTo>
                  <a:pt x="8501" y="6180"/>
                </a:moveTo>
                <a:lnTo>
                  <a:pt x="8431" y="6180"/>
                </a:lnTo>
                <a:lnTo>
                  <a:pt x="8431" y="6129"/>
                </a:lnTo>
                <a:lnTo>
                  <a:pt x="8501" y="6129"/>
                </a:lnTo>
                <a:lnTo>
                  <a:pt x="8501" y="6180"/>
                </a:lnTo>
                <a:moveTo>
                  <a:pt x="8385" y="6180"/>
                </a:moveTo>
                <a:lnTo>
                  <a:pt x="8315" y="6180"/>
                </a:lnTo>
                <a:lnTo>
                  <a:pt x="8315" y="6129"/>
                </a:lnTo>
                <a:lnTo>
                  <a:pt x="8385" y="6129"/>
                </a:lnTo>
                <a:lnTo>
                  <a:pt x="8385" y="6180"/>
                </a:lnTo>
                <a:moveTo>
                  <a:pt x="8269" y="6180"/>
                </a:moveTo>
                <a:lnTo>
                  <a:pt x="8199" y="6180"/>
                </a:lnTo>
                <a:lnTo>
                  <a:pt x="8199" y="6129"/>
                </a:lnTo>
                <a:lnTo>
                  <a:pt x="8269" y="6129"/>
                </a:lnTo>
                <a:lnTo>
                  <a:pt x="8269" y="6180"/>
                </a:lnTo>
                <a:moveTo>
                  <a:pt x="8153" y="6180"/>
                </a:moveTo>
                <a:lnTo>
                  <a:pt x="8083" y="6180"/>
                </a:lnTo>
                <a:lnTo>
                  <a:pt x="8083" y="6129"/>
                </a:lnTo>
                <a:lnTo>
                  <a:pt x="8153" y="6129"/>
                </a:lnTo>
                <a:lnTo>
                  <a:pt x="8153" y="6180"/>
                </a:lnTo>
                <a:moveTo>
                  <a:pt x="8037" y="6180"/>
                </a:moveTo>
                <a:lnTo>
                  <a:pt x="7967" y="6180"/>
                </a:lnTo>
                <a:lnTo>
                  <a:pt x="7967" y="6129"/>
                </a:lnTo>
                <a:lnTo>
                  <a:pt x="8037" y="6129"/>
                </a:lnTo>
                <a:lnTo>
                  <a:pt x="8037" y="6180"/>
                </a:lnTo>
                <a:moveTo>
                  <a:pt x="7921" y="6180"/>
                </a:moveTo>
                <a:lnTo>
                  <a:pt x="7851" y="6180"/>
                </a:lnTo>
                <a:lnTo>
                  <a:pt x="7851" y="6129"/>
                </a:lnTo>
                <a:lnTo>
                  <a:pt x="7921" y="6129"/>
                </a:lnTo>
                <a:lnTo>
                  <a:pt x="7921" y="6180"/>
                </a:lnTo>
                <a:moveTo>
                  <a:pt x="7805" y="6180"/>
                </a:moveTo>
                <a:lnTo>
                  <a:pt x="7735" y="6180"/>
                </a:lnTo>
                <a:lnTo>
                  <a:pt x="7735" y="6129"/>
                </a:lnTo>
                <a:lnTo>
                  <a:pt x="7805" y="6129"/>
                </a:lnTo>
                <a:lnTo>
                  <a:pt x="7805" y="6180"/>
                </a:lnTo>
                <a:moveTo>
                  <a:pt x="7689" y="6180"/>
                </a:moveTo>
                <a:lnTo>
                  <a:pt x="7619" y="6180"/>
                </a:lnTo>
                <a:lnTo>
                  <a:pt x="7619" y="6129"/>
                </a:lnTo>
                <a:lnTo>
                  <a:pt x="7689" y="6129"/>
                </a:lnTo>
                <a:lnTo>
                  <a:pt x="7689" y="6180"/>
                </a:lnTo>
                <a:moveTo>
                  <a:pt x="7573" y="6180"/>
                </a:moveTo>
                <a:lnTo>
                  <a:pt x="7503" y="6180"/>
                </a:lnTo>
                <a:lnTo>
                  <a:pt x="7503" y="6129"/>
                </a:lnTo>
                <a:lnTo>
                  <a:pt x="7573" y="6129"/>
                </a:lnTo>
                <a:lnTo>
                  <a:pt x="7573" y="6180"/>
                </a:lnTo>
                <a:moveTo>
                  <a:pt x="7457" y="6180"/>
                </a:moveTo>
                <a:lnTo>
                  <a:pt x="7387" y="6180"/>
                </a:lnTo>
                <a:lnTo>
                  <a:pt x="7387" y="6129"/>
                </a:lnTo>
                <a:lnTo>
                  <a:pt x="7457" y="6129"/>
                </a:lnTo>
                <a:lnTo>
                  <a:pt x="7457" y="6180"/>
                </a:lnTo>
                <a:moveTo>
                  <a:pt x="7341" y="6180"/>
                </a:moveTo>
                <a:lnTo>
                  <a:pt x="7271" y="6180"/>
                </a:lnTo>
                <a:lnTo>
                  <a:pt x="7271" y="6129"/>
                </a:lnTo>
                <a:lnTo>
                  <a:pt x="7341" y="6129"/>
                </a:lnTo>
                <a:lnTo>
                  <a:pt x="7341" y="6180"/>
                </a:lnTo>
                <a:moveTo>
                  <a:pt x="7225" y="6180"/>
                </a:moveTo>
                <a:lnTo>
                  <a:pt x="7155" y="6180"/>
                </a:lnTo>
                <a:lnTo>
                  <a:pt x="7155" y="6129"/>
                </a:lnTo>
                <a:lnTo>
                  <a:pt x="7225" y="6129"/>
                </a:lnTo>
                <a:lnTo>
                  <a:pt x="7225" y="6180"/>
                </a:lnTo>
                <a:moveTo>
                  <a:pt x="7109" y="6180"/>
                </a:moveTo>
                <a:lnTo>
                  <a:pt x="7039" y="6180"/>
                </a:lnTo>
                <a:lnTo>
                  <a:pt x="7039" y="6129"/>
                </a:lnTo>
                <a:lnTo>
                  <a:pt x="7109" y="6129"/>
                </a:lnTo>
                <a:lnTo>
                  <a:pt x="7109" y="6180"/>
                </a:lnTo>
                <a:moveTo>
                  <a:pt x="6993" y="6180"/>
                </a:moveTo>
                <a:lnTo>
                  <a:pt x="6923" y="6180"/>
                </a:lnTo>
                <a:lnTo>
                  <a:pt x="6923" y="6129"/>
                </a:lnTo>
                <a:lnTo>
                  <a:pt x="6993" y="6129"/>
                </a:lnTo>
                <a:lnTo>
                  <a:pt x="6993" y="6180"/>
                </a:lnTo>
                <a:moveTo>
                  <a:pt x="6877" y="6180"/>
                </a:moveTo>
                <a:lnTo>
                  <a:pt x="6807" y="6180"/>
                </a:lnTo>
                <a:lnTo>
                  <a:pt x="6807" y="6129"/>
                </a:lnTo>
                <a:lnTo>
                  <a:pt x="6877" y="6129"/>
                </a:lnTo>
                <a:lnTo>
                  <a:pt x="6877" y="6180"/>
                </a:lnTo>
                <a:moveTo>
                  <a:pt x="6761" y="6180"/>
                </a:moveTo>
                <a:lnTo>
                  <a:pt x="6691" y="6180"/>
                </a:lnTo>
                <a:lnTo>
                  <a:pt x="6691" y="6129"/>
                </a:lnTo>
                <a:lnTo>
                  <a:pt x="6761" y="6129"/>
                </a:lnTo>
                <a:lnTo>
                  <a:pt x="6761" y="6180"/>
                </a:lnTo>
                <a:moveTo>
                  <a:pt x="6645" y="6180"/>
                </a:moveTo>
                <a:lnTo>
                  <a:pt x="6575" y="6180"/>
                </a:lnTo>
                <a:lnTo>
                  <a:pt x="6575" y="6129"/>
                </a:lnTo>
                <a:lnTo>
                  <a:pt x="6645" y="6129"/>
                </a:lnTo>
                <a:lnTo>
                  <a:pt x="6645" y="6180"/>
                </a:lnTo>
                <a:moveTo>
                  <a:pt x="6529" y="6180"/>
                </a:moveTo>
                <a:lnTo>
                  <a:pt x="6459" y="6180"/>
                </a:lnTo>
                <a:lnTo>
                  <a:pt x="6459" y="6129"/>
                </a:lnTo>
                <a:lnTo>
                  <a:pt x="6529" y="6129"/>
                </a:lnTo>
                <a:lnTo>
                  <a:pt x="6529" y="6180"/>
                </a:lnTo>
                <a:moveTo>
                  <a:pt x="6413" y="6180"/>
                </a:moveTo>
                <a:lnTo>
                  <a:pt x="6343" y="6180"/>
                </a:lnTo>
                <a:lnTo>
                  <a:pt x="6343" y="6129"/>
                </a:lnTo>
                <a:lnTo>
                  <a:pt x="6413" y="6129"/>
                </a:lnTo>
                <a:lnTo>
                  <a:pt x="6413" y="6180"/>
                </a:lnTo>
                <a:moveTo>
                  <a:pt x="6297" y="6180"/>
                </a:moveTo>
                <a:lnTo>
                  <a:pt x="6227" y="6180"/>
                </a:lnTo>
                <a:lnTo>
                  <a:pt x="6227" y="6129"/>
                </a:lnTo>
                <a:lnTo>
                  <a:pt x="6297" y="6129"/>
                </a:lnTo>
                <a:lnTo>
                  <a:pt x="6297" y="6180"/>
                </a:lnTo>
                <a:moveTo>
                  <a:pt x="6181" y="6180"/>
                </a:moveTo>
                <a:lnTo>
                  <a:pt x="6111" y="6180"/>
                </a:lnTo>
                <a:lnTo>
                  <a:pt x="6111" y="6129"/>
                </a:lnTo>
                <a:lnTo>
                  <a:pt x="6181" y="6129"/>
                </a:lnTo>
                <a:lnTo>
                  <a:pt x="6181" y="6180"/>
                </a:lnTo>
                <a:moveTo>
                  <a:pt x="6065" y="6180"/>
                </a:moveTo>
                <a:lnTo>
                  <a:pt x="5995" y="6180"/>
                </a:lnTo>
                <a:lnTo>
                  <a:pt x="5995" y="6129"/>
                </a:lnTo>
                <a:lnTo>
                  <a:pt x="6065" y="6129"/>
                </a:lnTo>
                <a:lnTo>
                  <a:pt x="6065" y="6180"/>
                </a:lnTo>
                <a:moveTo>
                  <a:pt x="5949" y="6180"/>
                </a:moveTo>
                <a:lnTo>
                  <a:pt x="5879" y="6180"/>
                </a:lnTo>
                <a:lnTo>
                  <a:pt x="5879" y="6129"/>
                </a:lnTo>
                <a:lnTo>
                  <a:pt x="5949" y="6129"/>
                </a:lnTo>
                <a:lnTo>
                  <a:pt x="5949" y="6180"/>
                </a:lnTo>
                <a:moveTo>
                  <a:pt x="5833" y="6180"/>
                </a:moveTo>
                <a:lnTo>
                  <a:pt x="5763" y="6180"/>
                </a:lnTo>
                <a:lnTo>
                  <a:pt x="5763" y="6129"/>
                </a:lnTo>
                <a:lnTo>
                  <a:pt x="5833" y="6129"/>
                </a:lnTo>
                <a:lnTo>
                  <a:pt x="5833" y="6180"/>
                </a:lnTo>
                <a:moveTo>
                  <a:pt x="5717" y="6180"/>
                </a:moveTo>
                <a:lnTo>
                  <a:pt x="5647" y="6180"/>
                </a:lnTo>
                <a:lnTo>
                  <a:pt x="5647" y="6129"/>
                </a:lnTo>
                <a:lnTo>
                  <a:pt x="5717" y="6129"/>
                </a:lnTo>
                <a:lnTo>
                  <a:pt x="5717" y="6180"/>
                </a:lnTo>
                <a:moveTo>
                  <a:pt x="5601" y="6180"/>
                </a:moveTo>
                <a:lnTo>
                  <a:pt x="5531" y="6180"/>
                </a:lnTo>
                <a:lnTo>
                  <a:pt x="5531" y="6129"/>
                </a:lnTo>
                <a:lnTo>
                  <a:pt x="5601" y="6129"/>
                </a:lnTo>
                <a:lnTo>
                  <a:pt x="5601" y="6180"/>
                </a:lnTo>
                <a:moveTo>
                  <a:pt x="5485" y="6180"/>
                </a:moveTo>
                <a:lnTo>
                  <a:pt x="5415" y="6180"/>
                </a:lnTo>
                <a:lnTo>
                  <a:pt x="5415" y="6129"/>
                </a:lnTo>
                <a:lnTo>
                  <a:pt x="5485" y="6129"/>
                </a:lnTo>
                <a:lnTo>
                  <a:pt x="5485" y="6180"/>
                </a:lnTo>
                <a:moveTo>
                  <a:pt x="5369" y="6180"/>
                </a:moveTo>
                <a:lnTo>
                  <a:pt x="5299" y="6180"/>
                </a:lnTo>
                <a:lnTo>
                  <a:pt x="5299" y="6129"/>
                </a:lnTo>
                <a:lnTo>
                  <a:pt x="5369" y="6129"/>
                </a:lnTo>
                <a:lnTo>
                  <a:pt x="5369" y="6180"/>
                </a:lnTo>
                <a:moveTo>
                  <a:pt x="5253" y="6180"/>
                </a:moveTo>
                <a:lnTo>
                  <a:pt x="5182" y="6180"/>
                </a:lnTo>
                <a:lnTo>
                  <a:pt x="5182" y="6129"/>
                </a:lnTo>
                <a:lnTo>
                  <a:pt x="5253" y="6129"/>
                </a:lnTo>
                <a:lnTo>
                  <a:pt x="5253" y="6180"/>
                </a:lnTo>
                <a:moveTo>
                  <a:pt x="5136" y="6180"/>
                </a:moveTo>
                <a:lnTo>
                  <a:pt x="5066" y="6180"/>
                </a:lnTo>
                <a:lnTo>
                  <a:pt x="5066" y="6129"/>
                </a:lnTo>
                <a:lnTo>
                  <a:pt x="5136" y="6129"/>
                </a:lnTo>
                <a:lnTo>
                  <a:pt x="5136" y="6180"/>
                </a:lnTo>
                <a:moveTo>
                  <a:pt x="5020" y="6180"/>
                </a:moveTo>
                <a:lnTo>
                  <a:pt x="4950" y="6180"/>
                </a:lnTo>
                <a:lnTo>
                  <a:pt x="4950" y="6129"/>
                </a:lnTo>
                <a:lnTo>
                  <a:pt x="5020" y="6129"/>
                </a:lnTo>
                <a:lnTo>
                  <a:pt x="5020" y="6180"/>
                </a:lnTo>
                <a:moveTo>
                  <a:pt x="4904" y="6180"/>
                </a:moveTo>
                <a:lnTo>
                  <a:pt x="4834" y="6180"/>
                </a:lnTo>
                <a:lnTo>
                  <a:pt x="4834" y="6129"/>
                </a:lnTo>
                <a:lnTo>
                  <a:pt x="4904" y="6129"/>
                </a:lnTo>
                <a:lnTo>
                  <a:pt x="4904" y="6180"/>
                </a:lnTo>
                <a:moveTo>
                  <a:pt x="4788" y="6180"/>
                </a:moveTo>
                <a:lnTo>
                  <a:pt x="4718" y="6180"/>
                </a:lnTo>
                <a:lnTo>
                  <a:pt x="4718" y="6129"/>
                </a:lnTo>
                <a:lnTo>
                  <a:pt x="4788" y="6129"/>
                </a:lnTo>
                <a:lnTo>
                  <a:pt x="4788" y="6180"/>
                </a:lnTo>
                <a:moveTo>
                  <a:pt x="4672" y="6180"/>
                </a:moveTo>
                <a:lnTo>
                  <a:pt x="4602" y="6180"/>
                </a:lnTo>
                <a:lnTo>
                  <a:pt x="4602" y="6129"/>
                </a:lnTo>
                <a:lnTo>
                  <a:pt x="4672" y="6129"/>
                </a:lnTo>
                <a:lnTo>
                  <a:pt x="4672" y="6180"/>
                </a:lnTo>
                <a:moveTo>
                  <a:pt x="4556" y="6180"/>
                </a:moveTo>
                <a:lnTo>
                  <a:pt x="4486" y="6180"/>
                </a:lnTo>
                <a:lnTo>
                  <a:pt x="4486" y="6129"/>
                </a:lnTo>
                <a:lnTo>
                  <a:pt x="4556" y="6129"/>
                </a:lnTo>
                <a:lnTo>
                  <a:pt x="4556" y="6180"/>
                </a:lnTo>
                <a:moveTo>
                  <a:pt x="4440" y="6180"/>
                </a:moveTo>
                <a:lnTo>
                  <a:pt x="4370" y="6180"/>
                </a:lnTo>
                <a:lnTo>
                  <a:pt x="4370" y="6129"/>
                </a:lnTo>
                <a:lnTo>
                  <a:pt x="4440" y="6129"/>
                </a:lnTo>
                <a:lnTo>
                  <a:pt x="4440" y="6180"/>
                </a:lnTo>
                <a:moveTo>
                  <a:pt x="4324" y="6180"/>
                </a:moveTo>
                <a:lnTo>
                  <a:pt x="4254" y="6180"/>
                </a:lnTo>
                <a:lnTo>
                  <a:pt x="4254" y="6129"/>
                </a:lnTo>
                <a:lnTo>
                  <a:pt x="4324" y="6129"/>
                </a:lnTo>
                <a:lnTo>
                  <a:pt x="4324" y="6180"/>
                </a:lnTo>
                <a:moveTo>
                  <a:pt x="4208" y="6180"/>
                </a:moveTo>
                <a:lnTo>
                  <a:pt x="4138" y="6180"/>
                </a:lnTo>
                <a:lnTo>
                  <a:pt x="4138" y="6129"/>
                </a:lnTo>
                <a:lnTo>
                  <a:pt x="4208" y="6129"/>
                </a:lnTo>
                <a:lnTo>
                  <a:pt x="4208" y="6180"/>
                </a:lnTo>
                <a:moveTo>
                  <a:pt x="4092" y="6180"/>
                </a:moveTo>
                <a:lnTo>
                  <a:pt x="4022" y="6180"/>
                </a:lnTo>
                <a:lnTo>
                  <a:pt x="4022" y="6129"/>
                </a:lnTo>
                <a:lnTo>
                  <a:pt x="4092" y="6129"/>
                </a:lnTo>
                <a:lnTo>
                  <a:pt x="4092" y="6180"/>
                </a:lnTo>
                <a:moveTo>
                  <a:pt x="3976" y="6180"/>
                </a:moveTo>
                <a:lnTo>
                  <a:pt x="3906" y="6180"/>
                </a:lnTo>
                <a:lnTo>
                  <a:pt x="3906" y="6129"/>
                </a:lnTo>
                <a:lnTo>
                  <a:pt x="3976" y="6129"/>
                </a:lnTo>
                <a:lnTo>
                  <a:pt x="3976" y="6180"/>
                </a:lnTo>
                <a:moveTo>
                  <a:pt x="3860" y="6180"/>
                </a:moveTo>
                <a:lnTo>
                  <a:pt x="3790" y="6180"/>
                </a:lnTo>
                <a:lnTo>
                  <a:pt x="3790" y="6129"/>
                </a:lnTo>
                <a:lnTo>
                  <a:pt x="3860" y="6129"/>
                </a:lnTo>
                <a:lnTo>
                  <a:pt x="3860" y="6180"/>
                </a:lnTo>
                <a:moveTo>
                  <a:pt x="3744" y="6180"/>
                </a:moveTo>
                <a:lnTo>
                  <a:pt x="3674" y="6180"/>
                </a:lnTo>
                <a:lnTo>
                  <a:pt x="3674" y="6129"/>
                </a:lnTo>
                <a:lnTo>
                  <a:pt x="3744" y="6129"/>
                </a:lnTo>
                <a:lnTo>
                  <a:pt x="3744" y="6180"/>
                </a:lnTo>
                <a:moveTo>
                  <a:pt x="3628" y="6180"/>
                </a:moveTo>
                <a:lnTo>
                  <a:pt x="3558" y="6180"/>
                </a:lnTo>
                <a:lnTo>
                  <a:pt x="3558" y="6129"/>
                </a:lnTo>
                <a:lnTo>
                  <a:pt x="3628" y="6129"/>
                </a:lnTo>
                <a:lnTo>
                  <a:pt x="3628" y="6180"/>
                </a:lnTo>
                <a:moveTo>
                  <a:pt x="3512" y="6180"/>
                </a:moveTo>
                <a:lnTo>
                  <a:pt x="3442" y="6180"/>
                </a:lnTo>
                <a:lnTo>
                  <a:pt x="3442" y="6129"/>
                </a:lnTo>
                <a:lnTo>
                  <a:pt x="3512" y="6129"/>
                </a:lnTo>
                <a:lnTo>
                  <a:pt x="3512" y="6180"/>
                </a:lnTo>
                <a:moveTo>
                  <a:pt x="3396" y="6180"/>
                </a:moveTo>
                <a:lnTo>
                  <a:pt x="3326" y="6180"/>
                </a:lnTo>
                <a:lnTo>
                  <a:pt x="3326" y="6129"/>
                </a:lnTo>
                <a:lnTo>
                  <a:pt x="3396" y="6129"/>
                </a:lnTo>
                <a:lnTo>
                  <a:pt x="3396" y="6180"/>
                </a:lnTo>
                <a:moveTo>
                  <a:pt x="3280" y="6180"/>
                </a:moveTo>
                <a:lnTo>
                  <a:pt x="3210" y="6180"/>
                </a:lnTo>
                <a:lnTo>
                  <a:pt x="3210" y="6129"/>
                </a:lnTo>
                <a:lnTo>
                  <a:pt x="3280" y="6129"/>
                </a:lnTo>
                <a:lnTo>
                  <a:pt x="3280" y="6180"/>
                </a:lnTo>
                <a:moveTo>
                  <a:pt x="3164" y="6180"/>
                </a:moveTo>
                <a:lnTo>
                  <a:pt x="3094" y="6180"/>
                </a:lnTo>
                <a:lnTo>
                  <a:pt x="3094" y="6129"/>
                </a:lnTo>
                <a:lnTo>
                  <a:pt x="3164" y="6129"/>
                </a:lnTo>
                <a:lnTo>
                  <a:pt x="3164" y="6180"/>
                </a:lnTo>
                <a:moveTo>
                  <a:pt x="3048" y="6180"/>
                </a:moveTo>
                <a:lnTo>
                  <a:pt x="2978" y="6180"/>
                </a:lnTo>
                <a:lnTo>
                  <a:pt x="2978" y="6129"/>
                </a:lnTo>
                <a:lnTo>
                  <a:pt x="3048" y="6129"/>
                </a:lnTo>
                <a:lnTo>
                  <a:pt x="3048" y="6180"/>
                </a:lnTo>
                <a:moveTo>
                  <a:pt x="2932" y="6180"/>
                </a:moveTo>
                <a:lnTo>
                  <a:pt x="2862" y="6180"/>
                </a:lnTo>
                <a:lnTo>
                  <a:pt x="2862" y="6129"/>
                </a:lnTo>
                <a:lnTo>
                  <a:pt x="2932" y="6129"/>
                </a:lnTo>
                <a:lnTo>
                  <a:pt x="2932" y="6180"/>
                </a:lnTo>
                <a:moveTo>
                  <a:pt x="2816" y="6180"/>
                </a:moveTo>
                <a:lnTo>
                  <a:pt x="2746" y="6180"/>
                </a:lnTo>
                <a:lnTo>
                  <a:pt x="2746" y="6129"/>
                </a:lnTo>
                <a:lnTo>
                  <a:pt x="2816" y="6129"/>
                </a:lnTo>
                <a:lnTo>
                  <a:pt x="2816" y="6180"/>
                </a:lnTo>
                <a:moveTo>
                  <a:pt x="2700" y="6180"/>
                </a:moveTo>
                <a:lnTo>
                  <a:pt x="2630" y="6180"/>
                </a:lnTo>
                <a:lnTo>
                  <a:pt x="2630" y="6129"/>
                </a:lnTo>
                <a:lnTo>
                  <a:pt x="2700" y="6129"/>
                </a:lnTo>
                <a:lnTo>
                  <a:pt x="2700" y="6180"/>
                </a:lnTo>
                <a:moveTo>
                  <a:pt x="2584" y="6180"/>
                </a:moveTo>
                <a:lnTo>
                  <a:pt x="2514" y="6180"/>
                </a:lnTo>
                <a:lnTo>
                  <a:pt x="2514" y="6129"/>
                </a:lnTo>
                <a:lnTo>
                  <a:pt x="2584" y="6129"/>
                </a:lnTo>
                <a:lnTo>
                  <a:pt x="2584" y="6180"/>
                </a:lnTo>
                <a:moveTo>
                  <a:pt x="2468" y="6180"/>
                </a:moveTo>
                <a:lnTo>
                  <a:pt x="2398" y="6180"/>
                </a:lnTo>
                <a:lnTo>
                  <a:pt x="2398" y="6129"/>
                </a:lnTo>
                <a:lnTo>
                  <a:pt x="2468" y="6129"/>
                </a:lnTo>
                <a:lnTo>
                  <a:pt x="2468" y="6180"/>
                </a:lnTo>
                <a:moveTo>
                  <a:pt x="2352" y="6180"/>
                </a:moveTo>
                <a:lnTo>
                  <a:pt x="2282" y="6180"/>
                </a:lnTo>
                <a:lnTo>
                  <a:pt x="2282" y="6129"/>
                </a:lnTo>
                <a:lnTo>
                  <a:pt x="2352" y="6129"/>
                </a:lnTo>
                <a:lnTo>
                  <a:pt x="2352" y="6180"/>
                </a:lnTo>
                <a:moveTo>
                  <a:pt x="2236" y="6180"/>
                </a:moveTo>
                <a:lnTo>
                  <a:pt x="2166" y="6180"/>
                </a:lnTo>
                <a:lnTo>
                  <a:pt x="2166" y="6129"/>
                </a:lnTo>
                <a:lnTo>
                  <a:pt x="2236" y="6129"/>
                </a:lnTo>
                <a:lnTo>
                  <a:pt x="2236" y="6180"/>
                </a:lnTo>
                <a:moveTo>
                  <a:pt x="2120" y="6180"/>
                </a:moveTo>
                <a:lnTo>
                  <a:pt x="2050" y="6180"/>
                </a:lnTo>
                <a:lnTo>
                  <a:pt x="2050" y="6129"/>
                </a:lnTo>
                <a:lnTo>
                  <a:pt x="2120" y="6129"/>
                </a:lnTo>
                <a:lnTo>
                  <a:pt x="2120" y="6180"/>
                </a:lnTo>
                <a:moveTo>
                  <a:pt x="2004" y="6180"/>
                </a:moveTo>
                <a:lnTo>
                  <a:pt x="1934" y="6180"/>
                </a:lnTo>
                <a:lnTo>
                  <a:pt x="1934" y="6129"/>
                </a:lnTo>
                <a:lnTo>
                  <a:pt x="2004" y="6129"/>
                </a:lnTo>
                <a:lnTo>
                  <a:pt x="2004" y="6180"/>
                </a:lnTo>
                <a:moveTo>
                  <a:pt x="1888" y="6180"/>
                </a:moveTo>
                <a:lnTo>
                  <a:pt x="1818" y="6180"/>
                </a:lnTo>
                <a:lnTo>
                  <a:pt x="1818" y="6129"/>
                </a:lnTo>
                <a:lnTo>
                  <a:pt x="1888" y="6129"/>
                </a:lnTo>
                <a:lnTo>
                  <a:pt x="1888" y="6180"/>
                </a:lnTo>
                <a:moveTo>
                  <a:pt x="1772" y="6180"/>
                </a:moveTo>
                <a:lnTo>
                  <a:pt x="1702" y="6180"/>
                </a:lnTo>
                <a:lnTo>
                  <a:pt x="1702" y="6129"/>
                </a:lnTo>
                <a:lnTo>
                  <a:pt x="1772" y="6129"/>
                </a:lnTo>
                <a:lnTo>
                  <a:pt x="1772" y="6180"/>
                </a:lnTo>
                <a:moveTo>
                  <a:pt x="1656" y="6180"/>
                </a:moveTo>
                <a:lnTo>
                  <a:pt x="1586" y="6180"/>
                </a:lnTo>
                <a:lnTo>
                  <a:pt x="1586" y="6129"/>
                </a:lnTo>
                <a:lnTo>
                  <a:pt x="1656" y="6129"/>
                </a:lnTo>
                <a:lnTo>
                  <a:pt x="1656" y="6180"/>
                </a:lnTo>
                <a:moveTo>
                  <a:pt x="1540" y="6180"/>
                </a:moveTo>
                <a:lnTo>
                  <a:pt x="1470" y="6180"/>
                </a:lnTo>
                <a:lnTo>
                  <a:pt x="1470" y="6129"/>
                </a:lnTo>
                <a:lnTo>
                  <a:pt x="1540" y="6129"/>
                </a:lnTo>
                <a:lnTo>
                  <a:pt x="1540" y="6180"/>
                </a:lnTo>
                <a:moveTo>
                  <a:pt x="1424" y="6180"/>
                </a:moveTo>
                <a:lnTo>
                  <a:pt x="1354" y="6180"/>
                </a:lnTo>
                <a:lnTo>
                  <a:pt x="1354" y="6129"/>
                </a:lnTo>
                <a:lnTo>
                  <a:pt x="1424" y="6129"/>
                </a:lnTo>
                <a:lnTo>
                  <a:pt x="1424" y="6180"/>
                </a:lnTo>
                <a:moveTo>
                  <a:pt x="1308" y="6180"/>
                </a:moveTo>
                <a:lnTo>
                  <a:pt x="1239" y="6180"/>
                </a:lnTo>
                <a:lnTo>
                  <a:pt x="1239" y="6129"/>
                </a:lnTo>
                <a:lnTo>
                  <a:pt x="1308" y="6129"/>
                </a:lnTo>
                <a:lnTo>
                  <a:pt x="1308" y="6180"/>
                </a:lnTo>
                <a:moveTo>
                  <a:pt x="1192" y="6180"/>
                </a:moveTo>
                <a:lnTo>
                  <a:pt x="1123" y="6180"/>
                </a:lnTo>
                <a:lnTo>
                  <a:pt x="1123" y="6129"/>
                </a:lnTo>
                <a:lnTo>
                  <a:pt x="1192" y="6129"/>
                </a:lnTo>
                <a:lnTo>
                  <a:pt x="1192" y="6180"/>
                </a:lnTo>
                <a:moveTo>
                  <a:pt x="1076" y="6180"/>
                </a:moveTo>
                <a:lnTo>
                  <a:pt x="1007" y="6180"/>
                </a:lnTo>
                <a:lnTo>
                  <a:pt x="1007" y="6129"/>
                </a:lnTo>
                <a:lnTo>
                  <a:pt x="1076" y="6129"/>
                </a:lnTo>
                <a:lnTo>
                  <a:pt x="1076" y="6180"/>
                </a:lnTo>
                <a:moveTo>
                  <a:pt x="960" y="6180"/>
                </a:moveTo>
                <a:lnTo>
                  <a:pt x="891" y="6180"/>
                </a:lnTo>
                <a:lnTo>
                  <a:pt x="891" y="6129"/>
                </a:lnTo>
                <a:lnTo>
                  <a:pt x="960" y="6129"/>
                </a:lnTo>
                <a:lnTo>
                  <a:pt x="960" y="6180"/>
                </a:lnTo>
                <a:moveTo>
                  <a:pt x="844" y="6180"/>
                </a:moveTo>
                <a:lnTo>
                  <a:pt x="775" y="6180"/>
                </a:lnTo>
                <a:lnTo>
                  <a:pt x="775" y="6129"/>
                </a:lnTo>
                <a:lnTo>
                  <a:pt x="844" y="6129"/>
                </a:lnTo>
                <a:lnTo>
                  <a:pt x="844" y="6180"/>
                </a:lnTo>
                <a:moveTo>
                  <a:pt x="728" y="6180"/>
                </a:moveTo>
                <a:lnTo>
                  <a:pt x="659" y="6180"/>
                </a:lnTo>
                <a:lnTo>
                  <a:pt x="659" y="6129"/>
                </a:lnTo>
                <a:lnTo>
                  <a:pt x="728" y="6129"/>
                </a:lnTo>
                <a:lnTo>
                  <a:pt x="728" y="6180"/>
                </a:lnTo>
                <a:moveTo>
                  <a:pt x="612" y="6180"/>
                </a:moveTo>
                <a:lnTo>
                  <a:pt x="543" y="6180"/>
                </a:lnTo>
                <a:lnTo>
                  <a:pt x="543" y="6129"/>
                </a:lnTo>
                <a:lnTo>
                  <a:pt x="612" y="6129"/>
                </a:lnTo>
                <a:lnTo>
                  <a:pt x="612" y="6180"/>
                </a:lnTo>
                <a:moveTo>
                  <a:pt x="496" y="6180"/>
                </a:moveTo>
                <a:lnTo>
                  <a:pt x="427" y="6180"/>
                </a:lnTo>
                <a:lnTo>
                  <a:pt x="427" y="6129"/>
                </a:lnTo>
                <a:lnTo>
                  <a:pt x="496" y="6129"/>
                </a:lnTo>
                <a:lnTo>
                  <a:pt x="496" y="6180"/>
                </a:lnTo>
                <a:moveTo>
                  <a:pt x="380" y="6180"/>
                </a:moveTo>
                <a:lnTo>
                  <a:pt x="311" y="6180"/>
                </a:lnTo>
                <a:lnTo>
                  <a:pt x="311" y="6129"/>
                </a:lnTo>
                <a:lnTo>
                  <a:pt x="380" y="6129"/>
                </a:lnTo>
                <a:lnTo>
                  <a:pt x="380" y="6180"/>
                </a:lnTo>
                <a:moveTo>
                  <a:pt x="262" y="6177"/>
                </a:moveTo>
                <a:cubicBezTo>
                  <a:pt x="236" y="6174"/>
                  <a:pt x="211" y="6167"/>
                  <a:pt x="187" y="6157"/>
                </a:cubicBezTo>
                <a:lnTo>
                  <a:pt x="207" y="6110"/>
                </a:lnTo>
                <a:cubicBezTo>
                  <a:pt x="227" y="6118"/>
                  <a:pt x="248" y="6124"/>
                  <a:pt x="269" y="6127"/>
                </a:cubicBezTo>
                <a:lnTo>
                  <a:pt x="262" y="6177"/>
                </a:lnTo>
                <a:moveTo>
                  <a:pt x="142" y="6134"/>
                </a:moveTo>
                <a:cubicBezTo>
                  <a:pt x="120" y="6120"/>
                  <a:pt x="100" y="6103"/>
                  <a:pt x="83" y="6085"/>
                </a:cubicBezTo>
                <a:lnTo>
                  <a:pt x="120" y="6050"/>
                </a:lnTo>
                <a:cubicBezTo>
                  <a:pt x="135" y="6065"/>
                  <a:pt x="151" y="6079"/>
                  <a:pt x="169" y="6090"/>
                </a:cubicBezTo>
                <a:lnTo>
                  <a:pt x="142" y="6134"/>
                </a:lnTo>
                <a:moveTo>
                  <a:pt x="51" y="6044"/>
                </a:moveTo>
                <a:cubicBezTo>
                  <a:pt x="36" y="6023"/>
                  <a:pt x="25" y="6000"/>
                  <a:pt x="17" y="5976"/>
                </a:cubicBezTo>
                <a:lnTo>
                  <a:pt x="65" y="5959"/>
                </a:lnTo>
                <a:cubicBezTo>
                  <a:pt x="72" y="5979"/>
                  <a:pt x="81" y="5998"/>
                  <a:pt x="93" y="6016"/>
                </a:cubicBezTo>
                <a:lnTo>
                  <a:pt x="51" y="6044"/>
                </a:lnTo>
                <a:moveTo>
                  <a:pt x="4" y="5926"/>
                </a:moveTo>
                <a:cubicBezTo>
                  <a:pt x="1" y="5909"/>
                  <a:pt x="0" y="5893"/>
                  <a:pt x="0" y="5876"/>
                </a:cubicBezTo>
                <a:lnTo>
                  <a:pt x="0" y="5853"/>
                </a:lnTo>
                <a:lnTo>
                  <a:pt x="51" y="5853"/>
                </a:lnTo>
                <a:lnTo>
                  <a:pt x="51" y="5876"/>
                </a:lnTo>
                <a:cubicBezTo>
                  <a:pt x="51" y="5890"/>
                  <a:pt x="52" y="5904"/>
                  <a:pt x="54" y="5917"/>
                </a:cubicBezTo>
                <a:lnTo>
                  <a:pt x="4" y="5926"/>
                </a:lnTo>
                <a:moveTo>
                  <a:pt x="0" y="5807"/>
                </a:moveTo>
                <a:lnTo>
                  <a:pt x="0" y="5737"/>
                </a:lnTo>
                <a:lnTo>
                  <a:pt x="51" y="5737"/>
                </a:lnTo>
                <a:lnTo>
                  <a:pt x="51" y="5807"/>
                </a:lnTo>
                <a:lnTo>
                  <a:pt x="0" y="5807"/>
                </a:lnTo>
                <a:moveTo>
                  <a:pt x="0" y="5691"/>
                </a:moveTo>
                <a:lnTo>
                  <a:pt x="0" y="5621"/>
                </a:lnTo>
                <a:lnTo>
                  <a:pt x="51" y="5621"/>
                </a:lnTo>
                <a:lnTo>
                  <a:pt x="51" y="5691"/>
                </a:lnTo>
                <a:lnTo>
                  <a:pt x="0" y="5691"/>
                </a:lnTo>
                <a:moveTo>
                  <a:pt x="0" y="5575"/>
                </a:moveTo>
                <a:lnTo>
                  <a:pt x="0" y="5505"/>
                </a:lnTo>
                <a:lnTo>
                  <a:pt x="51" y="5505"/>
                </a:lnTo>
                <a:lnTo>
                  <a:pt x="51" y="5575"/>
                </a:lnTo>
                <a:lnTo>
                  <a:pt x="0" y="5575"/>
                </a:lnTo>
                <a:moveTo>
                  <a:pt x="0" y="5459"/>
                </a:moveTo>
                <a:lnTo>
                  <a:pt x="0" y="5389"/>
                </a:lnTo>
                <a:lnTo>
                  <a:pt x="51" y="5389"/>
                </a:lnTo>
                <a:lnTo>
                  <a:pt x="51" y="5459"/>
                </a:lnTo>
                <a:lnTo>
                  <a:pt x="0" y="5459"/>
                </a:lnTo>
                <a:moveTo>
                  <a:pt x="0" y="5343"/>
                </a:moveTo>
                <a:lnTo>
                  <a:pt x="0" y="5273"/>
                </a:lnTo>
                <a:lnTo>
                  <a:pt x="51" y="5273"/>
                </a:lnTo>
                <a:lnTo>
                  <a:pt x="51" y="5343"/>
                </a:lnTo>
                <a:lnTo>
                  <a:pt x="0" y="5343"/>
                </a:lnTo>
                <a:moveTo>
                  <a:pt x="0" y="5226"/>
                </a:moveTo>
                <a:lnTo>
                  <a:pt x="0" y="5156"/>
                </a:lnTo>
                <a:lnTo>
                  <a:pt x="51" y="5156"/>
                </a:lnTo>
                <a:lnTo>
                  <a:pt x="51" y="5226"/>
                </a:lnTo>
                <a:lnTo>
                  <a:pt x="0" y="5226"/>
                </a:lnTo>
                <a:moveTo>
                  <a:pt x="0" y="5110"/>
                </a:moveTo>
                <a:lnTo>
                  <a:pt x="0" y="5040"/>
                </a:lnTo>
                <a:lnTo>
                  <a:pt x="51" y="5040"/>
                </a:lnTo>
                <a:lnTo>
                  <a:pt x="51" y="5110"/>
                </a:lnTo>
                <a:lnTo>
                  <a:pt x="0" y="5110"/>
                </a:lnTo>
                <a:moveTo>
                  <a:pt x="0" y="4994"/>
                </a:moveTo>
                <a:lnTo>
                  <a:pt x="0" y="4924"/>
                </a:lnTo>
                <a:lnTo>
                  <a:pt x="51" y="4924"/>
                </a:lnTo>
                <a:lnTo>
                  <a:pt x="51" y="4994"/>
                </a:lnTo>
                <a:lnTo>
                  <a:pt x="0" y="4994"/>
                </a:lnTo>
                <a:moveTo>
                  <a:pt x="0" y="4878"/>
                </a:moveTo>
                <a:lnTo>
                  <a:pt x="0" y="4808"/>
                </a:lnTo>
                <a:lnTo>
                  <a:pt x="51" y="4808"/>
                </a:lnTo>
                <a:lnTo>
                  <a:pt x="51" y="4878"/>
                </a:lnTo>
                <a:lnTo>
                  <a:pt x="0" y="4878"/>
                </a:lnTo>
                <a:moveTo>
                  <a:pt x="0" y="4762"/>
                </a:moveTo>
                <a:lnTo>
                  <a:pt x="0" y="4692"/>
                </a:lnTo>
                <a:lnTo>
                  <a:pt x="51" y="4692"/>
                </a:lnTo>
                <a:lnTo>
                  <a:pt x="51" y="4762"/>
                </a:lnTo>
                <a:lnTo>
                  <a:pt x="0" y="4762"/>
                </a:lnTo>
                <a:moveTo>
                  <a:pt x="0" y="4646"/>
                </a:moveTo>
                <a:lnTo>
                  <a:pt x="0" y="4576"/>
                </a:lnTo>
                <a:lnTo>
                  <a:pt x="51" y="4576"/>
                </a:lnTo>
                <a:lnTo>
                  <a:pt x="51" y="4646"/>
                </a:lnTo>
                <a:lnTo>
                  <a:pt x="0" y="4646"/>
                </a:lnTo>
                <a:moveTo>
                  <a:pt x="0" y="4530"/>
                </a:moveTo>
                <a:lnTo>
                  <a:pt x="0" y="4460"/>
                </a:lnTo>
                <a:lnTo>
                  <a:pt x="51" y="4460"/>
                </a:lnTo>
                <a:lnTo>
                  <a:pt x="51" y="4530"/>
                </a:lnTo>
                <a:lnTo>
                  <a:pt x="0" y="4530"/>
                </a:lnTo>
                <a:moveTo>
                  <a:pt x="0" y="4414"/>
                </a:moveTo>
                <a:lnTo>
                  <a:pt x="0" y="4344"/>
                </a:lnTo>
                <a:lnTo>
                  <a:pt x="51" y="4344"/>
                </a:lnTo>
                <a:lnTo>
                  <a:pt x="51" y="4414"/>
                </a:lnTo>
                <a:lnTo>
                  <a:pt x="0" y="4414"/>
                </a:lnTo>
                <a:moveTo>
                  <a:pt x="0" y="4298"/>
                </a:moveTo>
                <a:lnTo>
                  <a:pt x="0" y="4228"/>
                </a:lnTo>
                <a:lnTo>
                  <a:pt x="51" y="4228"/>
                </a:lnTo>
                <a:lnTo>
                  <a:pt x="51" y="4298"/>
                </a:lnTo>
                <a:lnTo>
                  <a:pt x="0" y="4298"/>
                </a:lnTo>
                <a:moveTo>
                  <a:pt x="0" y="4182"/>
                </a:moveTo>
                <a:lnTo>
                  <a:pt x="0" y="4112"/>
                </a:lnTo>
                <a:lnTo>
                  <a:pt x="51" y="4112"/>
                </a:lnTo>
                <a:lnTo>
                  <a:pt x="51" y="4182"/>
                </a:lnTo>
                <a:lnTo>
                  <a:pt x="0" y="4182"/>
                </a:lnTo>
                <a:moveTo>
                  <a:pt x="0" y="4066"/>
                </a:moveTo>
                <a:lnTo>
                  <a:pt x="0" y="3996"/>
                </a:lnTo>
                <a:lnTo>
                  <a:pt x="51" y="3996"/>
                </a:lnTo>
                <a:lnTo>
                  <a:pt x="51" y="4066"/>
                </a:lnTo>
                <a:lnTo>
                  <a:pt x="0" y="4066"/>
                </a:lnTo>
                <a:moveTo>
                  <a:pt x="0" y="3950"/>
                </a:moveTo>
                <a:lnTo>
                  <a:pt x="0" y="3880"/>
                </a:lnTo>
                <a:lnTo>
                  <a:pt x="51" y="3880"/>
                </a:lnTo>
                <a:lnTo>
                  <a:pt x="51" y="3950"/>
                </a:lnTo>
                <a:lnTo>
                  <a:pt x="0" y="3950"/>
                </a:lnTo>
                <a:moveTo>
                  <a:pt x="0" y="3834"/>
                </a:moveTo>
                <a:lnTo>
                  <a:pt x="0" y="3764"/>
                </a:lnTo>
                <a:lnTo>
                  <a:pt x="51" y="3764"/>
                </a:lnTo>
                <a:lnTo>
                  <a:pt x="51" y="3834"/>
                </a:lnTo>
                <a:lnTo>
                  <a:pt x="0" y="3834"/>
                </a:lnTo>
                <a:moveTo>
                  <a:pt x="0" y="3718"/>
                </a:moveTo>
                <a:lnTo>
                  <a:pt x="0" y="3648"/>
                </a:lnTo>
                <a:lnTo>
                  <a:pt x="51" y="3648"/>
                </a:lnTo>
                <a:lnTo>
                  <a:pt x="51" y="3718"/>
                </a:lnTo>
                <a:lnTo>
                  <a:pt x="0" y="3718"/>
                </a:lnTo>
                <a:moveTo>
                  <a:pt x="0" y="3602"/>
                </a:moveTo>
                <a:lnTo>
                  <a:pt x="0" y="3532"/>
                </a:lnTo>
                <a:lnTo>
                  <a:pt x="51" y="3532"/>
                </a:lnTo>
                <a:lnTo>
                  <a:pt x="51" y="3602"/>
                </a:lnTo>
                <a:lnTo>
                  <a:pt x="0" y="3602"/>
                </a:lnTo>
                <a:moveTo>
                  <a:pt x="0" y="3486"/>
                </a:moveTo>
                <a:lnTo>
                  <a:pt x="0" y="3416"/>
                </a:lnTo>
                <a:lnTo>
                  <a:pt x="51" y="3416"/>
                </a:lnTo>
                <a:lnTo>
                  <a:pt x="51" y="3486"/>
                </a:lnTo>
                <a:lnTo>
                  <a:pt x="0" y="3486"/>
                </a:lnTo>
                <a:moveTo>
                  <a:pt x="0" y="3370"/>
                </a:moveTo>
                <a:lnTo>
                  <a:pt x="0" y="3300"/>
                </a:lnTo>
                <a:lnTo>
                  <a:pt x="51" y="3300"/>
                </a:lnTo>
                <a:lnTo>
                  <a:pt x="51" y="3370"/>
                </a:lnTo>
                <a:lnTo>
                  <a:pt x="0" y="3370"/>
                </a:lnTo>
                <a:moveTo>
                  <a:pt x="0" y="3254"/>
                </a:moveTo>
                <a:lnTo>
                  <a:pt x="0" y="3184"/>
                </a:lnTo>
                <a:lnTo>
                  <a:pt x="51" y="3184"/>
                </a:lnTo>
                <a:lnTo>
                  <a:pt x="51" y="3254"/>
                </a:lnTo>
                <a:lnTo>
                  <a:pt x="0" y="3254"/>
                </a:lnTo>
                <a:moveTo>
                  <a:pt x="0" y="3138"/>
                </a:moveTo>
                <a:lnTo>
                  <a:pt x="0" y="3068"/>
                </a:lnTo>
                <a:lnTo>
                  <a:pt x="51" y="3068"/>
                </a:lnTo>
                <a:lnTo>
                  <a:pt x="51" y="3138"/>
                </a:lnTo>
                <a:lnTo>
                  <a:pt x="0" y="3138"/>
                </a:lnTo>
                <a:moveTo>
                  <a:pt x="0" y="3022"/>
                </a:moveTo>
                <a:lnTo>
                  <a:pt x="0" y="2952"/>
                </a:lnTo>
                <a:lnTo>
                  <a:pt x="51" y="2952"/>
                </a:lnTo>
                <a:lnTo>
                  <a:pt x="51" y="3022"/>
                </a:lnTo>
                <a:lnTo>
                  <a:pt x="0" y="3022"/>
                </a:lnTo>
                <a:moveTo>
                  <a:pt x="0" y="2906"/>
                </a:moveTo>
                <a:lnTo>
                  <a:pt x="0" y="2837"/>
                </a:lnTo>
                <a:lnTo>
                  <a:pt x="51" y="2837"/>
                </a:lnTo>
                <a:lnTo>
                  <a:pt x="51" y="2906"/>
                </a:lnTo>
                <a:lnTo>
                  <a:pt x="0" y="2906"/>
                </a:lnTo>
                <a:moveTo>
                  <a:pt x="0" y="2790"/>
                </a:moveTo>
                <a:lnTo>
                  <a:pt x="0" y="2721"/>
                </a:lnTo>
                <a:lnTo>
                  <a:pt x="51" y="2721"/>
                </a:lnTo>
                <a:lnTo>
                  <a:pt x="51" y="2790"/>
                </a:lnTo>
                <a:lnTo>
                  <a:pt x="0" y="2790"/>
                </a:lnTo>
                <a:moveTo>
                  <a:pt x="0" y="2674"/>
                </a:moveTo>
                <a:lnTo>
                  <a:pt x="0" y="2605"/>
                </a:lnTo>
                <a:lnTo>
                  <a:pt x="51" y="2605"/>
                </a:lnTo>
                <a:lnTo>
                  <a:pt x="51" y="2674"/>
                </a:lnTo>
                <a:lnTo>
                  <a:pt x="0" y="2674"/>
                </a:lnTo>
                <a:moveTo>
                  <a:pt x="0" y="2558"/>
                </a:moveTo>
                <a:lnTo>
                  <a:pt x="0" y="2489"/>
                </a:lnTo>
                <a:lnTo>
                  <a:pt x="51" y="2489"/>
                </a:lnTo>
                <a:lnTo>
                  <a:pt x="51" y="2558"/>
                </a:lnTo>
                <a:lnTo>
                  <a:pt x="0" y="2558"/>
                </a:lnTo>
                <a:moveTo>
                  <a:pt x="0" y="2442"/>
                </a:moveTo>
                <a:lnTo>
                  <a:pt x="0" y="2373"/>
                </a:lnTo>
                <a:lnTo>
                  <a:pt x="51" y="2373"/>
                </a:lnTo>
                <a:lnTo>
                  <a:pt x="51" y="2442"/>
                </a:lnTo>
                <a:lnTo>
                  <a:pt x="0" y="2442"/>
                </a:lnTo>
                <a:moveTo>
                  <a:pt x="0" y="2326"/>
                </a:moveTo>
                <a:lnTo>
                  <a:pt x="0" y="2257"/>
                </a:lnTo>
                <a:lnTo>
                  <a:pt x="51" y="2257"/>
                </a:lnTo>
                <a:lnTo>
                  <a:pt x="51" y="2326"/>
                </a:lnTo>
                <a:lnTo>
                  <a:pt x="0" y="2326"/>
                </a:lnTo>
                <a:moveTo>
                  <a:pt x="0" y="2210"/>
                </a:moveTo>
                <a:lnTo>
                  <a:pt x="0" y="2141"/>
                </a:lnTo>
                <a:lnTo>
                  <a:pt x="51" y="2141"/>
                </a:lnTo>
                <a:lnTo>
                  <a:pt x="51" y="2210"/>
                </a:lnTo>
                <a:lnTo>
                  <a:pt x="0" y="2210"/>
                </a:lnTo>
                <a:moveTo>
                  <a:pt x="0" y="2094"/>
                </a:moveTo>
                <a:lnTo>
                  <a:pt x="0" y="2025"/>
                </a:lnTo>
                <a:lnTo>
                  <a:pt x="51" y="2025"/>
                </a:lnTo>
                <a:lnTo>
                  <a:pt x="51" y="2094"/>
                </a:lnTo>
                <a:lnTo>
                  <a:pt x="0" y="2094"/>
                </a:lnTo>
                <a:moveTo>
                  <a:pt x="0" y="1978"/>
                </a:moveTo>
                <a:lnTo>
                  <a:pt x="0" y="1909"/>
                </a:lnTo>
                <a:lnTo>
                  <a:pt x="51" y="1909"/>
                </a:lnTo>
                <a:lnTo>
                  <a:pt x="51" y="1978"/>
                </a:lnTo>
                <a:lnTo>
                  <a:pt x="0" y="1978"/>
                </a:lnTo>
                <a:moveTo>
                  <a:pt x="0" y="1862"/>
                </a:moveTo>
                <a:lnTo>
                  <a:pt x="0" y="1793"/>
                </a:lnTo>
                <a:lnTo>
                  <a:pt x="51" y="1793"/>
                </a:lnTo>
                <a:lnTo>
                  <a:pt x="51" y="1862"/>
                </a:lnTo>
                <a:lnTo>
                  <a:pt x="0" y="1862"/>
                </a:lnTo>
                <a:moveTo>
                  <a:pt x="0" y="1746"/>
                </a:moveTo>
                <a:lnTo>
                  <a:pt x="0" y="1677"/>
                </a:lnTo>
                <a:lnTo>
                  <a:pt x="51" y="1677"/>
                </a:lnTo>
                <a:lnTo>
                  <a:pt x="51" y="1746"/>
                </a:lnTo>
                <a:lnTo>
                  <a:pt x="0" y="1746"/>
                </a:lnTo>
                <a:moveTo>
                  <a:pt x="0" y="1630"/>
                </a:moveTo>
                <a:lnTo>
                  <a:pt x="0" y="1561"/>
                </a:lnTo>
                <a:lnTo>
                  <a:pt x="51" y="1561"/>
                </a:lnTo>
                <a:lnTo>
                  <a:pt x="51" y="1630"/>
                </a:lnTo>
                <a:lnTo>
                  <a:pt x="0" y="1630"/>
                </a:lnTo>
                <a:moveTo>
                  <a:pt x="0" y="1514"/>
                </a:moveTo>
                <a:lnTo>
                  <a:pt x="0" y="1445"/>
                </a:lnTo>
                <a:lnTo>
                  <a:pt x="51" y="1445"/>
                </a:lnTo>
                <a:lnTo>
                  <a:pt x="51" y="1514"/>
                </a:lnTo>
                <a:lnTo>
                  <a:pt x="0" y="1514"/>
                </a:lnTo>
                <a:moveTo>
                  <a:pt x="0" y="1398"/>
                </a:moveTo>
                <a:lnTo>
                  <a:pt x="0" y="1329"/>
                </a:lnTo>
                <a:lnTo>
                  <a:pt x="51" y="1329"/>
                </a:lnTo>
                <a:lnTo>
                  <a:pt x="51" y="1398"/>
                </a:lnTo>
                <a:lnTo>
                  <a:pt x="0" y="1398"/>
                </a:lnTo>
                <a:moveTo>
                  <a:pt x="0" y="1282"/>
                </a:moveTo>
                <a:lnTo>
                  <a:pt x="0" y="1213"/>
                </a:lnTo>
                <a:lnTo>
                  <a:pt x="51" y="1213"/>
                </a:lnTo>
                <a:lnTo>
                  <a:pt x="51" y="1282"/>
                </a:lnTo>
                <a:lnTo>
                  <a:pt x="0" y="1282"/>
                </a:lnTo>
                <a:moveTo>
                  <a:pt x="0" y="1166"/>
                </a:moveTo>
                <a:lnTo>
                  <a:pt x="0" y="1097"/>
                </a:lnTo>
                <a:lnTo>
                  <a:pt x="51" y="1097"/>
                </a:lnTo>
                <a:lnTo>
                  <a:pt x="51" y="1166"/>
                </a:lnTo>
                <a:lnTo>
                  <a:pt x="0" y="1166"/>
                </a:lnTo>
                <a:moveTo>
                  <a:pt x="0" y="1050"/>
                </a:moveTo>
                <a:lnTo>
                  <a:pt x="0" y="981"/>
                </a:lnTo>
                <a:lnTo>
                  <a:pt x="51" y="981"/>
                </a:lnTo>
                <a:lnTo>
                  <a:pt x="51" y="1050"/>
                </a:lnTo>
                <a:lnTo>
                  <a:pt x="0" y="1050"/>
                </a:lnTo>
                <a:moveTo>
                  <a:pt x="0" y="934"/>
                </a:moveTo>
                <a:lnTo>
                  <a:pt x="0" y="865"/>
                </a:lnTo>
                <a:lnTo>
                  <a:pt x="51" y="865"/>
                </a:lnTo>
                <a:lnTo>
                  <a:pt x="51" y="934"/>
                </a:lnTo>
                <a:lnTo>
                  <a:pt x="0" y="934"/>
                </a:lnTo>
                <a:moveTo>
                  <a:pt x="0" y="818"/>
                </a:moveTo>
                <a:lnTo>
                  <a:pt x="0" y="749"/>
                </a:lnTo>
                <a:lnTo>
                  <a:pt x="51" y="749"/>
                </a:lnTo>
                <a:lnTo>
                  <a:pt x="51" y="818"/>
                </a:lnTo>
                <a:lnTo>
                  <a:pt x="0" y="818"/>
                </a:lnTo>
                <a:moveTo>
                  <a:pt x="0" y="702"/>
                </a:moveTo>
                <a:lnTo>
                  <a:pt x="0" y="633"/>
                </a:lnTo>
                <a:lnTo>
                  <a:pt x="51" y="633"/>
                </a:lnTo>
                <a:lnTo>
                  <a:pt x="51" y="702"/>
                </a:lnTo>
                <a:lnTo>
                  <a:pt x="0" y="702"/>
                </a:lnTo>
                <a:moveTo>
                  <a:pt x="0" y="586"/>
                </a:moveTo>
                <a:lnTo>
                  <a:pt x="0" y="517"/>
                </a:lnTo>
                <a:lnTo>
                  <a:pt x="51" y="517"/>
                </a:lnTo>
                <a:lnTo>
                  <a:pt x="51" y="586"/>
                </a:lnTo>
                <a:lnTo>
                  <a:pt x="0" y="586"/>
                </a:lnTo>
                <a:moveTo>
                  <a:pt x="0" y="470"/>
                </a:moveTo>
                <a:lnTo>
                  <a:pt x="0" y="401"/>
                </a:lnTo>
                <a:lnTo>
                  <a:pt x="51" y="401"/>
                </a:lnTo>
                <a:lnTo>
                  <a:pt x="51" y="470"/>
                </a:lnTo>
                <a:lnTo>
                  <a:pt x="0" y="470"/>
                </a:lnTo>
                <a:moveTo>
                  <a:pt x="0" y="354"/>
                </a:moveTo>
                <a:lnTo>
                  <a:pt x="0" y="304"/>
                </a:lnTo>
                <a:cubicBezTo>
                  <a:pt x="0" y="297"/>
                  <a:pt x="0" y="290"/>
                  <a:pt x="0" y="284"/>
                </a:cubicBezTo>
                <a:lnTo>
                  <a:pt x="51" y="287"/>
                </a:lnTo>
                <a:cubicBezTo>
                  <a:pt x="51" y="293"/>
                  <a:pt x="51" y="298"/>
                  <a:pt x="51" y="304"/>
                </a:cubicBezTo>
                <a:lnTo>
                  <a:pt x="51" y="354"/>
                </a:lnTo>
                <a:lnTo>
                  <a:pt x="0" y="354"/>
                </a:lnTo>
                <a:moveTo>
                  <a:pt x="8" y="234"/>
                </a:moveTo>
                <a:cubicBezTo>
                  <a:pt x="14" y="209"/>
                  <a:pt x="23" y="185"/>
                  <a:pt x="35" y="162"/>
                </a:cubicBezTo>
                <a:lnTo>
                  <a:pt x="80" y="186"/>
                </a:lnTo>
                <a:cubicBezTo>
                  <a:pt x="70" y="205"/>
                  <a:pt x="63" y="225"/>
                  <a:pt x="58" y="246"/>
                </a:cubicBezTo>
                <a:lnTo>
                  <a:pt x="8" y="234"/>
                </a:lnTo>
                <a:moveTo>
                  <a:pt x="63" y="119"/>
                </a:moveTo>
                <a:cubicBezTo>
                  <a:pt x="78" y="98"/>
                  <a:pt x="97" y="80"/>
                  <a:pt x="117" y="64"/>
                </a:cubicBezTo>
                <a:lnTo>
                  <a:pt x="148" y="104"/>
                </a:lnTo>
                <a:cubicBezTo>
                  <a:pt x="131" y="117"/>
                  <a:pt x="116" y="133"/>
                  <a:pt x="103" y="150"/>
                </a:cubicBezTo>
                <a:lnTo>
                  <a:pt x="63" y="119"/>
                </a:lnTo>
                <a:moveTo>
                  <a:pt x="160" y="36"/>
                </a:moveTo>
                <a:cubicBezTo>
                  <a:pt x="183" y="24"/>
                  <a:pt x="207" y="14"/>
                  <a:pt x="232" y="8"/>
                </a:cubicBezTo>
                <a:lnTo>
                  <a:pt x="244" y="58"/>
                </a:lnTo>
                <a:cubicBezTo>
                  <a:pt x="223" y="63"/>
                  <a:pt x="203" y="71"/>
                  <a:pt x="184" y="81"/>
                </a:cubicBezTo>
                <a:lnTo>
                  <a:pt x="160" y="36"/>
                </a:lnTo>
                <a:moveTo>
                  <a:pt x="282" y="1"/>
                </a:moveTo>
                <a:cubicBezTo>
                  <a:pt x="289" y="0"/>
                  <a:pt x="296" y="0"/>
                  <a:pt x="304" y="0"/>
                </a:cubicBezTo>
                <a:lnTo>
                  <a:pt x="373" y="0"/>
                </a:lnTo>
                <a:lnTo>
                  <a:pt x="373" y="51"/>
                </a:lnTo>
                <a:lnTo>
                  <a:pt x="304" y="51"/>
                </a:lnTo>
                <a:cubicBezTo>
                  <a:pt x="298" y="51"/>
                  <a:pt x="292" y="51"/>
                  <a:pt x="285" y="51"/>
                </a:cubicBezTo>
                <a:lnTo>
                  <a:pt x="282" y="1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9" name="任意多边形: 形状 458"/>
          <p:cNvSpPr/>
          <p:nvPr/>
        </p:nvSpPr>
        <p:spPr>
          <a:xfrm>
            <a:off x="5472720" y="3542985"/>
            <a:ext cx="4898880" cy="2224800"/>
          </a:xfrm>
          <a:custGeom>
            <a:avLst/>
            <a:gdLst/>
            <a:ahLst/>
            <a:cxnLst/>
            <a:rect l="0" t="0" r="r" b="b"/>
            <a:pathLst>
              <a:path w="13608" h="6180">
                <a:moveTo>
                  <a:pt x="420" y="0"/>
                </a:moveTo>
                <a:lnTo>
                  <a:pt x="489" y="0"/>
                </a:lnTo>
                <a:lnTo>
                  <a:pt x="489" y="51"/>
                </a:lnTo>
                <a:lnTo>
                  <a:pt x="420" y="51"/>
                </a:lnTo>
                <a:lnTo>
                  <a:pt x="420" y="0"/>
                </a:lnTo>
                <a:moveTo>
                  <a:pt x="536" y="0"/>
                </a:moveTo>
                <a:lnTo>
                  <a:pt x="605" y="0"/>
                </a:lnTo>
                <a:lnTo>
                  <a:pt x="605" y="51"/>
                </a:lnTo>
                <a:lnTo>
                  <a:pt x="536" y="51"/>
                </a:lnTo>
                <a:lnTo>
                  <a:pt x="536" y="0"/>
                </a:lnTo>
                <a:moveTo>
                  <a:pt x="652" y="0"/>
                </a:moveTo>
                <a:lnTo>
                  <a:pt x="721" y="0"/>
                </a:lnTo>
                <a:lnTo>
                  <a:pt x="721" y="51"/>
                </a:lnTo>
                <a:lnTo>
                  <a:pt x="652" y="51"/>
                </a:lnTo>
                <a:lnTo>
                  <a:pt x="652" y="0"/>
                </a:lnTo>
                <a:moveTo>
                  <a:pt x="768" y="0"/>
                </a:moveTo>
                <a:lnTo>
                  <a:pt x="837" y="0"/>
                </a:lnTo>
                <a:lnTo>
                  <a:pt x="837" y="51"/>
                </a:lnTo>
                <a:lnTo>
                  <a:pt x="768" y="51"/>
                </a:lnTo>
                <a:lnTo>
                  <a:pt x="768" y="0"/>
                </a:lnTo>
                <a:moveTo>
                  <a:pt x="884" y="0"/>
                </a:moveTo>
                <a:lnTo>
                  <a:pt x="953" y="0"/>
                </a:lnTo>
                <a:lnTo>
                  <a:pt x="953" y="51"/>
                </a:lnTo>
                <a:lnTo>
                  <a:pt x="884" y="51"/>
                </a:lnTo>
                <a:lnTo>
                  <a:pt x="884" y="0"/>
                </a:lnTo>
                <a:moveTo>
                  <a:pt x="1000" y="0"/>
                </a:moveTo>
                <a:lnTo>
                  <a:pt x="1069" y="0"/>
                </a:lnTo>
                <a:lnTo>
                  <a:pt x="1069" y="51"/>
                </a:lnTo>
                <a:lnTo>
                  <a:pt x="1000" y="51"/>
                </a:lnTo>
                <a:lnTo>
                  <a:pt x="1000" y="0"/>
                </a:lnTo>
                <a:moveTo>
                  <a:pt x="1116" y="0"/>
                </a:moveTo>
                <a:lnTo>
                  <a:pt x="1185" y="0"/>
                </a:lnTo>
                <a:lnTo>
                  <a:pt x="1185" y="51"/>
                </a:lnTo>
                <a:lnTo>
                  <a:pt x="1116" y="51"/>
                </a:lnTo>
                <a:lnTo>
                  <a:pt x="1116" y="0"/>
                </a:lnTo>
                <a:moveTo>
                  <a:pt x="1232" y="0"/>
                </a:moveTo>
                <a:lnTo>
                  <a:pt x="1301" y="0"/>
                </a:lnTo>
                <a:lnTo>
                  <a:pt x="1301" y="51"/>
                </a:lnTo>
                <a:lnTo>
                  <a:pt x="1232" y="51"/>
                </a:lnTo>
                <a:lnTo>
                  <a:pt x="1232" y="0"/>
                </a:lnTo>
                <a:moveTo>
                  <a:pt x="1348" y="0"/>
                </a:moveTo>
                <a:lnTo>
                  <a:pt x="1417" y="0"/>
                </a:lnTo>
                <a:lnTo>
                  <a:pt x="1417" y="51"/>
                </a:lnTo>
                <a:lnTo>
                  <a:pt x="1348" y="51"/>
                </a:lnTo>
                <a:lnTo>
                  <a:pt x="1348" y="0"/>
                </a:lnTo>
                <a:moveTo>
                  <a:pt x="1464" y="0"/>
                </a:moveTo>
                <a:lnTo>
                  <a:pt x="1533" y="0"/>
                </a:lnTo>
                <a:lnTo>
                  <a:pt x="1533" y="51"/>
                </a:lnTo>
                <a:lnTo>
                  <a:pt x="1464" y="51"/>
                </a:lnTo>
                <a:lnTo>
                  <a:pt x="1464" y="0"/>
                </a:lnTo>
                <a:moveTo>
                  <a:pt x="1580" y="0"/>
                </a:moveTo>
                <a:lnTo>
                  <a:pt x="1649" y="0"/>
                </a:lnTo>
                <a:lnTo>
                  <a:pt x="1649" y="51"/>
                </a:lnTo>
                <a:lnTo>
                  <a:pt x="1580" y="51"/>
                </a:lnTo>
                <a:lnTo>
                  <a:pt x="1580" y="0"/>
                </a:lnTo>
                <a:moveTo>
                  <a:pt x="1696" y="0"/>
                </a:moveTo>
                <a:lnTo>
                  <a:pt x="1765" y="0"/>
                </a:lnTo>
                <a:lnTo>
                  <a:pt x="1765" y="51"/>
                </a:lnTo>
                <a:lnTo>
                  <a:pt x="1696" y="51"/>
                </a:lnTo>
                <a:lnTo>
                  <a:pt x="1696" y="0"/>
                </a:lnTo>
                <a:moveTo>
                  <a:pt x="1812" y="0"/>
                </a:moveTo>
                <a:lnTo>
                  <a:pt x="1881" y="0"/>
                </a:lnTo>
                <a:lnTo>
                  <a:pt x="1881" y="51"/>
                </a:lnTo>
                <a:lnTo>
                  <a:pt x="1812" y="51"/>
                </a:lnTo>
                <a:lnTo>
                  <a:pt x="1812" y="0"/>
                </a:lnTo>
                <a:moveTo>
                  <a:pt x="1928" y="0"/>
                </a:moveTo>
                <a:lnTo>
                  <a:pt x="1997" y="0"/>
                </a:lnTo>
                <a:lnTo>
                  <a:pt x="1997" y="51"/>
                </a:lnTo>
                <a:lnTo>
                  <a:pt x="1928" y="51"/>
                </a:lnTo>
                <a:lnTo>
                  <a:pt x="1928" y="0"/>
                </a:lnTo>
                <a:moveTo>
                  <a:pt x="2044" y="0"/>
                </a:moveTo>
                <a:lnTo>
                  <a:pt x="2113" y="0"/>
                </a:lnTo>
                <a:lnTo>
                  <a:pt x="2113" y="51"/>
                </a:lnTo>
                <a:lnTo>
                  <a:pt x="2044" y="51"/>
                </a:lnTo>
                <a:lnTo>
                  <a:pt x="2044" y="0"/>
                </a:lnTo>
                <a:moveTo>
                  <a:pt x="2160" y="0"/>
                </a:moveTo>
                <a:lnTo>
                  <a:pt x="2229" y="0"/>
                </a:lnTo>
                <a:lnTo>
                  <a:pt x="2229" y="51"/>
                </a:lnTo>
                <a:lnTo>
                  <a:pt x="2160" y="51"/>
                </a:lnTo>
                <a:lnTo>
                  <a:pt x="2160" y="0"/>
                </a:lnTo>
                <a:moveTo>
                  <a:pt x="2276" y="0"/>
                </a:moveTo>
                <a:lnTo>
                  <a:pt x="2345" y="0"/>
                </a:lnTo>
                <a:lnTo>
                  <a:pt x="2345" y="51"/>
                </a:lnTo>
                <a:lnTo>
                  <a:pt x="2276" y="51"/>
                </a:lnTo>
                <a:lnTo>
                  <a:pt x="2276" y="0"/>
                </a:lnTo>
                <a:moveTo>
                  <a:pt x="2392" y="0"/>
                </a:moveTo>
                <a:lnTo>
                  <a:pt x="2461" y="0"/>
                </a:lnTo>
                <a:lnTo>
                  <a:pt x="2461" y="51"/>
                </a:lnTo>
                <a:lnTo>
                  <a:pt x="2392" y="51"/>
                </a:lnTo>
                <a:lnTo>
                  <a:pt x="2392" y="0"/>
                </a:lnTo>
                <a:moveTo>
                  <a:pt x="2508" y="0"/>
                </a:moveTo>
                <a:lnTo>
                  <a:pt x="2577" y="0"/>
                </a:lnTo>
                <a:lnTo>
                  <a:pt x="2577" y="51"/>
                </a:lnTo>
                <a:lnTo>
                  <a:pt x="2508" y="51"/>
                </a:lnTo>
                <a:lnTo>
                  <a:pt x="2508" y="0"/>
                </a:lnTo>
                <a:moveTo>
                  <a:pt x="2624" y="0"/>
                </a:moveTo>
                <a:lnTo>
                  <a:pt x="2693" y="0"/>
                </a:lnTo>
                <a:lnTo>
                  <a:pt x="2693" y="51"/>
                </a:lnTo>
                <a:lnTo>
                  <a:pt x="2624" y="51"/>
                </a:lnTo>
                <a:lnTo>
                  <a:pt x="2624" y="0"/>
                </a:lnTo>
                <a:moveTo>
                  <a:pt x="2740" y="0"/>
                </a:moveTo>
                <a:lnTo>
                  <a:pt x="2809" y="0"/>
                </a:lnTo>
                <a:lnTo>
                  <a:pt x="2809" y="51"/>
                </a:lnTo>
                <a:lnTo>
                  <a:pt x="2740" y="51"/>
                </a:lnTo>
                <a:lnTo>
                  <a:pt x="2740" y="0"/>
                </a:lnTo>
                <a:moveTo>
                  <a:pt x="2856" y="0"/>
                </a:moveTo>
                <a:lnTo>
                  <a:pt x="2925" y="0"/>
                </a:lnTo>
                <a:lnTo>
                  <a:pt x="2925" y="51"/>
                </a:lnTo>
                <a:lnTo>
                  <a:pt x="2856" y="51"/>
                </a:lnTo>
                <a:lnTo>
                  <a:pt x="2856" y="0"/>
                </a:lnTo>
                <a:moveTo>
                  <a:pt x="2972" y="0"/>
                </a:moveTo>
                <a:lnTo>
                  <a:pt x="3041" y="0"/>
                </a:lnTo>
                <a:lnTo>
                  <a:pt x="3041" y="51"/>
                </a:lnTo>
                <a:lnTo>
                  <a:pt x="2972" y="51"/>
                </a:lnTo>
                <a:lnTo>
                  <a:pt x="2972" y="0"/>
                </a:lnTo>
                <a:moveTo>
                  <a:pt x="3088" y="0"/>
                </a:moveTo>
                <a:lnTo>
                  <a:pt x="3157" y="0"/>
                </a:lnTo>
                <a:lnTo>
                  <a:pt x="3157" y="51"/>
                </a:lnTo>
                <a:lnTo>
                  <a:pt x="3088" y="51"/>
                </a:lnTo>
                <a:lnTo>
                  <a:pt x="3088" y="0"/>
                </a:lnTo>
                <a:moveTo>
                  <a:pt x="3204" y="0"/>
                </a:moveTo>
                <a:lnTo>
                  <a:pt x="3273" y="0"/>
                </a:lnTo>
                <a:lnTo>
                  <a:pt x="3273" y="51"/>
                </a:lnTo>
                <a:lnTo>
                  <a:pt x="3204" y="51"/>
                </a:lnTo>
                <a:lnTo>
                  <a:pt x="3204" y="0"/>
                </a:lnTo>
                <a:moveTo>
                  <a:pt x="3320" y="0"/>
                </a:moveTo>
                <a:lnTo>
                  <a:pt x="3389" y="0"/>
                </a:lnTo>
                <a:lnTo>
                  <a:pt x="3389" y="51"/>
                </a:lnTo>
                <a:lnTo>
                  <a:pt x="3320" y="51"/>
                </a:lnTo>
                <a:lnTo>
                  <a:pt x="3320" y="0"/>
                </a:lnTo>
                <a:moveTo>
                  <a:pt x="3436" y="0"/>
                </a:moveTo>
                <a:lnTo>
                  <a:pt x="3505" y="0"/>
                </a:lnTo>
                <a:lnTo>
                  <a:pt x="3505" y="51"/>
                </a:lnTo>
                <a:lnTo>
                  <a:pt x="3436" y="51"/>
                </a:lnTo>
                <a:lnTo>
                  <a:pt x="3436" y="0"/>
                </a:lnTo>
                <a:moveTo>
                  <a:pt x="3552" y="0"/>
                </a:moveTo>
                <a:lnTo>
                  <a:pt x="3621" y="0"/>
                </a:lnTo>
                <a:lnTo>
                  <a:pt x="3621" y="51"/>
                </a:lnTo>
                <a:lnTo>
                  <a:pt x="3552" y="51"/>
                </a:lnTo>
                <a:lnTo>
                  <a:pt x="3552" y="0"/>
                </a:lnTo>
                <a:moveTo>
                  <a:pt x="3668" y="0"/>
                </a:moveTo>
                <a:lnTo>
                  <a:pt x="3737" y="0"/>
                </a:lnTo>
                <a:lnTo>
                  <a:pt x="3737" y="51"/>
                </a:lnTo>
                <a:lnTo>
                  <a:pt x="3668" y="51"/>
                </a:lnTo>
                <a:lnTo>
                  <a:pt x="3668" y="0"/>
                </a:lnTo>
                <a:moveTo>
                  <a:pt x="3784" y="0"/>
                </a:moveTo>
                <a:lnTo>
                  <a:pt x="3853" y="0"/>
                </a:lnTo>
                <a:lnTo>
                  <a:pt x="3853" y="51"/>
                </a:lnTo>
                <a:lnTo>
                  <a:pt x="3784" y="51"/>
                </a:lnTo>
                <a:lnTo>
                  <a:pt x="3784" y="0"/>
                </a:lnTo>
                <a:moveTo>
                  <a:pt x="3900" y="0"/>
                </a:moveTo>
                <a:lnTo>
                  <a:pt x="3969" y="0"/>
                </a:lnTo>
                <a:lnTo>
                  <a:pt x="3969" y="51"/>
                </a:lnTo>
                <a:lnTo>
                  <a:pt x="3900" y="51"/>
                </a:lnTo>
                <a:lnTo>
                  <a:pt x="3900" y="0"/>
                </a:lnTo>
                <a:moveTo>
                  <a:pt x="4016" y="0"/>
                </a:moveTo>
                <a:lnTo>
                  <a:pt x="4085" y="0"/>
                </a:lnTo>
                <a:lnTo>
                  <a:pt x="4085" y="51"/>
                </a:lnTo>
                <a:lnTo>
                  <a:pt x="4016" y="51"/>
                </a:lnTo>
                <a:lnTo>
                  <a:pt x="4016" y="0"/>
                </a:lnTo>
                <a:moveTo>
                  <a:pt x="4132" y="0"/>
                </a:moveTo>
                <a:lnTo>
                  <a:pt x="4201" y="0"/>
                </a:lnTo>
                <a:lnTo>
                  <a:pt x="4201" y="51"/>
                </a:lnTo>
                <a:lnTo>
                  <a:pt x="4132" y="51"/>
                </a:lnTo>
                <a:lnTo>
                  <a:pt x="4132" y="0"/>
                </a:lnTo>
                <a:moveTo>
                  <a:pt x="4248" y="0"/>
                </a:moveTo>
                <a:lnTo>
                  <a:pt x="4317" y="0"/>
                </a:lnTo>
                <a:lnTo>
                  <a:pt x="4317" y="51"/>
                </a:lnTo>
                <a:lnTo>
                  <a:pt x="4248" y="51"/>
                </a:lnTo>
                <a:lnTo>
                  <a:pt x="4248" y="0"/>
                </a:lnTo>
                <a:moveTo>
                  <a:pt x="4364" y="0"/>
                </a:moveTo>
                <a:lnTo>
                  <a:pt x="4433" y="0"/>
                </a:lnTo>
                <a:lnTo>
                  <a:pt x="4433" y="51"/>
                </a:lnTo>
                <a:lnTo>
                  <a:pt x="4364" y="51"/>
                </a:lnTo>
                <a:lnTo>
                  <a:pt x="4364" y="0"/>
                </a:lnTo>
                <a:moveTo>
                  <a:pt x="4480" y="0"/>
                </a:moveTo>
                <a:lnTo>
                  <a:pt x="4549" y="0"/>
                </a:lnTo>
                <a:lnTo>
                  <a:pt x="4549" y="51"/>
                </a:lnTo>
                <a:lnTo>
                  <a:pt x="4480" y="51"/>
                </a:lnTo>
                <a:lnTo>
                  <a:pt x="4480" y="0"/>
                </a:lnTo>
                <a:moveTo>
                  <a:pt x="4596" y="0"/>
                </a:moveTo>
                <a:lnTo>
                  <a:pt x="4665" y="0"/>
                </a:lnTo>
                <a:lnTo>
                  <a:pt x="4665" y="51"/>
                </a:lnTo>
                <a:lnTo>
                  <a:pt x="4596" y="51"/>
                </a:lnTo>
                <a:lnTo>
                  <a:pt x="4596" y="0"/>
                </a:lnTo>
                <a:moveTo>
                  <a:pt x="4712" y="0"/>
                </a:moveTo>
                <a:lnTo>
                  <a:pt x="4781" y="0"/>
                </a:lnTo>
                <a:lnTo>
                  <a:pt x="4781" y="51"/>
                </a:lnTo>
                <a:lnTo>
                  <a:pt x="4712" y="51"/>
                </a:lnTo>
                <a:lnTo>
                  <a:pt x="4712" y="0"/>
                </a:lnTo>
                <a:moveTo>
                  <a:pt x="4828" y="0"/>
                </a:moveTo>
                <a:lnTo>
                  <a:pt x="4897" y="0"/>
                </a:lnTo>
                <a:lnTo>
                  <a:pt x="4897" y="51"/>
                </a:lnTo>
                <a:lnTo>
                  <a:pt x="4828" y="51"/>
                </a:lnTo>
                <a:lnTo>
                  <a:pt x="4828" y="0"/>
                </a:lnTo>
                <a:moveTo>
                  <a:pt x="4944" y="0"/>
                </a:moveTo>
                <a:lnTo>
                  <a:pt x="5013" y="0"/>
                </a:lnTo>
                <a:lnTo>
                  <a:pt x="5013" y="51"/>
                </a:lnTo>
                <a:lnTo>
                  <a:pt x="4944" y="51"/>
                </a:lnTo>
                <a:lnTo>
                  <a:pt x="4944" y="0"/>
                </a:lnTo>
                <a:moveTo>
                  <a:pt x="5060" y="0"/>
                </a:moveTo>
                <a:lnTo>
                  <a:pt x="5129" y="0"/>
                </a:lnTo>
                <a:lnTo>
                  <a:pt x="5129" y="51"/>
                </a:lnTo>
                <a:lnTo>
                  <a:pt x="5060" y="51"/>
                </a:lnTo>
                <a:lnTo>
                  <a:pt x="5060" y="0"/>
                </a:lnTo>
                <a:moveTo>
                  <a:pt x="5176" y="0"/>
                </a:moveTo>
                <a:lnTo>
                  <a:pt x="5246" y="0"/>
                </a:lnTo>
                <a:lnTo>
                  <a:pt x="5246" y="51"/>
                </a:lnTo>
                <a:lnTo>
                  <a:pt x="5176" y="51"/>
                </a:lnTo>
                <a:lnTo>
                  <a:pt x="5176" y="0"/>
                </a:lnTo>
                <a:moveTo>
                  <a:pt x="5293" y="0"/>
                </a:moveTo>
                <a:lnTo>
                  <a:pt x="5362" y="0"/>
                </a:lnTo>
                <a:lnTo>
                  <a:pt x="5362" y="51"/>
                </a:lnTo>
                <a:lnTo>
                  <a:pt x="5293" y="51"/>
                </a:lnTo>
                <a:lnTo>
                  <a:pt x="5293" y="0"/>
                </a:lnTo>
                <a:moveTo>
                  <a:pt x="5409" y="0"/>
                </a:moveTo>
                <a:lnTo>
                  <a:pt x="5478" y="0"/>
                </a:lnTo>
                <a:lnTo>
                  <a:pt x="5478" y="51"/>
                </a:lnTo>
                <a:lnTo>
                  <a:pt x="5409" y="51"/>
                </a:lnTo>
                <a:lnTo>
                  <a:pt x="5409" y="0"/>
                </a:lnTo>
                <a:moveTo>
                  <a:pt x="5525" y="0"/>
                </a:moveTo>
                <a:lnTo>
                  <a:pt x="5594" y="0"/>
                </a:lnTo>
                <a:lnTo>
                  <a:pt x="5594" y="51"/>
                </a:lnTo>
                <a:lnTo>
                  <a:pt x="5525" y="51"/>
                </a:lnTo>
                <a:lnTo>
                  <a:pt x="5525" y="0"/>
                </a:lnTo>
                <a:moveTo>
                  <a:pt x="5641" y="0"/>
                </a:moveTo>
                <a:lnTo>
                  <a:pt x="5710" y="0"/>
                </a:lnTo>
                <a:lnTo>
                  <a:pt x="5710" y="51"/>
                </a:lnTo>
                <a:lnTo>
                  <a:pt x="5641" y="51"/>
                </a:lnTo>
                <a:lnTo>
                  <a:pt x="5641" y="0"/>
                </a:lnTo>
                <a:moveTo>
                  <a:pt x="5757" y="0"/>
                </a:moveTo>
                <a:lnTo>
                  <a:pt x="5826" y="0"/>
                </a:lnTo>
                <a:lnTo>
                  <a:pt x="5826" y="51"/>
                </a:lnTo>
                <a:lnTo>
                  <a:pt x="5757" y="51"/>
                </a:lnTo>
                <a:lnTo>
                  <a:pt x="5757" y="0"/>
                </a:lnTo>
                <a:moveTo>
                  <a:pt x="5873" y="0"/>
                </a:moveTo>
                <a:lnTo>
                  <a:pt x="5942" y="0"/>
                </a:lnTo>
                <a:lnTo>
                  <a:pt x="5942" y="51"/>
                </a:lnTo>
                <a:lnTo>
                  <a:pt x="5873" y="51"/>
                </a:lnTo>
                <a:lnTo>
                  <a:pt x="5873" y="0"/>
                </a:lnTo>
                <a:moveTo>
                  <a:pt x="5989" y="0"/>
                </a:moveTo>
                <a:lnTo>
                  <a:pt x="6058" y="0"/>
                </a:lnTo>
                <a:lnTo>
                  <a:pt x="6058" y="51"/>
                </a:lnTo>
                <a:lnTo>
                  <a:pt x="5989" y="51"/>
                </a:lnTo>
                <a:lnTo>
                  <a:pt x="5989" y="0"/>
                </a:lnTo>
                <a:moveTo>
                  <a:pt x="6105" y="0"/>
                </a:moveTo>
                <a:lnTo>
                  <a:pt x="6174" y="0"/>
                </a:lnTo>
                <a:lnTo>
                  <a:pt x="6174" y="51"/>
                </a:lnTo>
                <a:lnTo>
                  <a:pt x="6105" y="51"/>
                </a:lnTo>
                <a:lnTo>
                  <a:pt x="6105" y="0"/>
                </a:lnTo>
                <a:moveTo>
                  <a:pt x="6221" y="0"/>
                </a:moveTo>
                <a:lnTo>
                  <a:pt x="6290" y="0"/>
                </a:lnTo>
                <a:lnTo>
                  <a:pt x="6290" y="51"/>
                </a:lnTo>
                <a:lnTo>
                  <a:pt x="6221" y="51"/>
                </a:lnTo>
                <a:lnTo>
                  <a:pt x="6221" y="0"/>
                </a:lnTo>
                <a:moveTo>
                  <a:pt x="6337" y="0"/>
                </a:moveTo>
                <a:lnTo>
                  <a:pt x="6406" y="0"/>
                </a:lnTo>
                <a:lnTo>
                  <a:pt x="6406" y="51"/>
                </a:lnTo>
                <a:lnTo>
                  <a:pt x="6337" y="51"/>
                </a:lnTo>
                <a:lnTo>
                  <a:pt x="6337" y="0"/>
                </a:lnTo>
                <a:moveTo>
                  <a:pt x="6453" y="0"/>
                </a:moveTo>
                <a:lnTo>
                  <a:pt x="6522" y="0"/>
                </a:lnTo>
                <a:lnTo>
                  <a:pt x="6522" y="51"/>
                </a:lnTo>
                <a:lnTo>
                  <a:pt x="6453" y="51"/>
                </a:lnTo>
                <a:lnTo>
                  <a:pt x="6453" y="0"/>
                </a:lnTo>
                <a:moveTo>
                  <a:pt x="6569" y="0"/>
                </a:moveTo>
                <a:lnTo>
                  <a:pt x="6638" y="0"/>
                </a:lnTo>
                <a:lnTo>
                  <a:pt x="6638" y="51"/>
                </a:lnTo>
                <a:lnTo>
                  <a:pt x="6569" y="51"/>
                </a:lnTo>
                <a:lnTo>
                  <a:pt x="6569" y="0"/>
                </a:lnTo>
                <a:moveTo>
                  <a:pt x="6685" y="0"/>
                </a:moveTo>
                <a:lnTo>
                  <a:pt x="6754" y="0"/>
                </a:lnTo>
                <a:lnTo>
                  <a:pt x="6754" y="51"/>
                </a:lnTo>
                <a:lnTo>
                  <a:pt x="6685" y="51"/>
                </a:lnTo>
                <a:lnTo>
                  <a:pt x="6685" y="0"/>
                </a:lnTo>
                <a:moveTo>
                  <a:pt x="6801" y="0"/>
                </a:moveTo>
                <a:lnTo>
                  <a:pt x="6870" y="0"/>
                </a:lnTo>
                <a:lnTo>
                  <a:pt x="6870" y="51"/>
                </a:lnTo>
                <a:lnTo>
                  <a:pt x="6801" y="51"/>
                </a:lnTo>
                <a:lnTo>
                  <a:pt x="6801" y="0"/>
                </a:lnTo>
                <a:moveTo>
                  <a:pt x="6917" y="0"/>
                </a:moveTo>
                <a:lnTo>
                  <a:pt x="6986" y="0"/>
                </a:lnTo>
                <a:lnTo>
                  <a:pt x="6986" y="51"/>
                </a:lnTo>
                <a:lnTo>
                  <a:pt x="6917" y="51"/>
                </a:lnTo>
                <a:lnTo>
                  <a:pt x="6917" y="0"/>
                </a:lnTo>
                <a:moveTo>
                  <a:pt x="7033" y="0"/>
                </a:moveTo>
                <a:lnTo>
                  <a:pt x="7102" y="0"/>
                </a:lnTo>
                <a:lnTo>
                  <a:pt x="7102" y="51"/>
                </a:lnTo>
                <a:lnTo>
                  <a:pt x="7033" y="51"/>
                </a:lnTo>
                <a:lnTo>
                  <a:pt x="7033" y="0"/>
                </a:lnTo>
                <a:moveTo>
                  <a:pt x="7149" y="0"/>
                </a:moveTo>
                <a:lnTo>
                  <a:pt x="7218" y="0"/>
                </a:lnTo>
                <a:lnTo>
                  <a:pt x="7218" y="51"/>
                </a:lnTo>
                <a:lnTo>
                  <a:pt x="7149" y="51"/>
                </a:lnTo>
                <a:lnTo>
                  <a:pt x="7149" y="0"/>
                </a:lnTo>
                <a:moveTo>
                  <a:pt x="7265" y="0"/>
                </a:moveTo>
                <a:lnTo>
                  <a:pt x="7334" y="0"/>
                </a:lnTo>
                <a:lnTo>
                  <a:pt x="7334" y="51"/>
                </a:lnTo>
                <a:lnTo>
                  <a:pt x="7265" y="51"/>
                </a:lnTo>
                <a:lnTo>
                  <a:pt x="7265" y="0"/>
                </a:lnTo>
                <a:moveTo>
                  <a:pt x="7381" y="0"/>
                </a:moveTo>
                <a:lnTo>
                  <a:pt x="7450" y="0"/>
                </a:lnTo>
                <a:lnTo>
                  <a:pt x="7450" y="51"/>
                </a:lnTo>
                <a:lnTo>
                  <a:pt x="7381" y="51"/>
                </a:lnTo>
                <a:lnTo>
                  <a:pt x="7381" y="0"/>
                </a:lnTo>
                <a:moveTo>
                  <a:pt x="7497" y="0"/>
                </a:moveTo>
                <a:lnTo>
                  <a:pt x="7566" y="0"/>
                </a:lnTo>
                <a:lnTo>
                  <a:pt x="7566" y="51"/>
                </a:lnTo>
                <a:lnTo>
                  <a:pt x="7497" y="51"/>
                </a:lnTo>
                <a:lnTo>
                  <a:pt x="7497" y="0"/>
                </a:lnTo>
                <a:moveTo>
                  <a:pt x="7613" y="0"/>
                </a:moveTo>
                <a:lnTo>
                  <a:pt x="7682" y="0"/>
                </a:lnTo>
                <a:lnTo>
                  <a:pt x="7682" y="51"/>
                </a:lnTo>
                <a:lnTo>
                  <a:pt x="7613" y="51"/>
                </a:lnTo>
                <a:lnTo>
                  <a:pt x="7613" y="0"/>
                </a:lnTo>
                <a:moveTo>
                  <a:pt x="7729" y="0"/>
                </a:moveTo>
                <a:lnTo>
                  <a:pt x="7798" y="0"/>
                </a:lnTo>
                <a:lnTo>
                  <a:pt x="7798" y="51"/>
                </a:lnTo>
                <a:lnTo>
                  <a:pt x="7729" y="51"/>
                </a:lnTo>
                <a:lnTo>
                  <a:pt x="7729" y="0"/>
                </a:lnTo>
                <a:moveTo>
                  <a:pt x="7845" y="0"/>
                </a:moveTo>
                <a:lnTo>
                  <a:pt x="7914" y="0"/>
                </a:lnTo>
                <a:lnTo>
                  <a:pt x="7914" y="51"/>
                </a:lnTo>
                <a:lnTo>
                  <a:pt x="7845" y="51"/>
                </a:lnTo>
                <a:lnTo>
                  <a:pt x="7845" y="0"/>
                </a:lnTo>
                <a:moveTo>
                  <a:pt x="7961" y="0"/>
                </a:moveTo>
                <a:lnTo>
                  <a:pt x="8030" y="0"/>
                </a:lnTo>
                <a:lnTo>
                  <a:pt x="8030" y="51"/>
                </a:lnTo>
                <a:lnTo>
                  <a:pt x="7961" y="51"/>
                </a:lnTo>
                <a:lnTo>
                  <a:pt x="7961" y="0"/>
                </a:lnTo>
                <a:moveTo>
                  <a:pt x="8077" y="0"/>
                </a:moveTo>
                <a:lnTo>
                  <a:pt x="8146" y="0"/>
                </a:lnTo>
                <a:lnTo>
                  <a:pt x="8146" y="51"/>
                </a:lnTo>
                <a:lnTo>
                  <a:pt x="8077" y="51"/>
                </a:lnTo>
                <a:lnTo>
                  <a:pt x="8077" y="0"/>
                </a:lnTo>
                <a:moveTo>
                  <a:pt x="8193" y="0"/>
                </a:moveTo>
                <a:lnTo>
                  <a:pt x="8262" y="0"/>
                </a:lnTo>
                <a:lnTo>
                  <a:pt x="8262" y="51"/>
                </a:lnTo>
                <a:lnTo>
                  <a:pt x="8193" y="51"/>
                </a:lnTo>
                <a:lnTo>
                  <a:pt x="8193" y="0"/>
                </a:lnTo>
                <a:moveTo>
                  <a:pt x="8309" y="0"/>
                </a:moveTo>
                <a:lnTo>
                  <a:pt x="8378" y="0"/>
                </a:lnTo>
                <a:lnTo>
                  <a:pt x="8378" y="51"/>
                </a:lnTo>
                <a:lnTo>
                  <a:pt x="8309" y="51"/>
                </a:lnTo>
                <a:lnTo>
                  <a:pt x="8309" y="0"/>
                </a:lnTo>
                <a:moveTo>
                  <a:pt x="8425" y="0"/>
                </a:moveTo>
                <a:lnTo>
                  <a:pt x="8494" y="0"/>
                </a:lnTo>
                <a:lnTo>
                  <a:pt x="8494" y="51"/>
                </a:lnTo>
                <a:lnTo>
                  <a:pt x="8425" y="51"/>
                </a:lnTo>
                <a:lnTo>
                  <a:pt x="8425" y="0"/>
                </a:lnTo>
                <a:moveTo>
                  <a:pt x="8541" y="0"/>
                </a:moveTo>
                <a:lnTo>
                  <a:pt x="8610" y="0"/>
                </a:lnTo>
                <a:lnTo>
                  <a:pt x="8610" y="51"/>
                </a:lnTo>
                <a:lnTo>
                  <a:pt x="8541" y="51"/>
                </a:lnTo>
                <a:lnTo>
                  <a:pt x="8541" y="0"/>
                </a:lnTo>
                <a:moveTo>
                  <a:pt x="8657" y="0"/>
                </a:moveTo>
                <a:lnTo>
                  <a:pt x="8726" y="0"/>
                </a:lnTo>
                <a:lnTo>
                  <a:pt x="8726" y="51"/>
                </a:lnTo>
                <a:lnTo>
                  <a:pt x="8657" y="51"/>
                </a:lnTo>
                <a:lnTo>
                  <a:pt x="8657" y="0"/>
                </a:lnTo>
                <a:moveTo>
                  <a:pt x="8773" y="0"/>
                </a:moveTo>
                <a:lnTo>
                  <a:pt x="8842" y="0"/>
                </a:lnTo>
                <a:lnTo>
                  <a:pt x="8842" y="51"/>
                </a:lnTo>
                <a:lnTo>
                  <a:pt x="8773" y="51"/>
                </a:lnTo>
                <a:lnTo>
                  <a:pt x="8773" y="0"/>
                </a:lnTo>
                <a:moveTo>
                  <a:pt x="8889" y="0"/>
                </a:moveTo>
                <a:lnTo>
                  <a:pt x="8958" y="0"/>
                </a:lnTo>
                <a:lnTo>
                  <a:pt x="8958" y="51"/>
                </a:lnTo>
                <a:lnTo>
                  <a:pt x="8889" y="51"/>
                </a:lnTo>
                <a:lnTo>
                  <a:pt x="8889" y="0"/>
                </a:lnTo>
                <a:moveTo>
                  <a:pt x="9005" y="0"/>
                </a:moveTo>
                <a:lnTo>
                  <a:pt x="9074" y="0"/>
                </a:lnTo>
                <a:lnTo>
                  <a:pt x="9074" y="51"/>
                </a:lnTo>
                <a:lnTo>
                  <a:pt x="9005" y="51"/>
                </a:lnTo>
                <a:lnTo>
                  <a:pt x="9005" y="0"/>
                </a:lnTo>
                <a:moveTo>
                  <a:pt x="9121" y="0"/>
                </a:moveTo>
                <a:lnTo>
                  <a:pt x="9190" y="0"/>
                </a:lnTo>
                <a:lnTo>
                  <a:pt x="9190" y="51"/>
                </a:lnTo>
                <a:lnTo>
                  <a:pt x="9121" y="51"/>
                </a:lnTo>
                <a:lnTo>
                  <a:pt x="9121" y="0"/>
                </a:lnTo>
                <a:moveTo>
                  <a:pt x="9237" y="0"/>
                </a:moveTo>
                <a:lnTo>
                  <a:pt x="9306" y="0"/>
                </a:lnTo>
                <a:lnTo>
                  <a:pt x="9306" y="51"/>
                </a:lnTo>
                <a:lnTo>
                  <a:pt x="9237" y="51"/>
                </a:lnTo>
                <a:lnTo>
                  <a:pt x="9237" y="0"/>
                </a:lnTo>
                <a:moveTo>
                  <a:pt x="9353" y="0"/>
                </a:moveTo>
                <a:lnTo>
                  <a:pt x="9422" y="0"/>
                </a:lnTo>
                <a:lnTo>
                  <a:pt x="9422" y="51"/>
                </a:lnTo>
                <a:lnTo>
                  <a:pt x="9353" y="51"/>
                </a:lnTo>
                <a:lnTo>
                  <a:pt x="9353" y="0"/>
                </a:lnTo>
                <a:moveTo>
                  <a:pt x="9469" y="0"/>
                </a:moveTo>
                <a:lnTo>
                  <a:pt x="9538" y="0"/>
                </a:lnTo>
                <a:lnTo>
                  <a:pt x="9538" y="51"/>
                </a:lnTo>
                <a:lnTo>
                  <a:pt x="9469" y="51"/>
                </a:lnTo>
                <a:lnTo>
                  <a:pt x="9469" y="0"/>
                </a:lnTo>
                <a:moveTo>
                  <a:pt x="9584" y="0"/>
                </a:moveTo>
                <a:lnTo>
                  <a:pt x="9654" y="0"/>
                </a:lnTo>
                <a:lnTo>
                  <a:pt x="9654" y="51"/>
                </a:lnTo>
                <a:lnTo>
                  <a:pt x="9584" y="51"/>
                </a:lnTo>
                <a:lnTo>
                  <a:pt x="9584" y="0"/>
                </a:lnTo>
                <a:moveTo>
                  <a:pt x="9700" y="0"/>
                </a:moveTo>
                <a:lnTo>
                  <a:pt x="9770" y="0"/>
                </a:lnTo>
                <a:lnTo>
                  <a:pt x="9770" y="51"/>
                </a:lnTo>
                <a:lnTo>
                  <a:pt x="9700" y="51"/>
                </a:lnTo>
                <a:lnTo>
                  <a:pt x="9700" y="0"/>
                </a:lnTo>
                <a:moveTo>
                  <a:pt x="9816" y="0"/>
                </a:moveTo>
                <a:lnTo>
                  <a:pt x="9886" y="0"/>
                </a:lnTo>
                <a:lnTo>
                  <a:pt x="9886" y="51"/>
                </a:lnTo>
                <a:lnTo>
                  <a:pt x="9816" y="51"/>
                </a:lnTo>
                <a:lnTo>
                  <a:pt x="9816" y="0"/>
                </a:lnTo>
                <a:moveTo>
                  <a:pt x="9932" y="0"/>
                </a:moveTo>
                <a:lnTo>
                  <a:pt x="10002" y="0"/>
                </a:lnTo>
                <a:lnTo>
                  <a:pt x="10002" y="51"/>
                </a:lnTo>
                <a:lnTo>
                  <a:pt x="9932" y="51"/>
                </a:lnTo>
                <a:lnTo>
                  <a:pt x="9932" y="0"/>
                </a:lnTo>
                <a:moveTo>
                  <a:pt x="10048" y="0"/>
                </a:moveTo>
                <a:lnTo>
                  <a:pt x="10118" y="0"/>
                </a:lnTo>
                <a:lnTo>
                  <a:pt x="10118" y="51"/>
                </a:lnTo>
                <a:lnTo>
                  <a:pt x="10048" y="51"/>
                </a:lnTo>
                <a:lnTo>
                  <a:pt x="10048" y="0"/>
                </a:lnTo>
                <a:moveTo>
                  <a:pt x="10164" y="0"/>
                </a:moveTo>
                <a:lnTo>
                  <a:pt x="10234" y="0"/>
                </a:lnTo>
                <a:lnTo>
                  <a:pt x="10234" y="51"/>
                </a:lnTo>
                <a:lnTo>
                  <a:pt x="10164" y="51"/>
                </a:lnTo>
                <a:lnTo>
                  <a:pt x="10164" y="0"/>
                </a:lnTo>
                <a:moveTo>
                  <a:pt x="10280" y="0"/>
                </a:moveTo>
                <a:lnTo>
                  <a:pt x="10350" y="0"/>
                </a:lnTo>
                <a:lnTo>
                  <a:pt x="10350" y="51"/>
                </a:lnTo>
                <a:lnTo>
                  <a:pt x="10280" y="51"/>
                </a:lnTo>
                <a:lnTo>
                  <a:pt x="10280" y="0"/>
                </a:lnTo>
                <a:moveTo>
                  <a:pt x="10396" y="0"/>
                </a:moveTo>
                <a:lnTo>
                  <a:pt x="10466" y="0"/>
                </a:lnTo>
                <a:lnTo>
                  <a:pt x="10466" y="51"/>
                </a:lnTo>
                <a:lnTo>
                  <a:pt x="10396" y="51"/>
                </a:lnTo>
                <a:lnTo>
                  <a:pt x="10396" y="0"/>
                </a:lnTo>
                <a:moveTo>
                  <a:pt x="10512" y="0"/>
                </a:moveTo>
                <a:lnTo>
                  <a:pt x="10582" y="0"/>
                </a:lnTo>
                <a:lnTo>
                  <a:pt x="10582" y="51"/>
                </a:lnTo>
                <a:lnTo>
                  <a:pt x="10512" y="51"/>
                </a:lnTo>
                <a:lnTo>
                  <a:pt x="10512" y="0"/>
                </a:lnTo>
                <a:moveTo>
                  <a:pt x="10628" y="0"/>
                </a:moveTo>
                <a:lnTo>
                  <a:pt x="10698" y="0"/>
                </a:lnTo>
                <a:lnTo>
                  <a:pt x="10698" y="51"/>
                </a:lnTo>
                <a:lnTo>
                  <a:pt x="10628" y="51"/>
                </a:lnTo>
                <a:lnTo>
                  <a:pt x="10628" y="0"/>
                </a:lnTo>
                <a:moveTo>
                  <a:pt x="10744" y="0"/>
                </a:moveTo>
                <a:lnTo>
                  <a:pt x="10814" y="0"/>
                </a:lnTo>
                <a:lnTo>
                  <a:pt x="10814" y="51"/>
                </a:lnTo>
                <a:lnTo>
                  <a:pt x="10744" y="51"/>
                </a:lnTo>
                <a:lnTo>
                  <a:pt x="10744" y="0"/>
                </a:lnTo>
                <a:moveTo>
                  <a:pt x="10860" y="0"/>
                </a:moveTo>
                <a:lnTo>
                  <a:pt x="10930" y="0"/>
                </a:lnTo>
                <a:lnTo>
                  <a:pt x="10930" y="51"/>
                </a:lnTo>
                <a:lnTo>
                  <a:pt x="10860" y="51"/>
                </a:lnTo>
                <a:lnTo>
                  <a:pt x="10860" y="0"/>
                </a:lnTo>
                <a:moveTo>
                  <a:pt x="10976" y="0"/>
                </a:moveTo>
                <a:lnTo>
                  <a:pt x="11046" y="0"/>
                </a:lnTo>
                <a:lnTo>
                  <a:pt x="11046" y="51"/>
                </a:lnTo>
                <a:lnTo>
                  <a:pt x="10976" y="51"/>
                </a:lnTo>
                <a:lnTo>
                  <a:pt x="10976" y="0"/>
                </a:lnTo>
                <a:moveTo>
                  <a:pt x="11092" y="0"/>
                </a:moveTo>
                <a:lnTo>
                  <a:pt x="11162" y="0"/>
                </a:lnTo>
                <a:lnTo>
                  <a:pt x="11162" y="51"/>
                </a:lnTo>
                <a:lnTo>
                  <a:pt x="11092" y="51"/>
                </a:lnTo>
                <a:lnTo>
                  <a:pt x="11092" y="0"/>
                </a:lnTo>
                <a:moveTo>
                  <a:pt x="11208" y="0"/>
                </a:moveTo>
                <a:lnTo>
                  <a:pt x="11278" y="0"/>
                </a:lnTo>
                <a:lnTo>
                  <a:pt x="11278" y="51"/>
                </a:lnTo>
                <a:lnTo>
                  <a:pt x="11208" y="51"/>
                </a:lnTo>
                <a:lnTo>
                  <a:pt x="11208" y="0"/>
                </a:lnTo>
                <a:moveTo>
                  <a:pt x="11324" y="0"/>
                </a:moveTo>
                <a:lnTo>
                  <a:pt x="11394" y="0"/>
                </a:lnTo>
                <a:lnTo>
                  <a:pt x="11394" y="51"/>
                </a:lnTo>
                <a:lnTo>
                  <a:pt x="11324" y="51"/>
                </a:lnTo>
                <a:lnTo>
                  <a:pt x="11324" y="0"/>
                </a:lnTo>
                <a:moveTo>
                  <a:pt x="11440" y="0"/>
                </a:moveTo>
                <a:lnTo>
                  <a:pt x="11510" y="0"/>
                </a:lnTo>
                <a:lnTo>
                  <a:pt x="11510" y="51"/>
                </a:lnTo>
                <a:lnTo>
                  <a:pt x="11440" y="51"/>
                </a:lnTo>
                <a:lnTo>
                  <a:pt x="11440" y="0"/>
                </a:lnTo>
                <a:moveTo>
                  <a:pt x="11556" y="0"/>
                </a:moveTo>
                <a:lnTo>
                  <a:pt x="11626" y="0"/>
                </a:lnTo>
                <a:lnTo>
                  <a:pt x="11626" y="51"/>
                </a:lnTo>
                <a:lnTo>
                  <a:pt x="11556" y="51"/>
                </a:lnTo>
                <a:lnTo>
                  <a:pt x="11556" y="0"/>
                </a:lnTo>
                <a:moveTo>
                  <a:pt x="11672" y="0"/>
                </a:moveTo>
                <a:lnTo>
                  <a:pt x="11742" y="0"/>
                </a:lnTo>
                <a:lnTo>
                  <a:pt x="11742" y="51"/>
                </a:lnTo>
                <a:lnTo>
                  <a:pt x="11672" y="51"/>
                </a:lnTo>
                <a:lnTo>
                  <a:pt x="11672" y="0"/>
                </a:lnTo>
                <a:moveTo>
                  <a:pt x="11788" y="0"/>
                </a:moveTo>
                <a:lnTo>
                  <a:pt x="11858" y="0"/>
                </a:lnTo>
                <a:lnTo>
                  <a:pt x="11858" y="51"/>
                </a:lnTo>
                <a:lnTo>
                  <a:pt x="11788" y="51"/>
                </a:lnTo>
                <a:lnTo>
                  <a:pt x="11788" y="0"/>
                </a:lnTo>
                <a:moveTo>
                  <a:pt x="11904" y="0"/>
                </a:moveTo>
                <a:lnTo>
                  <a:pt x="11974" y="0"/>
                </a:lnTo>
                <a:lnTo>
                  <a:pt x="11974" y="51"/>
                </a:lnTo>
                <a:lnTo>
                  <a:pt x="11904" y="51"/>
                </a:lnTo>
                <a:lnTo>
                  <a:pt x="11904" y="0"/>
                </a:lnTo>
                <a:moveTo>
                  <a:pt x="12020" y="0"/>
                </a:moveTo>
                <a:lnTo>
                  <a:pt x="12090" y="0"/>
                </a:lnTo>
                <a:lnTo>
                  <a:pt x="12090" y="51"/>
                </a:lnTo>
                <a:lnTo>
                  <a:pt x="12020" y="51"/>
                </a:lnTo>
                <a:lnTo>
                  <a:pt x="12020" y="0"/>
                </a:lnTo>
                <a:moveTo>
                  <a:pt x="12136" y="0"/>
                </a:moveTo>
                <a:lnTo>
                  <a:pt x="12206" y="0"/>
                </a:lnTo>
                <a:lnTo>
                  <a:pt x="12206" y="51"/>
                </a:lnTo>
                <a:lnTo>
                  <a:pt x="12136" y="51"/>
                </a:lnTo>
                <a:lnTo>
                  <a:pt x="12136" y="0"/>
                </a:lnTo>
                <a:moveTo>
                  <a:pt x="12252" y="0"/>
                </a:moveTo>
                <a:lnTo>
                  <a:pt x="12322" y="0"/>
                </a:lnTo>
                <a:lnTo>
                  <a:pt x="12322" y="51"/>
                </a:lnTo>
                <a:lnTo>
                  <a:pt x="12252" y="51"/>
                </a:lnTo>
                <a:lnTo>
                  <a:pt x="12252" y="0"/>
                </a:lnTo>
                <a:moveTo>
                  <a:pt x="12368" y="0"/>
                </a:moveTo>
                <a:lnTo>
                  <a:pt x="12438" y="0"/>
                </a:lnTo>
                <a:lnTo>
                  <a:pt x="12438" y="51"/>
                </a:lnTo>
                <a:lnTo>
                  <a:pt x="12368" y="51"/>
                </a:lnTo>
                <a:lnTo>
                  <a:pt x="12368" y="0"/>
                </a:lnTo>
                <a:moveTo>
                  <a:pt x="12484" y="0"/>
                </a:moveTo>
                <a:lnTo>
                  <a:pt x="12554" y="0"/>
                </a:lnTo>
                <a:lnTo>
                  <a:pt x="12554" y="51"/>
                </a:lnTo>
                <a:lnTo>
                  <a:pt x="12484" y="51"/>
                </a:lnTo>
                <a:lnTo>
                  <a:pt x="12484" y="0"/>
                </a:lnTo>
                <a:moveTo>
                  <a:pt x="12600" y="0"/>
                </a:moveTo>
                <a:lnTo>
                  <a:pt x="12670" y="0"/>
                </a:lnTo>
                <a:lnTo>
                  <a:pt x="12670" y="51"/>
                </a:lnTo>
                <a:lnTo>
                  <a:pt x="12600" y="51"/>
                </a:lnTo>
                <a:lnTo>
                  <a:pt x="12600" y="0"/>
                </a:lnTo>
                <a:moveTo>
                  <a:pt x="12716" y="0"/>
                </a:moveTo>
                <a:lnTo>
                  <a:pt x="12786" y="0"/>
                </a:lnTo>
                <a:lnTo>
                  <a:pt x="12786" y="51"/>
                </a:lnTo>
                <a:lnTo>
                  <a:pt x="12716" y="51"/>
                </a:lnTo>
                <a:lnTo>
                  <a:pt x="12716" y="0"/>
                </a:lnTo>
                <a:moveTo>
                  <a:pt x="12832" y="0"/>
                </a:moveTo>
                <a:lnTo>
                  <a:pt x="12902" y="0"/>
                </a:lnTo>
                <a:lnTo>
                  <a:pt x="12902" y="51"/>
                </a:lnTo>
                <a:lnTo>
                  <a:pt x="12832" y="51"/>
                </a:lnTo>
                <a:lnTo>
                  <a:pt x="12832" y="0"/>
                </a:lnTo>
                <a:moveTo>
                  <a:pt x="12948" y="0"/>
                </a:moveTo>
                <a:lnTo>
                  <a:pt x="13018" y="0"/>
                </a:lnTo>
                <a:lnTo>
                  <a:pt x="13018" y="51"/>
                </a:lnTo>
                <a:lnTo>
                  <a:pt x="12948" y="51"/>
                </a:lnTo>
                <a:lnTo>
                  <a:pt x="12948" y="0"/>
                </a:lnTo>
                <a:moveTo>
                  <a:pt x="13064" y="0"/>
                </a:moveTo>
                <a:lnTo>
                  <a:pt x="13134" y="0"/>
                </a:lnTo>
                <a:lnTo>
                  <a:pt x="13134" y="51"/>
                </a:lnTo>
                <a:lnTo>
                  <a:pt x="13064" y="51"/>
                </a:lnTo>
                <a:lnTo>
                  <a:pt x="13064" y="0"/>
                </a:lnTo>
                <a:moveTo>
                  <a:pt x="13180" y="0"/>
                </a:moveTo>
                <a:lnTo>
                  <a:pt x="13250" y="0"/>
                </a:lnTo>
                <a:lnTo>
                  <a:pt x="13250" y="51"/>
                </a:lnTo>
                <a:lnTo>
                  <a:pt x="13180" y="51"/>
                </a:lnTo>
                <a:lnTo>
                  <a:pt x="13180" y="0"/>
                </a:lnTo>
                <a:moveTo>
                  <a:pt x="13296" y="0"/>
                </a:moveTo>
                <a:lnTo>
                  <a:pt x="13304" y="0"/>
                </a:lnTo>
                <a:cubicBezTo>
                  <a:pt x="13326" y="0"/>
                  <a:pt x="13348" y="2"/>
                  <a:pt x="13370" y="7"/>
                </a:cubicBezTo>
                <a:lnTo>
                  <a:pt x="13359" y="57"/>
                </a:lnTo>
                <a:cubicBezTo>
                  <a:pt x="13341" y="53"/>
                  <a:pt x="13323" y="51"/>
                  <a:pt x="13304" y="51"/>
                </a:cubicBezTo>
                <a:lnTo>
                  <a:pt x="13296" y="51"/>
                </a:lnTo>
                <a:lnTo>
                  <a:pt x="13296" y="0"/>
                </a:lnTo>
                <a:moveTo>
                  <a:pt x="13420" y="23"/>
                </a:moveTo>
                <a:cubicBezTo>
                  <a:pt x="13443" y="32"/>
                  <a:pt x="13465" y="45"/>
                  <a:pt x="13486" y="60"/>
                </a:cubicBezTo>
                <a:lnTo>
                  <a:pt x="13455" y="101"/>
                </a:lnTo>
                <a:cubicBezTo>
                  <a:pt x="13438" y="88"/>
                  <a:pt x="13420" y="78"/>
                  <a:pt x="13400" y="70"/>
                </a:cubicBezTo>
                <a:lnTo>
                  <a:pt x="13420" y="23"/>
                </a:lnTo>
                <a:moveTo>
                  <a:pt x="13524" y="94"/>
                </a:moveTo>
                <a:cubicBezTo>
                  <a:pt x="13542" y="113"/>
                  <a:pt x="13557" y="134"/>
                  <a:pt x="13570" y="156"/>
                </a:cubicBezTo>
                <a:lnTo>
                  <a:pt x="13525" y="181"/>
                </a:lnTo>
                <a:cubicBezTo>
                  <a:pt x="13515" y="162"/>
                  <a:pt x="13502" y="145"/>
                  <a:pt x="13487" y="129"/>
                </a:cubicBezTo>
                <a:lnTo>
                  <a:pt x="13524" y="94"/>
                </a:lnTo>
                <a:moveTo>
                  <a:pt x="13591" y="203"/>
                </a:moveTo>
                <a:cubicBezTo>
                  <a:pt x="13599" y="227"/>
                  <a:pt x="13605" y="252"/>
                  <a:pt x="13607" y="278"/>
                </a:cubicBezTo>
                <a:lnTo>
                  <a:pt x="13556" y="282"/>
                </a:lnTo>
                <a:cubicBezTo>
                  <a:pt x="13554" y="261"/>
                  <a:pt x="13550" y="240"/>
                  <a:pt x="13543" y="220"/>
                </a:cubicBezTo>
                <a:lnTo>
                  <a:pt x="13591" y="203"/>
                </a:lnTo>
                <a:moveTo>
                  <a:pt x="13608" y="325"/>
                </a:moveTo>
                <a:lnTo>
                  <a:pt x="13608" y="395"/>
                </a:lnTo>
                <a:lnTo>
                  <a:pt x="13557" y="395"/>
                </a:lnTo>
                <a:lnTo>
                  <a:pt x="13557" y="325"/>
                </a:lnTo>
                <a:lnTo>
                  <a:pt x="13608" y="325"/>
                </a:lnTo>
                <a:moveTo>
                  <a:pt x="13608" y="441"/>
                </a:moveTo>
                <a:lnTo>
                  <a:pt x="13608" y="511"/>
                </a:lnTo>
                <a:lnTo>
                  <a:pt x="13557" y="511"/>
                </a:lnTo>
                <a:lnTo>
                  <a:pt x="13557" y="441"/>
                </a:lnTo>
                <a:lnTo>
                  <a:pt x="13608" y="441"/>
                </a:lnTo>
                <a:moveTo>
                  <a:pt x="13608" y="557"/>
                </a:moveTo>
                <a:lnTo>
                  <a:pt x="13608" y="627"/>
                </a:lnTo>
                <a:lnTo>
                  <a:pt x="13557" y="627"/>
                </a:lnTo>
                <a:lnTo>
                  <a:pt x="13557" y="557"/>
                </a:lnTo>
                <a:lnTo>
                  <a:pt x="13608" y="557"/>
                </a:lnTo>
                <a:moveTo>
                  <a:pt x="13608" y="673"/>
                </a:moveTo>
                <a:lnTo>
                  <a:pt x="13608" y="743"/>
                </a:lnTo>
                <a:lnTo>
                  <a:pt x="13557" y="743"/>
                </a:lnTo>
                <a:lnTo>
                  <a:pt x="13557" y="673"/>
                </a:lnTo>
                <a:lnTo>
                  <a:pt x="13608" y="673"/>
                </a:lnTo>
                <a:moveTo>
                  <a:pt x="13608" y="789"/>
                </a:moveTo>
                <a:lnTo>
                  <a:pt x="13608" y="859"/>
                </a:lnTo>
                <a:lnTo>
                  <a:pt x="13557" y="859"/>
                </a:lnTo>
                <a:lnTo>
                  <a:pt x="13557" y="789"/>
                </a:lnTo>
                <a:lnTo>
                  <a:pt x="13608" y="789"/>
                </a:lnTo>
                <a:moveTo>
                  <a:pt x="13608" y="905"/>
                </a:moveTo>
                <a:lnTo>
                  <a:pt x="13608" y="975"/>
                </a:lnTo>
                <a:lnTo>
                  <a:pt x="13557" y="975"/>
                </a:lnTo>
                <a:lnTo>
                  <a:pt x="13557" y="905"/>
                </a:lnTo>
                <a:lnTo>
                  <a:pt x="13608" y="905"/>
                </a:lnTo>
                <a:moveTo>
                  <a:pt x="13608" y="1021"/>
                </a:moveTo>
                <a:lnTo>
                  <a:pt x="13608" y="1091"/>
                </a:lnTo>
                <a:lnTo>
                  <a:pt x="13557" y="1091"/>
                </a:lnTo>
                <a:lnTo>
                  <a:pt x="13557" y="1021"/>
                </a:lnTo>
                <a:lnTo>
                  <a:pt x="13608" y="1021"/>
                </a:lnTo>
                <a:moveTo>
                  <a:pt x="13608" y="1137"/>
                </a:moveTo>
                <a:lnTo>
                  <a:pt x="13608" y="1207"/>
                </a:lnTo>
                <a:lnTo>
                  <a:pt x="13557" y="1207"/>
                </a:lnTo>
                <a:lnTo>
                  <a:pt x="13557" y="1137"/>
                </a:lnTo>
                <a:lnTo>
                  <a:pt x="13608" y="1137"/>
                </a:lnTo>
                <a:moveTo>
                  <a:pt x="13608" y="1253"/>
                </a:moveTo>
                <a:lnTo>
                  <a:pt x="13608" y="1323"/>
                </a:lnTo>
                <a:lnTo>
                  <a:pt x="13557" y="1323"/>
                </a:lnTo>
                <a:lnTo>
                  <a:pt x="13557" y="1253"/>
                </a:lnTo>
                <a:lnTo>
                  <a:pt x="13608" y="1253"/>
                </a:lnTo>
                <a:moveTo>
                  <a:pt x="13608" y="1369"/>
                </a:moveTo>
                <a:lnTo>
                  <a:pt x="13608" y="1439"/>
                </a:lnTo>
                <a:lnTo>
                  <a:pt x="13557" y="1439"/>
                </a:lnTo>
                <a:lnTo>
                  <a:pt x="13557" y="1369"/>
                </a:lnTo>
                <a:lnTo>
                  <a:pt x="13608" y="1369"/>
                </a:lnTo>
                <a:moveTo>
                  <a:pt x="13608" y="1485"/>
                </a:moveTo>
                <a:lnTo>
                  <a:pt x="13608" y="1555"/>
                </a:lnTo>
                <a:lnTo>
                  <a:pt x="13557" y="1555"/>
                </a:lnTo>
                <a:lnTo>
                  <a:pt x="13557" y="1485"/>
                </a:lnTo>
                <a:lnTo>
                  <a:pt x="13608" y="1485"/>
                </a:lnTo>
                <a:moveTo>
                  <a:pt x="13608" y="1601"/>
                </a:moveTo>
                <a:lnTo>
                  <a:pt x="13608" y="1671"/>
                </a:lnTo>
                <a:lnTo>
                  <a:pt x="13557" y="1671"/>
                </a:lnTo>
                <a:lnTo>
                  <a:pt x="13557" y="1601"/>
                </a:lnTo>
                <a:lnTo>
                  <a:pt x="13608" y="1601"/>
                </a:lnTo>
                <a:moveTo>
                  <a:pt x="13608" y="1717"/>
                </a:moveTo>
                <a:lnTo>
                  <a:pt x="13608" y="1787"/>
                </a:lnTo>
                <a:lnTo>
                  <a:pt x="13557" y="1787"/>
                </a:lnTo>
                <a:lnTo>
                  <a:pt x="13557" y="1717"/>
                </a:lnTo>
                <a:lnTo>
                  <a:pt x="13608" y="1717"/>
                </a:lnTo>
                <a:moveTo>
                  <a:pt x="13608" y="1833"/>
                </a:moveTo>
                <a:lnTo>
                  <a:pt x="13608" y="1903"/>
                </a:lnTo>
                <a:lnTo>
                  <a:pt x="13557" y="1903"/>
                </a:lnTo>
                <a:lnTo>
                  <a:pt x="13557" y="1833"/>
                </a:lnTo>
                <a:lnTo>
                  <a:pt x="13608" y="1833"/>
                </a:lnTo>
                <a:moveTo>
                  <a:pt x="13608" y="1949"/>
                </a:moveTo>
                <a:lnTo>
                  <a:pt x="13608" y="2019"/>
                </a:lnTo>
                <a:lnTo>
                  <a:pt x="13557" y="2019"/>
                </a:lnTo>
                <a:lnTo>
                  <a:pt x="13557" y="1949"/>
                </a:lnTo>
                <a:lnTo>
                  <a:pt x="13608" y="1949"/>
                </a:lnTo>
                <a:moveTo>
                  <a:pt x="13608" y="2065"/>
                </a:moveTo>
                <a:lnTo>
                  <a:pt x="13608" y="2135"/>
                </a:lnTo>
                <a:lnTo>
                  <a:pt x="13557" y="2135"/>
                </a:lnTo>
                <a:lnTo>
                  <a:pt x="13557" y="2065"/>
                </a:lnTo>
                <a:lnTo>
                  <a:pt x="13608" y="2065"/>
                </a:lnTo>
                <a:moveTo>
                  <a:pt x="13608" y="2181"/>
                </a:moveTo>
                <a:lnTo>
                  <a:pt x="13608" y="2251"/>
                </a:lnTo>
                <a:lnTo>
                  <a:pt x="13557" y="2251"/>
                </a:lnTo>
                <a:lnTo>
                  <a:pt x="13557" y="2181"/>
                </a:lnTo>
                <a:lnTo>
                  <a:pt x="13608" y="2181"/>
                </a:lnTo>
                <a:moveTo>
                  <a:pt x="13608" y="2297"/>
                </a:moveTo>
                <a:lnTo>
                  <a:pt x="13608" y="2367"/>
                </a:lnTo>
                <a:lnTo>
                  <a:pt x="13557" y="2367"/>
                </a:lnTo>
                <a:lnTo>
                  <a:pt x="13557" y="2297"/>
                </a:lnTo>
                <a:lnTo>
                  <a:pt x="13608" y="2297"/>
                </a:lnTo>
                <a:moveTo>
                  <a:pt x="13608" y="2413"/>
                </a:moveTo>
                <a:lnTo>
                  <a:pt x="13608" y="2483"/>
                </a:lnTo>
                <a:lnTo>
                  <a:pt x="13557" y="2483"/>
                </a:lnTo>
                <a:lnTo>
                  <a:pt x="13557" y="2413"/>
                </a:lnTo>
                <a:lnTo>
                  <a:pt x="13608" y="2413"/>
                </a:lnTo>
                <a:moveTo>
                  <a:pt x="13608" y="2529"/>
                </a:moveTo>
                <a:lnTo>
                  <a:pt x="13608" y="2599"/>
                </a:lnTo>
                <a:lnTo>
                  <a:pt x="13557" y="2599"/>
                </a:lnTo>
                <a:lnTo>
                  <a:pt x="13557" y="2529"/>
                </a:lnTo>
                <a:lnTo>
                  <a:pt x="13608" y="2529"/>
                </a:lnTo>
                <a:moveTo>
                  <a:pt x="13608" y="2645"/>
                </a:moveTo>
                <a:lnTo>
                  <a:pt x="13608" y="2715"/>
                </a:lnTo>
                <a:lnTo>
                  <a:pt x="13557" y="2715"/>
                </a:lnTo>
                <a:lnTo>
                  <a:pt x="13557" y="2645"/>
                </a:lnTo>
                <a:lnTo>
                  <a:pt x="13608" y="2645"/>
                </a:lnTo>
                <a:moveTo>
                  <a:pt x="13608" y="2761"/>
                </a:moveTo>
                <a:lnTo>
                  <a:pt x="13608" y="2831"/>
                </a:lnTo>
                <a:lnTo>
                  <a:pt x="13557" y="2831"/>
                </a:lnTo>
                <a:lnTo>
                  <a:pt x="13557" y="2761"/>
                </a:lnTo>
                <a:lnTo>
                  <a:pt x="13608" y="2761"/>
                </a:lnTo>
                <a:moveTo>
                  <a:pt x="13608" y="2877"/>
                </a:moveTo>
                <a:lnTo>
                  <a:pt x="13608" y="2947"/>
                </a:lnTo>
                <a:lnTo>
                  <a:pt x="13557" y="2947"/>
                </a:lnTo>
                <a:lnTo>
                  <a:pt x="13557" y="2877"/>
                </a:lnTo>
                <a:lnTo>
                  <a:pt x="13608" y="2877"/>
                </a:lnTo>
                <a:moveTo>
                  <a:pt x="13608" y="2993"/>
                </a:moveTo>
                <a:lnTo>
                  <a:pt x="13608" y="3063"/>
                </a:lnTo>
                <a:lnTo>
                  <a:pt x="13557" y="3063"/>
                </a:lnTo>
                <a:lnTo>
                  <a:pt x="13557" y="2993"/>
                </a:lnTo>
                <a:lnTo>
                  <a:pt x="13608" y="2993"/>
                </a:lnTo>
                <a:moveTo>
                  <a:pt x="13608" y="3109"/>
                </a:moveTo>
                <a:lnTo>
                  <a:pt x="13608" y="3179"/>
                </a:lnTo>
                <a:lnTo>
                  <a:pt x="13557" y="3179"/>
                </a:lnTo>
                <a:lnTo>
                  <a:pt x="13557" y="3109"/>
                </a:lnTo>
                <a:lnTo>
                  <a:pt x="13608" y="3109"/>
                </a:lnTo>
                <a:moveTo>
                  <a:pt x="13608" y="3225"/>
                </a:moveTo>
                <a:lnTo>
                  <a:pt x="13608" y="3295"/>
                </a:lnTo>
                <a:lnTo>
                  <a:pt x="13557" y="3295"/>
                </a:lnTo>
                <a:lnTo>
                  <a:pt x="13557" y="3225"/>
                </a:lnTo>
                <a:lnTo>
                  <a:pt x="13608" y="3225"/>
                </a:lnTo>
                <a:moveTo>
                  <a:pt x="13608" y="3341"/>
                </a:moveTo>
                <a:lnTo>
                  <a:pt x="13608" y="3411"/>
                </a:lnTo>
                <a:lnTo>
                  <a:pt x="13557" y="3411"/>
                </a:lnTo>
                <a:lnTo>
                  <a:pt x="13557" y="3341"/>
                </a:lnTo>
                <a:lnTo>
                  <a:pt x="13608" y="3341"/>
                </a:lnTo>
                <a:moveTo>
                  <a:pt x="13608" y="3457"/>
                </a:moveTo>
                <a:lnTo>
                  <a:pt x="13608" y="3527"/>
                </a:lnTo>
                <a:lnTo>
                  <a:pt x="13557" y="3527"/>
                </a:lnTo>
                <a:lnTo>
                  <a:pt x="13557" y="3457"/>
                </a:lnTo>
                <a:lnTo>
                  <a:pt x="13608" y="3457"/>
                </a:lnTo>
                <a:moveTo>
                  <a:pt x="13608" y="3573"/>
                </a:moveTo>
                <a:lnTo>
                  <a:pt x="13608" y="3643"/>
                </a:lnTo>
                <a:lnTo>
                  <a:pt x="13557" y="3643"/>
                </a:lnTo>
                <a:lnTo>
                  <a:pt x="13557" y="3573"/>
                </a:lnTo>
                <a:lnTo>
                  <a:pt x="13608" y="3573"/>
                </a:lnTo>
                <a:moveTo>
                  <a:pt x="13608" y="3689"/>
                </a:moveTo>
                <a:lnTo>
                  <a:pt x="13608" y="3759"/>
                </a:lnTo>
                <a:lnTo>
                  <a:pt x="13557" y="3759"/>
                </a:lnTo>
                <a:lnTo>
                  <a:pt x="13557" y="3689"/>
                </a:lnTo>
                <a:lnTo>
                  <a:pt x="13608" y="3689"/>
                </a:lnTo>
                <a:moveTo>
                  <a:pt x="13608" y="3805"/>
                </a:moveTo>
                <a:lnTo>
                  <a:pt x="13608" y="3875"/>
                </a:lnTo>
                <a:lnTo>
                  <a:pt x="13557" y="3875"/>
                </a:lnTo>
                <a:lnTo>
                  <a:pt x="13557" y="3805"/>
                </a:lnTo>
                <a:lnTo>
                  <a:pt x="13608" y="3805"/>
                </a:lnTo>
                <a:moveTo>
                  <a:pt x="13608" y="3921"/>
                </a:moveTo>
                <a:lnTo>
                  <a:pt x="13608" y="3991"/>
                </a:lnTo>
                <a:lnTo>
                  <a:pt x="13557" y="3991"/>
                </a:lnTo>
                <a:lnTo>
                  <a:pt x="13557" y="3921"/>
                </a:lnTo>
                <a:lnTo>
                  <a:pt x="13608" y="3921"/>
                </a:lnTo>
                <a:moveTo>
                  <a:pt x="13608" y="4037"/>
                </a:moveTo>
                <a:lnTo>
                  <a:pt x="13608" y="4107"/>
                </a:lnTo>
                <a:lnTo>
                  <a:pt x="13557" y="4107"/>
                </a:lnTo>
                <a:lnTo>
                  <a:pt x="13557" y="4037"/>
                </a:lnTo>
                <a:lnTo>
                  <a:pt x="13608" y="4037"/>
                </a:lnTo>
                <a:moveTo>
                  <a:pt x="13608" y="4153"/>
                </a:moveTo>
                <a:lnTo>
                  <a:pt x="13608" y="4223"/>
                </a:lnTo>
                <a:lnTo>
                  <a:pt x="13557" y="4223"/>
                </a:lnTo>
                <a:lnTo>
                  <a:pt x="13557" y="4153"/>
                </a:lnTo>
                <a:lnTo>
                  <a:pt x="13608" y="4153"/>
                </a:lnTo>
                <a:moveTo>
                  <a:pt x="13608" y="4269"/>
                </a:moveTo>
                <a:lnTo>
                  <a:pt x="13608" y="4339"/>
                </a:lnTo>
                <a:lnTo>
                  <a:pt x="13557" y="4339"/>
                </a:lnTo>
                <a:lnTo>
                  <a:pt x="13557" y="4269"/>
                </a:lnTo>
                <a:lnTo>
                  <a:pt x="13608" y="4269"/>
                </a:lnTo>
                <a:moveTo>
                  <a:pt x="13608" y="4385"/>
                </a:moveTo>
                <a:lnTo>
                  <a:pt x="13608" y="4455"/>
                </a:lnTo>
                <a:lnTo>
                  <a:pt x="13557" y="4455"/>
                </a:lnTo>
                <a:lnTo>
                  <a:pt x="13557" y="4385"/>
                </a:lnTo>
                <a:lnTo>
                  <a:pt x="13608" y="4385"/>
                </a:lnTo>
                <a:moveTo>
                  <a:pt x="13608" y="4501"/>
                </a:moveTo>
                <a:lnTo>
                  <a:pt x="13608" y="4571"/>
                </a:lnTo>
                <a:lnTo>
                  <a:pt x="13557" y="4571"/>
                </a:lnTo>
                <a:lnTo>
                  <a:pt x="13557" y="4501"/>
                </a:lnTo>
                <a:lnTo>
                  <a:pt x="13608" y="4501"/>
                </a:lnTo>
                <a:moveTo>
                  <a:pt x="13608" y="4617"/>
                </a:moveTo>
                <a:lnTo>
                  <a:pt x="13608" y="4687"/>
                </a:lnTo>
                <a:lnTo>
                  <a:pt x="13557" y="4687"/>
                </a:lnTo>
                <a:lnTo>
                  <a:pt x="13557" y="4617"/>
                </a:lnTo>
                <a:lnTo>
                  <a:pt x="13608" y="4617"/>
                </a:lnTo>
                <a:moveTo>
                  <a:pt x="13608" y="4733"/>
                </a:moveTo>
                <a:lnTo>
                  <a:pt x="13608" y="4803"/>
                </a:lnTo>
                <a:lnTo>
                  <a:pt x="13557" y="4803"/>
                </a:lnTo>
                <a:lnTo>
                  <a:pt x="13557" y="4733"/>
                </a:lnTo>
                <a:lnTo>
                  <a:pt x="13608" y="4733"/>
                </a:lnTo>
                <a:moveTo>
                  <a:pt x="13608" y="4849"/>
                </a:moveTo>
                <a:lnTo>
                  <a:pt x="13608" y="4919"/>
                </a:lnTo>
                <a:lnTo>
                  <a:pt x="13557" y="4919"/>
                </a:lnTo>
                <a:lnTo>
                  <a:pt x="13557" y="4849"/>
                </a:lnTo>
                <a:lnTo>
                  <a:pt x="13608" y="4849"/>
                </a:lnTo>
                <a:moveTo>
                  <a:pt x="13608" y="4965"/>
                </a:moveTo>
                <a:lnTo>
                  <a:pt x="13608" y="5035"/>
                </a:lnTo>
                <a:lnTo>
                  <a:pt x="13557" y="5035"/>
                </a:lnTo>
                <a:lnTo>
                  <a:pt x="13557" y="4965"/>
                </a:lnTo>
                <a:lnTo>
                  <a:pt x="13608" y="4965"/>
                </a:lnTo>
                <a:moveTo>
                  <a:pt x="13608" y="5081"/>
                </a:moveTo>
                <a:lnTo>
                  <a:pt x="13608" y="5151"/>
                </a:lnTo>
                <a:lnTo>
                  <a:pt x="13557" y="5151"/>
                </a:lnTo>
                <a:lnTo>
                  <a:pt x="13557" y="5081"/>
                </a:lnTo>
                <a:lnTo>
                  <a:pt x="13608" y="5081"/>
                </a:lnTo>
                <a:moveTo>
                  <a:pt x="13608" y="5197"/>
                </a:moveTo>
                <a:lnTo>
                  <a:pt x="13608" y="5268"/>
                </a:lnTo>
                <a:lnTo>
                  <a:pt x="13557" y="5268"/>
                </a:lnTo>
                <a:lnTo>
                  <a:pt x="13557" y="5197"/>
                </a:lnTo>
                <a:lnTo>
                  <a:pt x="13608" y="5197"/>
                </a:lnTo>
                <a:moveTo>
                  <a:pt x="13608" y="5314"/>
                </a:moveTo>
                <a:lnTo>
                  <a:pt x="13608" y="5384"/>
                </a:lnTo>
                <a:lnTo>
                  <a:pt x="13557" y="5384"/>
                </a:lnTo>
                <a:lnTo>
                  <a:pt x="13557" y="5314"/>
                </a:lnTo>
                <a:lnTo>
                  <a:pt x="13608" y="5314"/>
                </a:lnTo>
                <a:moveTo>
                  <a:pt x="13608" y="5430"/>
                </a:moveTo>
                <a:lnTo>
                  <a:pt x="13608" y="5500"/>
                </a:lnTo>
                <a:lnTo>
                  <a:pt x="13557" y="5500"/>
                </a:lnTo>
                <a:lnTo>
                  <a:pt x="13557" y="5430"/>
                </a:lnTo>
                <a:lnTo>
                  <a:pt x="13608" y="5430"/>
                </a:lnTo>
                <a:moveTo>
                  <a:pt x="13608" y="5546"/>
                </a:moveTo>
                <a:lnTo>
                  <a:pt x="13608" y="5616"/>
                </a:lnTo>
                <a:lnTo>
                  <a:pt x="13557" y="5616"/>
                </a:lnTo>
                <a:lnTo>
                  <a:pt x="13557" y="5546"/>
                </a:lnTo>
                <a:lnTo>
                  <a:pt x="13608" y="5546"/>
                </a:lnTo>
                <a:moveTo>
                  <a:pt x="13608" y="5662"/>
                </a:moveTo>
                <a:lnTo>
                  <a:pt x="13608" y="5732"/>
                </a:lnTo>
                <a:lnTo>
                  <a:pt x="13557" y="5732"/>
                </a:lnTo>
                <a:lnTo>
                  <a:pt x="13557" y="5662"/>
                </a:lnTo>
                <a:lnTo>
                  <a:pt x="13608" y="5662"/>
                </a:lnTo>
                <a:moveTo>
                  <a:pt x="13608" y="5778"/>
                </a:moveTo>
                <a:lnTo>
                  <a:pt x="13608" y="5848"/>
                </a:lnTo>
                <a:lnTo>
                  <a:pt x="13557" y="5848"/>
                </a:lnTo>
                <a:lnTo>
                  <a:pt x="13557" y="5778"/>
                </a:lnTo>
                <a:lnTo>
                  <a:pt x="13608" y="5778"/>
                </a:lnTo>
                <a:moveTo>
                  <a:pt x="13608" y="5895"/>
                </a:moveTo>
                <a:cubicBezTo>
                  <a:pt x="13606" y="5920"/>
                  <a:pt x="13601" y="5946"/>
                  <a:pt x="13593" y="5970"/>
                </a:cubicBezTo>
                <a:lnTo>
                  <a:pt x="13545" y="5954"/>
                </a:lnTo>
                <a:cubicBezTo>
                  <a:pt x="13551" y="5934"/>
                  <a:pt x="13555" y="5913"/>
                  <a:pt x="13557" y="5892"/>
                </a:cubicBezTo>
                <a:lnTo>
                  <a:pt x="13608" y="5895"/>
                </a:lnTo>
                <a:moveTo>
                  <a:pt x="13573" y="6017"/>
                </a:moveTo>
                <a:cubicBezTo>
                  <a:pt x="13562" y="6040"/>
                  <a:pt x="13547" y="6061"/>
                  <a:pt x="13530" y="6080"/>
                </a:cubicBezTo>
                <a:lnTo>
                  <a:pt x="13492" y="6046"/>
                </a:lnTo>
                <a:cubicBezTo>
                  <a:pt x="13506" y="6030"/>
                  <a:pt x="13518" y="6012"/>
                  <a:pt x="13528" y="5993"/>
                </a:cubicBezTo>
                <a:lnTo>
                  <a:pt x="13573" y="6017"/>
                </a:lnTo>
                <a:moveTo>
                  <a:pt x="13492" y="6115"/>
                </a:moveTo>
                <a:cubicBezTo>
                  <a:pt x="13472" y="6131"/>
                  <a:pt x="13450" y="6144"/>
                  <a:pt x="13427" y="6154"/>
                </a:cubicBezTo>
                <a:lnTo>
                  <a:pt x="13406" y="6108"/>
                </a:lnTo>
                <a:cubicBezTo>
                  <a:pt x="13425" y="6099"/>
                  <a:pt x="13444" y="6088"/>
                  <a:pt x="13460" y="6075"/>
                </a:cubicBezTo>
                <a:lnTo>
                  <a:pt x="13492" y="6115"/>
                </a:lnTo>
                <a:moveTo>
                  <a:pt x="13377" y="6171"/>
                </a:moveTo>
                <a:cubicBezTo>
                  <a:pt x="13353" y="6177"/>
                  <a:pt x="13329" y="6180"/>
                  <a:pt x="13304" y="6180"/>
                </a:cubicBezTo>
                <a:lnTo>
                  <a:pt x="13303" y="6180"/>
                </a:lnTo>
                <a:lnTo>
                  <a:pt x="13303" y="6129"/>
                </a:lnTo>
                <a:lnTo>
                  <a:pt x="13304" y="6129"/>
                </a:lnTo>
                <a:cubicBezTo>
                  <a:pt x="13325" y="6129"/>
                  <a:pt x="13345" y="6126"/>
                  <a:pt x="13365" y="6122"/>
                </a:cubicBezTo>
                <a:lnTo>
                  <a:pt x="13377" y="6171"/>
                </a:lnTo>
                <a:moveTo>
                  <a:pt x="13257" y="6180"/>
                </a:moveTo>
                <a:lnTo>
                  <a:pt x="13187" y="6180"/>
                </a:lnTo>
                <a:lnTo>
                  <a:pt x="13187" y="6129"/>
                </a:lnTo>
                <a:lnTo>
                  <a:pt x="13257" y="6129"/>
                </a:lnTo>
                <a:lnTo>
                  <a:pt x="13257" y="6180"/>
                </a:lnTo>
                <a:moveTo>
                  <a:pt x="13141" y="6180"/>
                </a:moveTo>
                <a:lnTo>
                  <a:pt x="13071" y="6180"/>
                </a:lnTo>
                <a:lnTo>
                  <a:pt x="13071" y="6129"/>
                </a:lnTo>
                <a:lnTo>
                  <a:pt x="13141" y="6129"/>
                </a:lnTo>
                <a:lnTo>
                  <a:pt x="13141" y="6180"/>
                </a:lnTo>
                <a:moveTo>
                  <a:pt x="13025" y="6180"/>
                </a:moveTo>
                <a:lnTo>
                  <a:pt x="12955" y="6180"/>
                </a:lnTo>
                <a:lnTo>
                  <a:pt x="12955" y="6129"/>
                </a:lnTo>
                <a:lnTo>
                  <a:pt x="13025" y="6129"/>
                </a:lnTo>
                <a:lnTo>
                  <a:pt x="13025" y="6180"/>
                </a:lnTo>
                <a:moveTo>
                  <a:pt x="12909" y="6180"/>
                </a:moveTo>
                <a:lnTo>
                  <a:pt x="12839" y="6180"/>
                </a:lnTo>
                <a:lnTo>
                  <a:pt x="12839" y="6129"/>
                </a:lnTo>
                <a:lnTo>
                  <a:pt x="12909" y="6129"/>
                </a:lnTo>
                <a:lnTo>
                  <a:pt x="12909" y="6180"/>
                </a:lnTo>
                <a:moveTo>
                  <a:pt x="12793" y="6180"/>
                </a:moveTo>
                <a:lnTo>
                  <a:pt x="12723" y="6180"/>
                </a:lnTo>
                <a:lnTo>
                  <a:pt x="12723" y="6129"/>
                </a:lnTo>
                <a:lnTo>
                  <a:pt x="12793" y="6129"/>
                </a:lnTo>
                <a:lnTo>
                  <a:pt x="12793" y="6180"/>
                </a:lnTo>
                <a:moveTo>
                  <a:pt x="12677" y="6180"/>
                </a:moveTo>
                <a:lnTo>
                  <a:pt x="12607" y="6180"/>
                </a:lnTo>
                <a:lnTo>
                  <a:pt x="12607" y="6129"/>
                </a:lnTo>
                <a:lnTo>
                  <a:pt x="12677" y="6129"/>
                </a:lnTo>
                <a:lnTo>
                  <a:pt x="12677" y="6180"/>
                </a:lnTo>
                <a:moveTo>
                  <a:pt x="12561" y="6180"/>
                </a:moveTo>
                <a:lnTo>
                  <a:pt x="12491" y="6180"/>
                </a:lnTo>
                <a:lnTo>
                  <a:pt x="12491" y="6129"/>
                </a:lnTo>
                <a:lnTo>
                  <a:pt x="12561" y="6129"/>
                </a:lnTo>
                <a:lnTo>
                  <a:pt x="12561" y="6180"/>
                </a:lnTo>
                <a:moveTo>
                  <a:pt x="12445" y="6180"/>
                </a:moveTo>
                <a:lnTo>
                  <a:pt x="12375" y="6180"/>
                </a:lnTo>
                <a:lnTo>
                  <a:pt x="12375" y="6129"/>
                </a:lnTo>
                <a:lnTo>
                  <a:pt x="12445" y="6129"/>
                </a:lnTo>
                <a:lnTo>
                  <a:pt x="12445" y="6180"/>
                </a:lnTo>
                <a:moveTo>
                  <a:pt x="12329" y="6180"/>
                </a:moveTo>
                <a:lnTo>
                  <a:pt x="12259" y="6180"/>
                </a:lnTo>
                <a:lnTo>
                  <a:pt x="12259" y="6129"/>
                </a:lnTo>
                <a:lnTo>
                  <a:pt x="12329" y="6129"/>
                </a:lnTo>
                <a:lnTo>
                  <a:pt x="12329" y="6180"/>
                </a:lnTo>
                <a:moveTo>
                  <a:pt x="12213" y="6180"/>
                </a:moveTo>
                <a:lnTo>
                  <a:pt x="12143" y="6180"/>
                </a:lnTo>
                <a:lnTo>
                  <a:pt x="12143" y="6129"/>
                </a:lnTo>
                <a:lnTo>
                  <a:pt x="12213" y="6129"/>
                </a:lnTo>
                <a:lnTo>
                  <a:pt x="12213" y="6180"/>
                </a:lnTo>
                <a:moveTo>
                  <a:pt x="12097" y="6180"/>
                </a:moveTo>
                <a:lnTo>
                  <a:pt x="12027" y="6180"/>
                </a:lnTo>
                <a:lnTo>
                  <a:pt x="12027" y="6129"/>
                </a:lnTo>
                <a:lnTo>
                  <a:pt x="12097" y="6129"/>
                </a:lnTo>
                <a:lnTo>
                  <a:pt x="12097" y="6180"/>
                </a:lnTo>
                <a:moveTo>
                  <a:pt x="11981" y="6180"/>
                </a:moveTo>
                <a:lnTo>
                  <a:pt x="11911" y="6180"/>
                </a:lnTo>
                <a:lnTo>
                  <a:pt x="11911" y="6129"/>
                </a:lnTo>
                <a:lnTo>
                  <a:pt x="11981" y="6129"/>
                </a:lnTo>
                <a:lnTo>
                  <a:pt x="11981" y="6180"/>
                </a:lnTo>
                <a:moveTo>
                  <a:pt x="11865" y="6180"/>
                </a:moveTo>
                <a:lnTo>
                  <a:pt x="11795" y="6180"/>
                </a:lnTo>
                <a:lnTo>
                  <a:pt x="11795" y="6129"/>
                </a:lnTo>
                <a:lnTo>
                  <a:pt x="11865" y="6129"/>
                </a:lnTo>
                <a:lnTo>
                  <a:pt x="11865" y="6180"/>
                </a:lnTo>
                <a:moveTo>
                  <a:pt x="11749" y="6180"/>
                </a:moveTo>
                <a:lnTo>
                  <a:pt x="11679" y="6180"/>
                </a:lnTo>
                <a:lnTo>
                  <a:pt x="11679" y="6129"/>
                </a:lnTo>
                <a:lnTo>
                  <a:pt x="11749" y="6129"/>
                </a:lnTo>
                <a:lnTo>
                  <a:pt x="11749" y="6180"/>
                </a:lnTo>
                <a:moveTo>
                  <a:pt x="11633" y="6180"/>
                </a:moveTo>
                <a:lnTo>
                  <a:pt x="11563" y="6180"/>
                </a:lnTo>
                <a:lnTo>
                  <a:pt x="11563" y="6129"/>
                </a:lnTo>
                <a:lnTo>
                  <a:pt x="11633" y="6129"/>
                </a:lnTo>
                <a:lnTo>
                  <a:pt x="11633" y="6180"/>
                </a:lnTo>
                <a:moveTo>
                  <a:pt x="11517" y="6180"/>
                </a:moveTo>
                <a:lnTo>
                  <a:pt x="11447" y="6180"/>
                </a:lnTo>
                <a:lnTo>
                  <a:pt x="11447" y="6129"/>
                </a:lnTo>
                <a:lnTo>
                  <a:pt x="11517" y="6129"/>
                </a:lnTo>
                <a:lnTo>
                  <a:pt x="11517" y="6180"/>
                </a:lnTo>
                <a:moveTo>
                  <a:pt x="11401" y="6180"/>
                </a:moveTo>
                <a:lnTo>
                  <a:pt x="11331" y="6180"/>
                </a:lnTo>
                <a:lnTo>
                  <a:pt x="11331" y="6129"/>
                </a:lnTo>
                <a:lnTo>
                  <a:pt x="11401" y="6129"/>
                </a:lnTo>
                <a:lnTo>
                  <a:pt x="11401" y="6180"/>
                </a:lnTo>
                <a:moveTo>
                  <a:pt x="11285" y="6180"/>
                </a:moveTo>
                <a:lnTo>
                  <a:pt x="11215" y="6180"/>
                </a:lnTo>
                <a:lnTo>
                  <a:pt x="11215" y="6129"/>
                </a:lnTo>
                <a:lnTo>
                  <a:pt x="11285" y="6129"/>
                </a:lnTo>
                <a:lnTo>
                  <a:pt x="11285" y="6180"/>
                </a:lnTo>
                <a:moveTo>
                  <a:pt x="11169" y="6180"/>
                </a:moveTo>
                <a:lnTo>
                  <a:pt x="11099" y="6180"/>
                </a:lnTo>
                <a:lnTo>
                  <a:pt x="11099" y="6129"/>
                </a:lnTo>
                <a:lnTo>
                  <a:pt x="11169" y="6129"/>
                </a:lnTo>
                <a:lnTo>
                  <a:pt x="11169" y="6180"/>
                </a:lnTo>
                <a:moveTo>
                  <a:pt x="11053" y="6180"/>
                </a:moveTo>
                <a:lnTo>
                  <a:pt x="10983" y="6180"/>
                </a:lnTo>
                <a:lnTo>
                  <a:pt x="10983" y="6129"/>
                </a:lnTo>
                <a:lnTo>
                  <a:pt x="11053" y="6129"/>
                </a:lnTo>
                <a:lnTo>
                  <a:pt x="11053" y="6180"/>
                </a:lnTo>
                <a:moveTo>
                  <a:pt x="10937" y="6180"/>
                </a:moveTo>
                <a:lnTo>
                  <a:pt x="10867" y="6180"/>
                </a:lnTo>
                <a:lnTo>
                  <a:pt x="10867" y="6129"/>
                </a:lnTo>
                <a:lnTo>
                  <a:pt x="10937" y="6129"/>
                </a:lnTo>
                <a:lnTo>
                  <a:pt x="10937" y="6180"/>
                </a:lnTo>
                <a:moveTo>
                  <a:pt x="10821" y="6180"/>
                </a:moveTo>
                <a:lnTo>
                  <a:pt x="10751" y="6180"/>
                </a:lnTo>
                <a:lnTo>
                  <a:pt x="10751" y="6129"/>
                </a:lnTo>
                <a:lnTo>
                  <a:pt x="10821" y="6129"/>
                </a:lnTo>
                <a:lnTo>
                  <a:pt x="10821" y="6180"/>
                </a:lnTo>
                <a:moveTo>
                  <a:pt x="10705" y="6180"/>
                </a:moveTo>
                <a:lnTo>
                  <a:pt x="10635" y="6180"/>
                </a:lnTo>
                <a:lnTo>
                  <a:pt x="10635" y="6129"/>
                </a:lnTo>
                <a:lnTo>
                  <a:pt x="10705" y="6129"/>
                </a:lnTo>
                <a:lnTo>
                  <a:pt x="10705" y="6180"/>
                </a:lnTo>
                <a:moveTo>
                  <a:pt x="10589" y="6180"/>
                </a:moveTo>
                <a:lnTo>
                  <a:pt x="10519" y="6180"/>
                </a:lnTo>
                <a:lnTo>
                  <a:pt x="10519" y="6129"/>
                </a:lnTo>
                <a:lnTo>
                  <a:pt x="10589" y="6129"/>
                </a:lnTo>
                <a:lnTo>
                  <a:pt x="10589" y="6180"/>
                </a:lnTo>
                <a:moveTo>
                  <a:pt x="10473" y="6180"/>
                </a:moveTo>
                <a:lnTo>
                  <a:pt x="10403" y="6180"/>
                </a:lnTo>
                <a:lnTo>
                  <a:pt x="10403" y="6129"/>
                </a:lnTo>
                <a:lnTo>
                  <a:pt x="10473" y="6129"/>
                </a:lnTo>
                <a:lnTo>
                  <a:pt x="10473" y="6180"/>
                </a:lnTo>
                <a:moveTo>
                  <a:pt x="10357" y="6180"/>
                </a:moveTo>
                <a:lnTo>
                  <a:pt x="10287" y="6180"/>
                </a:lnTo>
                <a:lnTo>
                  <a:pt x="10287" y="6129"/>
                </a:lnTo>
                <a:lnTo>
                  <a:pt x="10357" y="6129"/>
                </a:lnTo>
                <a:lnTo>
                  <a:pt x="10357" y="6180"/>
                </a:lnTo>
                <a:moveTo>
                  <a:pt x="10241" y="6180"/>
                </a:moveTo>
                <a:lnTo>
                  <a:pt x="10171" y="6180"/>
                </a:lnTo>
                <a:lnTo>
                  <a:pt x="10171" y="6129"/>
                </a:lnTo>
                <a:lnTo>
                  <a:pt x="10241" y="6129"/>
                </a:lnTo>
                <a:lnTo>
                  <a:pt x="10241" y="6180"/>
                </a:lnTo>
                <a:moveTo>
                  <a:pt x="10125" y="6180"/>
                </a:moveTo>
                <a:lnTo>
                  <a:pt x="10055" y="6180"/>
                </a:lnTo>
                <a:lnTo>
                  <a:pt x="10055" y="6129"/>
                </a:lnTo>
                <a:lnTo>
                  <a:pt x="10125" y="6129"/>
                </a:lnTo>
                <a:lnTo>
                  <a:pt x="10125" y="6180"/>
                </a:lnTo>
                <a:moveTo>
                  <a:pt x="10009" y="6180"/>
                </a:moveTo>
                <a:lnTo>
                  <a:pt x="9939" y="6180"/>
                </a:lnTo>
                <a:lnTo>
                  <a:pt x="9939" y="6129"/>
                </a:lnTo>
                <a:lnTo>
                  <a:pt x="10009" y="6129"/>
                </a:lnTo>
                <a:lnTo>
                  <a:pt x="10009" y="6180"/>
                </a:lnTo>
                <a:moveTo>
                  <a:pt x="9893" y="6180"/>
                </a:moveTo>
                <a:lnTo>
                  <a:pt x="9823" y="6180"/>
                </a:lnTo>
                <a:lnTo>
                  <a:pt x="9823" y="6129"/>
                </a:lnTo>
                <a:lnTo>
                  <a:pt x="9893" y="6129"/>
                </a:lnTo>
                <a:lnTo>
                  <a:pt x="9893" y="6180"/>
                </a:lnTo>
                <a:moveTo>
                  <a:pt x="9777" y="6180"/>
                </a:moveTo>
                <a:lnTo>
                  <a:pt x="9707" y="6180"/>
                </a:lnTo>
                <a:lnTo>
                  <a:pt x="9707" y="6129"/>
                </a:lnTo>
                <a:lnTo>
                  <a:pt x="9777" y="6129"/>
                </a:lnTo>
                <a:lnTo>
                  <a:pt x="9777" y="6180"/>
                </a:lnTo>
                <a:moveTo>
                  <a:pt x="9661" y="6180"/>
                </a:moveTo>
                <a:lnTo>
                  <a:pt x="9591" y="6180"/>
                </a:lnTo>
                <a:lnTo>
                  <a:pt x="9591" y="6129"/>
                </a:lnTo>
                <a:lnTo>
                  <a:pt x="9661" y="6129"/>
                </a:lnTo>
                <a:lnTo>
                  <a:pt x="9661" y="6180"/>
                </a:lnTo>
                <a:moveTo>
                  <a:pt x="9545" y="6180"/>
                </a:moveTo>
                <a:lnTo>
                  <a:pt x="9475" y="6180"/>
                </a:lnTo>
                <a:lnTo>
                  <a:pt x="9475" y="6129"/>
                </a:lnTo>
                <a:lnTo>
                  <a:pt x="9545" y="6129"/>
                </a:lnTo>
                <a:lnTo>
                  <a:pt x="9545" y="6180"/>
                </a:lnTo>
                <a:moveTo>
                  <a:pt x="9429" y="6180"/>
                </a:moveTo>
                <a:lnTo>
                  <a:pt x="9359" y="6180"/>
                </a:lnTo>
                <a:lnTo>
                  <a:pt x="9359" y="6129"/>
                </a:lnTo>
                <a:lnTo>
                  <a:pt x="9429" y="6129"/>
                </a:lnTo>
                <a:lnTo>
                  <a:pt x="9429" y="6180"/>
                </a:lnTo>
                <a:moveTo>
                  <a:pt x="9313" y="6180"/>
                </a:moveTo>
                <a:lnTo>
                  <a:pt x="9243" y="6180"/>
                </a:lnTo>
                <a:lnTo>
                  <a:pt x="9243" y="6129"/>
                </a:lnTo>
                <a:lnTo>
                  <a:pt x="9313" y="6129"/>
                </a:lnTo>
                <a:lnTo>
                  <a:pt x="9313" y="6180"/>
                </a:lnTo>
                <a:moveTo>
                  <a:pt x="9197" y="6180"/>
                </a:moveTo>
                <a:lnTo>
                  <a:pt x="9127" y="6180"/>
                </a:lnTo>
                <a:lnTo>
                  <a:pt x="9127" y="6129"/>
                </a:lnTo>
                <a:lnTo>
                  <a:pt x="9197" y="6129"/>
                </a:lnTo>
                <a:lnTo>
                  <a:pt x="9197" y="6180"/>
                </a:lnTo>
                <a:moveTo>
                  <a:pt x="9081" y="6180"/>
                </a:moveTo>
                <a:lnTo>
                  <a:pt x="9011" y="6180"/>
                </a:lnTo>
                <a:lnTo>
                  <a:pt x="9011" y="6129"/>
                </a:lnTo>
                <a:lnTo>
                  <a:pt x="9081" y="6129"/>
                </a:lnTo>
                <a:lnTo>
                  <a:pt x="9081" y="6180"/>
                </a:lnTo>
                <a:moveTo>
                  <a:pt x="8965" y="6180"/>
                </a:moveTo>
                <a:lnTo>
                  <a:pt x="8895" y="6180"/>
                </a:lnTo>
                <a:lnTo>
                  <a:pt x="8895" y="6129"/>
                </a:lnTo>
                <a:lnTo>
                  <a:pt x="8965" y="6129"/>
                </a:lnTo>
                <a:lnTo>
                  <a:pt x="8965" y="6180"/>
                </a:lnTo>
                <a:moveTo>
                  <a:pt x="8849" y="6180"/>
                </a:moveTo>
                <a:lnTo>
                  <a:pt x="8779" y="6180"/>
                </a:lnTo>
                <a:lnTo>
                  <a:pt x="8779" y="6129"/>
                </a:lnTo>
                <a:lnTo>
                  <a:pt x="8849" y="6129"/>
                </a:lnTo>
                <a:lnTo>
                  <a:pt x="8849" y="6180"/>
                </a:lnTo>
                <a:moveTo>
                  <a:pt x="8733" y="6180"/>
                </a:moveTo>
                <a:lnTo>
                  <a:pt x="8663" y="6180"/>
                </a:lnTo>
                <a:lnTo>
                  <a:pt x="8663" y="6129"/>
                </a:lnTo>
                <a:lnTo>
                  <a:pt x="8733" y="6129"/>
                </a:lnTo>
                <a:lnTo>
                  <a:pt x="8733" y="6180"/>
                </a:lnTo>
                <a:moveTo>
                  <a:pt x="8617" y="6180"/>
                </a:moveTo>
                <a:lnTo>
                  <a:pt x="8547" y="6180"/>
                </a:lnTo>
                <a:lnTo>
                  <a:pt x="8547" y="6129"/>
                </a:lnTo>
                <a:lnTo>
                  <a:pt x="8617" y="6129"/>
                </a:lnTo>
                <a:lnTo>
                  <a:pt x="8617" y="6180"/>
                </a:lnTo>
                <a:moveTo>
                  <a:pt x="8501" y="6180"/>
                </a:moveTo>
                <a:lnTo>
                  <a:pt x="8431" y="6180"/>
                </a:lnTo>
                <a:lnTo>
                  <a:pt x="8431" y="6129"/>
                </a:lnTo>
                <a:lnTo>
                  <a:pt x="8501" y="6129"/>
                </a:lnTo>
                <a:lnTo>
                  <a:pt x="8501" y="6180"/>
                </a:lnTo>
                <a:moveTo>
                  <a:pt x="8385" y="6180"/>
                </a:moveTo>
                <a:lnTo>
                  <a:pt x="8315" y="6180"/>
                </a:lnTo>
                <a:lnTo>
                  <a:pt x="8315" y="6129"/>
                </a:lnTo>
                <a:lnTo>
                  <a:pt x="8385" y="6129"/>
                </a:lnTo>
                <a:lnTo>
                  <a:pt x="8385" y="6180"/>
                </a:lnTo>
                <a:moveTo>
                  <a:pt x="8269" y="6180"/>
                </a:moveTo>
                <a:lnTo>
                  <a:pt x="8199" y="6180"/>
                </a:lnTo>
                <a:lnTo>
                  <a:pt x="8199" y="6129"/>
                </a:lnTo>
                <a:lnTo>
                  <a:pt x="8269" y="6129"/>
                </a:lnTo>
                <a:lnTo>
                  <a:pt x="8269" y="6180"/>
                </a:lnTo>
                <a:moveTo>
                  <a:pt x="8153" y="6180"/>
                </a:moveTo>
                <a:lnTo>
                  <a:pt x="8083" y="6180"/>
                </a:lnTo>
                <a:lnTo>
                  <a:pt x="8083" y="6129"/>
                </a:lnTo>
                <a:lnTo>
                  <a:pt x="8153" y="6129"/>
                </a:lnTo>
                <a:lnTo>
                  <a:pt x="8153" y="6180"/>
                </a:lnTo>
                <a:moveTo>
                  <a:pt x="8037" y="6180"/>
                </a:moveTo>
                <a:lnTo>
                  <a:pt x="7967" y="6180"/>
                </a:lnTo>
                <a:lnTo>
                  <a:pt x="7967" y="6129"/>
                </a:lnTo>
                <a:lnTo>
                  <a:pt x="8037" y="6129"/>
                </a:lnTo>
                <a:lnTo>
                  <a:pt x="8037" y="6180"/>
                </a:lnTo>
                <a:moveTo>
                  <a:pt x="7921" y="6180"/>
                </a:moveTo>
                <a:lnTo>
                  <a:pt x="7851" y="6180"/>
                </a:lnTo>
                <a:lnTo>
                  <a:pt x="7851" y="6129"/>
                </a:lnTo>
                <a:lnTo>
                  <a:pt x="7921" y="6129"/>
                </a:lnTo>
                <a:lnTo>
                  <a:pt x="7921" y="6180"/>
                </a:lnTo>
                <a:moveTo>
                  <a:pt x="7805" y="6180"/>
                </a:moveTo>
                <a:lnTo>
                  <a:pt x="7735" y="6180"/>
                </a:lnTo>
                <a:lnTo>
                  <a:pt x="7735" y="6129"/>
                </a:lnTo>
                <a:lnTo>
                  <a:pt x="7805" y="6129"/>
                </a:lnTo>
                <a:lnTo>
                  <a:pt x="7805" y="6180"/>
                </a:lnTo>
                <a:moveTo>
                  <a:pt x="7689" y="6180"/>
                </a:moveTo>
                <a:lnTo>
                  <a:pt x="7619" y="6180"/>
                </a:lnTo>
                <a:lnTo>
                  <a:pt x="7619" y="6129"/>
                </a:lnTo>
                <a:lnTo>
                  <a:pt x="7689" y="6129"/>
                </a:lnTo>
                <a:lnTo>
                  <a:pt x="7689" y="6180"/>
                </a:lnTo>
                <a:moveTo>
                  <a:pt x="7573" y="6180"/>
                </a:moveTo>
                <a:lnTo>
                  <a:pt x="7503" y="6180"/>
                </a:lnTo>
                <a:lnTo>
                  <a:pt x="7503" y="6129"/>
                </a:lnTo>
                <a:lnTo>
                  <a:pt x="7573" y="6129"/>
                </a:lnTo>
                <a:lnTo>
                  <a:pt x="7573" y="6180"/>
                </a:lnTo>
                <a:moveTo>
                  <a:pt x="7457" y="6180"/>
                </a:moveTo>
                <a:lnTo>
                  <a:pt x="7387" y="6180"/>
                </a:lnTo>
                <a:lnTo>
                  <a:pt x="7387" y="6129"/>
                </a:lnTo>
                <a:lnTo>
                  <a:pt x="7457" y="6129"/>
                </a:lnTo>
                <a:lnTo>
                  <a:pt x="7457" y="6180"/>
                </a:lnTo>
                <a:moveTo>
                  <a:pt x="7341" y="6180"/>
                </a:moveTo>
                <a:lnTo>
                  <a:pt x="7271" y="6180"/>
                </a:lnTo>
                <a:lnTo>
                  <a:pt x="7271" y="6129"/>
                </a:lnTo>
                <a:lnTo>
                  <a:pt x="7341" y="6129"/>
                </a:lnTo>
                <a:lnTo>
                  <a:pt x="7341" y="6180"/>
                </a:lnTo>
                <a:moveTo>
                  <a:pt x="7225" y="6180"/>
                </a:moveTo>
                <a:lnTo>
                  <a:pt x="7155" y="6180"/>
                </a:lnTo>
                <a:lnTo>
                  <a:pt x="7155" y="6129"/>
                </a:lnTo>
                <a:lnTo>
                  <a:pt x="7225" y="6129"/>
                </a:lnTo>
                <a:lnTo>
                  <a:pt x="7225" y="6180"/>
                </a:lnTo>
                <a:moveTo>
                  <a:pt x="7109" y="6180"/>
                </a:moveTo>
                <a:lnTo>
                  <a:pt x="7039" y="6180"/>
                </a:lnTo>
                <a:lnTo>
                  <a:pt x="7039" y="6129"/>
                </a:lnTo>
                <a:lnTo>
                  <a:pt x="7109" y="6129"/>
                </a:lnTo>
                <a:lnTo>
                  <a:pt x="7109" y="6180"/>
                </a:lnTo>
                <a:moveTo>
                  <a:pt x="6993" y="6180"/>
                </a:moveTo>
                <a:lnTo>
                  <a:pt x="6923" y="6180"/>
                </a:lnTo>
                <a:lnTo>
                  <a:pt x="6923" y="6129"/>
                </a:lnTo>
                <a:lnTo>
                  <a:pt x="6993" y="6129"/>
                </a:lnTo>
                <a:lnTo>
                  <a:pt x="6993" y="6180"/>
                </a:lnTo>
                <a:moveTo>
                  <a:pt x="6877" y="6180"/>
                </a:moveTo>
                <a:lnTo>
                  <a:pt x="6807" y="6180"/>
                </a:lnTo>
                <a:lnTo>
                  <a:pt x="6807" y="6129"/>
                </a:lnTo>
                <a:lnTo>
                  <a:pt x="6877" y="6129"/>
                </a:lnTo>
                <a:lnTo>
                  <a:pt x="6877" y="6180"/>
                </a:lnTo>
                <a:moveTo>
                  <a:pt x="6761" y="6180"/>
                </a:moveTo>
                <a:lnTo>
                  <a:pt x="6691" y="6180"/>
                </a:lnTo>
                <a:lnTo>
                  <a:pt x="6691" y="6129"/>
                </a:lnTo>
                <a:lnTo>
                  <a:pt x="6761" y="6129"/>
                </a:lnTo>
                <a:lnTo>
                  <a:pt x="6761" y="6180"/>
                </a:lnTo>
                <a:moveTo>
                  <a:pt x="6645" y="6180"/>
                </a:moveTo>
                <a:lnTo>
                  <a:pt x="6575" y="6180"/>
                </a:lnTo>
                <a:lnTo>
                  <a:pt x="6575" y="6129"/>
                </a:lnTo>
                <a:lnTo>
                  <a:pt x="6645" y="6129"/>
                </a:lnTo>
                <a:lnTo>
                  <a:pt x="6645" y="6180"/>
                </a:lnTo>
                <a:moveTo>
                  <a:pt x="6529" y="6180"/>
                </a:moveTo>
                <a:lnTo>
                  <a:pt x="6459" y="6180"/>
                </a:lnTo>
                <a:lnTo>
                  <a:pt x="6459" y="6129"/>
                </a:lnTo>
                <a:lnTo>
                  <a:pt x="6529" y="6129"/>
                </a:lnTo>
                <a:lnTo>
                  <a:pt x="6529" y="6180"/>
                </a:lnTo>
                <a:moveTo>
                  <a:pt x="6413" y="6180"/>
                </a:moveTo>
                <a:lnTo>
                  <a:pt x="6343" y="6180"/>
                </a:lnTo>
                <a:lnTo>
                  <a:pt x="6343" y="6129"/>
                </a:lnTo>
                <a:lnTo>
                  <a:pt x="6413" y="6129"/>
                </a:lnTo>
                <a:lnTo>
                  <a:pt x="6413" y="6180"/>
                </a:lnTo>
                <a:moveTo>
                  <a:pt x="6297" y="6180"/>
                </a:moveTo>
                <a:lnTo>
                  <a:pt x="6227" y="6180"/>
                </a:lnTo>
                <a:lnTo>
                  <a:pt x="6227" y="6129"/>
                </a:lnTo>
                <a:lnTo>
                  <a:pt x="6297" y="6129"/>
                </a:lnTo>
                <a:lnTo>
                  <a:pt x="6297" y="6180"/>
                </a:lnTo>
                <a:moveTo>
                  <a:pt x="6181" y="6180"/>
                </a:moveTo>
                <a:lnTo>
                  <a:pt x="6111" y="6180"/>
                </a:lnTo>
                <a:lnTo>
                  <a:pt x="6111" y="6129"/>
                </a:lnTo>
                <a:lnTo>
                  <a:pt x="6181" y="6129"/>
                </a:lnTo>
                <a:lnTo>
                  <a:pt x="6181" y="6180"/>
                </a:lnTo>
                <a:moveTo>
                  <a:pt x="6065" y="6180"/>
                </a:moveTo>
                <a:lnTo>
                  <a:pt x="5995" y="6180"/>
                </a:lnTo>
                <a:lnTo>
                  <a:pt x="5995" y="6129"/>
                </a:lnTo>
                <a:lnTo>
                  <a:pt x="6065" y="6129"/>
                </a:lnTo>
                <a:lnTo>
                  <a:pt x="6065" y="6180"/>
                </a:lnTo>
                <a:moveTo>
                  <a:pt x="5949" y="6180"/>
                </a:moveTo>
                <a:lnTo>
                  <a:pt x="5879" y="6180"/>
                </a:lnTo>
                <a:lnTo>
                  <a:pt x="5879" y="6129"/>
                </a:lnTo>
                <a:lnTo>
                  <a:pt x="5949" y="6129"/>
                </a:lnTo>
                <a:lnTo>
                  <a:pt x="5949" y="6180"/>
                </a:lnTo>
                <a:moveTo>
                  <a:pt x="5833" y="6180"/>
                </a:moveTo>
                <a:lnTo>
                  <a:pt x="5763" y="6180"/>
                </a:lnTo>
                <a:lnTo>
                  <a:pt x="5763" y="6129"/>
                </a:lnTo>
                <a:lnTo>
                  <a:pt x="5833" y="6129"/>
                </a:lnTo>
                <a:lnTo>
                  <a:pt x="5833" y="6180"/>
                </a:lnTo>
                <a:moveTo>
                  <a:pt x="5717" y="6180"/>
                </a:moveTo>
                <a:lnTo>
                  <a:pt x="5647" y="6180"/>
                </a:lnTo>
                <a:lnTo>
                  <a:pt x="5647" y="6129"/>
                </a:lnTo>
                <a:lnTo>
                  <a:pt x="5717" y="6129"/>
                </a:lnTo>
                <a:lnTo>
                  <a:pt x="5717" y="6180"/>
                </a:lnTo>
                <a:moveTo>
                  <a:pt x="5601" y="6180"/>
                </a:moveTo>
                <a:lnTo>
                  <a:pt x="5531" y="6180"/>
                </a:lnTo>
                <a:lnTo>
                  <a:pt x="5531" y="6129"/>
                </a:lnTo>
                <a:lnTo>
                  <a:pt x="5601" y="6129"/>
                </a:lnTo>
                <a:lnTo>
                  <a:pt x="5601" y="6180"/>
                </a:lnTo>
                <a:moveTo>
                  <a:pt x="5485" y="6180"/>
                </a:moveTo>
                <a:lnTo>
                  <a:pt x="5415" y="6180"/>
                </a:lnTo>
                <a:lnTo>
                  <a:pt x="5415" y="6129"/>
                </a:lnTo>
                <a:lnTo>
                  <a:pt x="5485" y="6129"/>
                </a:lnTo>
                <a:lnTo>
                  <a:pt x="5485" y="6180"/>
                </a:lnTo>
                <a:moveTo>
                  <a:pt x="5369" y="6180"/>
                </a:moveTo>
                <a:lnTo>
                  <a:pt x="5299" y="6180"/>
                </a:lnTo>
                <a:lnTo>
                  <a:pt x="5299" y="6129"/>
                </a:lnTo>
                <a:lnTo>
                  <a:pt x="5369" y="6129"/>
                </a:lnTo>
                <a:lnTo>
                  <a:pt x="5369" y="6180"/>
                </a:lnTo>
                <a:moveTo>
                  <a:pt x="5253" y="6180"/>
                </a:moveTo>
                <a:lnTo>
                  <a:pt x="5182" y="6180"/>
                </a:lnTo>
                <a:lnTo>
                  <a:pt x="5182" y="6129"/>
                </a:lnTo>
                <a:lnTo>
                  <a:pt x="5253" y="6129"/>
                </a:lnTo>
                <a:lnTo>
                  <a:pt x="5253" y="6180"/>
                </a:lnTo>
                <a:moveTo>
                  <a:pt x="5136" y="6180"/>
                </a:moveTo>
                <a:lnTo>
                  <a:pt x="5066" y="6180"/>
                </a:lnTo>
                <a:lnTo>
                  <a:pt x="5066" y="6129"/>
                </a:lnTo>
                <a:lnTo>
                  <a:pt x="5136" y="6129"/>
                </a:lnTo>
                <a:lnTo>
                  <a:pt x="5136" y="6180"/>
                </a:lnTo>
                <a:moveTo>
                  <a:pt x="5020" y="6180"/>
                </a:moveTo>
                <a:lnTo>
                  <a:pt x="4950" y="6180"/>
                </a:lnTo>
                <a:lnTo>
                  <a:pt x="4950" y="6129"/>
                </a:lnTo>
                <a:lnTo>
                  <a:pt x="5020" y="6129"/>
                </a:lnTo>
                <a:lnTo>
                  <a:pt x="5020" y="6180"/>
                </a:lnTo>
                <a:moveTo>
                  <a:pt x="4904" y="6180"/>
                </a:moveTo>
                <a:lnTo>
                  <a:pt x="4834" y="6180"/>
                </a:lnTo>
                <a:lnTo>
                  <a:pt x="4834" y="6129"/>
                </a:lnTo>
                <a:lnTo>
                  <a:pt x="4904" y="6129"/>
                </a:lnTo>
                <a:lnTo>
                  <a:pt x="4904" y="6180"/>
                </a:lnTo>
                <a:moveTo>
                  <a:pt x="4788" y="6180"/>
                </a:moveTo>
                <a:lnTo>
                  <a:pt x="4718" y="6180"/>
                </a:lnTo>
                <a:lnTo>
                  <a:pt x="4718" y="6129"/>
                </a:lnTo>
                <a:lnTo>
                  <a:pt x="4788" y="6129"/>
                </a:lnTo>
                <a:lnTo>
                  <a:pt x="4788" y="6180"/>
                </a:lnTo>
                <a:moveTo>
                  <a:pt x="4672" y="6180"/>
                </a:moveTo>
                <a:lnTo>
                  <a:pt x="4602" y="6180"/>
                </a:lnTo>
                <a:lnTo>
                  <a:pt x="4602" y="6129"/>
                </a:lnTo>
                <a:lnTo>
                  <a:pt x="4672" y="6129"/>
                </a:lnTo>
                <a:lnTo>
                  <a:pt x="4672" y="6180"/>
                </a:lnTo>
                <a:moveTo>
                  <a:pt x="4556" y="6180"/>
                </a:moveTo>
                <a:lnTo>
                  <a:pt x="4486" y="6180"/>
                </a:lnTo>
                <a:lnTo>
                  <a:pt x="4486" y="6129"/>
                </a:lnTo>
                <a:lnTo>
                  <a:pt x="4556" y="6129"/>
                </a:lnTo>
                <a:lnTo>
                  <a:pt x="4556" y="6180"/>
                </a:lnTo>
                <a:moveTo>
                  <a:pt x="4440" y="6180"/>
                </a:moveTo>
                <a:lnTo>
                  <a:pt x="4370" y="6180"/>
                </a:lnTo>
                <a:lnTo>
                  <a:pt x="4370" y="6129"/>
                </a:lnTo>
                <a:lnTo>
                  <a:pt x="4440" y="6129"/>
                </a:lnTo>
                <a:lnTo>
                  <a:pt x="4440" y="6180"/>
                </a:lnTo>
                <a:moveTo>
                  <a:pt x="4324" y="6180"/>
                </a:moveTo>
                <a:lnTo>
                  <a:pt x="4254" y="6180"/>
                </a:lnTo>
                <a:lnTo>
                  <a:pt x="4254" y="6129"/>
                </a:lnTo>
                <a:lnTo>
                  <a:pt x="4324" y="6129"/>
                </a:lnTo>
                <a:lnTo>
                  <a:pt x="4324" y="6180"/>
                </a:lnTo>
                <a:moveTo>
                  <a:pt x="4208" y="6180"/>
                </a:moveTo>
                <a:lnTo>
                  <a:pt x="4138" y="6180"/>
                </a:lnTo>
                <a:lnTo>
                  <a:pt x="4138" y="6129"/>
                </a:lnTo>
                <a:lnTo>
                  <a:pt x="4208" y="6129"/>
                </a:lnTo>
                <a:lnTo>
                  <a:pt x="4208" y="6180"/>
                </a:lnTo>
                <a:moveTo>
                  <a:pt x="4092" y="6180"/>
                </a:moveTo>
                <a:lnTo>
                  <a:pt x="4022" y="6180"/>
                </a:lnTo>
                <a:lnTo>
                  <a:pt x="4022" y="6129"/>
                </a:lnTo>
                <a:lnTo>
                  <a:pt x="4092" y="6129"/>
                </a:lnTo>
                <a:lnTo>
                  <a:pt x="4092" y="6180"/>
                </a:lnTo>
                <a:moveTo>
                  <a:pt x="3976" y="6180"/>
                </a:moveTo>
                <a:lnTo>
                  <a:pt x="3906" y="6180"/>
                </a:lnTo>
                <a:lnTo>
                  <a:pt x="3906" y="6129"/>
                </a:lnTo>
                <a:lnTo>
                  <a:pt x="3976" y="6129"/>
                </a:lnTo>
                <a:lnTo>
                  <a:pt x="3976" y="6180"/>
                </a:lnTo>
                <a:moveTo>
                  <a:pt x="3860" y="6180"/>
                </a:moveTo>
                <a:lnTo>
                  <a:pt x="3790" y="6180"/>
                </a:lnTo>
                <a:lnTo>
                  <a:pt x="3790" y="6129"/>
                </a:lnTo>
                <a:lnTo>
                  <a:pt x="3860" y="6129"/>
                </a:lnTo>
                <a:lnTo>
                  <a:pt x="3860" y="6180"/>
                </a:lnTo>
                <a:moveTo>
                  <a:pt x="3744" y="6180"/>
                </a:moveTo>
                <a:lnTo>
                  <a:pt x="3674" y="6180"/>
                </a:lnTo>
                <a:lnTo>
                  <a:pt x="3674" y="6129"/>
                </a:lnTo>
                <a:lnTo>
                  <a:pt x="3744" y="6129"/>
                </a:lnTo>
                <a:lnTo>
                  <a:pt x="3744" y="6180"/>
                </a:lnTo>
                <a:moveTo>
                  <a:pt x="3628" y="6180"/>
                </a:moveTo>
                <a:lnTo>
                  <a:pt x="3558" y="6180"/>
                </a:lnTo>
                <a:lnTo>
                  <a:pt x="3558" y="6129"/>
                </a:lnTo>
                <a:lnTo>
                  <a:pt x="3628" y="6129"/>
                </a:lnTo>
                <a:lnTo>
                  <a:pt x="3628" y="6180"/>
                </a:lnTo>
                <a:moveTo>
                  <a:pt x="3512" y="6180"/>
                </a:moveTo>
                <a:lnTo>
                  <a:pt x="3442" y="6180"/>
                </a:lnTo>
                <a:lnTo>
                  <a:pt x="3442" y="6129"/>
                </a:lnTo>
                <a:lnTo>
                  <a:pt x="3512" y="6129"/>
                </a:lnTo>
                <a:lnTo>
                  <a:pt x="3512" y="6180"/>
                </a:lnTo>
                <a:moveTo>
                  <a:pt x="3396" y="6180"/>
                </a:moveTo>
                <a:lnTo>
                  <a:pt x="3326" y="6180"/>
                </a:lnTo>
                <a:lnTo>
                  <a:pt x="3326" y="6129"/>
                </a:lnTo>
                <a:lnTo>
                  <a:pt x="3396" y="6129"/>
                </a:lnTo>
                <a:lnTo>
                  <a:pt x="3396" y="6180"/>
                </a:lnTo>
                <a:moveTo>
                  <a:pt x="3280" y="6180"/>
                </a:moveTo>
                <a:lnTo>
                  <a:pt x="3210" y="6180"/>
                </a:lnTo>
                <a:lnTo>
                  <a:pt x="3210" y="6129"/>
                </a:lnTo>
                <a:lnTo>
                  <a:pt x="3280" y="6129"/>
                </a:lnTo>
                <a:lnTo>
                  <a:pt x="3280" y="6180"/>
                </a:lnTo>
                <a:moveTo>
                  <a:pt x="3164" y="6180"/>
                </a:moveTo>
                <a:lnTo>
                  <a:pt x="3094" y="6180"/>
                </a:lnTo>
                <a:lnTo>
                  <a:pt x="3094" y="6129"/>
                </a:lnTo>
                <a:lnTo>
                  <a:pt x="3164" y="6129"/>
                </a:lnTo>
                <a:lnTo>
                  <a:pt x="3164" y="6180"/>
                </a:lnTo>
                <a:moveTo>
                  <a:pt x="3048" y="6180"/>
                </a:moveTo>
                <a:lnTo>
                  <a:pt x="2978" y="6180"/>
                </a:lnTo>
                <a:lnTo>
                  <a:pt x="2978" y="6129"/>
                </a:lnTo>
                <a:lnTo>
                  <a:pt x="3048" y="6129"/>
                </a:lnTo>
                <a:lnTo>
                  <a:pt x="3048" y="6180"/>
                </a:lnTo>
                <a:moveTo>
                  <a:pt x="2932" y="6180"/>
                </a:moveTo>
                <a:lnTo>
                  <a:pt x="2862" y="6180"/>
                </a:lnTo>
                <a:lnTo>
                  <a:pt x="2862" y="6129"/>
                </a:lnTo>
                <a:lnTo>
                  <a:pt x="2932" y="6129"/>
                </a:lnTo>
                <a:lnTo>
                  <a:pt x="2932" y="6180"/>
                </a:lnTo>
                <a:moveTo>
                  <a:pt x="2816" y="6180"/>
                </a:moveTo>
                <a:lnTo>
                  <a:pt x="2746" y="6180"/>
                </a:lnTo>
                <a:lnTo>
                  <a:pt x="2746" y="6129"/>
                </a:lnTo>
                <a:lnTo>
                  <a:pt x="2816" y="6129"/>
                </a:lnTo>
                <a:lnTo>
                  <a:pt x="2816" y="6180"/>
                </a:lnTo>
                <a:moveTo>
                  <a:pt x="2700" y="6180"/>
                </a:moveTo>
                <a:lnTo>
                  <a:pt x="2630" y="6180"/>
                </a:lnTo>
                <a:lnTo>
                  <a:pt x="2630" y="6129"/>
                </a:lnTo>
                <a:lnTo>
                  <a:pt x="2700" y="6129"/>
                </a:lnTo>
                <a:lnTo>
                  <a:pt x="2700" y="6180"/>
                </a:lnTo>
                <a:moveTo>
                  <a:pt x="2584" y="6180"/>
                </a:moveTo>
                <a:lnTo>
                  <a:pt x="2514" y="6180"/>
                </a:lnTo>
                <a:lnTo>
                  <a:pt x="2514" y="6129"/>
                </a:lnTo>
                <a:lnTo>
                  <a:pt x="2584" y="6129"/>
                </a:lnTo>
                <a:lnTo>
                  <a:pt x="2584" y="6180"/>
                </a:lnTo>
                <a:moveTo>
                  <a:pt x="2468" y="6180"/>
                </a:moveTo>
                <a:lnTo>
                  <a:pt x="2398" y="6180"/>
                </a:lnTo>
                <a:lnTo>
                  <a:pt x="2398" y="6129"/>
                </a:lnTo>
                <a:lnTo>
                  <a:pt x="2468" y="6129"/>
                </a:lnTo>
                <a:lnTo>
                  <a:pt x="2468" y="6180"/>
                </a:lnTo>
                <a:moveTo>
                  <a:pt x="2352" y="6180"/>
                </a:moveTo>
                <a:lnTo>
                  <a:pt x="2282" y="6180"/>
                </a:lnTo>
                <a:lnTo>
                  <a:pt x="2282" y="6129"/>
                </a:lnTo>
                <a:lnTo>
                  <a:pt x="2352" y="6129"/>
                </a:lnTo>
                <a:lnTo>
                  <a:pt x="2352" y="6180"/>
                </a:lnTo>
                <a:moveTo>
                  <a:pt x="2236" y="6180"/>
                </a:moveTo>
                <a:lnTo>
                  <a:pt x="2166" y="6180"/>
                </a:lnTo>
                <a:lnTo>
                  <a:pt x="2166" y="6129"/>
                </a:lnTo>
                <a:lnTo>
                  <a:pt x="2236" y="6129"/>
                </a:lnTo>
                <a:lnTo>
                  <a:pt x="2236" y="6180"/>
                </a:lnTo>
                <a:moveTo>
                  <a:pt x="2120" y="6180"/>
                </a:moveTo>
                <a:lnTo>
                  <a:pt x="2050" y="6180"/>
                </a:lnTo>
                <a:lnTo>
                  <a:pt x="2050" y="6129"/>
                </a:lnTo>
                <a:lnTo>
                  <a:pt x="2120" y="6129"/>
                </a:lnTo>
                <a:lnTo>
                  <a:pt x="2120" y="6180"/>
                </a:lnTo>
                <a:moveTo>
                  <a:pt x="2004" y="6180"/>
                </a:moveTo>
                <a:lnTo>
                  <a:pt x="1934" y="6180"/>
                </a:lnTo>
                <a:lnTo>
                  <a:pt x="1934" y="6129"/>
                </a:lnTo>
                <a:lnTo>
                  <a:pt x="2004" y="6129"/>
                </a:lnTo>
                <a:lnTo>
                  <a:pt x="2004" y="6180"/>
                </a:lnTo>
                <a:moveTo>
                  <a:pt x="1888" y="6180"/>
                </a:moveTo>
                <a:lnTo>
                  <a:pt x="1818" y="6180"/>
                </a:lnTo>
                <a:lnTo>
                  <a:pt x="1818" y="6129"/>
                </a:lnTo>
                <a:lnTo>
                  <a:pt x="1888" y="6129"/>
                </a:lnTo>
                <a:lnTo>
                  <a:pt x="1888" y="6180"/>
                </a:lnTo>
                <a:moveTo>
                  <a:pt x="1772" y="6180"/>
                </a:moveTo>
                <a:lnTo>
                  <a:pt x="1702" y="6180"/>
                </a:lnTo>
                <a:lnTo>
                  <a:pt x="1702" y="6129"/>
                </a:lnTo>
                <a:lnTo>
                  <a:pt x="1772" y="6129"/>
                </a:lnTo>
                <a:lnTo>
                  <a:pt x="1772" y="6180"/>
                </a:lnTo>
                <a:moveTo>
                  <a:pt x="1656" y="6180"/>
                </a:moveTo>
                <a:lnTo>
                  <a:pt x="1586" y="6180"/>
                </a:lnTo>
                <a:lnTo>
                  <a:pt x="1586" y="6129"/>
                </a:lnTo>
                <a:lnTo>
                  <a:pt x="1656" y="6129"/>
                </a:lnTo>
                <a:lnTo>
                  <a:pt x="1656" y="6180"/>
                </a:lnTo>
                <a:moveTo>
                  <a:pt x="1540" y="6180"/>
                </a:moveTo>
                <a:lnTo>
                  <a:pt x="1470" y="6180"/>
                </a:lnTo>
                <a:lnTo>
                  <a:pt x="1470" y="6129"/>
                </a:lnTo>
                <a:lnTo>
                  <a:pt x="1540" y="6129"/>
                </a:lnTo>
                <a:lnTo>
                  <a:pt x="1540" y="6180"/>
                </a:lnTo>
                <a:moveTo>
                  <a:pt x="1424" y="6180"/>
                </a:moveTo>
                <a:lnTo>
                  <a:pt x="1354" y="6180"/>
                </a:lnTo>
                <a:lnTo>
                  <a:pt x="1354" y="6129"/>
                </a:lnTo>
                <a:lnTo>
                  <a:pt x="1424" y="6129"/>
                </a:lnTo>
                <a:lnTo>
                  <a:pt x="1424" y="6180"/>
                </a:lnTo>
                <a:moveTo>
                  <a:pt x="1308" y="6180"/>
                </a:moveTo>
                <a:lnTo>
                  <a:pt x="1239" y="6180"/>
                </a:lnTo>
                <a:lnTo>
                  <a:pt x="1239" y="6129"/>
                </a:lnTo>
                <a:lnTo>
                  <a:pt x="1308" y="6129"/>
                </a:lnTo>
                <a:lnTo>
                  <a:pt x="1308" y="6180"/>
                </a:lnTo>
                <a:moveTo>
                  <a:pt x="1192" y="6180"/>
                </a:moveTo>
                <a:lnTo>
                  <a:pt x="1123" y="6180"/>
                </a:lnTo>
                <a:lnTo>
                  <a:pt x="1123" y="6129"/>
                </a:lnTo>
                <a:lnTo>
                  <a:pt x="1192" y="6129"/>
                </a:lnTo>
                <a:lnTo>
                  <a:pt x="1192" y="6180"/>
                </a:lnTo>
                <a:moveTo>
                  <a:pt x="1076" y="6180"/>
                </a:moveTo>
                <a:lnTo>
                  <a:pt x="1007" y="6180"/>
                </a:lnTo>
                <a:lnTo>
                  <a:pt x="1007" y="6129"/>
                </a:lnTo>
                <a:lnTo>
                  <a:pt x="1076" y="6129"/>
                </a:lnTo>
                <a:lnTo>
                  <a:pt x="1076" y="6180"/>
                </a:lnTo>
                <a:moveTo>
                  <a:pt x="960" y="6180"/>
                </a:moveTo>
                <a:lnTo>
                  <a:pt x="891" y="6180"/>
                </a:lnTo>
                <a:lnTo>
                  <a:pt x="891" y="6129"/>
                </a:lnTo>
                <a:lnTo>
                  <a:pt x="960" y="6129"/>
                </a:lnTo>
                <a:lnTo>
                  <a:pt x="960" y="6180"/>
                </a:lnTo>
                <a:moveTo>
                  <a:pt x="844" y="6180"/>
                </a:moveTo>
                <a:lnTo>
                  <a:pt x="775" y="6180"/>
                </a:lnTo>
                <a:lnTo>
                  <a:pt x="775" y="6129"/>
                </a:lnTo>
                <a:lnTo>
                  <a:pt x="844" y="6129"/>
                </a:lnTo>
                <a:lnTo>
                  <a:pt x="844" y="6180"/>
                </a:lnTo>
                <a:moveTo>
                  <a:pt x="728" y="6180"/>
                </a:moveTo>
                <a:lnTo>
                  <a:pt x="659" y="6180"/>
                </a:lnTo>
                <a:lnTo>
                  <a:pt x="659" y="6129"/>
                </a:lnTo>
                <a:lnTo>
                  <a:pt x="728" y="6129"/>
                </a:lnTo>
                <a:lnTo>
                  <a:pt x="728" y="6180"/>
                </a:lnTo>
                <a:moveTo>
                  <a:pt x="612" y="6180"/>
                </a:moveTo>
                <a:lnTo>
                  <a:pt x="543" y="6180"/>
                </a:lnTo>
                <a:lnTo>
                  <a:pt x="543" y="6129"/>
                </a:lnTo>
                <a:lnTo>
                  <a:pt x="612" y="6129"/>
                </a:lnTo>
                <a:lnTo>
                  <a:pt x="612" y="6180"/>
                </a:lnTo>
                <a:moveTo>
                  <a:pt x="496" y="6180"/>
                </a:moveTo>
                <a:lnTo>
                  <a:pt x="427" y="6180"/>
                </a:lnTo>
                <a:lnTo>
                  <a:pt x="427" y="6129"/>
                </a:lnTo>
                <a:lnTo>
                  <a:pt x="496" y="6129"/>
                </a:lnTo>
                <a:lnTo>
                  <a:pt x="496" y="6180"/>
                </a:lnTo>
                <a:moveTo>
                  <a:pt x="380" y="6180"/>
                </a:moveTo>
                <a:lnTo>
                  <a:pt x="311" y="6180"/>
                </a:lnTo>
                <a:lnTo>
                  <a:pt x="311" y="6129"/>
                </a:lnTo>
                <a:lnTo>
                  <a:pt x="380" y="6129"/>
                </a:lnTo>
                <a:lnTo>
                  <a:pt x="380" y="6180"/>
                </a:lnTo>
                <a:moveTo>
                  <a:pt x="262" y="6177"/>
                </a:moveTo>
                <a:cubicBezTo>
                  <a:pt x="236" y="6174"/>
                  <a:pt x="211" y="6167"/>
                  <a:pt x="187" y="6157"/>
                </a:cubicBezTo>
                <a:lnTo>
                  <a:pt x="207" y="6110"/>
                </a:lnTo>
                <a:cubicBezTo>
                  <a:pt x="227" y="6118"/>
                  <a:pt x="248" y="6124"/>
                  <a:pt x="269" y="6127"/>
                </a:cubicBezTo>
                <a:lnTo>
                  <a:pt x="262" y="6177"/>
                </a:lnTo>
                <a:moveTo>
                  <a:pt x="142" y="6134"/>
                </a:moveTo>
                <a:cubicBezTo>
                  <a:pt x="120" y="6120"/>
                  <a:pt x="100" y="6103"/>
                  <a:pt x="83" y="6085"/>
                </a:cubicBezTo>
                <a:lnTo>
                  <a:pt x="120" y="6050"/>
                </a:lnTo>
                <a:cubicBezTo>
                  <a:pt x="135" y="6065"/>
                  <a:pt x="151" y="6079"/>
                  <a:pt x="169" y="6090"/>
                </a:cubicBezTo>
                <a:lnTo>
                  <a:pt x="142" y="6134"/>
                </a:lnTo>
                <a:moveTo>
                  <a:pt x="51" y="6044"/>
                </a:moveTo>
                <a:cubicBezTo>
                  <a:pt x="36" y="6023"/>
                  <a:pt x="25" y="6000"/>
                  <a:pt x="17" y="5976"/>
                </a:cubicBezTo>
                <a:lnTo>
                  <a:pt x="65" y="5959"/>
                </a:lnTo>
                <a:cubicBezTo>
                  <a:pt x="72" y="5979"/>
                  <a:pt x="81" y="5998"/>
                  <a:pt x="93" y="6016"/>
                </a:cubicBezTo>
                <a:lnTo>
                  <a:pt x="51" y="6044"/>
                </a:lnTo>
                <a:moveTo>
                  <a:pt x="4" y="5926"/>
                </a:moveTo>
                <a:cubicBezTo>
                  <a:pt x="1" y="5909"/>
                  <a:pt x="0" y="5893"/>
                  <a:pt x="0" y="5876"/>
                </a:cubicBezTo>
                <a:lnTo>
                  <a:pt x="0" y="5853"/>
                </a:lnTo>
                <a:lnTo>
                  <a:pt x="51" y="5853"/>
                </a:lnTo>
                <a:lnTo>
                  <a:pt x="51" y="5876"/>
                </a:lnTo>
                <a:cubicBezTo>
                  <a:pt x="51" y="5890"/>
                  <a:pt x="52" y="5904"/>
                  <a:pt x="54" y="5917"/>
                </a:cubicBezTo>
                <a:lnTo>
                  <a:pt x="4" y="5926"/>
                </a:lnTo>
                <a:moveTo>
                  <a:pt x="0" y="5807"/>
                </a:moveTo>
                <a:lnTo>
                  <a:pt x="0" y="5737"/>
                </a:lnTo>
                <a:lnTo>
                  <a:pt x="51" y="5737"/>
                </a:lnTo>
                <a:lnTo>
                  <a:pt x="51" y="5807"/>
                </a:lnTo>
                <a:lnTo>
                  <a:pt x="0" y="5807"/>
                </a:lnTo>
                <a:moveTo>
                  <a:pt x="0" y="5691"/>
                </a:moveTo>
                <a:lnTo>
                  <a:pt x="0" y="5621"/>
                </a:lnTo>
                <a:lnTo>
                  <a:pt x="51" y="5621"/>
                </a:lnTo>
                <a:lnTo>
                  <a:pt x="51" y="5691"/>
                </a:lnTo>
                <a:lnTo>
                  <a:pt x="0" y="5691"/>
                </a:lnTo>
                <a:moveTo>
                  <a:pt x="0" y="5575"/>
                </a:moveTo>
                <a:lnTo>
                  <a:pt x="0" y="5505"/>
                </a:lnTo>
                <a:lnTo>
                  <a:pt x="51" y="5505"/>
                </a:lnTo>
                <a:lnTo>
                  <a:pt x="51" y="5575"/>
                </a:lnTo>
                <a:lnTo>
                  <a:pt x="0" y="5575"/>
                </a:lnTo>
                <a:moveTo>
                  <a:pt x="0" y="5459"/>
                </a:moveTo>
                <a:lnTo>
                  <a:pt x="0" y="5389"/>
                </a:lnTo>
                <a:lnTo>
                  <a:pt x="51" y="5389"/>
                </a:lnTo>
                <a:lnTo>
                  <a:pt x="51" y="5459"/>
                </a:lnTo>
                <a:lnTo>
                  <a:pt x="0" y="5459"/>
                </a:lnTo>
                <a:moveTo>
                  <a:pt x="0" y="5343"/>
                </a:moveTo>
                <a:lnTo>
                  <a:pt x="0" y="5273"/>
                </a:lnTo>
                <a:lnTo>
                  <a:pt x="51" y="5273"/>
                </a:lnTo>
                <a:lnTo>
                  <a:pt x="51" y="5343"/>
                </a:lnTo>
                <a:lnTo>
                  <a:pt x="0" y="5343"/>
                </a:lnTo>
                <a:moveTo>
                  <a:pt x="0" y="5226"/>
                </a:moveTo>
                <a:lnTo>
                  <a:pt x="0" y="5156"/>
                </a:lnTo>
                <a:lnTo>
                  <a:pt x="51" y="5156"/>
                </a:lnTo>
                <a:lnTo>
                  <a:pt x="51" y="5226"/>
                </a:lnTo>
                <a:lnTo>
                  <a:pt x="0" y="5226"/>
                </a:lnTo>
                <a:moveTo>
                  <a:pt x="0" y="5110"/>
                </a:moveTo>
                <a:lnTo>
                  <a:pt x="0" y="5040"/>
                </a:lnTo>
                <a:lnTo>
                  <a:pt x="51" y="5040"/>
                </a:lnTo>
                <a:lnTo>
                  <a:pt x="51" y="5110"/>
                </a:lnTo>
                <a:lnTo>
                  <a:pt x="0" y="5110"/>
                </a:lnTo>
                <a:moveTo>
                  <a:pt x="0" y="4994"/>
                </a:moveTo>
                <a:lnTo>
                  <a:pt x="0" y="4924"/>
                </a:lnTo>
                <a:lnTo>
                  <a:pt x="51" y="4924"/>
                </a:lnTo>
                <a:lnTo>
                  <a:pt x="51" y="4994"/>
                </a:lnTo>
                <a:lnTo>
                  <a:pt x="0" y="4994"/>
                </a:lnTo>
                <a:moveTo>
                  <a:pt x="0" y="4878"/>
                </a:moveTo>
                <a:lnTo>
                  <a:pt x="0" y="4808"/>
                </a:lnTo>
                <a:lnTo>
                  <a:pt x="51" y="4808"/>
                </a:lnTo>
                <a:lnTo>
                  <a:pt x="51" y="4878"/>
                </a:lnTo>
                <a:lnTo>
                  <a:pt x="0" y="4878"/>
                </a:lnTo>
                <a:moveTo>
                  <a:pt x="0" y="4762"/>
                </a:moveTo>
                <a:lnTo>
                  <a:pt x="0" y="4692"/>
                </a:lnTo>
                <a:lnTo>
                  <a:pt x="51" y="4692"/>
                </a:lnTo>
                <a:lnTo>
                  <a:pt x="51" y="4762"/>
                </a:lnTo>
                <a:lnTo>
                  <a:pt x="0" y="4762"/>
                </a:lnTo>
                <a:moveTo>
                  <a:pt x="0" y="4646"/>
                </a:moveTo>
                <a:lnTo>
                  <a:pt x="0" y="4576"/>
                </a:lnTo>
                <a:lnTo>
                  <a:pt x="51" y="4576"/>
                </a:lnTo>
                <a:lnTo>
                  <a:pt x="51" y="4646"/>
                </a:lnTo>
                <a:lnTo>
                  <a:pt x="0" y="4646"/>
                </a:lnTo>
                <a:moveTo>
                  <a:pt x="0" y="4530"/>
                </a:moveTo>
                <a:lnTo>
                  <a:pt x="0" y="4460"/>
                </a:lnTo>
                <a:lnTo>
                  <a:pt x="51" y="4460"/>
                </a:lnTo>
                <a:lnTo>
                  <a:pt x="51" y="4530"/>
                </a:lnTo>
                <a:lnTo>
                  <a:pt x="0" y="4530"/>
                </a:lnTo>
                <a:moveTo>
                  <a:pt x="0" y="4414"/>
                </a:moveTo>
                <a:lnTo>
                  <a:pt x="0" y="4344"/>
                </a:lnTo>
                <a:lnTo>
                  <a:pt x="51" y="4344"/>
                </a:lnTo>
                <a:lnTo>
                  <a:pt x="51" y="4414"/>
                </a:lnTo>
                <a:lnTo>
                  <a:pt x="0" y="4414"/>
                </a:lnTo>
                <a:moveTo>
                  <a:pt x="0" y="4298"/>
                </a:moveTo>
                <a:lnTo>
                  <a:pt x="0" y="4228"/>
                </a:lnTo>
                <a:lnTo>
                  <a:pt x="51" y="4228"/>
                </a:lnTo>
                <a:lnTo>
                  <a:pt x="51" y="4298"/>
                </a:lnTo>
                <a:lnTo>
                  <a:pt x="0" y="4298"/>
                </a:lnTo>
                <a:moveTo>
                  <a:pt x="0" y="4182"/>
                </a:moveTo>
                <a:lnTo>
                  <a:pt x="0" y="4112"/>
                </a:lnTo>
                <a:lnTo>
                  <a:pt x="51" y="4112"/>
                </a:lnTo>
                <a:lnTo>
                  <a:pt x="51" y="4182"/>
                </a:lnTo>
                <a:lnTo>
                  <a:pt x="0" y="4182"/>
                </a:lnTo>
                <a:moveTo>
                  <a:pt x="0" y="4066"/>
                </a:moveTo>
                <a:lnTo>
                  <a:pt x="0" y="3996"/>
                </a:lnTo>
                <a:lnTo>
                  <a:pt x="51" y="3996"/>
                </a:lnTo>
                <a:lnTo>
                  <a:pt x="51" y="4066"/>
                </a:lnTo>
                <a:lnTo>
                  <a:pt x="0" y="4066"/>
                </a:lnTo>
                <a:moveTo>
                  <a:pt x="0" y="3950"/>
                </a:moveTo>
                <a:lnTo>
                  <a:pt x="0" y="3880"/>
                </a:lnTo>
                <a:lnTo>
                  <a:pt x="51" y="3880"/>
                </a:lnTo>
                <a:lnTo>
                  <a:pt x="51" y="3950"/>
                </a:lnTo>
                <a:lnTo>
                  <a:pt x="0" y="3950"/>
                </a:lnTo>
                <a:moveTo>
                  <a:pt x="0" y="3834"/>
                </a:moveTo>
                <a:lnTo>
                  <a:pt x="0" y="3764"/>
                </a:lnTo>
                <a:lnTo>
                  <a:pt x="51" y="3764"/>
                </a:lnTo>
                <a:lnTo>
                  <a:pt x="51" y="3834"/>
                </a:lnTo>
                <a:lnTo>
                  <a:pt x="0" y="3834"/>
                </a:lnTo>
                <a:moveTo>
                  <a:pt x="0" y="3718"/>
                </a:moveTo>
                <a:lnTo>
                  <a:pt x="0" y="3648"/>
                </a:lnTo>
                <a:lnTo>
                  <a:pt x="51" y="3648"/>
                </a:lnTo>
                <a:lnTo>
                  <a:pt x="51" y="3718"/>
                </a:lnTo>
                <a:lnTo>
                  <a:pt x="0" y="3718"/>
                </a:lnTo>
                <a:moveTo>
                  <a:pt x="0" y="3602"/>
                </a:moveTo>
                <a:lnTo>
                  <a:pt x="0" y="3532"/>
                </a:lnTo>
                <a:lnTo>
                  <a:pt x="51" y="3532"/>
                </a:lnTo>
                <a:lnTo>
                  <a:pt x="51" y="3602"/>
                </a:lnTo>
                <a:lnTo>
                  <a:pt x="0" y="3602"/>
                </a:lnTo>
                <a:moveTo>
                  <a:pt x="0" y="3486"/>
                </a:moveTo>
                <a:lnTo>
                  <a:pt x="0" y="3416"/>
                </a:lnTo>
                <a:lnTo>
                  <a:pt x="51" y="3416"/>
                </a:lnTo>
                <a:lnTo>
                  <a:pt x="51" y="3486"/>
                </a:lnTo>
                <a:lnTo>
                  <a:pt x="0" y="3486"/>
                </a:lnTo>
                <a:moveTo>
                  <a:pt x="0" y="3370"/>
                </a:moveTo>
                <a:lnTo>
                  <a:pt x="0" y="3300"/>
                </a:lnTo>
                <a:lnTo>
                  <a:pt x="51" y="3300"/>
                </a:lnTo>
                <a:lnTo>
                  <a:pt x="51" y="3370"/>
                </a:lnTo>
                <a:lnTo>
                  <a:pt x="0" y="3370"/>
                </a:lnTo>
                <a:moveTo>
                  <a:pt x="0" y="3254"/>
                </a:moveTo>
                <a:lnTo>
                  <a:pt x="0" y="3184"/>
                </a:lnTo>
                <a:lnTo>
                  <a:pt x="51" y="3184"/>
                </a:lnTo>
                <a:lnTo>
                  <a:pt x="51" y="3254"/>
                </a:lnTo>
                <a:lnTo>
                  <a:pt x="0" y="3254"/>
                </a:lnTo>
                <a:moveTo>
                  <a:pt x="0" y="3138"/>
                </a:moveTo>
                <a:lnTo>
                  <a:pt x="0" y="3068"/>
                </a:lnTo>
                <a:lnTo>
                  <a:pt x="51" y="3068"/>
                </a:lnTo>
                <a:lnTo>
                  <a:pt x="51" y="3138"/>
                </a:lnTo>
                <a:lnTo>
                  <a:pt x="0" y="3138"/>
                </a:lnTo>
                <a:moveTo>
                  <a:pt x="0" y="3022"/>
                </a:moveTo>
                <a:lnTo>
                  <a:pt x="0" y="2952"/>
                </a:lnTo>
                <a:lnTo>
                  <a:pt x="51" y="2952"/>
                </a:lnTo>
                <a:lnTo>
                  <a:pt x="51" y="3022"/>
                </a:lnTo>
                <a:lnTo>
                  <a:pt x="0" y="3022"/>
                </a:lnTo>
                <a:moveTo>
                  <a:pt x="0" y="2906"/>
                </a:moveTo>
                <a:lnTo>
                  <a:pt x="0" y="2837"/>
                </a:lnTo>
                <a:lnTo>
                  <a:pt x="51" y="2837"/>
                </a:lnTo>
                <a:lnTo>
                  <a:pt x="51" y="2906"/>
                </a:lnTo>
                <a:lnTo>
                  <a:pt x="0" y="2906"/>
                </a:lnTo>
                <a:moveTo>
                  <a:pt x="0" y="2790"/>
                </a:moveTo>
                <a:lnTo>
                  <a:pt x="0" y="2721"/>
                </a:lnTo>
                <a:lnTo>
                  <a:pt x="51" y="2721"/>
                </a:lnTo>
                <a:lnTo>
                  <a:pt x="51" y="2790"/>
                </a:lnTo>
                <a:lnTo>
                  <a:pt x="0" y="2790"/>
                </a:lnTo>
                <a:moveTo>
                  <a:pt x="0" y="2674"/>
                </a:moveTo>
                <a:lnTo>
                  <a:pt x="0" y="2605"/>
                </a:lnTo>
                <a:lnTo>
                  <a:pt x="51" y="2605"/>
                </a:lnTo>
                <a:lnTo>
                  <a:pt x="51" y="2674"/>
                </a:lnTo>
                <a:lnTo>
                  <a:pt x="0" y="2674"/>
                </a:lnTo>
                <a:moveTo>
                  <a:pt x="0" y="2558"/>
                </a:moveTo>
                <a:lnTo>
                  <a:pt x="0" y="2489"/>
                </a:lnTo>
                <a:lnTo>
                  <a:pt x="51" y="2489"/>
                </a:lnTo>
                <a:lnTo>
                  <a:pt x="51" y="2558"/>
                </a:lnTo>
                <a:lnTo>
                  <a:pt x="0" y="2558"/>
                </a:lnTo>
                <a:moveTo>
                  <a:pt x="0" y="2442"/>
                </a:moveTo>
                <a:lnTo>
                  <a:pt x="0" y="2373"/>
                </a:lnTo>
                <a:lnTo>
                  <a:pt x="51" y="2373"/>
                </a:lnTo>
                <a:lnTo>
                  <a:pt x="51" y="2442"/>
                </a:lnTo>
                <a:lnTo>
                  <a:pt x="0" y="2442"/>
                </a:lnTo>
                <a:moveTo>
                  <a:pt x="0" y="2326"/>
                </a:moveTo>
                <a:lnTo>
                  <a:pt x="0" y="2257"/>
                </a:lnTo>
                <a:lnTo>
                  <a:pt x="51" y="2257"/>
                </a:lnTo>
                <a:lnTo>
                  <a:pt x="51" y="2326"/>
                </a:lnTo>
                <a:lnTo>
                  <a:pt x="0" y="2326"/>
                </a:lnTo>
                <a:moveTo>
                  <a:pt x="0" y="2210"/>
                </a:moveTo>
                <a:lnTo>
                  <a:pt x="0" y="2141"/>
                </a:lnTo>
                <a:lnTo>
                  <a:pt x="51" y="2141"/>
                </a:lnTo>
                <a:lnTo>
                  <a:pt x="51" y="2210"/>
                </a:lnTo>
                <a:lnTo>
                  <a:pt x="0" y="2210"/>
                </a:lnTo>
                <a:moveTo>
                  <a:pt x="0" y="2094"/>
                </a:moveTo>
                <a:lnTo>
                  <a:pt x="0" y="2025"/>
                </a:lnTo>
                <a:lnTo>
                  <a:pt x="51" y="2025"/>
                </a:lnTo>
                <a:lnTo>
                  <a:pt x="51" y="2094"/>
                </a:lnTo>
                <a:lnTo>
                  <a:pt x="0" y="2094"/>
                </a:lnTo>
                <a:moveTo>
                  <a:pt x="0" y="1978"/>
                </a:moveTo>
                <a:lnTo>
                  <a:pt x="0" y="1909"/>
                </a:lnTo>
                <a:lnTo>
                  <a:pt x="51" y="1909"/>
                </a:lnTo>
                <a:lnTo>
                  <a:pt x="51" y="1978"/>
                </a:lnTo>
                <a:lnTo>
                  <a:pt x="0" y="1978"/>
                </a:lnTo>
                <a:moveTo>
                  <a:pt x="0" y="1862"/>
                </a:moveTo>
                <a:lnTo>
                  <a:pt x="0" y="1793"/>
                </a:lnTo>
                <a:lnTo>
                  <a:pt x="51" y="1793"/>
                </a:lnTo>
                <a:lnTo>
                  <a:pt x="51" y="1862"/>
                </a:lnTo>
                <a:lnTo>
                  <a:pt x="0" y="1862"/>
                </a:lnTo>
                <a:moveTo>
                  <a:pt x="0" y="1746"/>
                </a:moveTo>
                <a:lnTo>
                  <a:pt x="0" y="1677"/>
                </a:lnTo>
                <a:lnTo>
                  <a:pt x="51" y="1677"/>
                </a:lnTo>
                <a:lnTo>
                  <a:pt x="51" y="1746"/>
                </a:lnTo>
                <a:lnTo>
                  <a:pt x="0" y="1746"/>
                </a:lnTo>
                <a:moveTo>
                  <a:pt x="0" y="1630"/>
                </a:moveTo>
                <a:lnTo>
                  <a:pt x="0" y="1561"/>
                </a:lnTo>
                <a:lnTo>
                  <a:pt x="51" y="1561"/>
                </a:lnTo>
                <a:lnTo>
                  <a:pt x="51" y="1630"/>
                </a:lnTo>
                <a:lnTo>
                  <a:pt x="0" y="1630"/>
                </a:lnTo>
                <a:moveTo>
                  <a:pt x="0" y="1514"/>
                </a:moveTo>
                <a:lnTo>
                  <a:pt x="0" y="1445"/>
                </a:lnTo>
                <a:lnTo>
                  <a:pt x="51" y="1445"/>
                </a:lnTo>
                <a:lnTo>
                  <a:pt x="51" y="1514"/>
                </a:lnTo>
                <a:lnTo>
                  <a:pt x="0" y="1514"/>
                </a:lnTo>
                <a:moveTo>
                  <a:pt x="0" y="1398"/>
                </a:moveTo>
                <a:lnTo>
                  <a:pt x="0" y="1329"/>
                </a:lnTo>
                <a:lnTo>
                  <a:pt x="51" y="1329"/>
                </a:lnTo>
                <a:lnTo>
                  <a:pt x="51" y="1398"/>
                </a:lnTo>
                <a:lnTo>
                  <a:pt x="0" y="1398"/>
                </a:lnTo>
                <a:moveTo>
                  <a:pt x="0" y="1282"/>
                </a:moveTo>
                <a:lnTo>
                  <a:pt x="0" y="1213"/>
                </a:lnTo>
                <a:lnTo>
                  <a:pt x="51" y="1213"/>
                </a:lnTo>
                <a:lnTo>
                  <a:pt x="51" y="1282"/>
                </a:lnTo>
                <a:lnTo>
                  <a:pt x="0" y="1282"/>
                </a:lnTo>
                <a:moveTo>
                  <a:pt x="0" y="1166"/>
                </a:moveTo>
                <a:lnTo>
                  <a:pt x="0" y="1097"/>
                </a:lnTo>
                <a:lnTo>
                  <a:pt x="51" y="1097"/>
                </a:lnTo>
                <a:lnTo>
                  <a:pt x="51" y="1166"/>
                </a:lnTo>
                <a:lnTo>
                  <a:pt x="0" y="1166"/>
                </a:lnTo>
                <a:moveTo>
                  <a:pt x="0" y="1050"/>
                </a:moveTo>
                <a:lnTo>
                  <a:pt x="0" y="981"/>
                </a:lnTo>
                <a:lnTo>
                  <a:pt x="51" y="981"/>
                </a:lnTo>
                <a:lnTo>
                  <a:pt x="51" y="1050"/>
                </a:lnTo>
                <a:lnTo>
                  <a:pt x="0" y="1050"/>
                </a:lnTo>
                <a:moveTo>
                  <a:pt x="0" y="934"/>
                </a:moveTo>
                <a:lnTo>
                  <a:pt x="0" y="865"/>
                </a:lnTo>
                <a:lnTo>
                  <a:pt x="51" y="865"/>
                </a:lnTo>
                <a:lnTo>
                  <a:pt x="51" y="934"/>
                </a:lnTo>
                <a:lnTo>
                  <a:pt x="0" y="934"/>
                </a:lnTo>
                <a:moveTo>
                  <a:pt x="0" y="818"/>
                </a:moveTo>
                <a:lnTo>
                  <a:pt x="0" y="749"/>
                </a:lnTo>
                <a:lnTo>
                  <a:pt x="51" y="749"/>
                </a:lnTo>
                <a:lnTo>
                  <a:pt x="51" y="818"/>
                </a:lnTo>
                <a:lnTo>
                  <a:pt x="0" y="818"/>
                </a:lnTo>
                <a:moveTo>
                  <a:pt x="0" y="702"/>
                </a:moveTo>
                <a:lnTo>
                  <a:pt x="0" y="633"/>
                </a:lnTo>
                <a:lnTo>
                  <a:pt x="51" y="633"/>
                </a:lnTo>
                <a:lnTo>
                  <a:pt x="51" y="702"/>
                </a:lnTo>
                <a:lnTo>
                  <a:pt x="0" y="702"/>
                </a:lnTo>
                <a:moveTo>
                  <a:pt x="0" y="586"/>
                </a:moveTo>
                <a:lnTo>
                  <a:pt x="0" y="517"/>
                </a:lnTo>
                <a:lnTo>
                  <a:pt x="51" y="517"/>
                </a:lnTo>
                <a:lnTo>
                  <a:pt x="51" y="586"/>
                </a:lnTo>
                <a:lnTo>
                  <a:pt x="0" y="586"/>
                </a:lnTo>
                <a:moveTo>
                  <a:pt x="0" y="470"/>
                </a:moveTo>
                <a:lnTo>
                  <a:pt x="0" y="401"/>
                </a:lnTo>
                <a:lnTo>
                  <a:pt x="51" y="401"/>
                </a:lnTo>
                <a:lnTo>
                  <a:pt x="51" y="470"/>
                </a:lnTo>
                <a:lnTo>
                  <a:pt x="0" y="470"/>
                </a:lnTo>
                <a:moveTo>
                  <a:pt x="0" y="354"/>
                </a:moveTo>
                <a:lnTo>
                  <a:pt x="0" y="304"/>
                </a:lnTo>
                <a:cubicBezTo>
                  <a:pt x="0" y="297"/>
                  <a:pt x="0" y="290"/>
                  <a:pt x="0" y="284"/>
                </a:cubicBezTo>
                <a:lnTo>
                  <a:pt x="51" y="287"/>
                </a:lnTo>
                <a:cubicBezTo>
                  <a:pt x="51" y="293"/>
                  <a:pt x="51" y="298"/>
                  <a:pt x="51" y="304"/>
                </a:cubicBezTo>
                <a:lnTo>
                  <a:pt x="51" y="354"/>
                </a:lnTo>
                <a:lnTo>
                  <a:pt x="0" y="354"/>
                </a:lnTo>
                <a:moveTo>
                  <a:pt x="8" y="234"/>
                </a:moveTo>
                <a:cubicBezTo>
                  <a:pt x="14" y="209"/>
                  <a:pt x="23" y="185"/>
                  <a:pt x="35" y="162"/>
                </a:cubicBezTo>
                <a:lnTo>
                  <a:pt x="80" y="186"/>
                </a:lnTo>
                <a:cubicBezTo>
                  <a:pt x="70" y="205"/>
                  <a:pt x="63" y="225"/>
                  <a:pt x="58" y="246"/>
                </a:cubicBezTo>
                <a:lnTo>
                  <a:pt x="8" y="234"/>
                </a:lnTo>
                <a:moveTo>
                  <a:pt x="63" y="119"/>
                </a:moveTo>
                <a:cubicBezTo>
                  <a:pt x="78" y="98"/>
                  <a:pt x="97" y="80"/>
                  <a:pt x="117" y="64"/>
                </a:cubicBezTo>
                <a:lnTo>
                  <a:pt x="148" y="104"/>
                </a:lnTo>
                <a:cubicBezTo>
                  <a:pt x="131" y="117"/>
                  <a:pt x="116" y="133"/>
                  <a:pt x="103" y="150"/>
                </a:cubicBezTo>
                <a:lnTo>
                  <a:pt x="63" y="119"/>
                </a:lnTo>
                <a:moveTo>
                  <a:pt x="160" y="36"/>
                </a:moveTo>
                <a:cubicBezTo>
                  <a:pt x="183" y="24"/>
                  <a:pt x="207" y="14"/>
                  <a:pt x="232" y="8"/>
                </a:cubicBezTo>
                <a:lnTo>
                  <a:pt x="244" y="58"/>
                </a:lnTo>
                <a:cubicBezTo>
                  <a:pt x="223" y="63"/>
                  <a:pt x="203" y="71"/>
                  <a:pt x="184" y="81"/>
                </a:cubicBezTo>
                <a:lnTo>
                  <a:pt x="160" y="36"/>
                </a:lnTo>
                <a:moveTo>
                  <a:pt x="282" y="1"/>
                </a:moveTo>
                <a:cubicBezTo>
                  <a:pt x="289" y="0"/>
                  <a:pt x="296" y="0"/>
                  <a:pt x="304" y="0"/>
                </a:cubicBezTo>
                <a:lnTo>
                  <a:pt x="373" y="0"/>
                </a:lnTo>
                <a:lnTo>
                  <a:pt x="373" y="51"/>
                </a:lnTo>
                <a:lnTo>
                  <a:pt x="304" y="51"/>
                </a:lnTo>
                <a:cubicBezTo>
                  <a:pt x="298" y="51"/>
                  <a:pt x="292" y="51"/>
                  <a:pt x="285" y="51"/>
                </a:cubicBezTo>
                <a:lnTo>
                  <a:pt x="282" y="1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0" name="任意多边形: 形状 459"/>
          <p:cNvSpPr/>
          <p:nvPr/>
        </p:nvSpPr>
        <p:spPr>
          <a:xfrm>
            <a:off x="5472720" y="3542985"/>
            <a:ext cx="4898880" cy="2224800"/>
          </a:xfrm>
          <a:custGeom>
            <a:avLst/>
            <a:gdLst/>
            <a:ahLst/>
            <a:cxnLst/>
            <a:rect l="0" t="0" r="r" b="b"/>
            <a:pathLst>
              <a:path w="13608" h="6180">
                <a:moveTo>
                  <a:pt x="420" y="0"/>
                </a:moveTo>
                <a:lnTo>
                  <a:pt x="489" y="0"/>
                </a:lnTo>
                <a:lnTo>
                  <a:pt x="489" y="51"/>
                </a:lnTo>
                <a:lnTo>
                  <a:pt x="420" y="51"/>
                </a:lnTo>
                <a:lnTo>
                  <a:pt x="420" y="0"/>
                </a:lnTo>
                <a:moveTo>
                  <a:pt x="536" y="0"/>
                </a:moveTo>
                <a:lnTo>
                  <a:pt x="605" y="0"/>
                </a:lnTo>
                <a:lnTo>
                  <a:pt x="605" y="51"/>
                </a:lnTo>
                <a:lnTo>
                  <a:pt x="536" y="51"/>
                </a:lnTo>
                <a:lnTo>
                  <a:pt x="536" y="0"/>
                </a:lnTo>
                <a:moveTo>
                  <a:pt x="652" y="0"/>
                </a:moveTo>
                <a:lnTo>
                  <a:pt x="721" y="0"/>
                </a:lnTo>
                <a:lnTo>
                  <a:pt x="721" y="51"/>
                </a:lnTo>
                <a:lnTo>
                  <a:pt x="652" y="51"/>
                </a:lnTo>
                <a:lnTo>
                  <a:pt x="652" y="0"/>
                </a:lnTo>
                <a:moveTo>
                  <a:pt x="768" y="0"/>
                </a:moveTo>
                <a:lnTo>
                  <a:pt x="837" y="0"/>
                </a:lnTo>
                <a:lnTo>
                  <a:pt x="837" y="51"/>
                </a:lnTo>
                <a:lnTo>
                  <a:pt x="768" y="51"/>
                </a:lnTo>
                <a:lnTo>
                  <a:pt x="768" y="0"/>
                </a:lnTo>
                <a:moveTo>
                  <a:pt x="884" y="0"/>
                </a:moveTo>
                <a:lnTo>
                  <a:pt x="953" y="0"/>
                </a:lnTo>
                <a:lnTo>
                  <a:pt x="953" y="51"/>
                </a:lnTo>
                <a:lnTo>
                  <a:pt x="884" y="51"/>
                </a:lnTo>
                <a:lnTo>
                  <a:pt x="884" y="0"/>
                </a:lnTo>
                <a:moveTo>
                  <a:pt x="1000" y="0"/>
                </a:moveTo>
                <a:lnTo>
                  <a:pt x="1069" y="0"/>
                </a:lnTo>
                <a:lnTo>
                  <a:pt x="1069" y="51"/>
                </a:lnTo>
                <a:lnTo>
                  <a:pt x="1000" y="51"/>
                </a:lnTo>
                <a:lnTo>
                  <a:pt x="1000" y="0"/>
                </a:lnTo>
                <a:moveTo>
                  <a:pt x="1116" y="0"/>
                </a:moveTo>
                <a:lnTo>
                  <a:pt x="1185" y="0"/>
                </a:lnTo>
                <a:lnTo>
                  <a:pt x="1185" y="51"/>
                </a:lnTo>
                <a:lnTo>
                  <a:pt x="1116" y="51"/>
                </a:lnTo>
                <a:lnTo>
                  <a:pt x="1116" y="0"/>
                </a:lnTo>
                <a:moveTo>
                  <a:pt x="1232" y="0"/>
                </a:moveTo>
                <a:lnTo>
                  <a:pt x="1301" y="0"/>
                </a:lnTo>
                <a:lnTo>
                  <a:pt x="1301" y="51"/>
                </a:lnTo>
                <a:lnTo>
                  <a:pt x="1232" y="51"/>
                </a:lnTo>
                <a:lnTo>
                  <a:pt x="1232" y="0"/>
                </a:lnTo>
                <a:moveTo>
                  <a:pt x="1348" y="0"/>
                </a:moveTo>
                <a:lnTo>
                  <a:pt x="1417" y="0"/>
                </a:lnTo>
                <a:lnTo>
                  <a:pt x="1417" y="51"/>
                </a:lnTo>
                <a:lnTo>
                  <a:pt x="1348" y="51"/>
                </a:lnTo>
                <a:lnTo>
                  <a:pt x="1348" y="0"/>
                </a:lnTo>
                <a:moveTo>
                  <a:pt x="1464" y="0"/>
                </a:moveTo>
                <a:lnTo>
                  <a:pt x="1533" y="0"/>
                </a:lnTo>
                <a:lnTo>
                  <a:pt x="1533" y="51"/>
                </a:lnTo>
                <a:lnTo>
                  <a:pt x="1464" y="51"/>
                </a:lnTo>
                <a:lnTo>
                  <a:pt x="1464" y="0"/>
                </a:lnTo>
                <a:moveTo>
                  <a:pt x="1580" y="0"/>
                </a:moveTo>
                <a:lnTo>
                  <a:pt x="1649" y="0"/>
                </a:lnTo>
                <a:lnTo>
                  <a:pt x="1649" y="51"/>
                </a:lnTo>
                <a:lnTo>
                  <a:pt x="1580" y="51"/>
                </a:lnTo>
                <a:lnTo>
                  <a:pt x="1580" y="0"/>
                </a:lnTo>
                <a:moveTo>
                  <a:pt x="1696" y="0"/>
                </a:moveTo>
                <a:lnTo>
                  <a:pt x="1765" y="0"/>
                </a:lnTo>
                <a:lnTo>
                  <a:pt x="1765" y="51"/>
                </a:lnTo>
                <a:lnTo>
                  <a:pt x="1696" y="51"/>
                </a:lnTo>
                <a:lnTo>
                  <a:pt x="1696" y="0"/>
                </a:lnTo>
                <a:moveTo>
                  <a:pt x="1812" y="0"/>
                </a:moveTo>
                <a:lnTo>
                  <a:pt x="1881" y="0"/>
                </a:lnTo>
                <a:lnTo>
                  <a:pt x="1881" y="51"/>
                </a:lnTo>
                <a:lnTo>
                  <a:pt x="1812" y="51"/>
                </a:lnTo>
                <a:lnTo>
                  <a:pt x="1812" y="0"/>
                </a:lnTo>
                <a:moveTo>
                  <a:pt x="1928" y="0"/>
                </a:moveTo>
                <a:lnTo>
                  <a:pt x="1997" y="0"/>
                </a:lnTo>
                <a:lnTo>
                  <a:pt x="1997" y="51"/>
                </a:lnTo>
                <a:lnTo>
                  <a:pt x="1928" y="51"/>
                </a:lnTo>
                <a:lnTo>
                  <a:pt x="1928" y="0"/>
                </a:lnTo>
                <a:moveTo>
                  <a:pt x="2044" y="0"/>
                </a:moveTo>
                <a:lnTo>
                  <a:pt x="2113" y="0"/>
                </a:lnTo>
                <a:lnTo>
                  <a:pt x="2113" y="51"/>
                </a:lnTo>
                <a:lnTo>
                  <a:pt x="2044" y="51"/>
                </a:lnTo>
                <a:lnTo>
                  <a:pt x="2044" y="0"/>
                </a:lnTo>
                <a:moveTo>
                  <a:pt x="2160" y="0"/>
                </a:moveTo>
                <a:lnTo>
                  <a:pt x="2229" y="0"/>
                </a:lnTo>
                <a:lnTo>
                  <a:pt x="2229" y="51"/>
                </a:lnTo>
                <a:lnTo>
                  <a:pt x="2160" y="51"/>
                </a:lnTo>
                <a:lnTo>
                  <a:pt x="2160" y="0"/>
                </a:lnTo>
                <a:moveTo>
                  <a:pt x="2276" y="0"/>
                </a:moveTo>
                <a:lnTo>
                  <a:pt x="2345" y="0"/>
                </a:lnTo>
                <a:lnTo>
                  <a:pt x="2345" y="51"/>
                </a:lnTo>
                <a:lnTo>
                  <a:pt x="2276" y="51"/>
                </a:lnTo>
                <a:lnTo>
                  <a:pt x="2276" y="0"/>
                </a:lnTo>
                <a:moveTo>
                  <a:pt x="2392" y="0"/>
                </a:moveTo>
                <a:lnTo>
                  <a:pt x="2461" y="0"/>
                </a:lnTo>
                <a:lnTo>
                  <a:pt x="2461" y="51"/>
                </a:lnTo>
                <a:lnTo>
                  <a:pt x="2392" y="51"/>
                </a:lnTo>
                <a:lnTo>
                  <a:pt x="2392" y="0"/>
                </a:lnTo>
                <a:moveTo>
                  <a:pt x="2508" y="0"/>
                </a:moveTo>
                <a:lnTo>
                  <a:pt x="2577" y="0"/>
                </a:lnTo>
                <a:lnTo>
                  <a:pt x="2577" y="51"/>
                </a:lnTo>
                <a:lnTo>
                  <a:pt x="2508" y="51"/>
                </a:lnTo>
                <a:lnTo>
                  <a:pt x="2508" y="0"/>
                </a:lnTo>
                <a:moveTo>
                  <a:pt x="2624" y="0"/>
                </a:moveTo>
                <a:lnTo>
                  <a:pt x="2693" y="0"/>
                </a:lnTo>
                <a:lnTo>
                  <a:pt x="2693" y="51"/>
                </a:lnTo>
                <a:lnTo>
                  <a:pt x="2624" y="51"/>
                </a:lnTo>
                <a:lnTo>
                  <a:pt x="2624" y="0"/>
                </a:lnTo>
                <a:moveTo>
                  <a:pt x="2740" y="0"/>
                </a:moveTo>
                <a:lnTo>
                  <a:pt x="2809" y="0"/>
                </a:lnTo>
                <a:lnTo>
                  <a:pt x="2809" y="51"/>
                </a:lnTo>
                <a:lnTo>
                  <a:pt x="2740" y="51"/>
                </a:lnTo>
                <a:lnTo>
                  <a:pt x="2740" y="0"/>
                </a:lnTo>
                <a:moveTo>
                  <a:pt x="2856" y="0"/>
                </a:moveTo>
                <a:lnTo>
                  <a:pt x="2925" y="0"/>
                </a:lnTo>
                <a:lnTo>
                  <a:pt x="2925" y="51"/>
                </a:lnTo>
                <a:lnTo>
                  <a:pt x="2856" y="51"/>
                </a:lnTo>
                <a:lnTo>
                  <a:pt x="2856" y="0"/>
                </a:lnTo>
                <a:moveTo>
                  <a:pt x="2972" y="0"/>
                </a:moveTo>
                <a:lnTo>
                  <a:pt x="3041" y="0"/>
                </a:lnTo>
                <a:lnTo>
                  <a:pt x="3041" y="51"/>
                </a:lnTo>
                <a:lnTo>
                  <a:pt x="2972" y="51"/>
                </a:lnTo>
                <a:lnTo>
                  <a:pt x="2972" y="0"/>
                </a:lnTo>
                <a:moveTo>
                  <a:pt x="3088" y="0"/>
                </a:moveTo>
                <a:lnTo>
                  <a:pt x="3157" y="0"/>
                </a:lnTo>
                <a:lnTo>
                  <a:pt x="3157" y="51"/>
                </a:lnTo>
                <a:lnTo>
                  <a:pt x="3088" y="51"/>
                </a:lnTo>
                <a:lnTo>
                  <a:pt x="3088" y="0"/>
                </a:lnTo>
                <a:moveTo>
                  <a:pt x="3204" y="0"/>
                </a:moveTo>
                <a:lnTo>
                  <a:pt x="3273" y="0"/>
                </a:lnTo>
                <a:lnTo>
                  <a:pt x="3273" y="51"/>
                </a:lnTo>
                <a:lnTo>
                  <a:pt x="3204" y="51"/>
                </a:lnTo>
                <a:lnTo>
                  <a:pt x="3204" y="0"/>
                </a:lnTo>
                <a:moveTo>
                  <a:pt x="3320" y="0"/>
                </a:moveTo>
                <a:lnTo>
                  <a:pt x="3389" y="0"/>
                </a:lnTo>
                <a:lnTo>
                  <a:pt x="3389" y="51"/>
                </a:lnTo>
                <a:lnTo>
                  <a:pt x="3320" y="51"/>
                </a:lnTo>
                <a:lnTo>
                  <a:pt x="3320" y="0"/>
                </a:lnTo>
                <a:moveTo>
                  <a:pt x="3436" y="0"/>
                </a:moveTo>
                <a:lnTo>
                  <a:pt x="3505" y="0"/>
                </a:lnTo>
                <a:lnTo>
                  <a:pt x="3505" y="51"/>
                </a:lnTo>
                <a:lnTo>
                  <a:pt x="3436" y="51"/>
                </a:lnTo>
                <a:lnTo>
                  <a:pt x="3436" y="0"/>
                </a:lnTo>
                <a:moveTo>
                  <a:pt x="3552" y="0"/>
                </a:moveTo>
                <a:lnTo>
                  <a:pt x="3621" y="0"/>
                </a:lnTo>
                <a:lnTo>
                  <a:pt x="3621" y="51"/>
                </a:lnTo>
                <a:lnTo>
                  <a:pt x="3552" y="51"/>
                </a:lnTo>
                <a:lnTo>
                  <a:pt x="3552" y="0"/>
                </a:lnTo>
                <a:moveTo>
                  <a:pt x="3668" y="0"/>
                </a:moveTo>
                <a:lnTo>
                  <a:pt x="3737" y="0"/>
                </a:lnTo>
                <a:lnTo>
                  <a:pt x="3737" y="51"/>
                </a:lnTo>
                <a:lnTo>
                  <a:pt x="3668" y="51"/>
                </a:lnTo>
                <a:lnTo>
                  <a:pt x="3668" y="0"/>
                </a:lnTo>
                <a:moveTo>
                  <a:pt x="3784" y="0"/>
                </a:moveTo>
                <a:lnTo>
                  <a:pt x="3853" y="0"/>
                </a:lnTo>
                <a:lnTo>
                  <a:pt x="3853" y="51"/>
                </a:lnTo>
                <a:lnTo>
                  <a:pt x="3784" y="51"/>
                </a:lnTo>
                <a:lnTo>
                  <a:pt x="3784" y="0"/>
                </a:lnTo>
                <a:moveTo>
                  <a:pt x="3900" y="0"/>
                </a:moveTo>
                <a:lnTo>
                  <a:pt x="3969" y="0"/>
                </a:lnTo>
                <a:lnTo>
                  <a:pt x="3969" y="51"/>
                </a:lnTo>
                <a:lnTo>
                  <a:pt x="3900" y="51"/>
                </a:lnTo>
                <a:lnTo>
                  <a:pt x="3900" y="0"/>
                </a:lnTo>
                <a:moveTo>
                  <a:pt x="4016" y="0"/>
                </a:moveTo>
                <a:lnTo>
                  <a:pt x="4085" y="0"/>
                </a:lnTo>
                <a:lnTo>
                  <a:pt x="4085" y="51"/>
                </a:lnTo>
                <a:lnTo>
                  <a:pt x="4016" y="51"/>
                </a:lnTo>
                <a:lnTo>
                  <a:pt x="4016" y="0"/>
                </a:lnTo>
                <a:moveTo>
                  <a:pt x="4132" y="0"/>
                </a:moveTo>
                <a:lnTo>
                  <a:pt x="4201" y="0"/>
                </a:lnTo>
                <a:lnTo>
                  <a:pt x="4201" y="51"/>
                </a:lnTo>
                <a:lnTo>
                  <a:pt x="4132" y="51"/>
                </a:lnTo>
                <a:lnTo>
                  <a:pt x="4132" y="0"/>
                </a:lnTo>
                <a:moveTo>
                  <a:pt x="4248" y="0"/>
                </a:moveTo>
                <a:lnTo>
                  <a:pt x="4317" y="0"/>
                </a:lnTo>
                <a:lnTo>
                  <a:pt x="4317" y="51"/>
                </a:lnTo>
                <a:lnTo>
                  <a:pt x="4248" y="51"/>
                </a:lnTo>
                <a:lnTo>
                  <a:pt x="4248" y="0"/>
                </a:lnTo>
                <a:moveTo>
                  <a:pt x="4364" y="0"/>
                </a:moveTo>
                <a:lnTo>
                  <a:pt x="4433" y="0"/>
                </a:lnTo>
                <a:lnTo>
                  <a:pt x="4433" y="51"/>
                </a:lnTo>
                <a:lnTo>
                  <a:pt x="4364" y="51"/>
                </a:lnTo>
                <a:lnTo>
                  <a:pt x="4364" y="0"/>
                </a:lnTo>
                <a:moveTo>
                  <a:pt x="4480" y="0"/>
                </a:moveTo>
                <a:lnTo>
                  <a:pt x="4549" y="0"/>
                </a:lnTo>
                <a:lnTo>
                  <a:pt x="4549" y="51"/>
                </a:lnTo>
                <a:lnTo>
                  <a:pt x="4480" y="51"/>
                </a:lnTo>
                <a:lnTo>
                  <a:pt x="4480" y="0"/>
                </a:lnTo>
                <a:moveTo>
                  <a:pt x="4596" y="0"/>
                </a:moveTo>
                <a:lnTo>
                  <a:pt x="4665" y="0"/>
                </a:lnTo>
                <a:lnTo>
                  <a:pt x="4665" y="51"/>
                </a:lnTo>
                <a:lnTo>
                  <a:pt x="4596" y="51"/>
                </a:lnTo>
                <a:lnTo>
                  <a:pt x="4596" y="0"/>
                </a:lnTo>
                <a:moveTo>
                  <a:pt x="4712" y="0"/>
                </a:moveTo>
                <a:lnTo>
                  <a:pt x="4781" y="0"/>
                </a:lnTo>
                <a:lnTo>
                  <a:pt x="4781" y="51"/>
                </a:lnTo>
                <a:lnTo>
                  <a:pt x="4712" y="51"/>
                </a:lnTo>
                <a:lnTo>
                  <a:pt x="4712" y="0"/>
                </a:lnTo>
                <a:moveTo>
                  <a:pt x="4828" y="0"/>
                </a:moveTo>
                <a:lnTo>
                  <a:pt x="4897" y="0"/>
                </a:lnTo>
                <a:lnTo>
                  <a:pt x="4897" y="51"/>
                </a:lnTo>
                <a:lnTo>
                  <a:pt x="4828" y="51"/>
                </a:lnTo>
                <a:lnTo>
                  <a:pt x="4828" y="0"/>
                </a:lnTo>
                <a:moveTo>
                  <a:pt x="4944" y="0"/>
                </a:moveTo>
                <a:lnTo>
                  <a:pt x="5013" y="0"/>
                </a:lnTo>
                <a:lnTo>
                  <a:pt x="5013" y="51"/>
                </a:lnTo>
                <a:lnTo>
                  <a:pt x="4944" y="51"/>
                </a:lnTo>
                <a:lnTo>
                  <a:pt x="4944" y="0"/>
                </a:lnTo>
                <a:moveTo>
                  <a:pt x="5060" y="0"/>
                </a:moveTo>
                <a:lnTo>
                  <a:pt x="5129" y="0"/>
                </a:lnTo>
                <a:lnTo>
                  <a:pt x="5129" y="51"/>
                </a:lnTo>
                <a:lnTo>
                  <a:pt x="5060" y="51"/>
                </a:lnTo>
                <a:lnTo>
                  <a:pt x="5060" y="0"/>
                </a:lnTo>
                <a:moveTo>
                  <a:pt x="5176" y="0"/>
                </a:moveTo>
                <a:lnTo>
                  <a:pt x="5246" y="0"/>
                </a:lnTo>
                <a:lnTo>
                  <a:pt x="5246" y="51"/>
                </a:lnTo>
                <a:lnTo>
                  <a:pt x="5176" y="51"/>
                </a:lnTo>
                <a:lnTo>
                  <a:pt x="5176" y="0"/>
                </a:lnTo>
                <a:moveTo>
                  <a:pt x="5293" y="0"/>
                </a:moveTo>
                <a:lnTo>
                  <a:pt x="5362" y="0"/>
                </a:lnTo>
                <a:lnTo>
                  <a:pt x="5362" y="51"/>
                </a:lnTo>
                <a:lnTo>
                  <a:pt x="5293" y="51"/>
                </a:lnTo>
                <a:lnTo>
                  <a:pt x="5293" y="0"/>
                </a:lnTo>
                <a:moveTo>
                  <a:pt x="5409" y="0"/>
                </a:moveTo>
                <a:lnTo>
                  <a:pt x="5478" y="0"/>
                </a:lnTo>
                <a:lnTo>
                  <a:pt x="5478" y="51"/>
                </a:lnTo>
                <a:lnTo>
                  <a:pt x="5409" y="51"/>
                </a:lnTo>
                <a:lnTo>
                  <a:pt x="5409" y="0"/>
                </a:lnTo>
                <a:moveTo>
                  <a:pt x="5525" y="0"/>
                </a:moveTo>
                <a:lnTo>
                  <a:pt x="5594" y="0"/>
                </a:lnTo>
                <a:lnTo>
                  <a:pt x="5594" y="51"/>
                </a:lnTo>
                <a:lnTo>
                  <a:pt x="5525" y="51"/>
                </a:lnTo>
                <a:lnTo>
                  <a:pt x="5525" y="0"/>
                </a:lnTo>
                <a:moveTo>
                  <a:pt x="5641" y="0"/>
                </a:moveTo>
                <a:lnTo>
                  <a:pt x="5710" y="0"/>
                </a:lnTo>
                <a:lnTo>
                  <a:pt x="5710" y="51"/>
                </a:lnTo>
                <a:lnTo>
                  <a:pt x="5641" y="51"/>
                </a:lnTo>
                <a:lnTo>
                  <a:pt x="5641" y="0"/>
                </a:lnTo>
                <a:moveTo>
                  <a:pt x="5757" y="0"/>
                </a:moveTo>
                <a:lnTo>
                  <a:pt x="5826" y="0"/>
                </a:lnTo>
                <a:lnTo>
                  <a:pt x="5826" y="51"/>
                </a:lnTo>
                <a:lnTo>
                  <a:pt x="5757" y="51"/>
                </a:lnTo>
                <a:lnTo>
                  <a:pt x="5757" y="0"/>
                </a:lnTo>
                <a:moveTo>
                  <a:pt x="5873" y="0"/>
                </a:moveTo>
                <a:lnTo>
                  <a:pt x="5942" y="0"/>
                </a:lnTo>
                <a:lnTo>
                  <a:pt x="5942" y="51"/>
                </a:lnTo>
                <a:lnTo>
                  <a:pt x="5873" y="51"/>
                </a:lnTo>
                <a:lnTo>
                  <a:pt x="5873" y="0"/>
                </a:lnTo>
                <a:moveTo>
                  <a:pt x="5989" y="0"/>
                </a:moveTo>
                <a:lnTo>
                  <a:pt x="6058" y="0"/>
                </a:lnTo>
                <a:lnTo>
                  <a:pt x="6058" y="51"/>
                </a:lnTo>
                <a:lnTo>
                  <a:pt x="5989" y="51"/>
                </a:lnTo>
                <a:lnTo>
                  <a:pt x="5989" y="0"/>
                </a:lnTo>
                <a:moveTo>
                  <a:pt x="6105" y="0"/>
                </a:moveTo>
                <a:lnTo>
                  <a:pt x="6174" y="0"/>
                </a:lnTo>
                <a:lnTo>
                  <a:pt x="6174" y="51"/>
                </a:lnTo>
                <a:lnTo>
                  <a:pt x="6105" y="51"/>
                </a:lnTo>
                <a:lnTo>
                  <a:pt x="6105" y="0"/>
                </a:lnTo>
                <a:moveTo>
                  <a:pt x="6221" y="0"/>
                </a:moveTo>
                <a:lnTo>
                  <a:pt x="6290" y="0"/>
                </a:lnTo>
                <a:lnTo>
                  <a:pt x="6290" y="51"/>
                </a:lnTo>
                <a:lnTo>
                  <a:pt x="6221" y="51"/>
                </a:lnTo>
                <a:lnTo>
                  <a:pt x="6221" y="0"/>
                </a:lnTo>
                <a:moveTo>
                  <a:pt x="6337" y="0"/>
                </a:moveTo>
                <a:lnTo>
                  <a:pt x="6406" y="0"/>
                </a:lnTo>
                <a:lnTo>
                  <a:pt x="6406" y="51"/>
                </a:lnTo>
                <a:lnTo>
                  <a:pt x="6337" y="51"/>
                </a:lnTo>
                <a:lnTo>
                  <a:pt x="6337" y="0"/>
                </a:lnTo>
                <a:moveTo>
                  <a:pt x="6453" y="0"/>
                </a:moveTo>
                <a:lnTo>
                  <a:pt x="6522" y="0"/>
                </a:lnTo>
                <a:lnTo>
                  <a:pt x="6522" y="51"/>
                </a:lnTo>
                <a:lnTo>
                  <a:pt x="6453" y="51"/>
                </a:lnTo>
                <a:lnTo>
                  <a:pt x="6453" y="0"/>
                </a:lnTo>
                <a:moveTo>
                  <a:pt x="6569" y="0"/>
                </a:moveTo>
                <a:lnTo>
                  <a:pt x="6638" y="0"/>
                </a:lnTo>
                <a:lnTo>
                  <a:pt x="6638" y="51"/>
                </a:lnTo>
                <a:lnTo>
                  <a:pt x="6569" y="51"/>
                </a:lnTo>
                <a:lnTo>
                  <a:pt x="6569" y="0"/>
                </a:lnTo>
                <a:moveTo>
                  <a:pt x="6685" y="0"/>
                </a:moveTo>
                <a:lnTo>
                  <a:pt x="6754" y="0"/>
                </a:lnTo>
                <a:lnTo>
                  <a:pt x="6754" y="51"/>
                </a:lnTo>
                <a:lnTo>
                  <a:pt x="6685" y="51"/>
                </a:lnTo>
                <a:lnTo>
                  <a:pt x="6685" y="0"/>
                </a:lnTo>
                <a:moveTo>
                  <a:pt x="6801" y="0"/>
                </a:moveTo>
                <a:lnTo>
                  <a:pt x="6870" y="0"/>
                </a:lnTo>
                <a:lnTo>
                  <a:pt x="6870" y="51"/>
                </a:lnTo>
                <a:lnTo>
                  <a:pt x="6801" y="51"/>
                </a:lnTo>
                <a:lnTo>
                  <a:pt x="6801" y="0"/>
                </a:lnTo>
                <a:moveTo>
                  <a:pt x="6917" y="0"/>
                </a:moveTo>
                <a:lnTo>
                  <a:pt x="6986" y="0"/>
                </a:lnTo>
                <a:lnTo>
                  <a:pt x="6986" y="51"/>
                </a:lnTo>
                <a:lnTo>
                  <a:pt x="6917" y="51"/>
                </a:lnTo>
                <a:lnTo>
                  <a:pt x="6917" y="0"/>
                </a:lnTo>
                <a:moveTo>
                  <a:pt x="7033" y="0"/>
                </a:moveTo>
                <a:lnTo>
                  <a:pt x="7102" y="0"/>
                </a:lnTo>
                <a:lnTo>
                  <a:pt x="7102" y="51"/>
                </a:lnTo>
                <a:lnTo>
                  <a:pt x="7033" y="51"/>
                </a:lnTo>
                <a:lnTo>
                  <a:pt x="7033" y="0"/>
                </a:lnTo>
                <a:moveTo>
                  <a:pt x="7149" y="0"/>
                </a:moveTo>
                <a:lnTo>
                  <a:pt x="7218" y="0"/>
                </a:lnTo>
                <a:lnTo>
                  <a:pt x="7218" y="51"/>
                </a:lnTo>
                <a:lnTo>
                  <a:pt x="7149" y="51"/>
                </a:lnTo>
                <a:lnTo>
                  <a:pt x="7149" y="0"/>
                </a:lnTo>
                <a:moveTo>
                  <a:pt x="7265" y="0"/>
                </a:moveTo>
                <a:lnTo>
                  <a:pt x="7334" y="0"/>
                </a:lnTo>
                <a:lnTo>
                  <a:pt x="7334" y="51"/>
                </a:lnTo>
                <a:lnTo>
                  <a:pt x="7265" y="51"/>
                </a:lnTo>
                <a:lnTo>
                  <a:pt x="7265" y="0"/>
                </a:lnTo>
                <a:moveTo>
                  <a:pt x="7381" y="0"/>
                </a:moveTo>
                <a:lnTo>
                  <a:pt x="7450" y="0"/>
                </a:lnTo>
                <a:lnTo>
                  <a:pt x="7450" y="51"/>
                </a:lnTo>
                <a:lnTo>
                  <a:pt x="7381" y="51"/>
                </a:lnTo>
                <a:lnTo>
                  <a:pt x="7381" y="0"/>
                </a:lnTo>
                <a:moveTo>
                  <a:pt x="7497" y="0"/>
                </a:moveTo>
                <a:lnTo>
                  <a:pt x="7566" y="0"/>
                </a:lnTo>
                <a:lnTo>
                  <a:pt x="7566" y="51"/>
                </a:lnTo>
                <a:lnTo>
                  <a:pt x="7497" y="51"/>
                </a:lnTo>
                <a:lnTo>
                  <a:pt x="7497" y="0"/>
                </a:lnTo>
                <a:moveTo>
                  <a:pt x="7613" y="0"/>
                </a:moveTo>
                <a:lnTo>
                  <a:pt x="7682" y="0"/>
                </a:lnTo>
                <a:lnTo>
                  <a:pt x="7682" y="51"/>
                </a:lnTo>
                <a:lnTo>
                  <a:pt x="7613" y="51"/>
                </a:lnTo>
                <a:lnTo>
                  <a:pt x="7613" y="0"/>
                </a:lnTo>
                <a:moveTo>
                  <a:pt x="7729" y="0"/>
                </a:moveTo>
                <a:lnTo>
                  <a:pt x="7798" y="0"/>
                </a:lnTo>
                <a:lnTo>
                  <a:pt x="7798" y="51"/>
                </a:lnTo>
                <a:lnTo>
                  <a:pt x="7729" y="51"/>
                </a:lnTo>
                <a:lnTo>
                  <a:pt x="7729" y="0"/>
                </a:lnTo>
                <a:moveTo>
                  <a:pt x="7845" y="0"/>
                </a:moveTo>
                <a:lnTo>
                  <a:pt x="7914" y="0"/>
                </a:lnTo>
                <a:lnTo>
                  <a:pt x="7914" y="51"/>
                </a:lnTo>
                <a:lnTo>
                  <a:pt x="7845" y="51"/>
                </a:lnTo>
                <a:lnTo>
                  <a:pt x="7845" y="0"/>
                </a:lnTo>
                <a:moveTo>
                  <a:pt x="7961" y="0"/>
                </a:moveTo>
                <a:lnTo>
                  <a:pt x="8030" y="0"/>
                </a:lnTo>
                <a:lnTo>
                  <a:pt x="8030" y="51"/>
                </a:lnTo>
                <a:lnTo>
                  <a:pt x="7961" y="51"/>
                </a:lnTo>
                <a:lnTo>
                  <a:pt x="7961" y="0"/>
                </a:lnTo>
                <a:moveTo>
                  <a:pt x="8077" y="0"/>
                </a:moveTo>
                <a:lnTo>
                  <a:pt x="8146" y="0"/>
                </a:lnTo>
                <a:lnTo>
                  <a:pt x="8146" y="51"/>
                </a:lnTo>
                <a:lnTo>
                  <a:pt x="8077" y="51"/>
                </a:lnTo>
                <a:lnTo>
                  <a:pt x="8077" y="0"/>
                </a:lnTo>
                <a:moveTo>
                  <a:pt x="8193" y="0"/>
                </a:moveTo>
                <a:lnTo>
                  <a:pt x="8262" y="0"/>
                </a:lnTo>
                <a:lnTo>
                  <a:pt x="8262" y="51"/>
                </a:lnTo>
                <a:lnTo>
                  <a:pt x="8193" y="51"/>
                </a:lnTo>
                <a:lnTo>
                  <a:pt x="8193" y="0"/>
                </a:lnTo>
                <a:moveTo>
                  <a:pt x="8309" y="0"/>
                </a:moveTo>
                <a:lnTo>
                  <a:pt x="8378" y="0"/>
                </a:lnTo>
                <a:lnTo>
                  <a:pt x="8378" y="51"/>
                </a:lnTo>
                <a:lnTo>
                  <a:pt x="8309" y="51"/>
                </a:lnTo>
                <a:lnTo>
                  <a:pt x="8309" y="0"/>
                </a:lnTo>
                <a:moveTo>
                  <a:pt x="8425" y="0"/>
                </a:moveTo>
                <a:lnTo>
                  <a:pt x="8494" y="0"/>
                </a:lnTo>
                <a:lnTo>
                  <a:pt x="8494" y="51"/>
                </a:lnTo>
                <a:lnTo>
                  <a:pt x="8425" y="51"/>
                </a:lnTo>
                <a:lnTo>
                  <a:pt x="8425" y="0"/>
                </a:lnTo>
                <a:moveTo>
                  <a:pt x="8541" y="0"/>
                </a:moveTo>
                <a:lnTo>
                  <a:pt x="8610" y="0"/>
                </a:lnTo>
                <a:lnTo>
                  <a:pt x="8610" y="51"/>
                </a:lnTo>
                <a:lnTo>
                  <a:pt x="8541" y="51"/>
                </a:lnTo>
                <a:lnTo>
                  <a:pt x="8541" y="0"/>
                </a:lnTo>
                <a:moveTo>
                  <a:pt x="8657" y="0"/>
                </a:moveTo>
                <a:lnTo>
                  <a:pt x="8726" y="0"/>
                </a:lnTo>
                <a:lnTo>
                  <a:pt x="8726" y="51"/>
                </a:lnTo>
                <a:lnTo>
                  <a:pt x="8657" y="51"/>
                </a:lnTo>
                <a:lnTo>
                  <a:pt x="8657" y="0"/>
                </a:lnTo>
                <a:moveTo>
                  <a:pt x="8773" y="0"/>
                </a:moveTo>
                <a:lnTo>
                  <a:pt x="8842" y="0"/>
                </a:lnTo>
                <a:lnTo>
                  <a:pt x="8842" y="51"/>
                </a:lnTo>
                <a:lnTo>
                  <a:pt x="8773" y="51"/>
                </a:lnTo>
                <a:lnTo>
                  <a:pt x="8773" y="0"/>
                </a:lnTo>
                <a:moveTo>
                  <a:pt x="8889" y="0"/>
                </a:moveTo>
                <a:lnTo>
                  <a:pt x="8958" y="0"/>
                </a:lnTo>
                <a:lnTo>
                  <a:pt x="8958" y="51"/>
                </a:lnTo>
                <a:lnTo>
                  <a:pt x="8889" y="51"/>
                </a:lnTo>
                <a:lnTo>
                  <a:pt x="8889" y="0"/>
                </a:lnTo>
                <a:moveTo>
                  <a:pt x="9005" y="0"/>
                </a:moveTo>
                <a:lnTo>
                  <a:pt x="9074" y="0"/>
                </a:lnTo>
                <a:lnTo>
                  <a:pt x="9074" y="51"/>
                </a:lnTo>
                <a:lnTo>
                  <a:pt x="9005" y="51"/>
                </a:lnTo>
                <a:lnTo>
                  <a:pt x="9005" y="0"/>
                </a:lnTo>
                <a:moveTo>
                  <a:pt x="9121" y="0"/>
                </a:moveTo>
                <a:lnTo>
                  <a:pt x="9190" y="0"/>
                </a:lnTo>
                <a:lnTo>
                  <a:pt x="9190" y="51"/>
                </a:lnTo>
                <a:lnTo>
                  <a:pt x="9121" y="51"/>
                </a:lnTo>
                <a:lnTo>
                  <a:pt x="9121" y="0"/>
                </a:lnTo>
                <a:moveTo>
                  <a:pt x="9237" y="0"/>
                </a:moveTo>
                <a:lnTo>
                  <a:pt x="9306" y="0"/>
                </a:lnTo>
                <a:lnTo>
                  <a:pt x="9306" y="51"/>
                </a:lnTo>
                <a:lnTo>
                  <a:pt x="9237" y="51"/>
                </a:lnTo>
                <a:lnTo>
                  <a:pt x="9237" y="0"/>
                </a:lnTo>
                <a:moveTo>
                  <a:pt x="9353" y="0"/>
                </a:moveTo>
                <a:lnTo>
                  <a:pt x="9422" y="0"/>
                </a:lnTo>
                <a:lnTo>
                  <a:pt x="9422" y="51"/>
                </a:lnTo>
                <a:lnTo>
                  <a:pt x="9353" y="51"/>
                </a:lnTo>
                <a:lnTo>
                  <a:pt x="9353" y="0"/>
                </a:lnTo>
                <a:moveTo>
                  <a:pt x="9469" y="0"/>
                </a:moveTo>
                <a:lnTo>
                  <a:pt x="9538" y="0"/>
                </a:lnTo>
                <a:lnTo>
                  <a:pt x="9538" y="51"/>
                </a:lnTo>
                <a:lnTo>
                  <a:pt x="9469" y="51"/>
                </a:lnTo>
                <a:lnTo>
                  <a:pt x="9469" y="0"/>
                </a:lnTo>
                <a:moveTo>
                  <a:pt x="9584" y="0"/>
                </a:moveTo>
                <a:lnTo>
                  <a:pt x="9654" y="0"/>
                </a:lnTo>
                <a:lnTo>
                  <a:pt x="9654" y="51"/>
                </a:lnTo>
                <a:lnTo>
                  <a:pt x="9584" y="51"/>
                </a:lnTo>
                <a:lnTo>
                  <a:pt x="9584" y="0"/>
                </a:lnTo>
                <a:moveTo>
                  <a:pt x="9700" y="0"/>
                </a:moveTo>
                <a:lnTo>
                  <a:pt x="9770" y="0"/>
                </a:lnTo>
                <a:lnTo>
                  <a:pt x="9770" y="51"/>
                </a:lnTo>
                <a:lnTo>
                  <a:pt x="9700" y="51"/>
                </a:lnTo>
                <a:lnTo>
                  <a:pt x="9700" y="0"/>
                </a:lnTo>
                <a:moveTo>
                  <a:pt x="9816" y="0"/>
                </a:moveTo>
                <a:lnTo>
                  <a:pt x="9886" y="0"/>
                </a:lnTo>
                <a:lnTo>
                  <a:pt x="9886" y="51"/>
                </a:lnTo>
                <a:lnTo>
                  <a:pt x="9816" y="51"/>
                </a:lnTo>
                <a:lnTo>
                  <a:pt x="9816" y="0"/>
                </a:lnTo>
                <a:moveTo>
                  <a:pt x="9932" y="0"/>
                </a:moveTo>
                <a:lnTo>
                  <a:pt x="10002" y="0"/>
                </a:lnTo>
                <a:lnTo>
                  <a:pt x="10002" y="51"/>
                </a:lnTo>
                <a:lnTo>
                  <a:pt x="9932" y="51"/>
                </a:lnTo>
                <a:lnTo>
                  <a:pt x="9932" y="0"/>
                </a:lnTo>
                <a:moveTo>
                  <a:pt x="10048" y="0"/>
                </a:moveTo>
                <a:lnTo>
                  <a:pt x="10118" y="0"/>
                </a:lnTo>
                <a:lnTo>
                  <a:pt x="10118" y="51"/>
                </a:lnTo>
                <a:lnTo>
                  <a:pt x="10048" y="51"/>
                </a:lnTo>
                <a:lnTo>
                  <a:pt x="10048" y="0"/>
                </a:lnTo>
                <a:moveTo>
                  <a:pt x="10164" y="0"/>
                </a:moveTo>
                <a:lnTo>
                  <a:pt x="10234" y="0"/>
                </a:lnTo>
                <a:lnTo>
                  <a:pt x="10234" y="51"/>
                </a:lnTo>
                <a:lnTo>
                  <a:pt x="10164" y="51"/>
                </a:lnTo>
                <a:lnTo>
                  <a:pt x="10164" y="0"/>
                </a:lnTo>
                <a:moveTo>
                  <a:pt x="10280" y="0"/>
                </a:moveTo>
                <a:lnTo>
                  <a:pt x="10350" y="0"/>
                </a:lnTo>
                <a:lnTo>
                  <a:pt x="10350" y="51"/>
                </a:lnTo>
                <a:lnTo>
                  <a:pt x="10280" y="51"/>
                </a:lnTo>
                <a:lnTo>
                  <a:pt x="10280" y="0"/>
                </a:lnTo>
                <a:moveTo>
                  <a:pt x="10396" y="0"/>
                </a:moveTo>
                <a:lnTo>
                  <a:pt x="10466" y="0"/>
                </a:lnTo>
                <a:lnTo>
                  <a:pt x="10466" y="51"/>
                </a:lnTo>
                <a:lnTo>
                  <a:pt x="10396" y="51"/>
                </a:lnTo>
                <a:lnTo>
                  <a:pt x="10396" y="0"/>
                </a:lnTo>
                <a:moveTo>
                  <a:pt x="10512" y="0"/>
                </a:moveTo>
                <a:lnTo>
                  <a:pt x="10582" y="0"/>
                </a:lnTo>
                <a:lnTo>
                  <a:pt x="10582" y="51"/>
                </a:lnTo>
                <a:lnTo>
                  <a:pt x="10512" y="51"/>
                </a:lnTo>
                <a:lnTo>
                  <a:pt x="10512" y="0"/>
                </a:lnTo>
                <a:moveTo>
                  <a:pt x="10628" y="0"/>
                </a:moveTo>
                <a:lnTo>
                  <a:pt x="10698" y="0"/>
                </a:lnTo>
                <a:lnTo>
                  <a:pt x="10698" y="51"/>
                </a:lnTo>
                <a:lnTo>
                  <a:pt x="10628" y="51"/>
                </a:lnTo>
                <a:lnTo>
                  <a:pt x="10628" y="0"/>
                </a:lnTo>
                <a:moveTo>
                  <a:pt x="10744" y="0"/>
                </a:moveTo>
                <a:lnTo>
                  <a:pt x="10814" y="0"/>
                </a:lnTo>
                <a:lnTo>
                  <a:pt x="10814" y="51"/>
                </a:lnTo>
                <a:lnTo>
                  <a:pt x="10744" y="51"/>
                </a:lnTo>
                <a:lnTo>
                  <a:pt x="10744" y="0"/>
                </a:lnTo>
                <a:moveTo>
                  <a:pt x="10860" y="0"/>
                </a:moveTo>
                <a:lnTo>
                  <a:pt x="10930" y="0"/>
                </a:lnTo>
                <a:lnTo>
                  <a:pt x="10930" y="51"/>
                </a:lnTo>
                <a:lnTo>
                  <a:pt x="10860" y="51"/>
                </a:lnTo>
                <a:lnTo>
                  <a:pt x="10860" y="0"/>
                </a:lnTo>
                <a:moveTo>
                  <a:pt x="10976" y="0"/>
                </a:moveTo>
                <a:lnTo>
                  <a:pt x="11046" y="0"/>
                </a:lnTo>
                <a:lnTo>
                  <a:pt x="11046" y="51"/>
                </a:lnTo>
                <a:lnTo>
                  <a:pt x="10976" y="51"/>
                </a:lnTo>
                <a:lnTo>
                  <a:pt x="10976" y="0"/>
                </a:lnTo>
                <a:moveTo>
                  <a:pt x="11092" y="0"/>
                </a:moveTo>
                <a:lnTo>
                  <a:pt x="11162" y="0"/>
                </a:lnTo>
                <a:lnTo>
                  <a:pt x="11162" y="51"/>
                </a:lnTo>
                <a:lnTo>
                  <a:pt x="11092" y="51"/>
                </a:lnTo>
                <a:lnTo>
                  <a:pt x="11092" y="0"/>
                </a:lnTo>
                <a:moveTo>
                  <a:pt x="11208" y="0"/>
                </a:moveTo>
                <a:lnTo>
                  <a:pt x="11278" y="0"/>
                </a:lnTo>
                <a:lnTo>
                  <a:pt x="11278" y="51"/>
                </a:lnTo>
                <a:lnTo>
                  <a:pt x="11208" y="51"/>
                </a:lnTo>
                <a:lnTo>
                  <a:pt x="11208" y="0"/>
                </a:lnTo>
                <a:moveTo>
                  <a:pt x="11324" y="0"/>
                </a:moveTo>
                <a:lnTo>
                  <a:pt x="11394" y="0"/>
                </a:lnTo>
                <a:lnTo>
                  <a:pt x="11394" y="51"/>
                </a:lnTo>
                <a:lnTo>
                  <a:pt x="11324" y="51"/>
                </a:lnTo>
                <a:lnTo>
                  <a:pt x="11324" y="0"/>
                </a:lnTo>
                <a:moveTo>
                  <a:pt x="11440" y="0"/>
                </a:moveTo>
                <a:lnTo>
                  <a:pt x="11510" y="0"/>
                </a:lnTo>
                <a:lnTo>
                  <a:pt x="11510" y="51"/>
                </a:lnTo>
                <a:lnTo>
                  <a:pt x="11440" y="51"/>
                </a:lnTo>
                <a:lnTo>
                  <a:pt x="11440" y="0"/>
                </a:lnTo>
                <a:moveTo>
                  <a:pt x="11556" y="0"/>
                </a:moveTo>
                <a:lnTo>
                  <a:pt x="11626" y="0"/>
                </a:lnTo>
                <a:lnTo>
                  <a:pt x="11626" y="51"/>
                </a:lnTo>
                <a:lnTo>
                  <a:pt x="11556" y="51"/>
                </a:lnTo>
                <a:lnTo>
                  <a:pt x="11556" y="0"/>
                </a:lnTo>
                <a:moveTo>
                  <a:pt x="11672" y="0"/>
                </a:moveTo>
                <a:lnTo>
                  <a:pt x="11742" y="0"/>
                </a:lnTo>
                <a:lnTo>
                  <a:pt x="11742" y="51"/>
                </a:lnTo>
                <a:lnTo>
                  <a:pt x="11672" y="51"/>
                </a:lnTo>
                <a:lnTo>
                  <a:pt x="11672" y="0"/>
                </a:lnTo>
                <a:moveTo>
                  <a:pt x="11788" y="0"/>
                </a:moveTo>
                <a:lnTo>
                  <a:pt x="11858" y="0"/>
                </a:lnTo>
                <a:lnTo>
                  <a:pt x="11858" y="51"/>
                </a:lnTo>
                <a:lnTo>
                  <a:pt x="11788" y="51"/>
                </a:lnTo>
                <a:lnTo>
                  <a:pt x="11788" y="0"/>
                </a:lnTo>
                <a:moveTo>
                  <a:pt x="11904" y="0"/>
                </a:moveTo>
                <a:lnTo>
                  <a:pt x="11974" y="0"/>
                </a:lnTo>
                <a:lnTo>
                  <a:pt x="11974" y="51"/>
                </a:lnTo>
                <a:lnTo>
                  <a:pt x="11904" y="51"/>
                </a:lnTo>
                <a:lnTo>
                  <a:pt x="11904" y="0"/>
                </a:lnTo>
                <a:moveTo>
                  <a:pt x="12020" y="0"/>
                </a:moveTo>
                <a:lnTo>
                  <a:pt x="12090" y="0"/>
                </a:lnTo>
                <a:lnTo>
                  <a:pt x="12090" y="51"/>
                </a:lnTo>
                <a:lnTo>
                  <a:pt x="12020" y="51"/>
                </a:lnTo>
                <a:lnTo>
                  <a:pt x="12020" y="0"/>
                </a:lnTo>
                <a:moveTo>
                  <a:pt x="12136" y="0"/>
                </a:moveTo>
                <a:lnTo>
                  <a:pt x="12206" y="0"/>
                </a:lnTo>
                <a:lnTo>
                  <a:pt x="12206" y="51"/>
                </a:lnTo>
                <a:lnTo>
                  <a:pt x="12136" y="51"/>
                </a:lnTo>
                <a:lnTo>
                  <a:pt x="12136" y="0"/>
                </a:lnTo>
                <a:moveTo>
                  <a:pt x="12252" y="0"/>
                </a:moveTo>
                <a:lnTo>
                  <a:pt x="12322" y="0"/>
                </a:lnTo>
                <a:lnTo>
                  <a:pt x="12322" y="51"/>
                </a:lnTo>
                <a:lnTo>
                  <a:pt x="12252" y="51"/>
                </a:lnTo>
                <a:lnTo>
                  <a:pt x="12252" y="0"/>
                </a:lnTo>
                <a:moveTo>
                  <a:pt x="12368" y="0"/>
                </a:moveTo>
                <a:lnTo>
                  <a:pt x="12438" y="0"/>
                </a:lnTo>
                <a:lnTo>
                  <a:pt x="12438" y="51"/>
                </a:lnTo>
                <a:lnTo>
                  <a:pt x="12368" y="51"/>
                </a:lnTo>
                <a:lnTo>
                  <a:pt x="12368" y="0"/>
                </a:lnTo>
                <a:moveTo>
                  <a:pt x="12484" y="0"/>
                </a:moveTo>
                <a:lnTo>
                  <a:pt x="12554" y="0"/>
                </a:lnTo>
                <a:lnTo>
                  <a:pt x="12554" y="51"/>
                </a:lnTo>
                <a:lnTo>
                  <a:pt x="12484" y="51"/>
                </a:lnTo>
                <a:lnTo>
                  <a:pt x="12484" y="0"/>
                </a:lnTo>
                <a:moveTo>
                  <a:pt x="12600" y="0"/>
                </a:moveTo>
                <a:lnTo>
                  <a:pt x="12670" y="0"/>
                </a:lnTo>
                <a:lnTo>
                  <a:pt x="12670" y="51"/>
                </a:lnTo>
                <a:lnTo>
                  <a:pt x="12600" y="51"/>
                </a:lnTo>
                <a:lnTo>
                  <a:pt x="12600" y="0"/>
                </a:lnTo>
                <a:moveTo>
                  <a:pt x="12716" y="0"/>
                </a:moveTo>
                <a:lnTo>
                  <a:pt x="12786" y="0"/>
                </a:lnTo>
                <a:lnTo>
                  <a:pt x="12786" y="51"/>
                </a:lnTo>
                <a:lnTo>
                  <a:pt x="12716" y="51"/>
                </a:lnTo>
                <a:lnTo>
                  <a:pt x="12716" y="0"/>
                </a:lnTo>
                <a:moveTo>
                  <a:pt x="12832" y="0"/>
                </a:moveTo>
                <a:lnTo>
                  <a:pt x="12902" y="0"/>
                </a:lnTo>
                <a:lnTo>
                  <a:pt x="12902" y="51"/>
                </a:lnTo>
                <a:lnTo>
                  <a:pt x="12832" y="51"/>
                </a:lnTo>
                <a:lnTo>
                  <a:pt x="12832" y="0"/>
                </a:lnTo>
                <a:moveTo>
                  <a:pt x="12948" y="0"/>
                </a:moveTo>
                <a:lnTo>
                  <a:pt x="13018" y="0"/>
                </a:lnTo>
                <a:lnTo>
                  <a:pt x="13018" y="51"/>
                </a:lnTo>
                <a:lnTo>
                  <a:pt x="12948" y="51"/>
                </a:lnTo>
                <a:lnTo>
                  <a:pt x="12948" y="0"/>
                </a:lnTo>
                <a:moveTo>
                  <a:pt x="13064" y="0"/>
                </a:moveTo>
                <a:lnTo>
                  <a:pt x="13134" y="0"/>
                </a:lnTo>
                <a:lnTo>
                  <a:pt x="13134" y="51"/>
                </a:lnTo>
                <a:lnTo>
                  <a:pt x="13064" y="51"/>
                </a:lnTo>
                <a:lnTo>
                  <a:pt x="13064" y="0"/>
                </a:lnTo>
                <a:moveTo>
                  <a:pt x="13180" y="0"/>
                </a:moveTo>
                <a:lnTo>
                  <a:pt x="13250" y="0"/>
                </a:lnTo>
                <a:lnTo>
                  <a:pt x="13250" y="51"/>
                </a:lnTo>
                <a:lnTo>
                  <a:pt x="13180" y="51"/>
                </a:lnTo>
                <a:lnTo>
                  <a:pt x="13180" y="0"/>
                </a:lnTo>
                <a:moveTo>
                  <a:pt x="13296" y="0"/>
                </a:moveTo>
                <a:lnTo>
                  <a:pt x="13304" y="0"/>
                </a:lnTo>
                <a:cubicBezTo>
                  <a:pt x="13326" y="0"/>
                  <a:pt x="13348" y="2"/>
                  <a:pt x="13370" y="7"/>
                </a:cubicBezTo>
                <a:lnTo>
                  <a:pt x="13359" y="57"/>
                </a:lnTo>
                <a:cubicBezTo>
                  <a:pt x="13341" y="53"/>
                  <a:pt x="13323" y="51"/>
                  <a:pt x="13304" y="51"/>
                </a:cubicBezTo>
                <a:lnTo>
                  <a:pt x="13296" y="51"/>
                </a:lnTo>
                <a:lnTo>
                  <a:pt x="13296" y="0"/>
                </a:lnTo>
                <a:moveTo>
                  <a:pt x="13420" y="23"/>
                </a:moveTo>
                <a:cubicBezTo>
                  <a:pt x="13443" y="32"/>
                  <a:pt x="13465" y="45"/>
                  <a:pt x="13486" y="60"/>
                </a:cubicBezTo>
                <a:lnTo>
                  <a:pt x="13455" y="101"/>
                </a:lnTo>
                <a:cubicBezTo>
                  <a:pt x="13438" y="88"/>
                  <a:pt x="13420" y="78"/>
                  <a:pt x="13400" y="70"/>
                </a:cubicBezTo>
                <a:lnTo>
                  <a:pt x="13420" y="23"/>
                </a:lnTo>
                <a:moveTo>
                  <a:pt x="13524" y="94"/>
                </a:moveTo>
                <a:cubicBezTo>
                  <a:pt x="13542" y="113"/>
                  <a:pt x="13557" y="134"/>
                  <a:pt x="13570" y="156"/>
                </a:cubicBezTo>
                <a:lnTo>
                  <a:pt x="13525" y="181"/>
                </a:lnTo>
                <a:cubicBezTo>
                  <a:pt x="13515" y="162"/>
                  <a:pt x="13502" y="145"/>
                  <a:pt x="13487" y="129"/>
                </a:cubicBezTo>
                <a:lnTo>
                  <a:pt x="13524" y="94"/>
                </a:lnTo>
                <a:moveTo>
                  <a:pt x="13591" y="203"/>
                </a:moveTo>
                <a:cubicBezTo>
                  <a:pt x="13599" y="227"/>
                  <a:pt x="13605" y="252"/>
                  <a:pt x="13607" y="278"/>
                </a:cubicBezTo>
                <a:lnTo>
                  <a:pt x="13556" y="282"/>
                </a:lnTo>
                <a:cubicBezTo>
                  <a:pt x="13554" y="261"/>
                  <a:pt x="13550" y="240"/>
                  <a:pt x="13543" y="220"/>
                </a:cubicBezTo>
                <a:lnTo>
                  <a:pt x="13591" y="203"/>
                </a:lnTo>
                <a:moveTo>
                  <a:pt x="13608" y="325"/>
                </a:moveTo>
                <a:lnTo>
                  <a:pt x="13608" y="395"/>
                </a:lnTo>
                <a:lnTo>
                  <a:pt x="13557" y="395"/>
                </a:lnTo>
                <a:lnTo>
                  <a:pt x="13557" y="325"/>
                </a:lnTo>
                <a:lnTo>
                  <a:pt x="13608" y="325"/>
                </a:lnTo>
                <a:moveTo>
                  <a:pt x="13608" y="441"/>
                </a:moveTo>
                <a:lnTo>
                  <a:pt x="13608" y="511"/>
                </a:lnTo>
                <a:lnTo>
                  <a:pt x="13557" y="511"/>
                </a:lnTo>
                <a:lnTo>
                  <a:pt x="13557" y="441"/>
                </a:lnTo>
                <a:lnTo>
                  <a:pt x="13608" y="441"/>
                </a:lnTo>
                <a:moveTo>
                  <a:pt x="13608" y="557"/>
                </a:moveTo>
                <a:lnTo>
                  <a:pt x="13608" y="627"/>
                </a:lnTo>
                <a:lnTo>
                  <a:pt x="13557" y="627"/>
                </a:lnTo>
                <a:lnTo>
                  <a:pt x="13557" y="557"/>
                </a:lnTo>
                <a:lnTo>
                  <a:pt x="13608" y="557"/>
                </a:lnTo>
                <a:moveTo>
                  <a:pt x="13608" y="673"/>
                </a:moveTo>
                <a:lnTo>
                  <a:pt x="13608" y="743"/>
                </a:lnTo>
                <a:lnTo>
                  <a:pt x="13557" y="743"/>
                </a:lnTo>
                <a:lnTo>
                  <a:pt x="13557" y="673"/>
                </a:lnTo>
                <a:lnTo>
                  <a:pt x="13608" y="673"/>
                </a:lnTo>
                <a:moveTo>
                  <a:pt x="13608" y="789"/>
                </a:moveTo>
                <a:lnTo>
                  <a:pt x="13608" y="859"/>
                </a:lnTo>
                <a:lnTo>
                  <a:pt x="13557" y="859"/>
                </a:lnTo>
                <a:lnTo>
                  <a:pt x="13557" y="789"/>
                </a:lnTo>
                <a:lnTo>
                  <a:pt x="13608" y="789"/>
                </a:lnTo>
                <a:moveTo>
                  <a:pt x="13608" y="905"/>
                </a:moveTo>
                <a:lnTo>
                  <a:pt x="13608" y="975"/>
                </a:lnTo>
                <a:lnTo>
                  <a:pt x="13557" y="975"/>
                </a:lnTo>
                <a:lnTo>
                  <a:pt x="13557" y="905"/>
                </a:lnTo>
                <a:lnTo>
                  <a:pt x="13608" y="905"/>
                </a:lnTo>
                <a:moveTo>
                  <a:pt x="13608" y="1021"/>
                </a:moveTo>
                <a:lnTo>
                  <a:pt x="13608" y="1091"/>
                </a:lnTo>
                <a:lnTo>
                  <a:pt x="13557" y="1091"/>
                </a:lnTo>
                <a:lnTo>
                  <a:pt x="13557" y="1021"/>
                </a:lnTo>
                <a:lnTo>
                  <a:pt x="13608" y="1021"/>
                </a:lnTo>
                <a:moveTo>
                  <a:pt x="13608" y="1137"/>
                </a:moveTo>
                <a:lnTo>
                  <a:pt x="13608" y="1207"/>
                </a:lnTo>
                <a:lnTo>
                  <a:pt x="13557" y="1207"/>
                </a:lnTo>
                <a:lnTo>
                  <a:pt x="13557" y="1137"/>
                </a:lnTo>
                <a:lnTo>
                  <a:pt x="13608" y="1137"/>
                </a:lnTo>
                <a:moveTo>
                  <a:pt x="13608" y="1253"/>
                </a:moveTo>
                <a:lnTo>
                  <a:pt x="13608" y="1323"/>
                </a:lnTo>
                <a:lnTo>
                  <a:pt x="13557" y="1323"/>
                </a:lnTo>
                <a:lnTo>
                  <a:pt x="13557" y="1253"/>
                </a:lnTo>
                <a:lnTo>
                  <a:pt x="13608" y="1253"/>
                </a:lnTo>
                <a:moveTo>
                  <a:pt x="13608" y="1369"/>
                </a:moveTo>
                <a:lnTo>
                  <a:pt x="13608" y="1439"/>
                </a:lnTo>
                <a:lnTo>
                  <a:pt x="13557" y="1439"/>
                </a:lnTo>
                <a:lnTo>
                  <a:pt x="13557" y="1369"/>
                </a:lnTo>
                <a:lnTo>
                  <a:pt x="13608" y="1369"/>
                </a:lnTo>
                <a:moveTo>
                  <a:pt x="13608" y="1485"/>
                </a:moveTo>
                <a:lnTo>
                  <a:pt x="13608" y="1555"/>
                </a:lnTo>
                <a:lnTo>
                  <a:pt x="13557" y="1555"/>
                </a:lnTo>
                <a:lnTo>
                  <a:pt x="13557" y="1485"/>
                </a:lnTo>
                <a:lnTo>
                  <a:pt x="13608" y="1485"/>
                </a:lnTo>
                <a:moveTo>
                  <a:pt x="13608" y="1601"/>
                </a:moveTo>
                <a:lnTo>
                  <a:pt x="13608" y="1671"/>
                </a:lnTo>
                <a:lnTo>
                  <a:pt x="13557" y="1671"/>
                </a:lnTo>
                <a:lnTo>
                  <a:pt x="13557" y="1601"/>
                </a:lnTo>
                <a:lnTo>
                  <a:pt x="13608" y="1601"/>
                </a:lnTo>
                <a:moveTo>
                  <a:pt x="13608" y="1717"/>
                </a:moveTo>
                <a:lnTo>
                  <a:pt x="13608" y="1787"/>
                </a:lnTo>
                <a:lnTo>
                  <a:pt x="13557" y="1787"/>
                </a:lnTo>
                <a:lnTo>
                  <a:pt x="13557" y="1717"/>
                </a:lnTo>
                <a:lnTo>
                  <a:pt x="13608" y="1717"/>
                </a:lnTo>
                <a:moveTo>
                  <a:pt x="13608" y="1833"/>
                </a:moveTo>
                <a:lnTo>
                  <a:pt x="13608" y="1903"/>
                </a:lnTo>
                <a:lnTo>
                  <a:pt x="13557" y="1903"/>
                </a:lnTo>
                <a:lnTo>
                  <a:pt x="13557" y="1833"/>
                </a:lnTo>
                <a:lnTo>
                  <a:pt x="13608" y="1833"/>
                </a:lnTo>
                <a:moveTo>
                  <a:pt x="13608" y="1949"/>
                </a:moveTo>
                <a:lnTo>
                  <a:pt x="13608" y="2019"/>
                </a:lnTo>
                <a:lnTo>
                  <a:pt x="13557" y="2019"/>
                </a:lnTo>
                <a:lnTo>
                  <a:pt x="13557" y="1949"/>
                </a:lnTo>
                <a:lnTo>
                  <a:pt x="13608" y="1949"/>
                </a:lnTo>
                <a:moveTo>
                  <a:pt x="13608" y="2065"/>
                </a:moveTo>
                <a:lnTo>
                  <a:pt x="13608" y="2135"/>
                </a:lnTo>
                <a:lnTo>
                  <a:pt x="13557" y="2135"/>
                </a:lnTo>
                <a:lnTo>
                  <a:pt x="13557" y="2065"/>
                </a:lnTo>
                <a:lnTo>
                  <a:pt x="13608" y="2065"/>
                </a:lnTo>
                <a:moveTo>
                  <a:pt x="13608" y="2181"/>
                </a:moveTo>
                <a:lnTo>
                  <a:pt x="13608" y="2251"/>
                </a:lnTo>
                <a:lnTo>
                  <a:pt x="13557" y="2251"/>
                </a:lnTo>
                <a:lnTo>
                  <a:pt x="13557" y="2181"/>
                </a:lnTo>
                <a:lnTo>
                  <a:pt x="13608" y="2181"/>
                </a:lnTo>
                <a:moveTo>
                  <a:pt x="13608" y="2297"/>
                </a:moveTo>
                <a:lnTo>
                  <a:pt x="13608" y="2367"/>
                </a:lnTo>
                <a:lnTo>
                  <a:pt x="13557" y="2367"/>
                </a:lnTo>
                <a:lnTo>
                  <a:pt x="13557" y="2297"/>
                </a:lnTo>
                <a:lnTo>
                  <a:pt x="13608" y="2297"/>
                </a:lnTo>
                <a:moveTo>
                  <a:pt x="13608" y="2413"/>
                </a:moveTo>
                <a:lnTo>
                  <a:pt x="13608" y="2483"/>
                </a:lnTo>
                <a:lnTo>
                  <a:pt x="13557" y="2483"/>
                </a:lnTo>
                <a:lnTo>
                  <a:pt x="13557" y="2413"/>
                </a:lnTo>
                <a:lnTo>
                  <a:pt x="13608" y="2413"/>
                </a:lnTo>
                <a:moveTo>
                  <a:pt x="13608" y="2529"/>
                </a:moveTo>
                <a:lnTo>
                  <a:pt x="13608" y="2599"/>
                </a:lnTo>
                <a:lnTo>
                  <a:pt x="13557" y="2599"/>
                </a:lnTo>
                <a:lnTo>
                  <a:pt x="13557" y="2529"/>
                </a:lnTo>
                <a:lnTo>
                  <a:pt x="13608" y="2529"/>
                </a:lnTo>
                <a:moveTo>
                  <a:pt x="13608" y="2645"/>
                </a:moveTo>
                <a:lnTo>
                  <a:pt x="13608" y="2715"/>
                </a:lnTo>
                <a:lnTo>
                  <a:pt x="13557" y="2715"/>
                </a:lnTo>
                <a:lnTo>
                  <a:pt x="13557" y="2645"/>
                </a:lnTo>
                <a:lnTo>
                  <a:pt x="13608" y="2645"/>
                </a:lnTo>
                <a:moveTo>
                  <a:pt x="13608" y="2761"/>
                </a:moveTo>
                <a:lnTo>
                  <a:pt x="13608" y="2831"/>
                </a:lnTo>
                <a:lnTo>
                  <a:pt x="13557" y="2831"/>
                </a:lnTo>
                <a:lnTo>
                  <a:pt x="13557" y="2761"/>
                </a:lnTo>
                <a:lnTo>
                  <a:pt x="13608" y="2761"/>
                </a:lnTo>
                <a:moveTo>
                  <a:pt x="13608" y="2877"/>
                </a:moveTo>
                <a:lnTo>
                  <a:pt x="13608" y="2947"/>
                </a:lnTo>
                <a:lnTo>
                  <a:pt x="13557" y="2947"/>
                </a:lnTo>
                <a:lnTo>
                  <a:pt x="13557" y="2877"/>
                </a:lnTo>
                <a:lnTo>
                  <a:pt x="13608" y="2877"/>
                </a:lnTo>
                <a:moveTo>
                  <a:pt x="13608" y="2993"/>
                </a:moveTo>
                <a:lnTo>
                  <a:pt x="13608" y="3063"/>
                </a:lnTo>
                <a:lnTo>
                  <a:pt x="13557" y="3063"/>
                </a:lnTo>
                <a:lnTo>
                  <a:pt x="13557" y="2993"/>
                </a:lnTo>
                <a:lnTo>
                  <a:pt x="13608" y="2993"/>
                </a:lnTo>
                <a:moveTo>
                  <a:pt x="13608" y="3109"/>
                </a:moveTo>
                <a:lnTo>
                  <a:pt x="13608" y="3179"/>
                </a:lnTo>
                <a:lnTo>
                  <a:pt x="13557" y="3179"/>
                </a:lnTo>
                <a:lnTo>
                  <a:pt x="13557" y="3109"/>
                </a:lnTo>
                <a:lnTo>
                  <a:pt x="13608" y="3109"/>
                </a:lnTo>
                <a:moveTo>
                  <a:pt x="13608" y="3225"/>
                </a:moveTo>
                <a:lnTo>
                  <a:pt x="13608" y="3295"/>
                </a:lnTo>
                <a:lnTo>
                  <a:pt x="13557" y="3295"/>
                </a:lnTo>
                <a:lnTo>
                  <a:pt x="13557" y="3225"/>
                </a:lnTo>
                <a:lnTo>
                  <a:pt x="13608" y="3225"/>
                </a:lnTo>
                <a:moveTo>
                  <a:pt x="13608" y="3341"/>
                </a:moveTo>
                <a:lnTo>
                  <a:pt x="13608" y="3411"/>
                </a:lnTo>
                <a:lnTo>
                  <a:pt x="13557" y="3411"/>
                </a:lnTo>
                <a:lnTo>
                  <a:pt x="13557" y="3341"/>
                </a:lnTo>
                <a:lnTo>
                  <a:pt x="13608" y="3341"/>
                </a:lnTo>
                <a:moveTo>
                  <a:pt x="13608" y="3457"/>
                </a:moveTo>
                <a:lnTo>
                  <a:pt x="13608" y="3527"/>
                </a:lnTo>
                <a:lnTo>
                  <a:pt x="13557" y="3527"/>
                </a:lnTo>
                <a:lnTo>
                  <a:pt x="13557" y="3457"/>
                </a:lnTo>
                <a:lnTo>
                  <a:pt x="13608" y="3457"/>
                </a:lnTo>
                <a:moveTo>
                  <a:pt x="13608" y="3573"/>
                </a:moveTo>
                <a:lnTo>
                  <a:pt x="13608" y="3643"/>
                </a:lnTo>
                <a:lnTo>
                  <a:pt x="13557" y="3643"/>
                </a:lnTo>
                <a:lnTo>
                  <a:pt x="13557" y="3573"/>
                </a:lnTo>
                <a:lnTo>
                  <a:pt x="13608" y="3573"/>
                </a:lnTo>
                <a:moveTo>
                  <a:pt x="13608" y="3689"/>
                </a:moveTo>
                <a:lnTo>
                  <a:pt x="13608" y="3759"/>
                </a:lnTo>
                <a:lnTo>
                  <a:pt x="13557" y="3759"/>
                </a:lnTo>
                <a:lnTo>
                  <a:pt x="13557" y="3689"/>
                </a:lnTo>
                <a:lnTo>
                  <a:pt x="13608" y="3689"/>
                </a:lnTo>
                <a:moveTo>
                  <a:pt x="13608" y="3805"/>
                </a:moveTo>
                <a:lnTo>
                  <a:pt x="13608" y="3875"/>
                </a:lnTo>
                <a:lnTo>
                  <a:pt x="13557" y="3875"/>
                </a:lnTo>
                <a:lnTo>
                  <a:pt x="13557" y="3805"/>
                </a:lnTo>
                <a:lnTo>
                  <a:pt x="13608" y="3805"/>
                </a:lnTo>
                <a:moveTo>
                  <a:pt x="13608" y="3921"/>
                </a:moveTo>
                <a:lnTo>
                  <a:pt x="13608" y="3991"/>
                </a:lnTo>
                <a:lnTo>
                  <a:pt x="13557" y="3991"/>
                </a:lnTo>
                <a:lnTo>
                  <a:pt x="13557" y="3921"/>
                </a:lnTo>
                <a:lnTo>
                  <a:pt x="13608" y="3921"/>
                </a:lnTo>
                <a:moveTo>
                  <a:pt x="13608" y="4037"/>
                </a:moveTo>
                <a:lnTo>
                  <a:pt x="13608" y="4107"/>
                </a:lnTo>
                <a:lnTo>
                  <a:pt x="13557" y="4107"/>
                </a:lnTo>
                <a:lnTo>
                  <a:pt x="13557" y="4037"/>
                </a:lnTo>
                <a:lnTo>
                  <a:pt x="13608" y="4037"/>
                </a:lnTo>
                <a:moveTo>
                  <a:pt x="13608" y="4153"/>
                </a:moveTo>
                <a:lnTo>
                  <a:pt x="13608" y="4223"/>
                </a:lnTo>
                <a:lnTo>
                  <a:pt x="13557" y="4223"/>
                </a:lnTo>
                <a:lnTo>
                  <a:pt x="13557" y="4153"/>
                </a:lnTo>
                <a:lnTo>
                  <a:pt x="13608" y="4153"/>
                </a:lnTo>
                <a:moveTo>
                  <a:pt x="13608" y="4269"/>
                </a:moveTo>
                <a:lnTo>
                  <a:pt x="13608" y="4339"/>
                </a:lnTo>
                <a:lnTo>
                  <a:pt x="13557" y="4339"/>
                </a:lnTo>
                <a:lnTo>
                  <a:pt x="13557" y="4269"/>
                </a:lnTo>
                <a:lnTo>
                  <a:pt x="13608" y="4269"/>
                </a:lnTo>
                <a:moveTo>
                  <a:pt x="13608" y="4385"/>
                </a:moveTo>
                <a:lnTo>
                  <a:pt x="13608" y="4455"/>
                </a:lnTo>
                <a:lnTo>
                  <a:pt x="13557" y="4455"/>
                </a:lnTo>
                <a:lnTo>
                  <a:pt x="13557" y="4385"/>
                </a:lnTo>
                <a:lnTo>
                  <a:pt x="13608" y="4385"/>
                </a:lnTo>
                <a:moveTo>
                  <a:pt x="13608" y="4501"/>
                </a:moveTo>
                <a:lnTo>
                  <a:pt x="13608" y="4571"/>
                </a:lnTo>
                <a:lnTo>
                  <a:pt x="13557" y="4571"/>
                </a:lnTo>
                <a:lnTo>
                  <a:pt x="13557" y="4501"/>
                </a:lnTo>
                <a:lnTo>
                  <a:pt x="13608" y="4501"/>
                </a:lnTo>
                <a:moveTo>
                  <a:pt x="13608" y="4617"/>
                </a:moveTo>
                <a:lnTo>
                  <a:pt x="13608" y="4687"/>
                </a:lnTo>
                <a:lnTo>
                  <a:pt x="13557" y="4687"/>
                </a:lnTo>
                <a:lnTo>
                  <a:pt x="13557" y="4617"/>
                </a:lnTo>
                <a:lnTo>
                  <a:pt x="13608" y="4617"/>
                </a:lnTo>
                <a:moveTo>
                  <a:pt x="13608" y="4733"/>
                </a:moveTo>
                <a:lnTo>
                  <a:pt x="13608" y="4803"/>
                </a:lnTo>
                <a:lnTo>
                  <a:pt x="13557" y="4803"/>
                </a:lnTo>
                <a:lnTo>
                  <a:pt x="13557" y="4733"/>
                </a:lnTo>
                <a:lnTo>
                  <a:pt x="13608" y="4733"/>
                </a:lnTo>
                <a:moveTo>
                  <a:pt x="13608" y="4849"/>
                </a:moveTo>
                <a:lnTo>
                  <a:pt x="13608" y="4919"/>
                </a:lnTo>
                <a:lnTo>
                  <a:pt x="13557" y="4919"/>
                </a:lnTo>
                <a:lnTo>
                  <a:pt x="13557" y="4849"/>
                </a:lnTo>
                <a:lnTo>
                  <a:pt x="13608" y="4849"/>
                </a:lnTo>
                <a:moveTo>
                  <a:pt x="13608" y="4965"/>
                </a:moveTo>
                <a:lnTo>
                  <a:pt x="13608" y="5035"/>
                </a:lnTo>
                <a:lnTo>
                  <a:pt x="13557" y="5035"/>
                </a:lnTo>
                <a:lnTo>
                  <a:pt x="13557" y="4965"/>
                </a:lnTo>
                <a:lnTo>
                  <a:pt x="13608" y="4965"/>
                </a:lnTo>
                <a:moveTo>
                  <a:pt x="13608" y="5081"/>
                </a:moveTo>
                <a:lnTo>
                  <a:pt x="13608" y="5151"/>
                </a:lnTo>
                <a:lnTo>
                  <a:pt x="13557" y="5151"/>
                </a:lnTo>
                <a:lnTo>
                  <a:pt x="13557" y="5081"/>
                </a:lnTo>
                <a:lnTo>
                  <a:pt x="13608" y="5081"/>
                </a:lnTo>
                <a:moveTo>
                  <a:pt x="13608" y="5197"/>
                </a:moveTo>
                <a:lnTo>
                  <a:pt x="13608" y="5268"/>
                </a:lnTo>
                <a:lnTo>
                  <a:pt x="13557" y="5268"/>
                </a:lnTo>
                <a:lnTo>
                  <a:pt x="13557" y="5197"/>
                </a:lnTo>
                <a:lnTo>
                  <a:pt x="13608" y="5197"/>
                </a:lnTo>
                <a:moveTo>
                  <a:pt x="13608" y="5314"/>
                </a:moveTo>
                <a:lnTo>
                  <a:pt x="13608" y="5384"/>
                </a:lnTo>
                <a:lnTo>
                  <a:pt x="13557" y="5384"/>
                </a:lnTo>
                <a:lnTo>
                  <a:pt x="13557" y="5314"/>
                </a:lnTo>
                <a:lnTo>
                  <a:pt x="13608" y="5314"/>
                </a:lnTo>
                <a:moveTo>
                  <a:pt x="13608" y="5430"/>
                </a:moveTo>
                <a:lnTo>
                  <a:pt x="13608" y="5500"/>
                </a:lnTo>
                <a:lnTo>
                  <a:pt x="13557" y="5500"/>
                </a:lnTo>
                <a:lnTo>
                  <a:pt x="13557" y="5430"/>
                </a:lnTo>
                <a:lnTo>
                  <a:pt x="13608" y="5430"/>
                </a:lnTo>
                <a:moveTo>
                  <a:pt x="13608" y="5546"/>
                </a:moveTo>
                <a:lnTo>
                  <a:pt x="13608" y="5616"/>
                </a:lnTo>
                <a:lnTo>
                  <a:pt x="13557" y="5616"/>
                </a:lnTo>
                <a:lnTo>
                  <a:pt x="13557" y="5546"/>
                </a:lnTo>
                <a:lnTo>
                  <a:pt x="13608" y="5546"/>
                </a:lnTo>
                <a:moveTo>
                  <a:pt x="13608" y="5662"/>
                </a:moveTo>
                <a:lnTo>
                  <a:pt x="13608" y="5732"/>
                </a:lnTo>
                <a:lnTo>
                  <a:pt x="13557" y="5732"/>
                </a:lnTo>
                <a:lnTo>
                  <a:pt x="13557" y="5662"/>
                </a:lnTo>
                <a:lnTo>
                  <a:pt x="13608" y="5662"/>
                </a:lnTo>
                <a:moveTo>
                  <a:pt x="13608" y="5778"/>
                </a:moveTo>
                <a:lnTo>
                  <a:pt x="13608" y="5848"/>
                </a:lnTo>
                <a:lnTo>
                  <a:pt x="13557" y="5848"/>
                </a:lnTo>
                <a:lnTo>
                  <a:pt x="13557" y="5778"/>
                </a:lnTo>
                <a:lnTo>
                  <a:pt x="13608" y="5778"/>
                </a:lnTo>
                <a:moveTo>
                  <a:pt x="13608" y="5895"/>
                </a:moveTo>
                <a:cubicBezTo>
                  <a:pt x="13606" y="5920"/>
                  <a:pt x="13601" y="5946"/>
                  <a:pt x="13593" y="5970"/>
                </a:cubicBezTo>
                <a:lnTo>
                  <a:pt x="13545" y="5954"/>
                </a:lnTo>
                <a:cubicBezTo>
                  <a:pt x="13551" y="5934"/>
                  <a:pt x="13555" y="5913"/>
                  <a:pt x="13557" y="5892"/>
                </a:cubicBezTo>
                <a:lnTo>
                  <a:pt x="13608" y="5895"/>
                </a:lnTo>
                <a:moveTo>
                  <a:pt x="13573" y="6017"/>
                </a:moveTo>
                <a:cubicBezTo>
                  <a:pt x="13562" y="6040"/>
                  <a:pt x="13547" y="6061"/>
                  <a:pt x="13530" y="6080"/>
                </a:cubicBezTo>
                <a:lnTo>
                  <a:pt x="13492" y="6046"/>
                </a:lnTo>
                <a:cubicBezTo>
                  <a:pt x="13506" y="6030"/>
                  <a:pt x="13518" y="6012"/>
                  <a:pt x="13528" y="5993"/>
                </a:cubicBezTo>
                <a:lnTo>
                  <a:pt x="13573" y="6017"/>
                </a:lnTo>
                <a:moveTo>
                  <a:pt x="13492" y="6115"/>
                </a:moveTo>
                <a:cubicBezTo>
                  <a:pt x="13472" y="6131"/>
                  <a:pt x="13450" y="6144"/>
                  <a:pt x="13427" y="6154"/>
                </a:cubicBezTo>
                <a:lnTo>
                  <a:pt x="13406" y="6108"/>
                </a:lnTo>
                <a:cubicBezTo>
                  <a:pt x="13425" y="6099"/>
                  <a:pt x="13444" y="6088"/>
                  <a:pt x="13460" y="6075"/>
                </a:cubicBezTo>
                <a:lnTo>
                  <a:pt x="13492" y="6115"/>
                </a:lnTo>
                <a:moveTo>
                  <a:pt x="13377" y="6171"/>
                </a:moveTo>
                <a:cubicBezTo>
                  <a:pt x="13353" y="6177"/>
                  <a:pt x="13329" y="6180"/>
                  <a:pt x="13304" y="6180"/>
                </a:cubicBezTo>
                <a:lnTo>
                  <a:pt x="13303" y="6180"/>
                </a:lnTo>
                <a:lnTo>
                  <a:pt x="13303" y="6129"/>
                </a:lnTo>
                <a:lnTo>
                  <a:pt x="13304" y="6129"/>
                </a:lnTo>
                <a:cubicBezTo>
                  <a:pt x="13325" y="6129"/>
                  <a:pt x="13345" y="6126"/>
                  <a:pt x="13365" y="6122"/>
                </a:cubicBezTo>
                <a:lnTo>
                  <a:pt x="13377" y="6171"/>
                </a:lnTo>
                <a:moveTo>
                  <a:pt x="13257" y="6180"/>
                </a:moveTo>
                <a:lnTo>
                  <a:pt x="13187" y="6180"/>
                </a:lnTo>
                <a:lnTo>
                  <a:pt x="13187" y="6129"/>
                </a:lnTo>
                <a:lnTo>
                  <a:pt x="13257" y="6129"/>
                </a:lnTo>
                <a:lnTo>
                  <a:pt x="13257" y="6180"/>
                </a:lnTo>
                <a:moveTo>
                  <a:pt x="13141" y="6180"/>
                </a:moveTo>
                <a:lnTo>
                  <a:pt x="13071" y="6180"/>
                </a:lnTo>
                <a:lnTo>
                  <a:pt x="13071" y="6129"/>
                </a:lnTo>
                <a:lnTo>
                  <a:pt x="13141" y="6129"/>
                </a:lnTo>
                <a:lnTo>
                  <a:pt x="13141" y="6180"/>
                </a:lnTo>
                <a:moveTo>
                  <a:pt x="13025" y="6180"/>
                </a:moveTo>
                <a:lnTo>
                  <a:pt x="12955" y="6180"/>
                </a:lnTo>
                <a:lnTo>
                  <a:pt x="12955" y="6129"/>
                </a:lnTo>
                <a:lnTo>
                  <a:pt x="13025" y="6129"/>
                </a:lnTo>
                <a:lnTo>
                  <a:pt x="13025" y="6180"/>
                </a:lnTo>
                <a:moveTo>
                  <a:pt x="12909" y="6180"/>
                </a:moveTo>
                <a:lnTo>
                  <a:pt x="12839" y="6180"/>
                </a:lnTo>
                <a:lnTo>
                  <a:pt x="12839" y="6129"/>
                </a:lnTo>
                <a:lnTo>
                  <a:pt x="12909" y="6129"/>
                </a:lnTo>
                <a:lnTo>
                  <a:pt x="12909" y="6180"/>
                </a:lnTo>
                <a:moveTo>
                  <a:pt x="12793" y="6180"/>
                </a:moveTo>
                <a:lnTo>
                  <a:pt x="12723" y="6180"/>
                </a:lnTo>
                <a:lnTo>
                  <a:pt x="12723" y="6129"/>
                </a:lnTo>
                <a:lnTo>
                  <a:pt x="12793" y="6129"/>
                </a:lnTo>
                <a:lnTo>
                  <a:pt x="12793" y="6180"/>
                </a:lnTo>
                <a:moveTo>
                  <a:pt x="12677" y="6180"/>
                </a:moveTo>
                <a:lnTo>
                  <a:pt x="12607" y="6180"/>
                </a:lnTo>
                <a:lnTo>
                  <a:pt x="12607" y="6129"/>
                </a:lnTo>
                <a:lnTo>
                  <a:pt x="12677" y="6129"/>
                </a:lnTo>
                <a:lnTo>
                  <a:pt x="12677" y="6180"/>
                </a:lnTo>
                <a:moveTo>
                  <a:pt x="12561" y="6180"/>
                </a:moveTo>
                <a:lnTo>
                  <a:pt x="12491" y="6180"/>
                </a:lnTo>
                <a:lnTo>
                  <a:pt x="12491" y="6129"/>
                </a:lnTo>
                <a:lnTo>
                  <a:pt x="12561" y="6129"/>
                </a:lnTo>
                <a:lnTo>
                  <a:pt x="12561" y="6180"/>
                </a:lnTo>
                <a:moveTo>
                  <a:pt x="12445" y="6180"/>
                </a:moveTo>
                <a:lnTo>
                  <a:pt x="12375" y="6180"/>
                </a:lnTo>
                <a:lnTo>
                  <a:pt x="12375" y="6129"/>
                </a:lnTo>
                <a:lnTo>
                  <a:pt x="12445" y="6129"/>
                </a:lnTo>
                <a:lnTo>
                  <a:pt x="12445" y="6180"/>
                </a:lnTo>
                <a:moveTo>
                  <a:pt x="12329" y="6180"/>
                </a:moveTo>
                <a:lnTo>
                  <a:pt x="12259" y="6180"/>
                </a:lnTo>
                <a:lnTo>
                  <a:pt x="12259" y="6129"/>
                </a:lnTo>
                <a:lnTo>
                  <a:pt x="12329" y="6129"/>
                </a:lnTo>
                <a:lnTo>
                  <a:pt x="12329" y="6180"/>
                </a:lnTo>
                <a:moveTo>
                  <a:pt x="12213" y="6180"/>
                </a:moveTo>
                <a:lnTo>
                  <a:pt x="12143" y="6180"/>
                </a:lnTo>
                <a:lnTo>
                  <a:pt x="12143" y="6129"/>
                </a:lnTo>
                <a:lnTo>
                  <a:pt x="12213" y="6129"/>
                </a:lnTo>
                <a:lnTo>
                  <a:pt x="12213" y="6180"/>
                </a:lnTo>
                <a:moveTo>
                  <a:pt x="12097" y="6180"/>
                </a:moveTo>
                <a:lnTo>
                  <a:pt x="12027" y="6180"/>
                </a:lnTo>
                <a:lnTo>
                  <a:pt x="12027" y="6129"/>
                </a:lnTo>
                <a:lnTo>
                  <a:pt x="12097" y="6129"/>
                </a:lnTo>
                <a:lnTo>
                  <a:pt x="12097" y="6180"/>
                </a:lnTo>
                <a:moveTo>
                  <a:pt x="11981" y="6180"/>
                </a:moveTo>
                <a:lnTo>
                  <a:pt x="11911" y="6180"/>
                </a:lnTo>
                <a:lnTo>
                  <a:pt x="11911" y="6129"/>
                </a:lnTo>
                <a:lnTo>
                  <a:pt x="11981" y="6129"/>
                </a:lnTo>
                <a:lnTo>
                  <a:pt x="11981" y="6180"/>
                </a:lnTo>
                <a:moveTo>
                  <a:pt x="11865" y="6180"/>
                </a:moveTo>
                <a:lnTo>
                  <a:pt x="11795" y="6180"/>
                </a:lnTo>
                <a:lnTo>
                  <a:pt x="11795" y="6129"/>
                </a:lnTo>
                <a:lnTo>
                  <a:pt x="11865" y="6129"/>
                </a:lnTo>
                <a:lnTo>
                  <a:pt x="11865" y="6180"/>
                </a:lnTo>
                <a:moveTo>
                  <a:pt x="11749" y="6180"/>
                </a:moveTo>
                <a:lnTo>
                  <a:pt x="11679" y="6180"/>
                </a:lnTo>
                <a:lnTo>
                  <a:pt x="11679" y="6129"/>
                </a:lnTo>
                <a:lnTo>
                  <a:pt x="11749" y="6129"/>
                </a:lnTo>
                <a:lnTo>
                  <a:pt x="11749" y="6180"/>
                </a:lnTo>
                <a:moveTo>
                  <a:pt x="11633" y="6180"/>
                </a:moveTo>
                <a:lnTo>
                  <a:pt x="11563" y="6180"/>
                </a:lnTo>
                <a:lnTo>
                  <a:pt x="11563" y="6129"/>
                </a:lnTo>
                <a:lnTo>
                  <a:pt x="11633" y="6129"/>
                </a:lnTo>
                <a:lnTo>
                  <a:pt x="11633" y="6180"/>
                </a:lnTo>
                <a:moveTo>
                  <a:pt x="11517" y="6180"/>
                </a:moveTo>
                <a:lnTo>
                  <a:pt x="11447" y="6180"/>
                </a:lnTo>
                <a:lnTo>
                  <a:pt x="11447" y="6129"/>
                </a:lnTo>
                <a:lnTo>
                  <a:pt x="11517" y="6129"/>
                </a:lnTo>
                <a:lnTo>
                  <a:pt x="11517" y="6180"/>
                </a:lnTo>
                <a:moveTo>
                  <a:pt x="11401" y="6180"/>
                </a:moveTo>
                <a:lnTo>
                  <a:pt x="11331" y="6180"/>
                </a:lnTo>
                <a:lnTo>
                  <a:pt x="11331" y="6129"/>
                </a:lnTo>
                <a:lnTo>
                  <a:pt x="11401" y="6129"/>
                </a:lnTo>
                <a:lnTo>
                  <a:pt x="11401" y="6180"/>
                </a:lnTo>
                <a:moveTo>
                  <a:pt x="11285" y="6180"/>
                </a:moveTo>
                <a:lnTo>
                  <a:pt x="11215" y="6180"/>
                </a:lnTo>
                <a:lnTo>
                  <a:pt x="11215" y="6129"/>
                </a:lnTo>
                <a:lnTo>
                  <a:pt x="11285" y="6129"/>
                </a:lnTo>
                <a:lnTo>
                  <a:pt x="11285" y="6180"/>
                </a:lnTo>
                <a:moveTo>
                  <a:pt x="11169" y="6180"/>
                </a:moveTo>
                <a:lnTo>
                  <a:pt x="11099" y="6180"/>
                </a:lnTo>
                <a:lnTo>
                  <a:pt x="11099" y="6129"/>
                </a:lnTo>
                <a:lnTo>
                  <a:pt x="11169" y="6129"/>
                </a:lnTo>
                <a:lnTo>
                  <a:pt x="11169" y="6180"/>
                </a:lnTo>
                <a:moveTo>
                  <a:pt x="11053" y="6180"/>
                </a:moveTo>
                <a:lnTo>
                  <a:pt x="10983" y="6180"/>
                </a:lnTo>
                <a:lnTo>
                  <a:pt x="10983" y="6129"/>
                </a:lnTo>
                <a:lnTo>
                  <a:pt x="11053" y="6129"/>
                </a:lnTo>
                <a:lnTo>
                  <a:pt x="11053" y="6180"/>
                </a:lnTo>
                <a:moveTo>
                  <a:pt x="10937" y="6180"/>
                </a:moveTo>
                <a:lnTo>
                  <a:pt x="10867" y="6180"/>
                </a:lnTo>
                <a:lnTo>
                  <a:pt x="10867" y="6129"/>
                </a:lnTo>
                <a:lnTo>
                  <a:pt x="10937" y="6129"/>
                </a:lnTo>
                <a:lnTo>
                  <a:pt x="10937" y="6180"/>
                </a:lnTo>
                <a:moveTo>
                  <a:pt x="10821" y="6180"/>
                </a:moveTo>
                <a:lnTo>
                  <a:pt x="10751" y="6180"/>
                </a:lnTo>
                <a:lnTo>
                  <a:pt x="10751" y="6129"/>
                </a:lnTo>
                <a:lnTo>
                  <a:pt x="10821" y="6129"/>
                </a:lnTo>
                <a:lnTo>
                  <a:pt x="10821" y="6180"/>
                </a:lnTo>
                <a:moveTo>
                  <a:pt x="10705" y="6180"/>
                </a:moveTo>
                <a:lnTo>
                  <a:pt x="10635" y="6180"/>
                </a:lnTo>
                <a:lnTo>
                  <a:pt x="10635" y="6129"/>
                </a:lnTo>
                <a:lnTo>
                  <a:pt x="10705" y="6129"/>
                </a:lnTo>
                <a:lnTo>
                  <a:pt x="10705" y="6180"/>
                </a:lnTo>
                <a:moveTo>
                  <a:pt x="10589" y="6180"/>
                </a:moveTo>
                <a:lnTo>
                  <a:pt x="10519" y="6180"/>
                </a:lnTo>
                <a:lnTo>
                  <a:pt x="10519" y="6129"/>
                </a:lnTo>
                <a:lnTo>
                  <a:pt x="10589" y="6129"/>
                </a:lnTo>
                <a:lnTo>
                  <a:pt x="10589" y="6180"/>
                </a:lnTo>
                <a:moveTo>
                  <a:pt x="10473" y="6180"/>
                </a:moveTo>
                <a:lnTo>
                  <a:pt x="10403" y="6180"/>
                </a:lnTo>
                <a:lnTo>
                  <a:pt x="10403" y="6129"/>
                </a:lnTo>
                <a:lnTo>
                  <a:pt x="10473" y="6129"/>
                </a:lnTo>
                <a:lnTo>
                  <a:pt x="10473" y="6180"/>
                </a:lnTo>
                <a:moveTo>
                  <a:pt x="10357" y="6180"/>
                </a:moveTo>
                <a:lnTo>
                  <a:pt x="10287" y="6180"/>
                </a:lnTo>
                <a:lnTo>
                  <a:pt x="10287" y="6129"/>
                </a:lnTo>
                <a:lnTo>
                  <a:pt x="10357" y="6129"/>
                </a:lnTo>
                <a:lnTo>
                  <a:pt x="10357" y="6180"/>
                </a:lnTo>
                <a:moveTo>
                  <a:pt x="10241" y="6180"/>
                </a:moveTo>
                <a:lnTo>
                  <a:pt x="10171" y="6180"/>
                </a:lnTo>
                <a:lnTo>
                  <a:pt x="10171" y="6129"/>
                </a:lnTo>
                <a:lnTo>
                  <a:pt x="10241" y="6129"/>
                </a:lnTo>
                <a:lnTo>
                  <a:pt x="10241" y="6180"/>
                </a:lnTo>
                <a:moveTo>
                  <a:pt x="10125" y="6180"/>
                </a:moveTo>
                <a:lnTo>
                  <a:pt x="10055" y="6180"/>
                </a:lnTo>
                <a:lnTo>
                  <a:pt x="10055" y="6129"/>
                </a:lnTo>
                <a:lnTo>
                  <a:pt x="10125" y="6129"/>
                </a:lnTo>
                <a:lnTo>
                  <a:pt x="10125" y="6180"/>
                </a:lnTo>
                <a:moveTo>
                  <a:pt x="10009" y="6180"/>
                </a:moveTo>
                <a:lnTo>
                  <a:pt x="9939" y="6180"/>
                </a:lnTo>
                <a:lnTo>
                  <a:pt x="9939" y="6129"/>
                </a:lnTo>
                <a:lnTo>
                  <a:pt x="10009" y="6129"/>
                </a:lnTo>
                <a:lnTo>
                  <a:pt x="10009" y="6180"/>
                </a:lnTo>
                <a:moveTo>
                  <a:pt x="9893" y="6180"/>
                </a:moveTo>
                <a:lnTo>
                  <a:pt x="9823" y="6180"/>
                </a:lnTo>
                <a:lnTo>
                  <a:pt x="9823" y="6129"/>
                </a:lnTo>
                <a:lnTo>
                  <a:pt x="9893" y="6129"/>
                </a:lnTo>
                <a:lnTo>
                  <a:pt x="9893" y="6180"/>
                </a:lnTo>
                <a:moveTo>
                  <a:pt x="9777" y="6180"/>
                </a:moveTo>
                <a:lnTo>
                  <a:pt x="9707" y="6180"/>
                </a:lnTo>
                <a:lnTo>
                  <a:pt x="9707" y="6129"/>
                </a:lnTo>
                <a:lnTo>
                  <a:pt x="9777" y="6129"/>
                </a:lnTo>
                <a:lnTo>
                  <a:pt x="9777" y="6180"/>
                </a:lnTo>
                <a:moveTo>
                  <a:pt x="9661" y="6180"/>
                </a:moveTo>
                <a:lnTo>
                  <a:pt x="9591" y="6180"/>
                </a:lnTo>
                <a:lnTo>
                  <a:pt x="9591" y="6129"/>
                </a:lnTo>
                <a:lnTo>
                  <a:pt x="9661" y="6129"/>
                </a:lnTo>
                <a:lnTo>
                  <a:pt x="9661" y="6180"/>
                </a:lnTo>
                <a:moveTo>
                  <a:pt x="9545" y="6180"/>
                </a:moveTo>
                <a:lnTo>
                  <a:pt x="9475" y="6180"/>
                </a:lnTo>
                <a:lnTo>
                  <a:pt x="9475" y="6129"/>
                </a:lnTo>
                <a:lnTo>
                  <a:pt x="9545" y="6129"/>
                </a:lnTo>
                <a:lnTo>
                  <a:pt x="9545" y="6180"/>
                </a:lnTo>
                <a:moveTo>
                  <a:pt x="9429" y="6180"/>
                </a:moveTo>
                <a:lnTo>
                  <a:pt x="9359" y="6180"/>
                </a:lnTo>
                <a:lnTo>
                  <a:pt x="9359" y="6129"/>
                </a:lnTo>
                <a:lnTo>
                  <a:pt x="9429" y="6129"/>
                </a:lnTo>
                <a:lnTo>
                  <a:pt x="9429" y="6180"/>
                </a:lnTo>
                <a:moveTo>
                  <a:pt x="9313" y="6180"/>
                </a:moveTo>
                <a:lnTo>
                  <a:pt x="9243" y="6180"/>
                </a:lnTo>
                <a:lnTo>
                  <a:pt x="9243" y="6129"/>
                </a:lnTo>
                <a:lnTo>
                  <a:pt x="9313" y="6129"/>
                </a:lnTo>
                <a:lnTo>
                  <a:pt x="9313" y="6180"/>
                </a:lnTo>
                <a:moveTo>
                  <a:pt x="9197" y="6180"/>
                </a:moveTo>
                <a:lnTo>
                  <a:pt x="9127" y="6180"/>
                </a:lnTo>
                <a:lnTo>
                  <a:pt x="9127" y="6129"/>
                </a:lnTo>
                <a:lnTo>
                  <a:pt x="9197" y="6129"/>
                </a:lnTo>
                <a:lnTo>
                  <a:pt x="9197" y="6180"/>
                </a:lnTo>
                <a:moveTo>
                  <a:pt x="9081" y="6180"/>
                </a:moveTo>
                <a:lnTo>
                  <a:pt x="9011" y="6180"/>
                </a:lnTo>
                <a:lnTo>
                  <a:pt x="9011" y="6129"/>
                </a:lnTo>
                <a:lnTo>
                  <a:pt x="9081" y="6129"/>
                </a:lnTo>
                <a:lnTo>
                  <a:pt x="9081" y="6180"/>
                </a:lnTo>
                <a:moveTo>
                  <a:pt x="8965" y="6180"/>
                </a:moveTo>
                <a:lnTo>
                  <a:pt x="8895" y="6180"/>
                </a:lnTo>
                <a:lnTo>
                  <a:pt x="8895" y="6129"/>
                </a:lnTo>
                <a:lnTo>
                  <a:pt x="8965" y="6129"/>
                </a:lnTo>
                <a:lnTo>
                  <a:pt x="8965" y="6180"/>
                </a:lnTo>
                <a:moveTo>
                  <a:pt x="8849" y="6180"/>
                </a:moveTo>
                <a:lnTo>
                  <a:pt x="8779" y="6180"/>
                </a:lnTo>
                <a:lnTo>
                  <a:pt x="8779" y="6129"/>
                </a:lnTo>
                <a:lnTo>
                  <a:pt x="8849" y="6129"/>
                </a:lnTo>
                <a:lnTo>
                  <a:pt x="8849" y="6180"/>
                </a:lnTo>
                <a:moveTo>
                  <a:pt x="8733" y="6180"/>
                </a:moveTo>
                <a:lnTo>
                  <a:pt x="8663" y="6180"/>
                </a:lnTo>
                <a:lnTo>
                  <a:pt x="8663" y="6129"/>
                </a:lnTo>
                <a:lnTo>
                  <a:pt x="8733" y="6129"/>
                </a:lnTo>
                <a:lnTo>
                  <a:pt x="8733" y="6180"/>
                </a:lnTo>
                <a:moveTo>
                  <a:pt x="8617" y="6180"/>
                </a:moveTo>
                <a:lnTo>
                  <a:pt x="8547" y="6180"/>
                </a:lnTo>
                <a:lnTo>
                  <a:pt x="8547" y="6129"/>
                </a:lnTo>
                <a:lnTo>
                  <a:pt x="8617" y="6129"/>
                </a:lnTo>
                <a:lnTo>
                  <a:pt x="8617" y="6180"/>
                </a:lnTo>
                <a:moveTo>
                  <a:pt x="8501" y="6180"/>
                </a:moveTo>
                <a:lnTo>
                  <a:pt x="8431" y="6180"/>
                </a:lnTo>
                <a:lnTo>
                  <a:pt x="8431" y="6129"/>
                </a:lnTo>
                <a:lnTo>
                  <a:pt x="8501" y="6129"/>
                </a:lnTo>
                <a:lnTo>
                  <a:pt x="8501" y="6180"/>
                </a:lnTo>
                <a:moveTo>
                  <a:pt x="8385" y="6180"/>
                </a:moveTo>
                <a:lnTo>
                  <a:pt x="8315" y="6180"/>
                </a:lnTo>
                <a:lnTo>
                  <a:pt x="8315" y="6129"/>
                </a:lnTo>
                <a:lnTo>
                  <a:pt x="8385" y="6129"/>
                </a:lnTo>
                <a:lnTo>
                  <a:pt x="8385" y="6180"/>
                </a:lnTo>
                <a:moveTo>
                  <a:pt x="8269" y="6180"/>
                </a:moveTo>
                <a:lnTo>
                  <a:pt x="8199" y="6180"/>
                </a:lnTo>
                <a:lnTo>
                  <a:pt x="8199" y="6129"/>
                </a:lnTo>
                <a:lnTo>
                  <a:pt x="8269" y="6129"/>
                </a:lnTo>
                <a:lnTo>
                  <a:pt x="8269" y="6180"/>
                </a:lnTo>
                <a:moveTo>
                  <a:pt x="8153" y="6180"/>
                </a:moveTo>
                <a:lnTo>
                  <a:pt x="8083" y="6180"/>
                </a:lnTo>
                <a:lnTo>
                  <a:pt x="8083" y="6129"/>
                </a:lnTo>
                <a:lnTo>
                  <a:pt x="8153" y="6129"/>
                </a:lnTo>
                <a:lnTo>
                  <a:pt x="8153" y="6180"/>
                </a:lnTo>
                <a:moveTo>
                  <a:pt x="8037" y="6180"/>
                </a:moveTo>
                <a:lnTo>
                  <a:pt x="7967" y="6180"/>
                </a:lnTo>
                <a:lnTo>
                  <a:pt x="7967" y="6129"/>
                </a:lnTo>
                <a:lnTo>
                  <a:pt x="8037" y="6129"/>
                </a:lnTo>
                <a:lnTo>
                  <a:pt x="8037" y="6180"/>
                </a:lnTo>
                <a:moveTo>
                  <a:pt x="7921" y="6180"/>
                </a:moveTo>
                <a:lnTo>
                  <a:pt x="7851" y="6180"/>
                </a:lnTo>
                <a:lnTo>
                  <a:pt x="7851" y="6129"/>
                </a:lnTo>
                <a:lnTo>
                  <a:pt x="7921" y="6129"/>
                </a:lnTo>
                <a:lnTo>
                  <a:pt x="7921" y="6180"/>
                </a:lnTo>
                <a:moveTo>
                  <a:pt x="7805" y="6180"/>
                </a:moveTo>
                <a:lnTo>
                  <a:pt x="7735" y="6180"/>
                </a:lnTo>
                <a:lnTo>
                  <a:pt x="7735" y="6129"/>
                </a:lnTo>
                <a:lnTo>
                  <a:pt x="7805" y="6129"/>
                </a:lnTo>
                <a:lnTo>
                  <a:pt x="7805" y="6180"/>
                </a:lnTo>
                <a:moveTo>
                  <a:pt x="7689" y="6180"/>
                </a:moveTo>
                <a:lnTo>
                  <a:pt x="7619" y="6180"/>
                </a:lnTo>
                <a:lnTo>
                  <a:pt x="7619" y="6129"/>
                </a:lnTo>
                <a:lnTo>
                  <a:pt x="7689" y="6129"/>
                </a:lnTo>
                <a:lnTo>
                  <a:pt x="7689" y="6180"/>
                </a:lnTo>
                <a:moveTo>
                  <a:pt x="7573" y="6180"/>
                </a:moveTo>
                <a:lnTo>
                  <a:pt x="7503" y="6180"/>
                </a:lnTo>
                <a:lnTo>
                  <a:pt x="7503" y="6129"/>
                </a:lnTo>
                <a:lnTo>
                  <a:pt x="7573" y="6129"/>
                </a:lnTo>
                <a:lnTo>
                  <a:pt x="7573" y="6180"/>
                </a:lnTo>
                <a:moveTo>
                  <a:pt x="7457" y="6180"/>
                </a:moveTo>
                <a:lnTo>
                  <a:pt x="7387" y="6180"/>
                </a:lnTo>
                <a:lnTo>
                  <a:pt x="7387" y="6129"/>
                </a:lnTo>
                <a:lnTo>
                  <a:pt x="7457" y="6129"/>
                </a:lnTo>
                <a:lnTo>
                  <a:pt x="7457" y="6180"/>
                </a:lnTo>
                <a:moveTo>
                  <a:pt x="7341" y="6180"/>
                </a:moveTo>
                <a:lnTo>
                  <a:pt x="7271" y="6180"/>
                </a:lnTo>
                <a:lnTo>
                  <a:pt x="7271" y="6129"/>
                </a:lnTo>
                <a:lnTo>
                  <a:pt x="7341" y="6129"/>
                </a:lnTo>
                <a:lnTo>
                  <a:pt x="7341" y="6180"/>
                </a:lnTo>
                <a:moveTo>
                  <a:pt x="7225" y="6180"/>
                </a:moveTo>
                <a:lnTo>
                  <a:pt x="7155" y="6180"/>
                </a:lnTo>
                <a:lnTo>
                  <a:pt x="7155" y="6129"/>
                </a:lnTo>
                <a:lnTo>
                  <a:pt x="7225" y="6129"/>
                </a:lnTo>
                <a:lnTo>
                  <a:pt x="7225" y="6180"/>
                </a:lnTo>
                <a:moveTo>
                  <a:pt x="7109" y="6180"/>
                </a:moveTo>
                <a:lnTo>
                  <a:pt x="7039" y="6180"/>
                </a:lnTo>
                <a:lnTo>
                  <a:pt x="7039" y="6129"/>
                </a:lnTo>
                <a:lnTo>
                  <a:pt x="7109" y="6129"/>
                </a:lnTo>
                <a:lnTo>
                  <a:pt x="7109" y="6180"/>
                </a:lnTo>
                <a:moveTo>
                  <a:pt x="6993" y="6180"/>
                </a:moveTo>
                <a:lnTo>
                  <a:pt x="6923" y="6180"/>
                </a:lnTo>
                <a:lnTo>
                  <a:pt x="6923" y="6129"/>
                </a:lnTo>
                <a:lnTo>
                  <a:pt x="6993" y="6129"/>
                </a:lnTo>
                <a:lnTo>
                  <a:pt x="6993" y="6180"/>
                </a:lnTo>
                <a:moveTo>
                  <a:pt x="6877" y="6180"/>
                </a:moveTo>
                <a:lnTo>
                  <a:pt x="6807" y="6180"/>
                </a:lnTo>
                <a:lnTo>
                  <a:pt x="6807" y="6129"/>
                </a:lnTo>
                <a:lnTo>
                  <a:pt x="6877" y="6129"/>
                </a:lnTo>
                <a:lnTo>
                  <a:pt x="6877" y="6180"/>
                </a:lnTo>
                <a:moveTo>
                  <a:pt x="6761" y="6180"/>
                </a:moveTo>
                <a:lnTo>
                  <a:pt x="6691" y="6180"/>
                </a:lnTo>
                <a:lnTo>
                  <a:pt x="6691" y="6129"/>
                </a:lnTo>
                <a:lnTo>
                  <a:pt x="6761" y="6129"/>
                </a:lnTo>
                <a:lnTo>
                  <a:pt x="6761" y="6180"/>
                </a:lnTo>
                <a:moveTo>
                  <a:pt x="6645" y="6180"/>
                </a:moveTo>
                <a:lnTo>
                  <a:pt x="6575" y="6180"/>
                </a:lnTo>
                <a:lnTo>
                  <a:pt x="6575" y="6129"/>
                </a:lnTo>
                <a:lnTo>
                  <a:pt x="6645" y="6129"/>
                </a:lnTo>
                <a:lnTo>
                  <a:pt x="6645" y="6180"/>
                </a:lnTo>
                <a:moveTo>
                  <a:pt x="6529" y="6180"/>
                </a:moveTo>
                <a:lnTo>
                  <a:pt x="6459" y="6180"/>
                </a:lnTo>
                <a:lnTo>
                  <a:pt x="6459" y="6129"/>
                </a:lnTo>
                <a:lnTo>
                  <a:pt x="6529" y="6129"/>
                </a:lnTo>
                <a:lnTo>
                  <a:pt x="6529" y="6180"/>
                </a:lnTo>
                <a:moveTo>
                  <a:pt x="6413" y="6180"/>
                </a:moveTo>
                <a:lnTo>
                  <a:pt x="6343" y="6180"/>
                </a:lnTo>
                <a:lnTo>
                  <a:pt x="6343" y="6129"/>
                </a:lnTo>
                <a:lnTo>
                  <a:pt x="6413" y="6129"/>
                </a:lnTo>
                <a:lnTo>
                  <a:pt x="6413" y="6180"/>
                </a:lnTo>
                <a:moveTo>
                  <a:pt x="6297" y="6180"/>
                </a:moveTo>
                <a:lnTo>
                  <a:pt x="6227" y="6180"/>
                </a:lnTo>
                <a:lnTo>
                  <a:pt x="6227" y="6129"/>
                </a:lnTo>
                <a:lnTo>
                  <a:pt x="6297" y="6129"/>
                </a:lnTo>
                <a:lnTo>
                  <a:pt x="6297" y="6180"/>
                </a:lnTo>
                <a:moveTo>
                  <a:pt x="6181" y="6180"/>
                </a:moveTo>
                <a:lnTo>
                  <a:pt x="6111" y="6180"/>
                </a:lnTo>
                <a:lnTo>
                  <a:pt x="6111" y="6129"/>
                </a:lnTo>
                <a:lnTo>
                  <a:pt x="6181" y="6129"/>
                </a:lnTo>
                <a:lnTo>
                  <a:pt x="6181" y="6180"/>
                </a:lnTo>
                <a:moveTo>
                  <a:pt x="6065" y="6180"/>
                </a:moveTo>
                <a:lnTo>
                  <a:pt x="5995" y="6180"/>
                </a:lnTo>
                <a:lnTo>
                  <a:pt x="5995" y="6129"/>
                </a:lnTo>
                <a:lnTo>
                  <a:pt x="6065" y="6129"/>
                </a:lnTo>
                <a:lnTo>
                  <a:pt x="6065" y="6180"/>
                </a:lnTo>
                <a:moveTo>
                  <a:pt x="5949" y="6180"/>
                </a:moveTo>
                <a:lnTo>
                  <a:pt x="5879" y="6180"/>
                </a:lnTo>
                <a:lnTo>
                  <a:pt x="5879" y="6129"/>
                </a:lnTo>
                <a:lnTo>
                  <a:pt x="5949" y="6129"/>
                </a:lnTo>
                <a:lnTo>
                  <a:pt x="5949" y="6180"/>
                </a:lnTo>
                <a:moveTo>
                  <a:pt x="5833" y="6180"/>
                </a:moveTo>
                <a:lnTo>
                  <a:pt x="5763" y="6180"/>
                </a:lnTo>
                <a:lnTo>
                  <a:pt x="5763" y="6129"/>
                </a:lnTo>
                <a:lnTo>
                  <a:pt x="5833" y="6129"/>
                </a:lnTo>
                <a:lnTo>
                  <a:pt x="5833" y="6180"/>
                </a:lnTo>
                <a:moveTo>
                  <a:pt x="5717" y="6180"/>
                </a:moveTo>
                <a:lnTo>
                  <a:pt x="5647" y="6180"/>
                </a:lnTo>
                <a:lnTo>
                  <a:pt x="5647" y="6129"/>
                </a:lnTo>
                <a:lnTo>
                  <a:pt x="5717" y="6129"/>
                </a:lnTo>
                <a:lnTo>
                  <a:pt x="5717" y="6180"/>
                </a:lnTo>
                <a:moveTo>
                  <a:pt x="5601" y="6180"/>
                </a:moveTo>
                <a:lnTo>
                  <a:pt x="5531" y="6180"/>
                </a:lnTo>
                <a:lnTo>
                  <a:pt x="5531" y="6129"/>
                </a:lnTo>
                <a:lnTo>
                  <a:pt x="5601" y="6129"/>
                </a:lnTo>
                <a:lnTo>
                  <a:pt x="5601" y="6180"/>
                </a:lnTo>
                <a:moveTo>
                  <a:pt x="5485" y="6180"/>
                </a:moveTo>
                <a:lnTo>
                  <a:pt x="5415" y="6180"/>
                </a:lnTo>
                <a:lnTo>
                  <a:pt x="5415" y="6129"/>
                </a:lnTo>
                <a:lnTo>
                  <a:pt x="5485" y="6129"/>
                </a:lnTo>
                <a:lnTo>
                  <a:pt x="5485" y="6180"/>
                </a:lnTo>
                <a:moveTo>
                  <a:pt x="5369" y="6180"/>
                </a:moveTo>
                <a:lnTo>
                  <a:pt x="5299" y="6180"/>
                </a:lnTo>
                <a:lnTo>
                  <a:pt x="5299" y="6129"/>
                </a:lnTo>
                <a:lnTo>
                  <a:pt x="5369" y="6129"/>
                </a:lnTo>
                <a:lnTo>
                  <a:pt x="5369" y="6180"/>
                </a:lnTo>
                <a:moveTo>
                  <a:pt x="5253" y="6180"/>
                </a:moveTo>
                <a:lnTo>
                  <a:pt x="5182" y="6180"/>
                </a:lnTo>
                <a:lnTo>
                  <a:pt x="5182" y="6129"/>
                </a:lnTo>
                <a:lnTo>
                  <a:pt x="5253" y="6129"/>
                </a:lnTo>
                <a:lnTo>
                  <a:pt x="5253" y="6180"/>
                </a:lnTo>
                <a:moveTo>
                  <a:pt x="5136" y="6180"/>
                </a:moveTo>
                <a:lnTo>
                  <a:pt x="5066" y="6180"/>
                </a:lnTo>
                <a:lnTo>
                  <a:pt x="5066" y="6129"/>
                </a:lnTo>
                <a:lnTo>
                  <a:pt x="5136" y="6129"/>
                </a:lnTo>
                <a:lnTo>
                  <a:pt x="5136" y="6180"/>
                </a:lnTo>
                <a:moveTo>
                  <a:pt x="5020" y="6180"/>
                </a:moveTo>
                <a:lnTo>
                  <a:pt x="4950" y="6180"/>
                </a:lnTo>
                <a:lnTo>
                  <a:pt x="4950" y="6129"/>
                </a:lnTo>
                <a:lnTo>
                  <a:pt x="5020" y="6129"/>
                </a:lnTo>
                <a:lnTo>
                  <a:pt x="5020" y="6180"/>
                </a:lnTo>
                <a:moveTo>
                  <a:pt x="4904" y="6180"/>
                </a:moveTo>
                <a:lnTo>
                  <a:pt x="4834" y="6180"/>
                </a:lnTo>
                <a:lnTo>
                  <a:pt x="4834" y="6129"/>
                </a:lnTo>
                <a:lnTo>
                  <a:pt x="4904" y="6129"/>
                </a:lnTo>
                <a:lnTo>
                  <a:pt x="4904" y="6180"/>
                </a:lnTo>
                <a:moveTo>
                  <a:pt x="4788" y="6180"/>
                </a:moveTo>
                <a:lnTo>
                  <a:pt x="4718" y="6180"/>
                </a:lnTo>
                <a:lnTo>
                  <a:pt x="4718" y="6129"/>
                </a:lnTo>
                <a:lnTo>
                  <a:pt x="4788" y="6129"/>
                </a:lnTo>
                <a:lnTo>
                  <a:pt x="4788" y="6180"/>
                </a:lnTo>
                <a:moveTo>
                  <a:pt x="4672" y="6180"/>
                </a:moveTo>
                <a:lnTo>
                  <a:pt x="4602" y="6180"/>
                </a:lnTo>
                <a:lnTo>
                  <a:pt x="4602" y="6129"/>
                </a:lnTo>
                <a:lnTo>
                  <a:pt x="4672" y="6129"/>
                </a:lnTo>
                <a:lnTo>
                  <a:pt x="4672" y="6180"/>
                </a:lnTo>
                <a:moveTo>
                  <a:pt x="4556" y="6180"/>
                </a:moveTo>
                <a:lnTo>
                  <a:pt x="4486" y="6180"/>
                </a:lnTo>
                <a:lnTo>
                  <a:pt x="4486" y="6129"/>
                </a:lnTo>
                <a:lnTo>
                  <a:pt x="4556" y="6129"/>
                </a:lnTo>
                <a:lnTo>
                  <a:pt x="4556" y="6180"/>
                </a:lnTo>
                <a:moveTo>
                  <a:pt x="4440" y="6180"/>
                </a:moveTo>
                <a:lnTo>
                  <a:pt x="4370" y="6180"/>
                </a:lnTo>
                <a:lnTo>
                  <a:pt x="4370" y="6129"/>
                </a:lnTo>
                <a:lnTo>
                  <a:pt x="4440" y="6129"/>
                </a:lnTo>
                <a:lnTo>
                  <a:pt x="4440" y="6180"/>
                </a:lnTo>
                <a:moveTo>
                  <a:pt x="4324" y="6180"/>
                </a:moveTo>
                <a:lnTo>
                  <a:pt x="4254" y="6180"/>
                </a:lnTo>
                <a:lnTo>
                  <a:pt x="4254" y="6129"/>
                </a:lnTo>
                <a:lnTo>
                  <a:pt x="4324" y="6129"/>
                </a:lnTo>
                <a:lnTo>
                  <a:pt x="4324" y="6180"/>
                </a:lnTo>
                <a:moveTo>
                  <a:pt x="4208" y="6180"/>
                </a:moveTo>
                <a:lnTo>
                  <a:pt x="4138" y="6180"/>
                </a:lnTo>
                <a:lnTo>
                  <a:pt x="4138" y="6129"/>
                </a:lnTo>
                <a:lnTo>
                  <a:pt x="4208" y="6129"/>
                </a:lnTo>
                <a:lnTo>
                  <a:pt x="4208" y="6180"/>
                </a:lnTo>
                <a:moveTo>
                  <a:pt x="4092" y="6180"/>
                </a:moveTo>
                <a:lnTo>
                  <a:pt x="4022" y="6180"/>
                </a:lnTo>
                <a:lnTo>
                  <a:pt x="4022" y="6129"/>
                </a:lnTo>
                <a:lnTo>
                  <a:pt x="4092" y="6129"/>
                </a:lnTo>
                <a:lnTo>
                  <a:pt x="4092" y="6180"/>
                </a:lnTo>
                <a:moveTo>
                  <a:pt x="3976" y="6180"/>
                </a:moveTo>
                <a:lnTo>
                  <a:pt x="3906" y="6180"/>
                </a:lnTo>
                <a:lnTo>
                  <a:pt x="3906" y="6129"/>
                </a:lnTo>
                <a:lnTo>
                  <a:pt x="3976" y="6129"/>
                </a:lnTo>
                <a:lnTo>
                  <a:pt x="3976" y="6180"/>
                </a:lnTo>
                <a:moveTo>
                  <a:pt x="3860" y="6180"/>
                </a:moveTo>
                <a:lnTo>
                  <a:pt x="3790" y="6180"/>
                </a:lnTo>
                <a:lnTo>
                  <a:pt x="3790" y="6129"/>
                </a:lnTo>
                <a:lnTo>
                  <a:pt x="3860" y="6129"/>
                </a:lnTo>
                <a:lnTo>
                  <a:pt x="3860" y="6180"/>
                </a:lnTo>
                <a:moveTo>
                  <a:pt x="3744" y="6180"/>
                </a:moveTo>
                <a:lnTo>
                  <a:pt x="3674" y="6180"/>
                </a:lnTo>
                <a:lnTo>
                  <a:pt x="3674" y="6129"/>
                </a:lnTo>
                <a:lnTo>
                  <a:pt x="3744" y="6129"/>
                </a:lnTo>
                <a:lnTo>
                  <a:pt x="3744" y="6180"/>
                </a:lnTo>
                <a:moveTo>
                  <a:pt x="3628" y="6180"/>
                </a:moveTo>
                <a:lnTo>
                  <a:pt x="3558" y="6180"/>
                </a:lnTo>
                <a:lnTo>
                  <a:pt x="3558" y="6129"/>
                </a:lnTo>
                <a:lnTo>
                  <a:pt x="3628" y="6129"/>
                </a:lnTo>
                <a:lnTo>
                  <a:pt x="3628" y="6180"/>
                </a:lnTo>
                <a:moveTo>
                  <a:pt x="3512" y="6180"/>
                </a:moveTo>
                <a:lnTo>
                  <a:pt x="3442" y="6180"/>
                </a:lnTo>
                <a:lnTo>
                  <a:pt x="3442" y="6129"/>
                </a:lnTo>
                <a:lnTo>
                  <a:pt x="3512" y="6129"/>
                </a:lnTo>
                <a:lnTo>
                  <a:pt x="3512" y="6180"/>
                </a:lnTo>
                <a:moveTo>
                  <a:pt x="3396" y="6180"/>
                </a:moveTo>
                <a:lnTo>
                  <a:pt x="3326" y="6180"/>
                </a:lnTo>
                <a:lnTo>
                  <a:pt x="3326" y="6129"/>
                </a:lnTo>
                <a:lnTo>
                  <a:pt x="3396" y="6129"/>
                </a:lnTo>
                <a:lnTo>
                  <a:pt x="3396" y="6180"/>
                </a:lnTo>
                <a:moveTo>
                  <a:pt x="3280" y="6180"/>
                </a:moveTo>
                <a:lnTo>
                  <a:pt x="3210" y="6180"/>
                </a:lnTo>
                <a:lnTo>
                  <a:pt x="3210" y="6129"/>
                </a:lnTo>
                <a:lnTo>
                  <a:pt x="3280" y="6129"/>
                </a:lnTo>
                <a:lnTo>
                  <a:pt x="3280" y="6180"/>
                </a:lnTo>
                <a:moveTo>
                  <a:pt x="3164" y="6180"/>
                </a:moveTo>
                <a:lnTo>
                  <a:pt x="3094" y="6180"/>
                </a:lnTo>
                <a:lnTo>
                  <a:pt x="3094" y="6129"/>
                </a:lnTo>
                <a:lnTo>
                  <a:pt x="3164" y="6129"/>
                </a:lnTo>
                <a:lnTo>
                  <a:pt x="3164" y="6180"/>
                </a:lnTo>
                <a:moveTo>
                  <a:pt x="3048" y="6180"/>
                </a:moveTo>
                <a:lnTo>
                  <a:pt x="2978" y="6180"/>
                </a:lnTo>
                <a:lnTo>
                  <a:pt x="2978" y="6129"/>
                </a:lnTo>
                <a:lnTo>
                  <a:pt x="3048" y="6129"/>
                </a:lnTo>
                <a:lnTo>
                  <a:pt x="3048" y="6180"/>
                </a:lnTo>
                <a:moveTo>
                  <a:pt x="2932" y="6180"/>
                </a:moveTo>
                <a:lnTo>
                  <a:pt x="2862" y="6180"/>
                </a:lnTo>
                <a:lnTo>
                  <a:pt x="2862" y="6129"/>
                </a:lnTo>
                <a:lnTo>
                  <a:pt x="2932" y="6129"/>
                </a:lnTo>
                <a:lnTo>
                  <a:pt x="2932" y="6180"/>
                </a:lnTo>
                <a:moveTo>
                  <a:pt x="2816" y="6180"/>
                </a:moveTo>
                <a:lnTo>
                  <a:pt x="2746" y="6180"/>
                </a:lnTo>
                <a:lnTo>
                  <a:pt x="2746" y="6129"/>
                </a:lnTo>
                <a:lnTo>
                  <a:pt x="2816" y="6129"/>
                </a:lnTo>
                <a:lnTo>
                  <a:pt x="2816" y="6180"/>
                </a:lnTo>
                <a:moveTo>
                  <a:pt x="2700" y="6180"/>
                </a:moveTo>
                <a:lnTo>
                  <a:pt x="2630" y="6180"/>
                </a:lnTo>
                <a:lnTo>
                  <a:pt x="2630" y="6129"/>
                </a:lnTo>
                <a:lnTo>
                  <a:pt x="2700" y="6129"/>
                </a:lnTo>
                <a:lnTo>
                  <a:pt x="2700" y="6180"/>
                </a:lnTo>
                <a:moveTo>
                  <a:pt x="2584" y="6180"/>
                </a:moveTo>
                <a:lnTo>
                  <a:pt x="2514" y="6180"/>
                </a:lnTo>
                <a:lnTo>
                  <a:pt x="2514" y="6129"/>
                </a:lnTo>
                <a:lnTo>
                  <a:pt x="2584" y="6129"/>
                </a:lnTo>
                <a:lnTo>
                  <a:pt x="2584" y="6180"/>
                </a:lnTo>
                <a:moveTo>
                  <a:pt x="2468" y="6180"/>
                </a:moveTo>
                <a:lnTo>
                  <a:pt x="2398" y="6180"/>
                </a:lnTo>
                <a:lnTo>
                  <a:pt x="2398" y="6129"/>
                </a:lnTo>
                <a:lnTo>
                  <a:pt x="2468" y="6129"/>
                </a:lnTo>
                <a:lnTo>
                  <a:pt x="2468" y="6180"/>
                </a:lnTo>
                <a:moveTo>
                  <a:pt x="2352" y="6180"/>
                </a:moveTo>
                <a:lnTo>
                  <a:pt x="2282" y="6180"/>
                </a:lnTo>
                <a:lnTo>
                  <a:pt x="2282" y="6129"/>
                </a:lnTo>
                <a:lnTo>
                  <a:pt x="2352" y="6129"/>
                </a:lnTo>
                <a:lnTo>
                  <a:pt x="2352" y="6180"/>
                </a:lnTo>
                <a:moveTo>
                  <a:pt x="2236" y="6180"/>
                </a:moveTo>
                <a:lnTo>
                  <a:pt x="2166" y="6180"/>
                </a:lnTo>
                <a:lnTo>
                  <a:pt x="2166" y="6129"/>
                </a:lnTo>
                <a:lnTo>
                  <a:pt x="2236" y="6129"/>
                </a:lnTo>
                <a:lnTo>
                  <a:pt x="2236" y="6180"/>
                </a:lnTo>
                <a:moveTo>
                  <a:pt x="2120" y="6180"/>
                </a:moveTo>
                <a:lnTo>
                  <a:pt x="2050" y="6180"/>
                </a:lnTo>
                <a:lnTo>
                  <a:pt x="2050" y="6129"/>
                </a:lnTo>
                <a:lnTo>
                  <a:pt x="2120" y="6129"/>
                </a:lnTo>
                <a:lnTo>
                  <a:pt x="2120" y="6180"/>
                </a:lnTo>
                <a:moveTo>
                  <a:pt x="2004" y="6180"/>
                </a:moveTo>
                <a:lnTo>
                  <a:pt x="1934" y="6180"/>
                </a:lnTo>
                <a:lnTo>
                  <a:pt x="1934" y="6129"/>
                </a:lnTo>
                <a:lnTo>
                  <a:pt x="2004" y="6129"/>
                </a:lnTo>
                <a:lnTo>
                  <a:pt x="2004" y="6180"/>
                </a:lnTo>
                <a:moveTo>
                  <a:pt x="1888" y="6180"/>
                </a:moveTo>
                <a:lnTo>
                  <a:pt x="1818" y="6180"/>
                </a:lnTo>
                <a:lnTo>
                  <a:pt x="1818" y="6129"/>
                </a:lnTo>
                <a:lnTo>
                  <a:pt x="1888" y="6129"/>
                </a:lnTo>
                <a:lnTo>
                  <a:pt x="1888" y="6180"/>
                </a:lnTo>
                <a:moveTo>
                  <a:pt x="1772" y="6180"/>
                </a:moveTo>
                <a:lnTo>
                  <a:pt x="1702" y="6180"/>
                </a:lnTo>
                <a:lnTo>
                  <a:pt x="1702" y="6129"/>
                </a:lnTo>
                <a:lnTo>
                  <a:pt x="1772" y="6129"/>
                </a:lnTo>
                <a:lnTo>
                  <a:pt x="1772" y="6180"/>
                </a:lnTo>
                <a:moveTo>
                  <a:pt x="1656" y="6180"/>
                </a:moveTo>
                <a:lnTo>
                  <a:pt x="1586" y="6180"/>
                </a:lnTo>
                <a:lnTo>
                  <a:pt x="1586" y="6129"/>
                </a:lnTo>
                <a:lnTo>
                  <a:pt x="1656" y="6129"/>
                </a:lnTo>
                <a:lnTo>
                  <a:pt x="1656" y="6180"/>
                </a:lnTo>
                <a:moveTo>
                  <a:pt x="1540" y="6180"/>
                </a:moveTo>
                <a:lnTo>
                  <a:pt x="1470" y="6180"/>
                </a:lnTo>
                <a:lnTo>
                  <a:pt x="1470" y="6129"/>
                </a:lnTo>
                <a:lnTo>
                  <a:pt x="1540" y="6129"/>
                </a:lnTo>
                <a:lnTo>
                  <a:pt x="1540" y="6180"/>
                </a:lnTo>
                <a:moveTo>
                  <a:pt x="1424" y="6180"/>
                </a:moveTo>
                <a:lnTo>
                  <a:pt x="1354" y="6180"/>
                </a:lnTo>
                <a:lnTo>
                  <a:pt x="1354" y="6129"/>
                </a:lnTo>
                <a:lnTo>
                  <a:pt x="1424" y="6129"/>
                </a:lnTo>
                <a:lnTo>
                  <a:pt x="1424" y="6180"/>
                </a:lnTo>
                <a:moveTo>
                  <a:pt x="1308" y="6180"/>
                </a:moveTo>
                <a:lnTo>
                  <a:pt x="1239" y="6180"/>
                </a:lnTo>
                <a:lnTo>
                  <a:pt x="1239" y="6129"/>
                </a:lnTo>
                <a:lnTo>
                  <a:pt x="1308" y="6129"/>
                </a:lnTo>
                <a:lnTo>
                  <a:pt x="1308" y="6180"/>
                </a:lnTo>
                <a:moveTo>
                  <a:pt x="1192" y="6180"/>
                </a:moveTo>
                <a:lnTo>
                  <a:pt x="1123" y="6180"/>
                </a:lnTo>
                <a:lnTo>
                  <a:pt x="1123" y="6129"/>
                </a:lnTo>
                <a:lnTo>
                  <a:pt x="1192" y="6129"/>
                </a:lnTo>
                <a:lnTo>
                  <a:pt x="1192" y="6180"/>
                </a:lnTo>
                <a:moveTo>
                  <a:pt x="1076" y="6180"/>
                </a:moveTo>
                <a:lnTo>
                  <a:pt x="1007" y="6180"/>
                </a:lnTo>
                <a:lnTo>
                  <a:pt x="1007" y="6129"/>
                </a:lnTo>
                <a:lnTo>
                  <a:pt x="1076" y="6129"/>
                </a:lnTo>
                <a:lnTo>
                  <a:pt x="1076" y="6180"/>
                </a:lnTo>
                <a:moveTo>
                  <a:pt x="960" y="6180"/>
                </a:moveTo>
                <a:lnTo>
                  <a:pt x="891" y="6180"/>
                </a:lnTo>
                <a:lnTo>
                  <a:pt x="891" y="6129"/>
                </a:lnTo>
                <a:lnTo>
                  <a:pt x="960" y="6129"/>
                </a:lnTo>
                <a:lnTo>
                  <a:pt x="960" y="6180"/>
                </a:lnTo>
                <a:moveTo>
                  <a:pt x="844" y="6180"/>
                </a:moveTo>
                <a:lnTo>
                  <a:pt x="775" y="6180"/>
                </a:lnTo>
                <a:lnTo>
                  <a:pt x="775" y="6129"/>
                </a:lnTo>
                <a:lnTo>
                  <a:pt x="844" y="6129"/>
                </a:lnTo>
                <a:lnTo>
                  <a:pt x="844" y="6180"/>
                </a:lnTo>
                <a:moveTo>
                  <a:pt x="728" y="6180"/>
                </a:moveTo>
                <a:lnTo>
                  <a:pt x="659" y="6180"/>
                </a:lnTo>
                <a:lnTo>
                  <a:pt x="659" y="6129"/>
                </a:lnTo>
                <a:lnTo>
                  <a:pt x="728" y="6129"/>
                </a:lnTo>
                <a:lnTo>
                  <a:pt x="728" y="6180"/>
                </a:lnTo>
                <a:moveTo>
                  <a:pt x="612" y="6180"/>
                </a:moveTo>
                <a:lnTo>
                  <a:pt x="543" y="6180"/>
                </a:lnTo>
                <a:lnTo>
                  <a:pt x="543" y="6129"/>
                </a:lnTo>
                <a:lnTo>
                  <a:pt x="612" y="6129"/>
                </a:lnTo>
                <a:lnTo>
                  <a:pt x="612" y="6180"/>
                </a:lnTo>
                <a:moveTo>
                  <a:pt x="496" y="6180"/>
                </a:moveTo>
                <a:lnTo>
                  <a:pt x="427" y="6180"/>
                </a:lnTo>
                <a:lnTo>
                  <a:pt x="427" y="6129"/>
                </a:lnTo>
                <a:lnTo>
                  <a:pt x="496" y="6129"/>
                </a:lnTo>
                <a:lnTo>
                  <a:pt x="496" y="6180"/>
                </a:lnTo>
                <a:moveTo>
                  <a:pt x="380" y="6180"/>
                </a:moveTo>
                <a:lnTo>
                  <a:pt x="311" y="6180"/>
                </a:lnTo>
                <a:lnTo>
                  <a:pt x="311" y="6129"/>
                </a:lnTo>
                <a:lnTo>
                  <a:pt x="380" y="6129"/>
                </a:lnTo>
                <a:lnTo>
                  <a:pt x="380" y="6180"/>
                </a:lnTo>
                <a:moveTo>
                  <a:pt x="262" y="6177"/>
                </a:moveTo>
                <a:cubicBezTo>
                  <a:pt x="236" y="6174"/>
                  <a:pt x="211" y="6167"/>
                  <a:pt x="187" y="6157"/>
                </a:cubicBezTo>
                <a:lnTo>
                  <a:pt x="207" y="6110"/>
                </a:lnTo>
                <a:cubicBezTo>
                  <a:pt x="227" y="6118"/>
                  <a:pt x="248" y="6124"/>
                  <a:pt x="269" y="6127"/>
                </a:cubicBezTo>
                <a:lnTo>
                  <a:pt x="262" y="6177"/>
                </a:lnTo>
                <a:moveTo>
                  <a:pt x="142" y="6134"/>
                </a:moveTo>
                <a:cubicBezTo>
                  <a:pt x="120" y="6120"/>
                  <a:pt x="100" y="6103"/>
                  <a:pt x="83" y="6085"/>
                </a:cubicBezTo>
                <a:lnTo>
                  <a:pt x="120" y="6050"/>
                </a:lnTo>
                <a:cubicBezTo>
                  <a:pt x="135" y="6065"/>
                  <a:pt x="151" y="6079"/>
                  <a:pt x="169" y="6090"/>
                </a:cubicBezTo>
                <a:lnTo>
                  <a:pt x="142" y="6134"/>
                </a:lnTo>
                <a:moveTo>
                  <a:pt x="51" y="6044"/>
                </a:moveTo>
                <a:cubicBezTo>
                  <a:pt x="36" y="6023"/>
                  <a:pt x="25" y="6000"/>
                  <a:pt x="17" y="5976"/>
                </a:cubicBezTo>
                <a:lnTo>
                  <a:pt x="65" y="5959"/>
                </a:lnTo>
                <a:cubicBezTo>
                  <a:pt x="72" y="5979"/>
                  <a:pt x="81" y="5998"/>
                  <a:pt x="93" y="6016"/>
                </a:cubicBezTo>
                <a:lnTo>
                  <a:pt x="51" y="6044"/>
                </a:lnTo>
                <a:moveTo>
                  <a:pt x="4" y="5926"/>
                </a:moveTo>
                <a:cubicBezTo>
                  <a:pt x="1" y="5909"/>
                  <a:pt x="0" y="5893"/>
                  <a:pt x="0" y="5876"/>
                </a:cubicBezTo>
                <a:lnTo>
                  <a:pt x="0" y="5853"/>
                </a:lnTo>
                <a:lnTo>
                  <a:pt x="51" y="5853"/>
                </a:lnTo>
                <a:lnTo>
                  <a:pt x="51" y="5876"/>
                </a:lnTo>
                <a:cubicBezTo>
                  <a:pt x="51" y="5890"/>
                  <a:pt x="52" y="5904"/>
                  <a:pt x="54" y="5917"/>
                </a:cubicBezTo>
                <a:lnTo>
                  <a:pt x="4" y="5926"/>
                </a:lnTo>
                <a:moveTo>
                  <a:pt x="0" y="5807"/>
                </a:moveTo>
                <a:lnTo>
                  <a:pt x="0" y="5737"/>
                </a:lnTo>
                <a:lnTo>
                  <a:pt x="51" y="5737"/>
                </a:lnTo>
                <a:lnTo>
                  <a:pt x="51" y="5807"/>
                </a:lnTo>
                <a:lnTo>
                  <a:pt x="0" y="5807"/>
                </a:lnTo>
                <a:moveTo>
                  <a:pt x="0" y="5691"/>
                </a:moveTo>
                <a:lnTo>
                  <a:pt x="0" y="5621"/>
                </a:lnTo>
                <a:lnTo>
                  <a:pt x="51" y="5621"/>
                </a:lnTo>
                <a:lnTo>
                  <a:pt x="51" y="5691"/>
                </a:lnTo>
                <a:lnTo>
                  <a:pt x="0" y="5691"/>
                </a:lnTo>
                <a:moveTo>
                  <a:pt x="0" y="5575"/>
                </a:moveTo>
                <a:lnTo>
                  <a:pt x="0" y="5505"/>
                </a:lnTo>
                <a:lnTo>
                  <a:pt x="51" y="5505"/>
                </a:lnTo>
                <a:lnTo>
                  <a:pt x="51" y="5575"/>
                </a:lnTo>
                <a:lnTo>
                  <a:pt x="0" y="5575"/>
                </a:lnTo>
                <a:moveTo>
                  <a:pt x="0" y="5459"/>
                </a:moveTo>
                <a:lnTo>
                  <a:pt x="0" y="5389"/>
                </a:lnTo>
                <a:lnTo>
                  <a:pt x="51" y="5389"/>
                </a:lnTo>
                <a:lnTo>
                  <a:pt x="51" y="5459"/>
                </a:lnTo>
                <a:lnTo>
                  <a:pt x="0" y="5459"/>
                </a:lnTo>
                <a:moveTo>
                  <a:pt x="0" y="5343"/>
                </a:moveTo>
                <a:lnTo>
                  <a:pt x="0" y="5273"/>
                </a:lnTo>
                <a:lnTo>
                  <a:pt x="51" y="5273"/>
                </a:lnTo>
                <a:lnTo>
                  <a:pt x="51" y="5343"/>
                </a:lnTo>
                <a:lnTo>
                  <a:pt x="0" y="5343"/>
                </a:lnTo>
                <a:moveTo>
                  <a:pt x="0" y="5226"/>
                </a:moveTo>
                <a:lnTo>
                  <a:pt x="0" y="5156"/>
                </a:lnTo>
                <a:lnTo>
                  <a:pt x="51" y="5156"/>
                </a:lnTo>
                <a:lnTo>
                  <a:pt x="51" y="5226"/>
                </a:lnTo>
                <a:lnTo>
                  <a:pt x="0" y="5226"/>
                </a:lnTo>
                <a:moveTo>
                  <a:pt x="0" y="5110"/>
                </a:moveTo>
                <a:lnTo>
                  <a:pt x="0" y="5040"/>
                </a:lnTo>
                <a:lnTo>
                  <a:pt x="51" y="5040"/>
                </a:lnTo>
                <a:lnTo>
                  <a:pt x="51" y="5110"/>
                </a:lnTo>
                <a:lnTo>
                  <a:pt x="0" y="5110"/>
                </a:lnTo>
                <a:moveTo>
                  <a:pt x="0" y="4994"/>
                </a:moveTo>
                <a:lnTo>
                  <a:pt x="0" y="4924"/>
                </a:lnTo>
                <a:lnTo>
                  <a:pt x="51" y="4924"/>
                </a:lnTo>
                <a:lnTo>
                  <a:pt x="51" y="4994"/>
                </a:lnTo>
                <a:lnTo>
                  <a:pt x="0" y="4994"/>
                </a:lnTo>
                <a:moveTo>
                  <a:pt x="0" y="4878"/>
                </a:moveTo>
                <a:lnTo>
                  <a:pt x="0" y="4808"/>
                </a:lnTo>
                <a:lnTo>
                  <a:pt x="51" y="4808"/>
                </a:lnTo>
                <a:lnTo>
                  <a:pt x="51" y="4878"/>
                </a:lnTo>
                <a:lnTo>
                  <a:pt x="0" y="4878"/>
                </a:lnTo>
                <a:moveTo>
                  <a:pt x="0" y="4762"/>
                </a:moveTo>
                <a:lnTo>
                  <a:pt x="0" y="4692"/>
                </a:lnTo>
                <a:lnTo>
                  <a:pt x="51" y="4692"/>
                </a:lnTo>
                <a:lnTo>
                  <a:pt x="51" y="4762"/>
                </a:lnTo>
                <a:lnTo>
                  <a:pt x="0" y="4762"/>
                </a:lnTo>
                <a:moveTo>
                  <a:pt x="0" y="4646"/>
                </a:moveTo>
                <a:lnTo>
                  <a:pt x="0" y="4576"/>
                </a:lnTo>
                <a:lnTo>
                  <a:pt x="51" y="4576"/>
                </a:lnTo>
                <a:lnTo>
                  <a:pt x="51" y="4646"/>
                </a:lnTo>
                <a:lnTo>
                  <a:pt x="0" y="4646"/>
                </a:lnTo>
                <a:moveTo>
                  <a:pt x="0" y="4530"/>
                </a:moveTo>
                <a:lnTo>
                  <a:pt x="0" y="4460"/>
                </a:lnTo>
                <a:lnTo>
                  <a:pt x="51" y="4460"/>
                </a:lnTo>
                <a:lnTo>
                  <a:pt x="51" y="4530"/>
                </a:lnTo>
                <a:lnTo>
                  <a:pt x="0" y="4530"/>
                </a:lnTo>
                <a:moveTo>
                  <a:pt x="0" y="4414"/>
                </a:moveTo>
                <a:lnTo>
                  <a:pt x="0" y="4344"/>
                </a:lnTo>
                <a:lnTo>
                  <a:pt x="51" y="4344"/>
                </a:lnTo>
                <a:lnTo>
                  <a:pt x="51" y="4414"/>
                </a:lnTo>
                <a:lnTo>
                  <a:pt x="0" y="4414"/>
                </a:lnTo>
                <a:moveTo>
                  <a:pt x="0" y="4298"/>
                </a:moveTo>
                <a:lnTo>
                  <a:pt x="0" y="4228"/>
                </a:lnTo>
                <a:lnTo>
                  <a:pt x="51" y="4228"/>
                </a:lnTo>
                <a:lnTo>
                  <a:pt x="51" y="4298"/>
                </a:lnTo>
                <a:lnTo>
                  <a:pt x="0" y="4298"/>
                </a:lnTo>
                <a:moveTo>
                  <a:pt x="0" y="4182"/>
                </a:moveTo>
                <a:lnTo>
                  <a:pt x="0" y="4112"/>
                </a:lnTo>
                <a:lnTo>
                  <a:pt x="51" y="4112"/>
                </a:lnTo>
                <a:lnTo>
                  <a:pt x="51" y="4182"/>
                </a:lnTo>
                <a:lnTo>
                  <a:pt x="0" y="4182"/>
                </a:lnTo>
                <a:moveTo>
                  <a:pt x="0" y="4066"/>
                </a:moveTo>
                <a:lnTo>
                  <a:pt x="0" y="3996"/>
                </a:lnTo>
                <a:lnTo>
                  <a:pt x="51" y="3996"/>
                </a:lnTo>
                <a:lnTo>
                  <a:pt x="51" y="4066"/>
                </a:lnTo>
                <a:lnTo>
                  <a:pt x="0" y="4066"/>
                </a:lnTo>
                <a:moveTo>
                  <a:pt x="0" y="3950"/>
                </a:moveTo>
                <a:lnTo>
                  <a:pt x="0" y="3880"/>
                </a:lnTo>
                <a:lnTo>
                  <a:pt x="51" y="3880"/>
                </a:lnTo>
                <a:lnTo>
                  <a:pt x="51" y="3950"/>
                </a:lnTo>
                <a:lnTo>
                  <a:pt x="0" y="3950"/>
                </a:lnTo>
                <a:moveTo>
                  <a:pt x="0" y="3834"/>
                </a:moveTo>
                <a:lnTo>
                  <a:pt x="0" y="3764"/>
                </a:lnTo>
                <a:lnTo>
                  <a:pt x="51" y="3764"/>
                </a:lnTo>
                <a:lnTo>
                  <a:pt x="51" y="3834"/>
                </a:lnTo>
                <a:lnTo>
                  <a:pt x="0" y="3834"/>
                </a:lnTo>
                <a:moveTo>
                  <a:pt x="0" y="3718"/>
                </a:moveTo>
                <a:lnTo>
                  <a:pt x="0" y="3648"/>
                </a:lnTo>
                <a:lnTo>
                  <a:pt x="51" y="3648"/>
                </a:lnTo>
                <a:lnTo>
                  <a:pt x="51" y="3718"/>
                </a:lnTo>
                <a:lnTo>
                  <a:pt x="0" y="3718"/>
                </a:lnTo>
                <a:moveTo>
                  <a:pt x="0" y="3602"/>
                </a:moveTo>
                <a:lnTo>
                  <a:pt x="0" y="3532"/>
                </a:lnTo>
                <a:lnTo>
                  <a:pt x="51" y="3532"/>
                </a:lnTo>
                <a:lnTo>
                  <a:pt x="51" y="3602"/>
                </a:lnTo>
                <a:lnTo>
                  <a:pt x="0" y="3602"/>
                </a:lnTo>
                <a:moveTo>
                  <a:pt x="0" y="3486"/>
                </a:moveTo>
                <a:lnTo>
                  <a:pt x="0" y="3416"/>
                </a:lnTo>
                <a:lnTo>
                  <a:pt x="51" y="3416"/>
                </a:lnTo>
                <a:lnTo>
                  <a:pt x="51" y="3486"/>
                </a:lnTo>
                <a:lnTo>
                  <a:pt x="0" y="3486"/>
                </a:lnTo>
                <a:moveTo>
                  <a:pt x="0" y="3370"/>
                </a:moveTo>
                <a:lnTo>
                  <a:pt x="0" y="3300"/>
                </a:lnTo>
                <a:lnTo>
                  <a:pt x="51" y="3300"/>
                </a:lnTo>
                <a:lnTo>
                  <a:pt x="51" y="3370"/>
                </a:lnTo>
                <a:lnTo>
                  <a:pt x="0" y="3370"/>
                </a:lnTo>
                <a:moveTo>
                  <a:pt x="0" y="3254"/>
                </a:moveTo>
                <a:lnTo>
                  <a:pt x="0" y="3184"/>
                </a:lnTo>
                <a:lnTo>
                  <a:pt x="51" y="3184"/>
                </a:lnTo>
                <a:lnTo>
                  <a:pt x="51" y="3254"/>
                </a:lnTo>
                <a:lnTo>
                  <a:pt x="0" y="3254"/>
                </a:lnTo>
                <a:moveTo>
                  <a:pt x="0" y="3138"/>
                </a:moveTo>
                <a:lnTo>
                  <a:pt x="0" y="3068"/>
                </a:lnTo>
                <a:lnTo>
                  <a:pt x="51" y="3068"/>
                </a:lnTo>
                <a:lnTo>
                  <a:pt x="51" y="3138"/>
                </a:lnTo>
                <a:lnTo>
                  <a:pt x="0" y="3138"/>
                </a:lnTo>
                <a:moveTo>
                  <a:pt x="0" y="3022"/>
                </a:moveTo>
                <a:lnTo>
                  <a:pt x="0" y="2952"/>
                </a:lnTo>
                <a:lnTo>
                  <a:pt x="51" y="2952"/>
                </a:lnTo>
                <a:lnTo>
                  <a:pt x="51" y="3022"/>
                </a:lnTo>
                <a:lnTo>
                  <a:pt x="0" y="3022"/>
                </a:lnTo>
                <a:moveTo>
                  <a:pt x="0" y="2906"/>
                </a:moveTo>
                <a:lnTo>
                  <a:pt x="0" y="2837"/>
                </a:lnTo>
                <a:lnTo>
                  <a:pt x="51" y="2837"/>
                </a:lnTo>
                <a:lnTo>
                  <a:pt x="51" y="2906"/>
                </a:lnTo>
                <a:lnTo>
                  <a:pt x="0" y="2906"/>
                </a:lnTo>
                <a:moveTo>
                  <a:pt x="0" y="2790"/>
                </a:moveTo>
                <a:lnTo>
                  <a:pt x="0" y="2721"/>
                </a:lnTo>
                <a:lnTo>
                  <a:pt x="51" y="2721"/>
                </a:lnTo>
                <a:lnTo>
                  <a:pt x="51" y="2790"/>
                </a:lnTo>
                <a:lnTo>
                  <a:pt x="0" y="2790"/>
                </a:lnTo>
                <a:moveTo>
                  <a:pt x="0" y="2674"/>
                </a:moveTo>
                <a:lnTo>
                  <a:pt x="0" y="2605"/>
                </a:lnTo>
                <a:lnTo>
                  <a:pt x="51" y="2605"/>
                </a:lnTo>
                <a:lnTo>
                  <a:pt x="51" y="2674"/>
                </a:lnTo>
                <a:lnTo>
                  <a:pt x="0" y="2674"/>
                </a:lnTo>
                <a:moveTo>
                  <a:pt x="0" y="2558"/>
                </a:moveTo>
                <a:lnTo>
                  <a:pt x="0" y="2489"/>
                </a:lnTo>
                <a:lnTo>
                  <a:pt x="51" y="2489"/>
                </a:lnTo>
                <a:lnTo>
                  <a:pt x="51" y="2558"/>
                </a:lnTo>
                <a:lnTo>
                  <a:pt x="0" y="2558"/>
                </a:lnTo>
                <a:moveTo>
                  <a:pt x="0" y="2442"/>
                </a:moveTo>
                <a:lnTo>
                  <a:pt x="0" y="2373"/>
                </a:lnTo>
                <a:lnTo>
                  <a:pt x="51" y="2373"/>
                </a:lnTo>
                <a:lnTo>
                  <a:pt x="51" y="2442"/>
                </a:lnTo>
                <a:lnTo>
                  <a:pt x="0" y="2442"/>
                </a:lnTo>
                <a:moveTo>
                  <a:pt x="0" y="2326"/>
                </a:moveTo>
                <a:lnTo>
                  <a:pt x="0" y="2257"/>
                </a:lnTo>
                <a:lnTo>
                  <a:pt x="51" y="2257"/>
                </a:lnTo>
                <a:lnTo>
                  <a:pt x="51" y="2326"/>
                </a:lnTo>
                <a:lnTo>
                  <a:pt x="0" y="2326"/>
                </a:lnTo>
                <a:moveTo>
                  <a:pt x="0" y="2210"/>
                </a:moveTo>
                <a:lnTo>
                  <a:pt x="0" y="2141"/>
                </a:lnTo>
                <a:lnTo>
                  <a:pt x="51" y="2141"/>
                </a:lnTo>
                <a:lnTo>
                  <a:pt x="51" y="2210"/>
                </a:lnTo>
                <a:lnTo>
                  <a:pt x="0" y="2210"/>
                </a:lnTo>
                <a:moveTo>
                  <a:pt x="0" y="2094"/>
                </a:moveTo>
                <a:lnTo>
                  <a:pt x="0" y="2025"/>
                </a:lnTo>
                <a:lnTo>
                  <a:pt x="51" y="2025"/>
                </a:lnTo>
                <a:lnTo>
                  <a:pt x="51" y="2094"/>
                </a:lnTo>
                <a:lnTo>
                  <a:pt x="0" y="2094"/>
                </a:lnTo>
                <a:moveTo>
                  <a:pt x="0" y="1978"/>
                </a:moveTo>
                <a:lnTo>
                  <a:pt x="0" y="1909"/>
                </a:lnTo>
                <a:lnTo>
                  <a:pt x="51" y="1909"/>
                </a:lnTo>
                <a:lnTo>
                  <a:pt x="51" y="1978"/>
                </a:lnTo>
                <a:lnTo>
                  <a:pt x="0" y="1978"/>
                </a:lnTo>
                <a:moveTo>
                  <a:pt x="0" y="1862"/>
                </a:moveTo>
                <a:lnTo>
                  <a:pt x="0" y="1793"/>
                </a:lnTo>
                <a:lnTo>
                  <a:pt x="51" y="1793"/>
                </a:lnTo>
                <a:lnTo>
                  <a:pt x="51" y="1862"/>
                </a:lnTo>
                <a:lnTo>
                  <a:pt x="0" y="1862"/>
                </a:lnTo>
                <a:moveTo>
                  <a:pt x="0" y="1746"/>
                </a:moveTo>
                <a:lnTo>
                  <a:pt x="0" y="1677"/>
                </a:lnTo>
                <a:lnTo>
                  <a:pt x="51" y="1677"/>
                </a:lnTo>
                <a:lnTo>
                  <a:pt x="51" y="1746"/>
                </a:lnTo>
                <a:lnTo>
                  <a:pt x="0" y="1746"/>
                </a:lnTo>
                <a:moveTo>
                  <a:pt x="0" y="1630"/>
                </a:moveTo>
                <a:lnTo>
                  <a:pt x="0" y="1561"/>
                </a:lnTo>
                <a:lnTo>
                  <a:pt x="51" y="1561"/>
                </a:lnTo>
                <a:lnTo>
                  <a:pt x="51" y="1630"/>
                </a:lnTo>
                <a:lnTo>
                  <a:pt x="0" y="1630"/>
                </a:lnTo>
                <a:moveTo>
                  <a:pt x="0" y="1514"/>
                </a:moveTo>
                <a:lnTo>
                  <a:pt x="0" y="1445"/>
                </a:lnTo>
                <a:lnTo>
                  <a:pt x="51" y="1445"/>
                </a:lnTo>
                <a:lnTo>
                  <a:pt x="51" y="1514"/>
                </a:lnTo>
                <a:lnTo>
                  <a:pt x="0" y="1514"/>
                </a:lnTo>
                <a:moveTo>
                  <a:pt x="0" y="1398"/>
                </a:moveTo>
                <a:lnTo>
                  <a:pt x="0" y="1329"/>
                </a:lnTo>
                <a:lnTo>
                  <a:pt x="51" y="1329"/>
                </a:lnTo>
                <a:lnTo>
                  <a:pt x="51" y="1398"/>
                </a:lnTo>
                <a:lnTo>
                  <a:pt x="0" y="1398"/>
                </a:lnTo>
                <a:moveTo>
                  <a:pt x="0" y="1282"/>
                </a:moveTo>
                <a:lnTo>
                  <a:pt x="0" y="1213"/>
                </a:lnTo>
                <a:lnTo>
                  <a:pt x="51" y="1213"/>
                </a:lnTo>
                <a:lnTo>
                  <a:pt x="51" y="1282"/>
                </a:lnTo>
                <a:lnTo>
                  <a:pt x="0" y="1282"/>
                </a:lnTo>
                <a:moveTo>
                  <a:pt x="0" y="1166"/>
                </a:moveTo>
                <a:lnTo>
                  <a:pt x="0" y="1097"/>
                </a:lnTo>
                <a:lnTo>
                  <a:pt x="51" y="1097"/>
                </a:lnTo>
                <a:lnTo>
                  <a:pt x="51" y="1166"/>
                </a:lnTo>
                <a:lnTo>
                  <a:pt x="0" y="1166"/>
                </a:lnTo>
                <a:moveTo>
                  <a:pt x="0" y="1050"/>
                </a:moveTo>
                <a:lnTo>
                  <a:pt x="0" y="981"/>
                </a:lnTo>
                <a:lnTo>
                  <a:pt x="51" y="981"/>
                </a:lnTo>
                <a:lnTo>
                  <a:pt x="51" y="1050"/>
                </a:lnTo>
                <a:lnTo>
                  <a:pt x="0" y="1050"/>
                </a:lnTo>
                <a:moveTo>
                  <a:pt x="0" y="934"/>
                </a:moveTo>
                <a:lnTo>
                  <a:pt x="0" y="865"/>
                </a:lnTo>
                <a:lnTo>
                  <a:pt x="51" y="865"/>
                </a:lnTo>
                <a:lnTo>
                  <a:pt x="51" y="934"/>
                </a:lnTo>
                <a:lnTo>
                  <a:pt x="0" y="934"/>
                </a:lnTo>
                <a:moveTo>
                  <a:pt x="0" y="818"/>
                </a:moveTo>
                <a:lnTo>
                  <a:pt x="0" y="749"/>
                </a:lnTo>
                <a:lnTo>
                  <a:pt x="51" y="749"/>
                </a:lnTo>
                <a:lnTo>
                  <a:pt x="51" y="818"/>
                </a:lnTo>
                <a:lnTo>
                  <a:pt x="0" y="818"/>
                </a:lnTo>
                <a:moveTo>
                  <a:pt x="0" y="702"/>
                </a:moveTo>
                <a:lnTo>
                  <a:pt x="0" y="633"/>
                </a:lnTo>
                <a:lnTo>
                  <a:pt x="51" y="633"/>
                </a:lnTo>
                <a:lnTo>
                  <a:pt x="51" y="702"/>
                </a:lnTo>
                <a:lnTo>
                  <a:pt x="0" y="702"/>
                </a:lnTo>
                <a:moveTo>
                  <a:pt x="0" y="586"/>
                </a:moveTo>
                <a:lnTo>
                  <a:pt x="0" y="517"/>
                </a:lnTo>
                <a:lnTo>
                  <a:pt x="51" y="517"/>
                </a:lnTo>
                <a:lnTo>
                  <a:pt x="51" y="586"/>
                </a:lnTo>
                <a:lnTo>
                  <a:pt x="0" y="586"/>
                </a:lnTo>
                <a:moveTo>
                  <a:pt x="0" y="470"/>
                </a:moveTo>
                <a:lnTo>
                  <a:pt x="0" y="401"/>
                </a:lnTo>
                <a:lnTo>
                  <a:pt x="51" y="401"/>
                </a:lnTo>
                <a:lnTo>
                  <a:pt x="51" y="470"/>
                </a:lnTo>
                <a:lnTo>
                  <a:pt x="0" y="470"/>
                </a:lnTo>
                <a:moveTo>
                  <a:pt x="0" y="354"/>
                </a:moveTo>
                <a:lnTo>
                  <a:pt x="0" y="304"/>
                </a:lnTo>
                <a:cubicBezTo>
                  <a:pt x="0" y="297"/>
                  <a:pt x="0" y="290"/>
                  <a:pt x="0" y="284"/>
                </a:cubicBezTo>
                <a:lnTo>
                  <a:pt x="51" y="287"/>
                </a:lnTo>
                <a:cubicBezTo>
                  <a:pt x="51" y="293"/>
                  <a:pt x="51" y="298"/>
                  <a:pt x="51" y="304"/>
                </a:cubicBezTo>
                <a:lnTo>
                  <a:pt x="51" y="354"/>
                </a:lnTo>
                <a:lnTo>
                  <a:pt x="0" y="354"/>
                </a:lnTo>
                <a:moveTo>
                  <a:pt x="8" y="234"/>
                </a:moveTo>
                <a:cubicBezTo>
                  <a:pt x="14" y="209"/>
                  <a:pt x="23" y="185"/>
                  <a:pt x="35" y="162"/>
                </a:cubicBezTo>
                <a:lnTo>
                  <a:pt x="80" y="186"/>
                </a:lnTo>
                <a:cubicBezTo>
                  <a:pt x="70" y="205"/>
                  <a:pt x="63" y="225"/>
                  <a:pt x="58" y="246"/>
                </a:cubicBezTo>
                <a:lnTo>
                  <a:pt x="8" y="234"/>
                </a:lnTo>
                <a:moveTo>
                  <a:pt x="63" y="119"/>
                </a:moveTo>
                <a:cubicBezTo>
                  <a:pt x="78" y="98"/>
                  <a:pt x="97" y="80"/>
                  <a:pt x="117" y="64"/>
                </a:cubicBezTo>
                <a:lnTo>
                  <a:pt x="148" y="104"/>
                </a:lnTo>
                <a:cubicBezTo>
                  <a:pt x="131" y="117"/>
                  <a:pt x="116" y="133"/>
                  <a:pt x="103" y="150"/>
                </a:cubicBezTo>
                <a:lnTo>
                  <a:pt x="63" y="119"/>
                </a:lnTo>
                <a:moveTo>
                  <a:pt x="160" y="36"/>
                </a:moveTo>
                <a:cubicBezTo>
                  <a:pt x="183" y="24"/>
                  <a:pt x="207" y="14"/>
                  <a:pt x="232" y="8"/>
                </a:cubicBezTo>
                <a:lnTo>
                  <a:pt x="244" y="58"/>
                </a:lnTo>
                <a:cubicBezTo>
                  <a:pt x="223" y="63"/>
                  <a:pt x="203" y="71"/>
                  <a:pt x="184" y="81"/>
                </a:cubicBezTo>
                <a:lnTo>
                  <a:pt x="160" y="36"/>
                </a:lnTo>
                <a:moveTo>
                  <a:pt x="282" y="1"/>
                </a:moveTo>
                <a:cubicBezTo>
                  <a:pt x="289" y="0"/>
                  <a:pt x="296" y="0"/>
                  <a:pt x="304" y="0"/>
                </a:cubicBezTo>
                <a:lnTo>
                  <a:pt x="373" y="0"/>
                </a:lnTo>
                <a:lnTo>
                  <a:pt x="373" y="51"/>
                </a:lnTo>
                <a:lnTo>
                  <a:pt x="304" y="51"/>
                </a:lnTo>
                <a:cubicBezTo>
                  <a:pt x="298" y="51"/>
                  <a:pt x="292" y="51"/>
                  <a:pt x="285" y="51"/>
                </a:cubicBezTo>
                <a:lnTo>
                  <a:pt x="282" y="1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1" name="文本框 460"/>
          <p:cNvSpPr txBox="1"/>
          <p:nvPr/>
        </p:nvSpPr>
        <p:spPr>
          <a:xfrm>
            <a:off x="4327920" y="372384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2" name="文本框 461"/>
          <p:cNvSpPr txBox="1"/>
          <p:nvPr/>
        </p:nvSpPr>
        <p:spPr>
          <a:xfrm>
            <a:off x="5674320" y="1311120"/>
            <a:ext cx="100656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字典的访问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3" name="文本框 462"/>
          <p:cNvSpPr txBox="1"/>
          <p:nvPr/>
        </p:nvSpPr>
        <p:spPr>
          <a:xfrm>
            <a:off x="5674320" y="168480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4" name="文本框 463"/>
          <p:cNvSpPr txBox="1"/>
          <p:nvPr/>
        </p:nvSpPr>
        <p:spPr>
          <a:xfrm>
            <a:off x="5807880" y="1689480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5" name="文本框 464"/>
          <p:cNvSpPr txBox="1"/>
          <p:nvPr/>
        </p:nvSpPr>
        <p:spPr>
          <a:xfrm>
            <a:off x="6271200" y="1684800"/>
            <a:ext cx="2951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程序中，可以通过访问键的方式来显示对应的值。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6" name="任意多边形: 形状 465"/>
          <p:cNvSpPr/>
          <p:nvPr/>
        </p:nvSpPr>
        <p:spPr>
          <a:xfrm>
            <a:off x="5657400" y="4095225"/>
            <a:ext cx="526680" cy="234360"/>
          </a:xfrm>
          <a:custGeom>
            <a:avLst/>
            <a:gdLst/>
            <a:ahLst/>
            <a:cxnLst/>
            <a:rect l="0" t="0" r="r" b="b"/>
            <a:pathLst>
              <a:path w="1463" h="651">
                <a:moveTo>
                  <a:pt x="0" y="558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370" y="0"/>
                </a:lnTo>
                <a:cubicBezTo>
                  <a:pt x="1383" y="0"/>
                  <a:pt x="1394" y="2"/>
                  <a:pt x="1406" y="7"/>
                </a:cubicBezTo>
                <a:cubicBezTo>
                  <a:pt x="1417" y="12"/>
                  <a:pt x="1427" y="19"/>
                  <a:pt x="1436" y="27"/>
                </a:cubicBezTo>
                <a:cubicBezTo>
                  <a:pt x="1445" y="36"/>
                  <a:pt x="1451" y="46"/>
                  <a:pt x="1456" y="57"/>
                </a:cubicBezTo>
                <a:cubicBezTo>
                  <a:pt x="1461" y="69"/>
                  <a:pt x="1463" y="81"/>
                  <a:pt x="1463" y="93"/>
                </a:cubicBezTo>
                <a:lnTo>
                  <a:pt x="1463" y="558"/>
                </a:lnTo>
                <a:cubicBezTo>
                  <a:pt x="1463" y="571"/>
                  <a:pt x="1461" y="582"/>
                  <a:pt x="1456" y="594"/>
                </a:cubicBezTo>
                <a:cubicBezTo>
                  <a:pt x="1451" y="605"/>
                  <a:pt x="1445" y="615"/>
                  <a:pt x="1436" y="624"/>
                </a:cubicBezTo>
                <a:cubicBezTo>
                  <a:pt x="1427" y="633"/>
                  <a:pt x="1417" y="639"/>
                  <a:pt x="1406" y="644"/>
                </a:cubicBezTo>
                <a:cubicBezTo>
                  <a:pt x="1394" y="649"/>
                  <a:pt x="1383" y="651"/>
                  <a:pt x="1370" y="651"/>
                </a:cubicBezTo>
                <a:lnTo>
                  <a:pt x="93" y="651"/>
                </a:lnTo>
                <a:cubicBezTo>
                  <a:pt x="80" y="651"/>
                  <a:pt x="68" y="649"/>
                  <a:pt x="57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8" y="615"/>
                  <a:pt x="12" y="605"/>
                  <a:pt x="7" y="594"/>
                </a:cubicBezTo>
                <a:cubicBezTo>
                  <a:pt x="2" y="582"/>
                  <a:pt x="0" y="571"/>
                  <a:pt x="0" y="558"/>
                </a:cubicBezTo>
                <a:close/>
              </a:path>
            </a:pathLst>
          </a:custGeom>
          <a:solidFill>
            <a:srgbClr val="F87171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67" name="文本框 466"/>
          <p:cNvSpPr txBox="1"/>
          <p:nvPr/>
        </p:nvSpPr>
        <p:spPr>
          <a:xfrm>
            <a:off x="7337160" y="3742425"/>
            <a:ext cx="11743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字典结构可视化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68" name="图片 467"/>
          <p:cNvPicPr/>
          <p:nvPr/>
        </p:nvPicPr>
        <p:blipFill>
          <a:blip r:embed="rId2"/>
          <a:stretch>
            <a:fillRect/>
          </a:stretch>
        </p:blipFill>
        <p:spPr>
          <a:xfrm>
            <a:off x="6334200" y="414562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9" name="任意多边形: 形状 468"/>
          <p:cNvSpPr/>
          <p:nvPr/>
        </p:nvSpPr>
        <p:spPr>
          <a:xfrm>
            <a:off x="6534720" y="4095225"/>
            <a:ext cx="476640" cy="234360"/>
          </a:xfrm>
          <a:custGeom>
            <a:avLst/>
            <a:gdLst/>
            <a:ahLst/>
            <a:cxnLst/>
            <a:rect l="0" t="0" r="r" b="b"/>
            <a:pathLst>
              <a:path w="1324" h="651">
                <a:moveTo>
                  <a:pt x="0" y="558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231" y="0"/>
                </a:lnTo>
                <a:cubicBezTo>
                  <a:pt x="1244" y="0"/>
                  <a:pt x="1256" y="2"/>
                  <a:pt x="1267" y="7"/>
                </a:cubicBezTo>
                <a:cubicBezTo>
                  <a:pt x="1278" y="12"/>
                  <a:pt x="1288" y="19"/>
                  <a:pt x="1297" y="27"/>
                </a:cubicBezTo>
                <a:cubicBezTo>
                  <a:pt x="1306" y="36"/>
                  <a:pt x="1312" y="46"/>
                  <a:pt x="1317" y="57"/>
                </a:cubicBezTo>
                <a:cubicBezTo>
                  <a:pt x="1322" y="69"/>
                  <a:pt x="1324" y="81"/>
                  <a:pt x="1324" y="93"/>
                </a:cubicBezTo>
                <a:lnTo>
                  <a:pt x="1324" y="558"/>
                </a:lnTo>
                <a:cubicBezTo>
                  <a:pt x="1324" y="571"/>
                  <a:pt x="1322" y="582"/>
                  <a:pt x="1317" y="594"/>
                </a:cubicBezTo>
                <a:cubicBezTo>
                  <a:pt x="1312" y="605"/>
                  <a:pt x="1306" y="615"/>
                  <a:pt x="1297" y="624"/>
                </a:cubicBezTo>
                <a:cubicBezTo>
                  <a:pt x="1288" y="633"/>
                  <a:pt x="1278" y="639"/>
                  <a:pt x="1267" y="644"/>
                </a:cubicBezTo>
                <a:cubicBezTo>
                  <a:pt x="1256" y="649"/>
                  <a:pt x="1244" y="651"/>
                  <a:pt x="1231" y="651"/>
                </a:cubicBezTo>
                <a:lnTo>
                  <a:pt x="93" y="651"/>
                </a:lnTo>
                <a:cubicBezTo>
                  <a:pt x="81" y="651"/>
                  <a:pt x="69" y="649"/>
                  <a:pt x="57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9" y="615"/>
                  <a:pt x="12" y="605"/>
                  <a:pt x="7" y="594"/>
                </a:cubicBezTo>
                <a:cubicBezTo>
                  <a:pt x="2" y="582"/>
                  <a:pt x="0" y="571"/>
                  <a:pt x="0" y="558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0" name="文本框 469"/>
          <p:cNvSpPr txBox="1"/>
          <p:nvPr/>
        </p:nvSpPr>
        <p:spPr>
          <a:xfrm>
            <a:off x="5724360" y="4147065"/>
            <a:ext cx="390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1" name="文本框 470"/>
          <p:cNvSpPr txBox="1"/>
          <p:nvPr/>
        </p:nvSpPr>
        <p:spPr>
          <a:xfrm>
            <a:off x="6600240" y="4147065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2" name="文本框 471"/>
          <p:cNvSpPr txBox="1"/>
          <p:nvPr/>
        </p:nvSpPr>
        <p:spPr>
          <a:xfrm>
            <a:off x="6665400" y="4133025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3" name="任意多边形: 形状 472"/>
          <p:cNvSpPr/>
          <p:nvPr/>
        </p:nvSpPr>
        <p:spPr>
          <a:xfrm>
            <a:off x="5657400" y="4396185"/>
            <a:ext cx="459720" cy="226080"/>
          </a:xfrm>
          <a:custGeom>
            <a:avLst/>
            <a:gdLst/>
            <a:ahLst/>
            <a:cxnLst/>
            <a:rect l="0" t="0" r="r" b="b"/>
            <a:pathLst>
              <a:path w="1277" h="628">
                <a:moveTo>
                  <a:pt x="0" y="535"/>
                </a:moveTo>
                <a:lnTo>
                  <a:pt x="0" y="93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185" y="0"/>
                </a:lnTo>
                <a:cubicBezTo>
                  <a:pt x="1197" y="0"/>
                  <a:pt x="1209" y="2"/>
                  <a:pt x="1220" y="7"/>
                </a:cubicBezTo>
                <a:cubicBezTo>
                  <a:pt x="1232" y="12"/>
                  <a:pt x="1242" y="18"/>
                  <a:pt x="1250" y="27"/>
                </a:cubicBezTo>
                <a:cubicBezTo>
                  <a:pt x="1259" y="36"/>
                  <a:pt x="1266" y="46"/>
                  <a:pt x="1270" y="57"/>
                </a:cubicBezTo>
                <a:cubicBezTo>
                  <a:pt x="1275" y="68"/>
                  <a:pt x="1277" y="80"/>
                  <a:pt x="1277" y="93"/>
                </a:cubicBezTo>
                <a:lnTo>
                  <a:pt x="1277" y="535"/>
                </a:lnTo>
                <a:cubicBezTo>
                  <a:pt x="1277" y="547"/>
                  <a:pt x="1275" y="559"/>
                  <a:pt x="1270" y="570"/>
                </a:cubicBezTo>
                <a:cubicBezTo>
                  <a:pt x="1266" y="582"/>
                  <a:pt x="1259" y="592"/>
                  <a:pt x="1250" y="600"/>
                </a:cubicBezTo>
                <a:cubicBezTo>
                  <a:pt x="1242" y="609"/>
                  <a:pt x="1232" y="616"/>
                  <a:pt x="1220" y="620"/>
                </a:cubicBezTo>
                <a:cubicBezTo>
                  <a:pt x="1209" y="625"/>
                  <a:pt x="1197" y="628"/>
                  <a:pt x="1185" y="628"/>
                </a:cubicBezTo>
                <a:lnTo>
                  <a:pt x="93" y="628"/>
                </a:lnTo>
                <a:cubicBezTo>
                  <a:pt x="80" y="628"/>
                  <a:pt x="68" y="625"/>
                  <a:pt x="57" y="620"/>
                </a:cubicBezTo>
                <a:cubicBezTo>
                  <a:pt x="46" y="616"/>
                  <a:pt x="36" y="609"/>
                  <a:pt x="27" y="600"/>
                </a:cubicBezTo>
                <a:cubicBezTo>
                  <a:pt x="18" y="592"/>
                  <a:pt x="12" y="582"/>
                  <a:pt x="7" y="570"/>
                </a:cubicBezTo>
                <a:cubicBezTo>
                  <a:pt x="2" y="559"/>
                  <a:pt x="0" y="547"/>
                  <a:pt x="0" y="535"/>
                </a:cubicBezTo>
                <a:close/>
              </a:path>
            </a:pathLst>
          </a:custGeom>
          <a:solidFill>
            <a:srgbClr val="F87171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4" name="文本框 473"/>
          <p:cNvSpPr txBox="1"/>
          <p:nvPr/>
        </p:nvSpPr>
        <p:spPr>
          <a:xfrm>
            <a:off x="6882840" y="4147065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75" name="图片 474"/>
          <p:cNvPicPr/>
          <p:nvPr/>
        </p:nvPicPr>
        <p:blipFill>
          <a:blip r:embed="rId3"/>
          <a:stretch>
            <a:fillRect/>
          </a:stretch>
        </p:blipFill>
        <p:spPr>
          <a:xfrm>
            <a:off x="6267600" y="443794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6" name="任意多边形: 形状 475"/>
          <p:cNvSpPr/>
          <p:nvPr/>
        </p:nvSpPr>
        <p:spPr>
          <a:xfrm>
            <a:off x="6467760" y="4396185"/>
            <a:ext cx="267840" cy="226080"/>
          </a:xfrm>
          <a:custGeom>
            <a:avLst/>
            <a:gdLst/>
            <a:ahLst/>
            <a:cxnLst/>
            <a:rect l="0" t="0" r="r" b="b"/>
            <a:pathLst>
              <a:path w="744" h="628">
                <a:moveTo>
                  <a:pt x="0" y="535"/>
                </a:moveTo>
                <a:lnTo>
                  <a:pt x="0" y="93"/>
                </a:lnTo>
                <a:cubicBezTo>
                  <a:pt x="0" y="80"/>
                  <a:pt x="3" y="68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651" y="0"/>
                </a:lnTo>
                <a:cubicBezTo>
                  <a:pt x="664" y="0"/>
                  <a:pt x="676" y="2"/>
                  <a:pt x="687" y="7"/>
                </a:cubicBezTo>
                <a:cubicBezTo>
                  <a:pt x="698" y="12"/>
                  <a:pt x="708" y="18"/>
                  <a:pt x="717" y="27"/>
                </a:cubicBezTo>
                <a:cubicBezTo>
                  <a:pt x="726" y="36"/>
                  <a:pt x="732" y="46"/>
                  <a:pt x="737" y="57"/>
                </a:cubicBezTo>
                <a:cubicBezTo>
                  <a:pt x="742" y="68"/>
                  <a:pt x="744" y="80"/>
                  <a:pt x="744" y="93"/>
                </a:cubicBezTo>
                <a:lnTo>
                  <a:pt x="744" y="535"/>
                </a:lnTo>
                <a:cubicBezTo>
                  <a:pt x="744" y="547"/>
                  <a:pt x="742" y="559"/>
                  <a:pt x="737" y="570"/>
                </a:cubicBezTo>
                <a:cubicBezTo>
                  <a:pt x="732" y="582"/>
                  <a:pt x="726" y="592"/>
                  <a:pt x="717" y="600"/>
                </a:cubicBezTo>
                <a:cubicBezTo>
                  <a:pt x="708" y="609"/>
                  <a:pt x="698" y="616"/>
                  <a:pt x="687" y="620"/>
                </a:cubicBezTo>
                <a:cubicBezTo>
                  <a:pt x="676" y="625"/>
                  <a:pt x="664" y="628"/>
                  <a:pt x="651" y="628"/>
                </a:cubicBezTo>
                <a:lnTo>
                  <a:pt x="93" y="628"/>
                </a:lnTo>
                <a:cubicBezTo>
                  <a:pt x="81" y="628"/>
                  <a:pt x="69" y="625"/>
                  <a:pt x="58" y="620"/>
                </a:cubicBezTo>
                <a:cubicBezTo>
                  <a:pt x="46" y="616"/>
                  <a:pt x="36" y="609"/>
                  <a:pt x="28" y="600"/>
                </a:cubicBezTo>
                <a:cubicBezTo>
                  <a:pt x="19" y="592"/>
                  <a:pt x="12" y="582"/>
                  <a:pt x="7" y="570"/>
                </a:cubicBezTo>
                <a:cubicBezTo>
                  <a:pt x="3" y="559"/>
                  <a:pt x="0" y="547"/>
                  <a:pt x="0" y="535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7" name="文本框 476"/>
          <p:cNvSpPr txBox="1"/>
          <p:nvPr/>
        </p:nvSpPr>
        <p:spPr>
          <a:xfrm>
            <a:off x="5724360" y="4448025"/>
            <a:ext cx="3254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8" name="任意多边形: 形状 477"/>
          <p:cNvSpPr/>
          <p:nvPr/>
        </p:nvSpPr>
        <p:spPr>
          <a:xfrm>
            <a:off x="5657400" y="4688505"/>
            <a:ext cx="852480" cy="234360"/>
          </a:xfrm>
          <a:custGeom>
            <a:avLst/>
            <a:gdLst/>
            <a:ahLst/>
            <a:cxnLst/>
            <a:rect l="0" t="0" r="r" b="b"/>
            <a:pathLst>
              <a:path w="2368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8" y="3"/>
                  <a:pt x="80" y="0"/>
                  <a:pt x="93" y="0"/>
                </a:cubicBezTo>
                <a:lnTo>
                  <a:pt x="2276" y="0"/>
                </a:lnTo>
                <a:cubicBezTo>
                  <a:pt x="2288" y="0"/>
                  <a:pt x="2300" y="3"/>
                  <a:pt x="2311" y="7"/>
                </a:cubicBezTo>
                <a:cubicBezTo>
                  <a:pt x="2323" y="12"/>
                  <a:pt x="2333" y="19"/>
                  <a:pt x="2341" y="27"/>
                </a:cubicBezTo>
                <a:cubicBezTo>
                  <a:pt x="2350" y="36"/>
                  <a:pt x="2357" y="46"/>
                  <a:pt x="2361" y="58"/>
                </a:cubicBezTo>
                <a:cubicBezTo>
                  <a:pt x="2366" y="69"/>
                  <a:pt x="2368" y="81"/>
                  <a:pt x="2368" y="93"/>
                </a:cubicBezTo>
                <a:lnTo>
                  <a:pt x="2368" y="557"/>
                </a:lnTo>
                <a:cubicBezTo>
                  <a:pt x="2368" y="570"/>
                  <a:pt x="2366" y="581"/>
                  <a:pt x="2361" y="594"/>
                </a:cubicBezTo>
                <a:cubicBezTo>
                  <a:pt x="2357" y="605"/>
                  <a:pt x="2350" y="615"/>
                  <a:pt x="2341" y="624"/>
                </a:cubicBezTo>
                <a:cubicBezTo>
                  <a:pt x="2333" y="633"/>
                  <a:pt x="2323" y="639"/>
                  <a:pt x="2311" y="644"/>
                </a:cubicBezTo>
                <a:cubicBezTo>
                  <a:pt x="2300" y="649"/>
                  <a:pt x="2288" y="651"/>
                  <a:pt x="2276" y="651"/>
                </a:cubicBezTo>
                <a:lnTo>
                  <a:pt x="93" y="651"/>
                </a:lnTo>
                <a:cubicBezTo>
                  <a:pt x="80" y="651"/>
                  <a:pt x="68" y="649"/>
                  <a:pt x="57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8" y="615"/>
                  <a:pt x="12" y="605"/>
                  <a:pt x="7" y="594"/>
                </a:cubicBezTo>
                <a:cubicBezTo>
                  <a:pt x="2" y="581"/>
                  <a:pt x="0" y="570"/>
                  <a:pt x="0" y="557"/>
                </a:cubicBezTo>
                <a:close/>
              </a:path>
            </a:pathLst>
          </a:custGeom>
          <a:solidFill>
            <a:srgbClr val="F87171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79" name="文本框 478"/>
          <p:cNvSpPr txBox="1"/>
          <p:nvPr/>
        </p:nvSpPr>
        <p:spPr>
          <a:xfrm>
            <a:off x="6535080" y="4448025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30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0" name="图片 479"/>
          <p:cNvPicPr/>
          <p:nvPr/>
        </p:nvPicPr>
        <p:blipFill>
          <a:blip r:embed="rId2"/>
          <a:stretch>
            <a:fillRect/>
          </a:stretch>
        </p:blipFill>
        <p:spPr>
          <a:xfrm>
            <a:off x="6660360" y="473890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1" name="任意多边形: 形状 480"/>
          <p:cNvSpPr/>
          <p:nvPr/>
        </p:nvSpPr>
        <p:spPr>
          <a:xfrm>
            <a:off x="6860520" y="4688505"/>
            <a:ext cx="1086840" cy="234360"/>
          </a:xfrm>
          <a:custGeom>
            <a:avLst/>
            <a:gdLst/>
            <a:ahLst/>
            <a:cxnLst/>
            <a:rect l="0" t="0" r="r" b="b"/>
            <a:pathLst>
              <a:path w="3019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3"/>
                  <a:pt x="81" y="0"/>
                  <a:pt x="93" y="0"/>
                </a:cubicBezTo>
                <a:lnTo>
                  <a:pt x="2926" y="0"/>
                </a:lnTo>
                <a:cubicBezTo>
                  <a:pt x="2939" y="0"/>
                  <a:pt x="2950" y="3"/>
                  <a:pt x="2962" y="7"/>
                </a:cubicBezTo>
                <a:cubicBezTo>
                  <a:pt x="2973" y="12"/>
                  <a:pt x="2983" y="19"/>
                  <a:pt x="2992" y="27"/>
                </a:cubicBezTo>
                <a:cubicBezTo>
                  <a:pt x="3001" y="36"/>
                  <a:pt x="3007" y="46"/>
                  <a:pt x="3012" y="58"/>
                </a:cubicBezTo>
                <a:cubicBezTo>
                  <a:pt x="3017" y="69"/>
                  <a:pt x="3019" y="81"/>
                  <a:pt x="3019" y="93"/>
                </a:cubicBezTo>
                <a:lnTo>
                  <a:pt x="3019" y="557"/>
                </a:lnTo>
                <a:cubicBezTo>
                  <a:pt x="3019" y="570"/>
                  <a:pt x="3017" y="581"/>
                  <a:pt x="3012" y="594"/>
                </a:cubicBezTo>
                <a:cubicBezTo>
                  <a:pt x="3007" y="605"/>
                  <a:pt x="3001" y="615"/>
                  <a:pt x="2992" y="624"/>
                </a:cubicBezTo>
                <a:cubicBezTo>
                  <a:pt x="2983" y="633"/>
                  <a:pt x="2973" y="639"/>
                  <a:pt x="2962" y="644"/>
                </a:cubicBezTo>
                <a:cubicBezTo>
                  <a:pt x="2950" y="649"/>
                  <a:pt x="2939" y="651"/>
                  <a:pt x="2926" y="651"/>
                </a:cubicBezTo>
                <a:lnTo>
                  <a:pt x="93" y="651"/>
                </a:lnTo>
                <a:cubicBezTo>
                  <a:pt x="81" y="651"/>
                  <a:pt x="69" y="649"/>
                  <a:pt x="58" y="644"/>
                </a:cubicBezTo>
                <a:cubicBezTo>
                  <a:pt x="46" y="639"/>
                  <a:pt x="36" y="633"/>
                  <a:pt x="28" y="624"/>
                </a:cubicBezTo>
                <a:cubicBezTo>
                  <a:pt x="19" y="615"/>
                  <a:pt x="12" y="605"/>
                  <a:pt x="7" y="594"/>
                </a:cubicBezTo>
                <a:cubicBezTo>
                  <a:pt x="3" y="581"/>
                  <a:pt x="0" y="570"/>
                  <a:pt x="0" y="557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2" name="文本框 481"/>
          <p:cNvSpPr txBox="1"/>
          <p:nvPr/>
        </p:nvSpPr>
        <p:spPr>
          <a:xfrm>
            <a:off x="5724360" y="4740345"/>
            <a:ext cx="7149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'interests'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3" name="文本框 482"/>
          <p:cNvSpPr txBox="1"/>
          <p:nvPr/>
        </p:nvSpPr>
        <p:spPr>
          <a:xfrm>
            <a:off x="6926400" y="4740345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4" name="文本框 483"/>
          <p:cNvSpPr txBox="1"/>
          <p:nvPr/>
        </p:nvSpPr>
        <p:spPr>
          <a:xfrm>
            <a:off x="7056720" y="4726305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旅游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5" name="文本框 484"/>
          <p:cNvSpPr txBox="1"/>
          <p:nvPr/>
        </p:nvSpPr>
        <p:spPr>
          <a:xfrm>
            <a:off x="7273800" y="4740345"/>
            <a:ext cx="260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6" name="文本框 485"/>
          <p:cNvSpPr txBox="1"/>
          <p:nvPr/>
        </p:nvSpPr>
        <p:spPr>
          <a:xfrm>
            <a:off x="7534800" y="4726305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摄影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7" name="任意多边形: 形状 486"/>
          <p:cNvSpPr/>
          <p:nvPr/>
        </p:nvSpPr>
        <p:spPr>
          <a:xfrm>
            <a:off x="5657400" y="4989465"/>
            <a:ext cx="651960" cy="226080"/>
          </a:xfrm>
          <a:custGeom>
            <a:avLst/>
            <a:gdLst/>
            <a:ahLst/>
            <a:cxnLst/>
            <a:rect l="0" t="0" r="r" b="b"/>
            <a:pathLst>
              <a:path w="1811" h="628">
                <a:moveTo>
                  <a:pt x="0" y="535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8" y="2"/>
                  <a:pt x="80" y="0"/>
                  <a:pt x="93" y="0"/>
                </a:cubicBezTo>
                <a:lnTo>
                  <a:pt x="1719" y="0"/>
                </a:lnTo>
                <a:cubicBezTo>
                  <a:pt x="1731" y="0"/>
                  <a:pt x="1743" y="2"/>
                  <a:pt x="1754" y="7"/>
                </a:cubicBezTo>
                <a:cubicBezTo>
                  <a:pt x="1765" y="12"/>
                  <a:pt x="1775" y="18"/>
                  <a:pt x="1784" y="27"/>
                </a:cubicBezTo>
                <a:cubicBezTo>
                  <a:pt x="1793" y="36"/>
                  <a:pt x="1800" y="46"/>
                  <a:pt x="1804" y="57"/>
                </a:cubicBezTo>
                <a:cubicBezTo>
                  <a:pt x="1809" y="69"/>
                  <a:pt x="1811" y="80"/>
                  <a:pt x="1811" y="93"/>
                </a:cubicBezTo>
                <a:lnTo>
                  <a:pt x="1811" y="535"/>
                </a:lnTo>
                <a:cubicBezTo>
                  <a:pt x="1811" y="547"/>
                  <a:pt x="1809" y="559"/>
                  <a:pt x="1804" y="570"/>
                </a:cubicBezTo>
                <a:cubicBezTo>
                  <a:pt x="1800" y="582"/>
                  <a:pt x="1793" y="592"/>
                  <a:pt x="1784" y="600"/>
                </a:cubicBezTo>
                <a:cubicBezTo>
                  <a:pt x="1775" y="609"/>
                  <a:pt x="1765" y="616"/>
                  <a:pt x="1754" y="621"/>
                </a:cubicBezTo>
                <a:cubicBezTo>
                  <a:pt x="1743" y="625"/>
                  <a:pt x="1731" y="628"/>
                  <a:pt x="1719" y="628"/>
                </a:cubicBezTo>
                <a:lnTo>
                  <a:pt x="93" y="628"/>
                </a:lnTo>
                <a:cubicBezTo>
                  <a:pt x="80" y="628"/>
                  <a:pt x="68" y="625"/>
                  <a:pt x="57" y="621"/>
                </a:cubicBezTo>
                <a:cubicBezTo>
                  <a:pt x="46" y="616"/>
                  <a:pt x="36" y="609"/>
                  <a:pt x="27" y="600"/>
                </a:cubicBezTo>
                <a:cubicBezTo>
                  <a:pt x="18" y="592"/>
                  <a:pt x="12" y="582"/>
                  <a:pt x="7" y="570"/>
                </a:cubicBezTo>
                <a:cubicBezTo>
                  <a:pt x="2" y="559"/>
                  <a:pt x="0" y="547"/>
                  <a:pt x="0" y="535"/>
                </a:cubicBezTo>
                <a:close/>
              </a:path>
            </a:pathLst>
          </a:custGeom>
          <a:solidFill>
            <a:srgbClr val="F87171">
              <a:alpha val="8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88" name="文本框 487"/>
          <p:cNvSpPr txBox="1"/>
          <p:nvPr/>
        </p:nvSpPr>
        <p:spPr>
          <a:xfrm>
            <a:off x="7751880" y="4740345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']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89" name="图片 488"/>
          <p:cNvPicPr/>
          <p:nvPr/>
        </p:nvPicPr>
        <p:blipFill>
          <a:blip r:embed="rId3"/>
          <a:stretch>
            <a:fillRect/>
          </a:stretch>
        </p:blipFill>
        <p:spPr>
          <a:xfrm>
            <a:off x="6459840" y="503122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0" name="任意多边形: 形状 489"/>
          <p:cNvSpPr/>
          <p:nvPr/>
        </p:nvSpPr>
        <p:spPr>
          <a:xfrm>
            <a:off x="6660000" y="4989465"/>
            <a:ext cx="401760" cy="226080"/>
          </a:xfrm>
          <a:custGeom>
            <a:avLst/>
            <a:gdLst/>
            <a:ahLst/>
            <a:cxnLst/>
            <a:rect l="0" t="0" r="r" b="b"/>
            <a:pathLst>
              <a:path w="1116" h="628">
                <a:moveTo>
                  <a:pt x="0" y="535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1023" y="0"/>
                </a:lnTo>
                <a:cubicBezTo>
                  <a:pt x="1035" y="0"/>
                  <a:pt x="1047" y="2"/>
                  <a:pt x="1058" y="7"/>
                </a:cubicBezTo>
                <a:cubicBezTo>
                  <a:pt x="1070" y="12"/>
                  <a:pt x="1080" y="18"/>
                  <a:pt x="1088" y="27"/>
                </a:cubicBezTo>
                <a:cubicBezTo>
                  <a:pt x="1097" y="36"/>
                  <a:pt x="1104" y="46"/>
                  <a:pt x="1108" y="57"/>
                </a:cubicBezTo>
                <a:cubicBezTo>
                  <a:pt x="1113" y="69"/>
                  <a:pt x="1116" y="80"/>
                  <a:pt x="1116" y="93"/>
                </a:cubicBezTo>
                <a:lnTo>
                  <a:pt x="1116" y="535"/>
                </a:lnTo>
                <a:cubicBezTo>
                  <a:pt x="1116" y="547"/>
                  <a:pt x="1113" y="559"/>
                  <a:pt x="1108" y="570"/>
                </a:cubicBezTo>
                <a:cubicBezTo>
                  <a:pt x="1104" y="582"/>
                  <a:pt x="1097" y="592"/>
                  <a:pt x="1088" y="600"/>
                </a:cubicBezTo>
                <a:cubicBezTo>
                  <a:pt x="1080" y="609"/>
                  <a:pt x="1070" y="616"/>
                  <a:pt x="1058" y="621"/>
                </a:cubicBezTo>
                <a:cubicBezTo>
                  <a:pt x="1047" y="625"/>
                  <a:pt x="1035" y="628"/>
                  <a:pt x="1023" y="628"/>
                </a:cubicBezTo>
                <a:lnTo>
                  <a:pt x="93" y="628"/>
                </a:lnTo>
                <a:cubicBezTo>
                  <a:pt x="81" y="628"/>
                  <a:pt x="69" y="625"/>
                  <a:pt x="58" y="621"/>
                </a:cubicBezTo>
                <a:cubicBezTo>
                  <a:pt x="46" y="616"/>
                  <a:pt x="36" y="609"/>
                  <a:pt x="27" y="600"/>
                </a:cubicBezTo>
                <a:cubicBezTo>
                  <a:pt x="19" y="592"/>
                  <a:pt x="12" y="582"/>
                  <a:pt x="7" y="570"/>
                </a:cubicBezTo>
                <a:cubicBezTo>
                  <a:pt x="3" y="559"/>
                  <a:pt x="0" y="547"/>
                  <a:pt x="0" y="535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1" name="文本框 490"/>
          <p:cNvSpPr txBox="1"/>
          <p:nvPr/>
        </p:nvSpPr>
        <p:spPr>
          <a:xfrm>
            <a:off x="5724360" y="5041305"/>
            <a:ext cx="520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'is_vip'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492" name="图片 491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367680" y="5440905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3" name="文本框 492"/>
          <p:cNvSpPr txBox="1"/>
          <p:nvPr/>
        </p:nvSpPr>
        <p:spPr>
          <a:xfrm>
            <a:off x="6730560" y="5041305"/>
            <a:ext cx="260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True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4" name="文本框 493"/>
          <p:cNvSpPr txBox="1"/>
          <p:nvPr/>
        </p:nvSpPr>
        <p:spPr>
          <a:xfrm>
            <a:off x="6516360" y="5432625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D1D5DB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5" name="任意多边形: 形状 494"/>
          <p:cNvSpPr/>
          <p:nvPr/>
        </p:nvSpPr>
        <p:spPr>
          <a:xfrm>
            <a:off x="542880" y="4044600"/>
            <a:ext cx="4504680" cy="1203480"/>
          </a:xfrm>
          <a:custGeom>
            <a:avLst/>
            <a:gdLst/>
            <a:ahLst/>
            <a:cxnLst/>
            <a:rect l="0" t="0" r="r" b="b"/>
            <a:pathLst>
              <a:path w="12513" h="3343">
                <a:moveTo>
                  <a:pt x="0" y="3158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7" y="126"/>
                  <a:pt x="11" y="114"/>
                </a:cubicBezTo>
                <a:cubicBezTo>
                  <a:pt x="14" y="103"/>
                  <a:pt x="19" y="92"/>
                  <a:pt x="24" y="82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5"/>
                  <a:pt x="55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5" y="9"/>
                  <a:pt x="103" y="6"/>
                  <a:pt x="112" y="3"/>
                </a:cubicBezTo>
                <a:cubicBezTo>
                  <a:pt x="121" y="1"/>
                  <a:pt x="130" y="0"/>
                  <a:pt x="140" y="0"/>
                </a:cubicBezTo>
                <a:lnTo>
                  <a:pt x="12327" y="0"/>
                </a:lnTo>
                <a:cubicBezTo>
                  <a:pt x="12340" y="0"/>
                  <a:pt x="12352" y="1"/>
                  <a:pt x="12364" y="3"/>
                </a:cubicBezTo>
                <a:cubicBezTo>
                  <a:pt x="12376" y="6"/>
                  <a:pt x="12387" y="9"/>
                  <a:pt x="12399" y="14"/>
                </a:cubicBezTo>
                <a:cubicBezTo>
                  <a:pt x="12410" y="18"/>
                  <a:pt x="12421" y="24"/>
                  <a:pt x="12431" y="31"/>
                </a:cubicBezTo>
                <a:cubicBezTo>
                  <a:pt x="12441" y="38"/>
                  <a:pt x="12450" y="45"/>
                  <a:pt x="12459" y="54"/>
                </a:cubicBezTo>
                <a:cubicBezTo>
                  <a:pt x="12467" y="63"/>
                  <a:pt x="12475" y="72"/>
                  <a:pt x="12482" y="82"/>
                </a:cubicBezTo>
                <a:cubicBezTo>
                  <a:pt x="12489" y="92"/>
                  <a:pt x="12494" y="103"/>
                  <a:pt x="12499" y="114"/>
                </a:cubicBezTo>
                <a:cubicBezTo>
                  <a:pt x="12504" y="126"/>
                  <a:pt x="12507" y="137"/>
                  <a:pt x="12510" y="149"/>
                </a:cubicBezTo>
                <a:cubicBezTo>
                  <a:pt x="12512" y="161"/>
                  <a:pt x="12513" y="173"/>
                  <a:pt x="12513" y="185"/>
                </a:cubicBezTo>
                <a:lnTo>
                  <a:pt x="12513" y="3158"/>
                </a:lnTo>
                <a:cubicBezTo>
                  <a:pt x="12513" y="3170"/>
                  <a:pt x="12512" y="3182"/>
                  <a:pt x="12510" y="3194"/>
                </a:cubicBezTo>
                <a:cubicBezTo>
                  <a:pt x="12507" y="3206"/>
                  <a:pt x="12504" y="3217"/>
                  <a:pt x="12499" y="3229"/>
                </a:cubicBezTo>
                <a:cubicBezTo>
                  <a:pt x="12494" y="3240"/>
                  <a:pt x="12489" y="3251"/>
                  <a:pt x="12482" y="3261"/>
                </a:cubicBezTo>
                <a:cubicBezTo>
                  <a:pt x="12475" y="3271"/>
                  <a:pt x="12467" y="3280"/>
                  <a:pt x="12459" y="3289"/>
                </a:cubicBezTo>
                <a:cubicBezTo>
                  <a:pt x="12450" y="3298"/>
                  <a:pt x="12441" y="3305"/>
                  <a:pt x="12431" y="3312"/>
                </a:cubicBezTo>
                <a:cubicBezTo>
                  <a:pt x="12421" y="3319"/>
                  <a:pt x="12410" y="3324"/>
                  <a:pt x="12399" y="3329"/>
                </a:cubicBezTo>
                <a:cubicBezTo>
                  <a:pt x="12387" y="3334"/>
                  <a:pt x="12376" y="3337"/>
                  <a:pt x="12364" y="3340"/>
                </a:cubicBezTo>
                <a:cubicBezTo>
                  <a:pt x="12352" y="3342"/>
                  <a:pt x="12340" y="3343"/>
                  <a:pt x="12327" y="3343"/>
                </a:cubicBezTo>
                <a:lnTo>
                  <a:pt x="140" y="3343"/>
                </a:lnTo>
                <a:cubicBezTo>
                  <a:pt x="130" y="3343"/>
                  <a:pt x="121" y="3342"/>
                  <a:pt x="112" y="3340"/>
                </a:cubicBezTo>
                <a:cubicBezTo>
                  <a:pt x="103" y="3337"/>
                  <a:pt x="95" y="3334"/>
                  <a:pt x="86" y="3329"/>
                </a:cubicBezTo>
                <a:cubicBezTo>
                  <a:pt x="78" y="3324"/>
                  <a:pt x="70" y="3319"/>
                  <a:pt x="62" y="3312"/>
                </a:cubicBezTo>
                <a:cubicBezTo>
                  <a:pt x="55" y="3305"/>
                  <a:pt x="48" y="3298"/>
                  <a:pt x="41" y="3289"/>
                </a:cubicBezTo>
                <a:cubicBezTo>
                  <a:pt x="35" y="3280"/>
                  <a:pt x="29" y="3271"/>
                  <a:pt x="24" y="3261"/>
                </a:cubicBezTo>
                <a:cubicBezTo>
                  <a:pt x="19" y="3251"/>
                  <a:pt x="14" y="3240"/>
                  <a:pt x="11" y="3229"/>
                </a:cubicBezTo>
                <a:cubicBezTo>
                  <a:pt x="7" y="3217"/>
                  <a:pt x="5" y="3206"/>
                  <a:pt x="3" y="3194"/>
                </a:cubicBezTo>
                <a:cubicBezTo>
                  <a:pt x="1" y="3182"/>
                  <a:pt x="0" y="3170"/>
                  <a:pt x="0" y="31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6" name="任意多边形: 形状 495"/>
          <p:cNvSpPr/>
          <p:nvPr/>
        </p:nvSpPr>
        <p:spPr>
          <a:xfrm>
            <a:off x="526320" y="4044600"/>
            <a:ext cx="67320" cy="1203480"/>
          </a:xfrm>
          <a:custGeom>
            <a:avLst/>
            <a:gdLst/>
            <a:ahLst/>
            <a:cxnLst/>
            <a:rect l="0" t="0" r="r" b="b"/>
            <a:pathLst>
              <a:path w="187" h="3343">
                <a:moveTo>
                  <a:pt x="0" y="0"/>
                </a:moveTo>
                <a:lnTo>
                  <a:pt x="187" y="0"/>
                </a:lnTo>
                <a:lnTo>
                  <a:pt x="187" y="3343"/>
                </a:lnTo>
                <a:lnTo>
                  <a:pt x="0" y="3343"/>
                </a:lnTo>
                <a:lnTo>
                  <a:pt x="0" y="0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7" name="文本框 496"/>
          <p:cNvSpPr txBox="1"/>
          <p:nvPr/>
        </p:nvSpPr>
        <p:spPr>
          <a:xfrm>
            <a:off x="6553440" y="5428305"/>
            <a:ext cx="29343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字典是无序的，键必须是唯一的，值可以是任何数据类型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8" name="文本框 497"/>
          <p:cNvSpPr txBox="1"/>
          <p:nvPr/>
        </p:nvSpPr>
        <p:spPr>
          <a:xfrm>
            <a:off x="660240" y="416736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99" name="文本框 498"/>
          <p:cNvSpPr txBox="1"/>
          <p:nvPr/>
        </p:nvSpPr>
        <p:spPr>
          <a:xfrm>
            <a:off x="820800" y="414972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创建字典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0" name="文本框 499"/>
          <p:cNvSpPr txBox="1"/>
          <p:nvPr/>
        </p:nvSpPr>
        <p:spPr>
          <a:xfrm>
            <a:off x="660240" y="4367880"/>
            <a:ext cx="1771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 = {</a:t>
            </a:r>
            <a:r>
              <a:rPr lang="en-US" sz="105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</a:t>
            </a:r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1" name="文本框 500"/>
          <p:cNvSpPr txBox="1"/>
          <p:nvPr/>
        </p:nvSpPr>
        <p:spPr>
          <a:xfrm>
            <a:off x="2425320" y="435060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2" name="文本框 501"/>
          <p:cNvSpPr txBox="1"/>
          <p:nvPr/>
        </p:nvSpPr>
        <p:spPr>
          <a:xfrm>
            <a:off x="2692800" y="4367880"/>
            <a:ext cx="2334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 dirty="0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r>
              <a:rPr lang="en-US" sz="1050" b="0" u="none" strike="noStrike" dirty="0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</a:t>
            </a:r>
            <a:r>
              <a:rPr lang="en-US" sz="1050" b="0" u="none" strike="noStrike" dirty="0">
                <a:solidFill>
                  <a:srgbClr val="C4B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30</a:t>
            </a:r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r>
              <a:rPr lang="en-US" sz="1050" b="0" u="none" strike="noStrike" dirty="0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'interests'</a:t>
            </a:r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[</a:t>
            </a:r>
            <a:r>
              <a:rPr lang="en-US" sz="1050" b="0" u="none" strike="noStrike" dirty="0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3" name="文本框 502"/>
          <p:cNvSpPr txBox="1"/>
          <p:nvPr/>
        </p:nvSpPr>
        <p:spPr>
          <a:xfrm>
            <a:off x="3880998" y="454179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 dirty="0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旅游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4" name="文本框 503"/>
          <p:cNvSpPr txBox="1"/>
          <p:nvPr/>
        </p:nvSpPr>
        <p:spPr>
          <a:xfrm>
            <a:off x="4148478" y="4559072"/>
            <a:ext cx="322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 dirty="0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1050" b="0" u="none" strike="noStrike" dirty="0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r>
              <a:rPr lang="en-US" sz="1050" b="0" u="none" strike="noStrike" dirty="0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5" name="文本框 504"/>
          <p:cNvSpPr txBox="1"/>
          <p:nvPr/>
        </p:nvSpPr>
        <p:spPr>
          <a:xfrm>
            <a:off x="4469598" y="454179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摄影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6" name="文本框 505"/>
          <p:cNvSpPr txBox="1"/>
          <p:nvPr/>
        </p:nvSpPr>
        <p:spPr>
          <a:xfrm>
            <a:off x="4736718" y="4559072"/>
            <a:ext cx="242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]}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7" name="文本框 506"/>
          <p:cNvSpPr txBox="1"/>
          <p:nvPr/>
        </p:nvSpPr>
        <p:spPr>
          <a:xfrm>
            <a:off x="660240" y="476892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8" name="文本框 507"/>
          <p:cNvSpPr txBox="1"/>
          <p:nvPr/>
        </p:nvSpPr>
        <p:spPr>
          <a:xfrm>
            <a:off x="820800" y="475164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创建空字典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5690880" y="1972080"/>
            <a:ext cx="4504320" cy="1203480"/>
          </a:xfrm>
          <a:custGeom>
            <a:avLst/>
            <a:gdLst/>
            <a:ahLst/>
            <a:cxnLst/>
            <a:rect l="0" t="0" r="r" b="b"/>
            <a:pathLst>
              <a:path w="12512" h="3343">
                <a:moveTo>
                  <a:pt x="0" y="3158"/>
                </a:moveTo>
                <a:lnTo>
                  <a:pt x="0" y="185"/>
                </a:lnTo>
                <a:cubicBezTo>
                  <a:pt x="0" y="173"/>
                  <a:pt x="0" y="161"/>
                  <a:pt x="2" y="149"/>
                </a:cubicBezTo>
                <a:cubicBezTo>
                  <a:pt x="4" y="137"/>
                  <a:pt x="7" y="126"/>
                  <a:pt x="10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8" y="72"/>
                  <a:pt x="34" y="63"/>
                  <a:pt x="40" y="54"/>
                </a:cubicBezTo>
                <a:cubicBezTo>
                  <a:pt x="47" y="46"/>
                  <a:pt x="54" y="38"/>
                  <a:pt x="61" y="31"/>
                </a:cubicBezTo>
                <a:cubicBezTo>
                  <a:pt x="69" y="24"/>
                  <a:pt x="77" y="19"/>
                  <a:pt x="86" y="14"/>
                </a:cubicBezTo>
                <a:cubicBezTo>
                  <a:pt x="94" y="9"/>
                  <a:pt x="103" y="6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327" y="0"/>
                </a:lnTo>
                <a:cubicBezTo>
                  <a:pt x="12339" y="0"/>
                  <a:pt x="12351" y="1"/>
                  <a:pt x="12363" y="3"/>
                </a:cubicBezTo>
                <a:cubicBezTo>
                  <a:pt x="12375" y="6"/>
                  <a:pt x="12387" y="9"/>
                  <a:pt x="12398" y="14"/>
                </a:cubicBezTo>
                <a:cubicBezTo>
                  <a:pt x="12409" y="19"/>
                  <a:pt x="12420" y="24"/>
                  <a:pt x="12430" y="31"/>
                </a:cubicBezTo>
                <a:cubicBezTo>
                  <a:pt x="12440" y="38"/>
                  <a:pt x="12449" y="46"/>
                  <a:pt x="12458" y="54"/>
                </a:cubicBezTo>
                <a:cubicBezTo>
                  <a:pt x="12467" y="63"/>
                  <a:pt x="12474" y="72"/>
                  <a:pt x="12481" y="82"/>
                </a:cubicBezTo>
                <a:cubicBezTo>
                  <a:pt x="12488" y="92"/>
                  <a:pt x="12494" y="103"/>
                  <a:pt x="12498" y="114"/>
                </a:cubicBezTo>
                <a:cubicBezTo>
                  <a:pt x="12503" y="126"/>
                  <a:pt x="12506" y="137"/>
                  <a:pt x="12509" y="149"/>
                </a:cubicBezTo>
                <a:cubicBezTo>
                  <a:pt x="12511" y="161"/>
                  <a:pt x="12512" y="173"/>
                  <a:pt x="12512" y="185"/>
                </a:cubicBezTo>
                <a:lnTo>
                  <a:pt x="12512" y="3158"/>
                </a:lnTo>
                <a:cubicBezTo>
                  <a:pt x="12512" y="3170"/>
                  <a:pt x="12511" y="3182"/>
                  <a:pt x="12509" y="3194"/>
                </a:cubicBezTo>
                <a:cubicBezTo>
                  <a:pt x="12506" y="3206"/>
                  <a:pt x="12503" y="3218"/>
                  <a:pt x="12498" y="3229"/>
                </a:cubicBezTo>
                <a:cubicBezTo>
                  <a:pt x="12494" y="3240"/>
                  <a:pt x="12488" y="3251"/>
                  <a:pt x="12481" y="3261"/>
                </a:cubicBezTo>
                <a:cubicBezTo>
                  <a:pt x="12474" y="3271"/>
                  <a:pt x="12467" y="3280"/>
                  <a:pt x="12458" y="3289"/>
                </a:cubicBezTo>
                <a:cubicBezTo>
                  <a:pt x="12449" y="3298"/>
                  <a:pt x="12440" y="3305"/>
                  <a:pt x="12430" y="3312"/>
                </a:cubicBezTo>
                <a:cubicBezTo>
                  <a:pt x="12420" y="3319"/>
                  <a:pt x="12409" y="3325"/>
                  <a:pt x="12398" y="3329"/>
                </a:cubicBezTo>
                <a:cubicBezTo>
                  <a:pt x="12387" y="3334"/>
                  <a:pt x="12375" y="3338"/>
                  <a:pt x="12363" y="3340"/>
                </a:cubicBezTo>
                <a:cubicBezTo>
                  <a:pt x="12351" y="3342"/>
                  <a:pt x="12339" y="3343"/>
                  <a:pt x="12327" y="3343"/>
                </a:cubicBezTo>
                <a:lnTo>
                  <a:pt x="139" y="3343"/>
                </a:lnTo>
                <a:cubicBezTo>
                  <a:pt x="130" y="3343"/>
                  <a:pt x="121" y="3342"/>
                  <a:pt x="112" y="3340"/>
                </a:cubicBezTo>
                <a:cubicBezTo>
                  <a:pt x="103" y="3338"/>
                  <a:pt x="94" y="3334"/>
                  <a:pt x="86" y="3329"/>
                </a:cubicBezTo>
                <a:cubicBezTo>
                  <a:pt x="77" y="3325"/>
                  <a:pt x="69" y="3319"/>
                  <a:pt x="61" y="3312"/>
                </a:cubicBezTo>
                <a:cubicBezTo>
                  <a:pt x="54" y="3305"/>
                  <a:pt x="47" y="3298"/>
                  <a:pt x="40" y="3289"/>
                </a:cubicBezTo>
                <a:cubicBezTo>
                  <a:pt x="34" y="3280"/>
                  <a:pt x="28" y="3271"/>
                  <a:pt x="23" y="3261"/>
                </a:cubicBezTo>
                <a:cubicBezTo>
                  <a:pt x="18" y="3251"/>
                  <a:pt x="14" y="3240"/>
                  <a:pt x="10" y="3229"/>
                </a:cubicBezTo>
                <a:cubicBezTo>
                  <a:pt x="7" y="3218"/>
                  <a:pt x="4" y="3206"/>
                  <a:pt x="2" y="3194"/>
                </a:cubicBezTo>
                <a:cubicBezTo>
                  <a:pt x="0" y="3182"/>
                  <a:pt x="0" y="3170"/>
                  <a:pt x="0" y="31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任意多边形: 形状 509"/>
          <p:cNvSpPr/>
          <p:nvPr/>
        </p:nvSpPr>
        <p:spPr>
          <a:xfrm>
            <a:off x="5673960" y="1972080"/>
            <a:ext cx="67320" cy="1203480"/>
          </a:xfrm>
          <a:custGeom>
            <a:avLst/>
            <a:gdLst/>
            <a:ahLst/>
            <a:cxnLst/>
            <a:rect l="0" t="0" r="r" b="b"/>
            <a:pathLst>
              <a:path w="187" h="3343">
                <a:moveTo>
                  <a:pt x="0" y="0"/>
                </a:moveTo>
                <a:lnTo>
                  <a:pt x="187" y="0"/>
                </a:lnTo>
                <a:lnTo>
                  <a:pt x="187" y="3343"/>
                </a:lnTo>
                <a:lnTo>
                  <a:pt x="0" y="3343"/>
                </a:lnTo>
                <a:lnTo>
                  <a:pt x="0" y="0"/>
                </a:lnTo>
                <a:close/>
              </a:path>
            </a:pathLst>
          </a:custGeom>
          <a:solidFill>
            <a:srgbClr val="F8717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1" name="文本框 510"/>
          <p:cNvSpPr txBox="1"/>
          <p:nvPr/>
        </p:nvSpPr>
        <p:spPr>
          <a:xfrm>
            <a:off x="660240" y="4969440"/>
            <a:ext cx="12078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empty_dict = {}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2" name="文本框 511"/>
          <p:cNvSpPr txBox="1"/>
          <p:nvPr/>
        </p:nvSpPr>
        <p:spPr>
          <a:xfrm>
            <a:off x="5807880" y="209484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3" name="文本框 512"/>
          <p:cNvSpPr txBox="1"/>
          <p:nvPr/>
        </p:nvSpPr>
        <p:spPr>
          <a:xfrm>
            <a:off x="5968440" y="207756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访问字典元素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4" name="文本框 513"/>
          <p:cNvSpPr txBox="1"/>
          <p:nvPr/>
        </p:nvSpPr>
        <p:spPr>
          <a:xfrm>
            <a:off x="5807880" y="2295360"/>
            <a:ext cx="1771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 = {</a:t>
            </a:r>
            <a:r>
              <a:rPr lang="en-US" sz="105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</a:t>
            </a:r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5" name="文本框 514"/>
          <p:cNvSpPr txBox="1"/>
          <p:nvPr/>
        </p:nvSpPr>
        <p:spPr>
          <a:xfrm>
            <a:off x="7573320" y="227808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6" name="文本框 515"/>
          <p:cNvSpPr txBox="1"/>
          <p:nvPr/>
        </p:nvSpPr>
        <p:spPr>
          <a:xfrm>
            <a:off x="7840440" y="2295360"/>
            <a:ext cx="10472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r>
              <a:rPr lang="en-US" sz="105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</a:t>
            </a:r>
            <a:r>
              <a:rPr lang="en-US" sz="1050" b="0" u="none" strike="noStrike">
                <a:solidFill>
                  <a:srgbClr val="C4B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30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}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7" name="文本框 516"/>
          <p:cNvSpPr txBox="1"/>
          <p:nvPr/>
        </p:nvSpPr>
        <p:spPr>
          <a:xfrm>
            <a:off x="5807880" y="269640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8" name="文本框 517"/>
          <p:cNvSpPr txBox="1"/>
          <p:nvPr/>
        </p:nvSpPr>
        <p:spPr>
          <a:xfrm>
            <a:off x="5968440" y="26791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获取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9" name="文本框 518"/>
          <p:cNvSpPr txBox="1"/>
          <p:nvPr/>
        </p:nvSpPr>
        <p:spPr>
          <a:xfrm>
            <a:off x="6235920" y="269640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name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0" name="文本框 519"/>
          <p:cNvSpPr txBox="1"/>
          <p:nvPr/>
        </p:nvSpPr>
        <p:spPr>
          <a:xfrm>
            <a:off x="6556680" y="267912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对应的值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1" name="文本框 520"/>
          <p:cNvSpPr txBox="1"/>
          <p:nvPr/>
        </p:nvSpPr>
        <p:spPr>
          <a:xfrm>
            <a:off x="5807880" y="2896920"/>
            <a:ext cx="2253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name = user_info[</a:t>
            </a:r>
            <a:r>
              <a:rPr lang="en-US" sz="105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  </a:t>
            </a:r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2" name="文本框 521"/>
          <p:cNvSpPr txBox="1"/>
          <p:nvPr/>
        </p:nvSpPr>
        <p:spPr>
          <a:xfrm>
            <a:off x="8054640" y="287964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结果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3" name="文本框 522"/>
          <p:cNvSpPr txBox="1"/>
          <p:nvPr/>
        </p:nvSpPr>
        <p:spPr>
          <a:xfrm>
            <a:off x="8322120" y="2896920"/>
            <a:ext cx="242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4" name="文本框 523"/>
          <p:cNvSpPr txBox="1"/>
          <p:nvPr/>
        </p:nvSpPr>
        <p:spPr>
          <a:xfrm>
            <a:off x="8562960" y="287964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25" name="文本框 524"/>
          <p:cNvSpPr txBox="1"/>
          <p:nvPr/>
        </p:nvSpPr>
        <p:spPr>
          <a:xfrm>
            <a:off x="8830080" y="2896920"/>
            <a:ext cx="133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" name="任意多边形: 形状 44"/>
          <p:cNvSpPr/>
          <p:nvPr>
            <p:custDataLst>
              <p:tags r:id="rId6"/>
            </p:custDataLst>
          </p:nvPr>
        </p:nvSpPr>
        <p:spPr>
          <a:xfrm>
            <a:off x="1318788" y="0"/>
            <a:ext cx="8058744" cy="6217200"/>
          </a:xfrm>
          <a:custGeom>
            <a:avLst/>
            <a:gdLst>
              <a:gd name="connsiteX0" fmla="*/ 2634451 w 7175498"/>
              <a:gd name="connsiteY0" fmla="*/ 5207403 h 5535789"/>
              <a:gd name="connsiteX1" fmla="*/ 2670759 w 7175498"/>
              <a:gd name="connsiteY1" fmla="*/ 5212686 h 5535789"/>
              <a:gd name="connsiteX2" fmla="*/ 2608532 w 7175498"/>
              <a:gd name="connsiteY2" fmla="*/ 5228538 h 5535789"/>
              <a:gd name="connsiteX3" fmla="*/ 2634451 w 7175498"/>
              <a:gd name="connsiteY3" fmla="*/ 5207403 h 5535789"/>
              <a:gd name="connsiteX4" fmla="*/ 3220328 w 7175498"/>
              <a:gd name="connsiteY4" fmla="*/ 5171457 h 5535789"/>
              <a:gd name="connsiteX5" fmla="*/ 3244849 w 7175498"/>
              <a:gd name="connsiteY5" fmla="*/ 5171815 h 5535789"/>
              <a:gd name="connsiteX6" fmla="*/ 3166745 w 7175498"/>
              <a:gd name="connsiteY6" fmla="*/ 5178638 h 5535789"/>
              <a:gd name="connsiteX7" fmla="*/ 3220328 w 7175498"/>
              <a:gd name="connsiteY7" fmla="*/ 5171457 h 5535789"/>
              <a:gd name="connsiteX8" fmla="*/ 2190080 w 7175498"/>
              <a:gd name="connsiteY8" fmla="*/ 5149066 h 5535789"/>
              <a:gd name="connsiteX9" fmla="*/ 2153098 w 7175498"/>
              <a:gd name="connsiteY9" fmla="*/ 5211295 h 5535789"/>
              <a:gd name="connsiteX10" fmla="*/ 2190080 w 7175498"/>
              <a:gd name="connsiteY10" fmla="*/ 5149066 h 5535789"/>
              <a:gd name="connsiteX11" fmla="*/ 2932428 w 7175498"/>
              <a:gd name="connsiteY11" fmla="*/ 5145891 h 5535789"/>
              <a:gd name="connsiteX12" fmla="*/ 2892102 w 7175498"/>
              <a:gd name="connsiteY12" fmla="*/ 5195966 h 5535789"/>
              <a:gd name="connsiteX13" fmla="*/ 2835910 w 7175498"/>
              <a:gd name="connsiteY13" fmla="*/ 5183834 h 5535789"/>
              <a:gd name="connsiteX14" fmla="*/ 2857946 w 7175498"/>
              <a:gd name="connsiteY14" fmla="*/ 5164862 h 5535789"/>
              <a:gd name="connsiteX15" fmla="*/ 2861031 w 7175498"/>
              <a:gd name="connsiteY15" fmla="*/ 5177436 h 5535789"/>
              <a:gd name="connsiteX16" fmla="*/ 2932428 w 7175498"/>
              <a:gd name="connsiteY16" fmla="*/ 5145891 h 5535789"/>
              <a:gd name="connsiteX17" fmla="*/ 2330725 w 7175498"/>
              <a:gd name="connsiteY17" fmla="*/ 5113378 h 5535789"/>
              <a:gd name="connsiteX18" fmla="*/ 2582569 w 7175498"/>
              <a:gd name="connsiteY18" fmla="*/ 5182371 h 5535789"/>
              <a:gd name="connsiteX19" fmla="*/ 2518758 w 7175498"/>
              <a:gd name="connsiteY19" fmla="*/ 5504237 h 5535789"/>
              <a:gd name="connsiteX20" fmla="*/ 2186940 w 7175498"/>
              <a:gd name="connsiteY20" fmla="*/ 5243616 h 5535789"/>
              <a:gd name="connsiteX21" fmla="*/ 2252951 w 7175498"/>
              <a:gd name="connsiteY21" fmla="*/ 5187218 h 5535789"/>
              <a:gd name="connsiteX22" fmla="*/ 2215325 w 7175498"/>
              <a:gd name="connsiteY22" fmla="*/ 5143157 h 5535789"/>
              <a:gd name="connsiteX23" fmla="*/ 2330725 w 7175498"/>
              <a:gd name="connsiteY23" fmla="*/ 5113378 h 5535789"/>
              <a:gd name="connsiteX24" fmla="*/ 2230118 w 7175498"/>
              <a:gd name="connsiteY24" fmla="*/ 5045561 h 5535789"/>
              <a:gd name="connsiteX25" fmla="*/ 2146367 w 7175498"/>
              <a:gd name="connsiteY25" fmla="*/ 5133825 h 5535789"/>
              <a:gd name="connsiteX26" fmla="*/ 2146367 w 7175498"/>
              <a:gd name="connsiteY26" fmla="*/ 5080646 h 5535789"/>
              <a:gd name="connsiteX27" fmla="*/ 2230118 w 7175498"/>
              <a:gd name="connsiteY27" fmla="*/ 5045561 h 5535789"/>
              <a:gd name="connsiteX28" fmla="*/ 1576182 w 7175498"/>
              <a:gd name="connsiteY28" fmla="*/ 5042550 h 5535789"/>
              <a:gd name="connsiteX29" fmla="*/ 1594071 w 7175498"/>
              <a:gd name="connsiteY29" fmla="*/ 5048348 h 5535789"/>
              <a:gd name="connsiteX30" fmla="*/ 1589505 w 7175498"/>
              <a:gd name="connsiteY30" fmla="*/ 5088028 h 5535789"/>
              <a:gd name="connsiteX31" fmla="*/ 1556777 w 7175498"/>
              <a:gd name="connsiteY31" fmla="*/ 5110965 h 5535789"/>
              <a:gd name="connsiteX32" fmla="*/ 1531620 w 7175498"/>
              <a:gd name="connsiteY32" fmla="*/ 5064222 h 5535789"/>
              <a:gd name="connsiteX33" fmla="*/ 1576182 w 7175498"/>
              <a:gd name="connsiteY33" fmla="*/ 5042550 h 5535789"/>
              <a:gd name="connsiteX34" fmla="*/ 2104390 w 7175498"/>
              <a:gd name="connsiteY34" fmla="*/ 4918985 h 5535789"/>
              <a:gd name="connsiteX35" fmla="*/ 2185758 w 7175498"/>
              <a:gd name="connsiteY35" fmla="*/ 4977766 h 5535789"/>
              <a:gd name="connsiteX36" fmla="*/ 2185758 w 7175498"/>
              <a:gd name="connsiteY36" fmla="*/ 4924709 h 5535789"/>
              <a:gd name="connsiteX37" fmla="*/ 2226443 w 7175498"/>
              <a:gd name="connsiteY37" fmla="*/ 4927571 h 5535789"/>
              <a:gd name="connsiteX38" fmla="*/ 2188837 w 7175498"/>
              <a:gd name="connsiteY38" fmla="*/ 4990315 h 5535789"/>
              <a:gd name="connsiteX39" fmla="*/ 2104390 w 7175498"/>
              <a:gd name="connsiteY39" fmla="*/ 4918985 h 5535789"/>
              <a:gd name="connsiteX40" fmla="*/ 2041639 w 7175498"/>
              <a:gd name="connsiteY40" fmla="*/ 4884879 h 5535789"/>
              <a:gd name="connsiteX41" fmla="*/ 2050574 w 7175498"/>
              <a:gd name="connsiteY41" fmla="*/ 4885874 h 5535789"/>
              <a:gd name="connsiteX42" fmla="*/ 2060287 w 7175498"/>
              <a:gd name="connsiteY42" fmla="*/ 4903437 h 5535789"/>
              <a:gd name="connsiteX43" fmla="*/ 2007586 w 7175498"/>
              <a:gd name="connsiteY43" fmla="*/ 4903437 h 5535789"/>
              <a:gd name="connsiteX44" fmla="*/ 2091688 w 7175498"/>
              <a:gd name="connsiteY44" fmla="*/ 4921734 h 5535789"/>
              <a:gd name="connsiteX45" fmla="*/ 2004512 w 7175498"/>
              <a:gd name="connsiteY45" fmla="*/ 4944219 h 5535789"/>
              <a:gd name="connsiteX46" fmla="*/ 1991995 w 7175498"/>
              <a:gd name="connsiteY46" fmla="*/ 4894399 h 5535789"/>
              <a:gd name="connsiteX47" fmla="*/ 2041639 w 7175498"/>
              <a:gd name="connsiteY47" fmla="*/ 4884879 h 5535789"/>
              <a:gd name="connsiteX48" fmla="*/ 2122397 w 7175498"/>
              <a:gd name="connsiteY48" fmla="*/ 4834631 h 5535789"/>
              <a:gd name="connsiteX49" fmla="*/ 2094723 w 7175498"/>
              <a:gd name="connsiteY49" fmla="*/ 4881895 h 5535789"/>
              <a:gd name="connsiteX50" fmla="*/ 2091428 w 7175498"/>
              <a:gd name="connsiteY50" fmla="*/ 4869306 h 5535789"/>
              <a:gd name="connsiteX51" fmla="*/ 2069465 w 7175498"/>
              <a:gd name="connsiteY51" fmla="*/ 4835072 h 5535789"/>
              <a:gd name="connsiteX52" fmla="*/ 2088353 w 7175498"/>
              <a:gd name="connsiteY52" fmla="*/ 4856717 h 5535789"/>
              <a:gd name="connsiteX53" fmla="*/ 2122397 w 7175498"/>
              <a:gd name="connsiteY53" fmla="*/ 4834631 h 5535789"/>
              <a:gd name="connsiteX54" fmla="*/ 2328237 w 7175498"/>
              <a:gd name="connsiteY54" fmla="*/ 4649010 h 5535789"/>
              <a:gd name="connsiteX55" fmla="*/ 2316127 w 7175498"/>
              <a:gd name="connsiteY55" fmla="*/ 4705155 h 5535789"/>
              <a:gd name="connsiteX56" fmla="*/ 2328237 w 7175498"/>
              <a:gd name="connsiteY56" fmla="*/ 4649010 h 5535789"/>
              <a:gd name="connsiteX57" fmla="*/ 2455063 w 7175498"/>
              <a:gd name="connsiteY57" fmla="*/ 4417162 h 5535789"/>
              <a:gd name="connsiteX58" fmla="*/ 2405301 w 7175498"/>
              <a:gd name="connsiteY58" fmla="*/ 4429932 h 5535789"/>
              <a:gd name="connsiteX59" fmla="*/ 2377999 w 7175498"/>
              <a:gd name="connsiteY59" fmla="*/ 4582736 h 5535789"/>
              <a:gd name="connsiteX60" fmla="*/ 2415430 w 7175498"/>
              <a:gd name="connsiteY60" fmla="*/ 4626772 h 5535789"/>
              <a:gd name="connsiteX61" fmla="*/ 2455063 w 7175498"/>
              <a:gd name="connsiteY61" fmla="*/ 4417162 h 5535789"/>
              <a:gd name="connsiteX62" fmla="*/ 6924675 w 7175498"/>
              <a:gd name="connsiteY62" fmla="*/ 4405801 h 5535789"/>
              <a:gd name="connsiteX63" fmla="*/ 7012760 w 7175498"/>
              <a:gd name="connsiteY63" fmla="*/ 4436600 h 5535789"/>
              <a:gd name="connsiteX64" fmla="*/ 7131676 w 7175498"/>
              <a:gd name="connsiteY64" fmla="*/ 4538898 h 5535789"/>
              <a:gd name="connsiteX65" fmla="*/ 7175498 w 7175498"/>
              <a:gd name="connsiteY65" fmla="*/ 4660115 h 5535789"/>
              <a:gd name="connsiteX66" fmla="*/ 6924675 w 7175498"/>
              <a:gd name="connsiteY66" fmla="*/ 4405801 h 5535789"/>
              <a:gd name="connsiteX67" fmla="*/ 6888433 w 7175498"/>
              <a:gd name="connsiteY67" fmla="*/ 4294058 h 5535789"/>
              <a:gd name="connsiteX68" fmla="*/ 7005953 w 7175498"/>
              <a:gd name="connsiteY68" fmla="*/ 4411717 h 5535789"/>
              <a:gd name="connsiteX69" fmla="*/ 6871335 w 7175498"/>
              <a:gd name="connsiteY69" fmla="*/ 4300157 h 5535789"/>
              <a:gd name="connsiteX70" fmla="*/ 6888433 w 7175498"/>
              <a:gd name="connsiteY70" fmla="*/ 4294058 h 5535789"/>
              <a:gd name="connsiteX71" fmla="*/ 1924270 w 7175498"/>
              <a:gd name="connsiteY71" fmla="*/ 4224594 h 5535789"/>
              <a:gd name="connsiteX72" fmla="*/ 1942544 w 7175498"/>
              <a:gd name="connsiteY72" fmla="*/ 4229883 h 5535789"/>
              <a:gd name="connsiteX73" fmla="*/ 1920816 w 7175498"/>
              <a:gd name="connsiteY73" fmla="*/ 4248870 h 5535789"/>
              <a:gd name="connsiteX74" fmla="*/ 1970416 w 7175498"/>
              <a:gd name="connsiteY74" fmla="*/ 4236065 h 5535789"/>
              <a:gd name="connsiteX75" fmla="*/ 1914672 w 7175498"/>
              <a:gd name="connsiteY75" fmla="*/ 4276909 h 5535789"/>
              <a:gd name="connsiteX76" fmla="*/ 1924270 w 7175498"/>
              <a:gd name="connsiteY76" fmla="*/ 4224594 h 5535789"/>
              <a:gd name="connsiteX77" fmla="*/ 6702425 w 7175498"/>
              <a:gd name="connsiteY77" fmla="*/ 4104491 h 5535789"/>
              <a:gd name="connsiteX78" fmla="*/ 6865618 w 7175498"/>
              <a:gd name="connsiteY78" fmla="*/ 4275305 h 5535789"/>
              <a:gd name="connsiteX79" fmla="*/ 6702425 w 7175498"/>
              <a:gd name="connsiteY79" fmla="*/ 4104491 h 5535789"/>
              <a:gd name="connsiteX80" fmla="*/ 1801546 w 7175498"/>
              <a:gd name="connsiteY80" fmla="*/ 4058188 h 5535789"/>
              <a:gd name="connsiteX81" fmla="*/ 1842133 w 7175498"/>
              <a:gd name="connsiteY81" fmla="*/ 4096889 h 5535789"/>
              <a:gd name="connsiteX82" fmla="*/ 1805097 w 7175498"/>
              <a:gd name="connsiteY82" fmla="*/ 4106395 h 5535789"/>
              <a:gd name="connsiteX83" fmla="*/ 1826574 w 7175498"/>
              <a:gd name="connsiteY83" fmla="*/ 4087605 h 5535789"/>
              <a:gd name="connsiteX84" fmla="*/ 1795454 w 7175498"/>
              <a:gd name="connsiteY84" fmla="*/ 4069037 h 5535789"/>
              <a:gd name="connsiteX85" fmla="*/ 1801546 w 7175498"/>
              <a:gd name="connsiteY85" fmla="*/ 4058188 h 5535789"/>
              <a:gd name="connsiteX86" fmla="*/ 1754338 w 7175498"/>
              <a:gd name="connsiteY86" fmla="*/ 3991122 h 5535789"/>
              <a:gd name="connsiteX87" fmla="*/ 1786037 w 7175498"/>
              <a:gd name="connsiteY87" fmla="*/ 4031465 h 5535789"/>
              <a:gd name="connsiteX88" fmla="*/ 1713866 w 7175498"/>
              <a:gd name="connsiteY88" fmla="*/ 4009435 h 5535789"/>
              <a:gd name="connsiteX89" fmla="*/ 1754338 w 7175498"/>
              <a:gd name="connsiteY89" fmla="*/ 3991122 h 5535789"/>
              <a:gd name="connsiteX90" fmla="*/ 1820549 w 7175498"/>
              <a:gd name="connsiteY90" fmla="*/ 3988369 h 5535789"/>
              <a:gd name="connsiteX91" fmla="*/ 1823653 w 7175498"/>
              <a:gd name="connsiteY91" fmla="*/ 3989298 h 5535789"/>
              <a:gd name="connsiteX92" fmla="*/ 1822120 w 7175498"/>
              <a:gd name="connsiteY92" fmla="*/ 4000503 h 5535789"/>
              <a:gd name="connsiteX93" fmla="*/ 1822159 w 7175498"/>
              <a:gd name="connsiteY93" fmla="*/ 4000351 h 5535789"/>
              <a:gd name="connsiteX94" fmla="*/ 1830704 w 7175498"/>
              <a:gd name="connsiteY94" fmla="*/ 4003462 h 5535789"/>
              <a:gd name="connsiteX95" fmla="*/ 1819911 w 7175498"/>
              <a:gd name="connsiteY95" fmla="*/ 4009239 h 5535789"/>
              <a:gd name="connsiteX96" fmla="*/ 1822003 w 7175498"/>
              <a:gd name="connsiteY96" fmla="*/ 4000969 h 5535789"/>
              <a:gd name="connsiteX97" fmla="*/ 1802131 w 7175498"/>
              <a:gd name="connsiteY97" fmla="*/ 3994969 h 5535789"/>
              <a:gd name="connsiteX98" fmla="*/ 1820549 w 7175498"/>
              <a:gd name="connsiteY98" fmla="*/ 3988369 h 5535789"/>
              <a:gd name="connsiteX99" fmla="*/ 1760428 w 7175498"/>
              <a:gd name="connsiteY99" fmla="*/ 3931726 h 5535789"/>
              <a:gd name="connsiteX100" fmla="*/ 1782117 w 7175498"/>
              <a:gd name="connsiteY100" fmla="*/ 3965824 h 5535789"/>
              <a:gd name="connsiteX101" fmla="*/ 1807122 w 7175498"/>
              <a:gd name="connsiteY101" fmla="*/ 3959663 h 5535789"/>
              <a:gd name="connsiteX102" fmla="*/ 1750696 w 7175498"/>
              <a:gd name="connsiteY102" fmla="*/ 3947341 h 5535789"/>
              <a:gd name="connsiteX103" fmla="*/ 1760428 w 7175498"/>
              <a:gd name="connsiteY103" fmla="*/ 3931726 h 5535789"/>
              <a:gd name="connsiteX104" fmla="*/ 1767885 w 7175498"/>
              <a:gd name="connsiteY104" fmla="*/ 3764418 h 5535789"/>
              <a:gd name="connsiteX105" fmla="*/ 1616164 w 7175498"/>
              <a:gd name="connsiteY105" fmla="*/ 3835230 h 5535789"/>
              <a:gd name="connsiteX106" fmla="*/ 1806403 w 7175498"/>
              <a:gd name="connsiteY106" fmla="*/ 3800001 h 5535789"/>
              <a:gd name="connsiteX107" fmla="*/ 1767885 w 7175498"/>
              <a:gd name="connsiteY107" fmla="*/ 3764418 h 5535789"/>
              <a:gd name="connsiteX108" fmla="*/ 1475600 w 7175498"/>
              <a:gd name="connsiteY108" fmla="*/ 2771397 h 5535789"/>
              <a:gd name="connsiteX109" fmla="*/ 1552574 w 7175498"/>
              <a:gd name="connsiteY109" fmla="*/ 2803647 h 5535789"/>
              <a:gd name="connsiteX110" fmla="*/ 1455420 w 7175498"/>
              <a:gd name="connsiteY110" fmla="*/ 2788446 h 5535789"/>
              <a:gd name="connsiteX111" fmla="*/ 1475600 w 7175498"/>
              <a:gd name="connsiteY111" fmla="*/ 2771397 h 5535789"/>
              <a:gd name="connsiteX112" fmla="*/ 1409544 w 7175498"/>
              <a:gd name="connsiteY112" fmla="*/ 2348482 h 5535789"/>
              <a:gd name="connsiteX113" fmla="*/ 1381760 w 7175498"/>
              <a:gd name="connsiteY113" fmla="*/ 2395399 h 5535789"/>
              <a:gd name="connsiteX114" fmla="*/ 1406677 w 7175498"/>
              <a:gd name="connsiteY114" fmla="*/ 2389011 h 5535789"/>
              <a:gd name="connsiteX115" fmla="*/ 1409544 w 7175498"/>
              <a:gd name="connsiteY115" fmla="*/ 2348482 h 5535789"/>
              <a:gd name="connsiteX116" fmla="*/ 1755748 w 7175498"/>
              <a:gd name="connsiteY116" fmla="*/ 2251884 h 5535789"/>
              <a:gd name="connsiteX117" fmla="*/ 1908808 w 7175498"/>
              <a:gd name="connsiteY117" fmla="*/ 2380716 h 5535789"/>
              <a:gd name="connsiteX118" fmla="*/ 1696056 w 7175498"/>
              <a:gd name="connsiteY118" fmla="*/ 2275694 h 5535789"/>
              <a:gd name="connsiteX119" fmla="*/ 1755748 w 7175498"/>
              <a:gd name="connsiteY119" fmla="*/ 2251884 h 5535789"/>
              <a:gd name="connsiteX120" fmla="*/ 1491777 w 7175498"/>
              <a:gd name="connsiteY120" fmla="*/ 2241873 h 5535789"/>
              <a:gd name="connsiteX121" fmla="*/ 1505898 w 7175498"/>
              <a:gd name="connsiteY121" fmla="*/ 2257837 h 5535789"/>
              <a:gd name="connsiteX122" fmla="*/ 1449705 w 7175498"/>
              <a:gd name="connsiteY122" fmla="*/ 2245474 h 5535789"/>
              <a:gd name="connsiteX123" fmla="*/ 1491777 w 7175498"/>
              <a:gd name="connsiteY123" fmla="*/ 2241873 h 5535789"/>
              <a:gd name="connsiteX124" fmla="*/ 993004 w 7175498"/>
              <a:gd name="connsiteY124" fmla="*/ 2070181 h 5535789"/>
              <a:gd name="connsiteX125" fmla="*/ 1213178 w 7175498"/>
              <a:gd name="connsiteY125" fmla="*/ 2359042 h 5535789"/>
              <a:gd name="connsiteX126" fmla="*/ 1553567 w 7175498"/>
              <a:gd name="connsiteY126" fmla="*/ 2444907 h 5535789"/>
              <a:gd name="connsiteX127" fmla="*/ 1719578 w 7175498"/>
              <a:gd name="connsiteY127" fmla="*/ 2575027 h 5535789"/>
              <a:gd name="connsiteX128" fmla="*/ 1272845 w 7175498"/>
              <a:gd name="connsiteY128" fmla="*/ 2436981 h 5535789"/>
              <a:gd name="connsiteX129" fmla="*/ 1247746 w 7175498"/>
              <a:gd name="connsiteY129" fmla="*/ 2390306 h 5535789"/>
              <a:gd name="connsiteX130" fmla="*/ 888421 w 7175498"/>
              <a:gd name="connsiteY130" fmla="*/ 2388764 h 5535789"/>
              <a:gd name="connsiteX131" fmla="*/ 993004 w 7175498"/>
              <a:gd name="connsiteY131" fmla="*/ 2070181 h 5535789"/>
              <a:gd name="connsiteX132" fmla="*/ 373349 w 7175498"/>
              <a:gd name="connsiteY132" fmla="*/ 1836317 h 5535789"/>
              <a:gd name="connsiteX133" fmla="*/ 559434 w 7175498"/>
              <a:gd name="connsiteY133" fmla="*/ 1928344 h 5535789"/>
              <a:gd name="connsiteX134" fmla="*/ 337186 w 7175498"/>
              <a:gd name="connsiteY134" fmla="*/ 1839144 h 5535789"/>
              <a:gd name="connsiteX135" fmla="*/ 373349 w 7175498"/>
              <a:gd name="connsiteY135" fmla="*/ 1836317 h 5535789"/>
              <a:gd name="connsiteX136" fmla="*/ 6100225 w 7175498"/>
              <a:gd name="connsiteY136" fmla="*/ 1803447 h 5535789"/>
              <a:gd name="connsiteX137" fmla="*/ 6129538 w 7175498"/>
              <a:gd name="connsiteY137" fmla="*/ 1807975 h 5535789"/>
              <a:gd name="connsiteX138" fmla="*/ 6067421 w 7175498"/>
              <a:gd name="connsiteY138" fmla="*/ 1876909 h 5535789"/>
              <a:gd name="connsiteX139" fmla="*/ 6100225 w 7175498"/>
              <a:gd name="connsiteY139" fmla="*/ 1803447 h 5535789"/>
              <a:gd name="connsiteX140" fmla="*/ 1359988 w 7175498"/>
              <a:gd name="connsiteY140" fmla="*/ 1790551 h 5535789"/>
              <a:gd name="connsiteX141" fmla="*/ 1569718 w 7175498"/>
              <a:gd name="connsiteY141" fmla="*/ 1936236 h 5535789"/>
              <a:gd name="connsiteX142" fmla="*/ 1532487 w 7175498"/>
              <a:gd name="connsiteY142" fmla="*/ 1998829 h 5535789"/>
              <a:gd name="connsiteX143" fmla="*/ 1359988 w 7175498"/>
              <a:gd name="connsiteY143" fmla="*/ 1790551 h 5535789"/>
              <a:gd name="connsiteX144" fmla="*/ 1238213 w 7175498"/>
              <a:gd name="connsiteY144" fmla="*/ 1728321 h 5535789"/>
              <a:gd name="connsiteX145" fmla="*/ 1244599 w 7175498"/>
              <a:gd name="connsiteY145" fmla="*/ 1753218 h 5535789"/>
              <a:gd name="connsiteX146" fmla="*/ 1207170 w 7175498"/>
              <a:gd name="connsiteY146" fmla="*/ 1762609 h 5535789"/>
              <a:gd name="connsiteX147" fmla="*/ 1200785 w 7175498"/>
              <a:gd name="connsiteY147" fmla="*/ 1737712 h 5535789"/>
              <a:gd name="connsiteX148" fmla="*/ 806720 w 7175498"/>
              <a:gd name="connsiteY148" fmla="*/ 1493396 h 5535789"/>
              <a:gd name="connsiteX149" fmla="*/ 994409 w 7175498"/>
              <a:gd name="connsiteY149" fmla="*/ 1604596 h 5535789"/>
              <a:gd name="connsiteX150" fmla="*/ 806720 w 7175498"/>
              <a:gd name="connsiteY150" fmla="*/ 1493396 h 5535789"/>
              <a:gd name="connsiteX151" fmla="*/ 6222928 w 7175498"/>
              <a:gd name="connsiteY151" fmla="*/ 1354309 h 5535789"/>
              <a:gd name="connsiteX152" fmla="*/ 6302629 w 7175498"/>
              <a:gd name="connsiteY152" fmla="*/ 1392116 h 5535789"/>
              <a:gd name="connsiteX153" fmla="*/ 6212677 w 7175498"/>
              <a:gd name="connsiteY153" fmla="*/ 1508171 h 5535789"/>
              <a:gd name="connsiteX154" fmla="*/ 6143228 w 7175498"/>
              <a:gd name="connsiteY154" fmla="*/ 1392116 h 5535789"/>
              <a:gd name="connsiteX155" fmla="*/ 6222928 w 7175498"/>
              <a:gd name="connsiteY155" fmla="*/ 1354309 h 5535789"/>
              <a:gd name="connsiteX156" fmla="*/ 2885576 w 7175498"/>
              <a:gd name="connsiteY156" fmla="*/ 1162538 h 5535789"/>
              <a:gd name="connsiteX157" fmla="*/ 2925919 w 7175498"/>
              <a:gd name="connsiteY157" fmla="*/ 1165631 h 5535789"/>
              <a:gd name="connsiteX158" fmla="*/ 2898293 w 7175498"/>
              <a:gd name="connsiteY158" fmla="*/ 1212701 h 5535789"/>
              <a:gd name="connsiteX159" fmla="*/ 2885576 w 7175498"/>
              <a:gd name="connsiteY159" fmla="*/ 1162538 h 5535789"/>
              <a:gd name="connsiteX160" fmla="*/ 39526 w 7175498"/>
              <a:gd name="connsiteY160" fmla="*/ 1137509 h 5535789"/>
              <a:gd name="connsiteX161" fmla="*/ 237488 w 7175498"/>
              <a:gd name="connsiteY161" fmla="*/ 1240364 h 5535789"/>
              <a:gd name="connsiteX162" fmla="*/ 0 w 7175498"/>
              <a:gd name="connsiteY162" fmla="*/ 1141802 h 5535789"/>
              <a:gd name="connsiteX163" fmla="*/ 39526 w 7175498"/>
              <a:gd name="connsiteY163" fmla="*/ 1137509 h 5535789"/>
              <a:gd name="connsiteX164" fmla="*/ 2906008 w 7175498"/>
              <a:gd name="connsiteY164" fmla="*/ 1087477 h 5535789"/>
              <a:gd name="connsiteX165" fmla="*/ 2937956 w 7175498"/>
              <a:gd name="connsiteY165" fmla="*/ 1109177 h 5535789"/>
              <a:gd name="connsiteX166" fmla="*/ 2871741 w 7175498"/>
              <a:gd name="connsiteY166" fmla="*/ 1112465 h 5535789"/>
              <a:gd name="connsiteX167" fmla="*/ 2906008 w 7175498"/>
              <a:gd name="connsiteY167" fmla="*/ 1087477 h 5535789"/>
              <a:gd name="connsiteX168" fmla="*/ 747113 w 7175498"/>
              <a:gd name="connsiteY168" fmla="*/ 798918 h 5535789"/>
              <a:gd name="connsiteX169" fmla="*/ 799463 w 7175498"/>
              <a:gd name="connsiteY169" fmla="*/ 844688 h 5535789"/>
              <a:gd name="connsiteX170" fmla="*/ 737235 w 7175498"/>
              <a:gd name="connsiteY170" fmla="*/ 807692 h 5535789"/>
              <a:gd name="connsiteX171" fmla="*/ 747113 w 7175498"/>
              <a:gd name="connsiteY171" fmla="*/ 798918 h 5535789"/>
              <a:gd name="connsiteX172" fmla="*/ 4284245 w 7175498"/>
              <a:gd name="connsiteY172" fmla="*/ 765663 h 5535789"/>
              <a:gd name="connsiteX173" fmla="*/ 4303394 w 7175498"/>
              <a:gd name="connsiteY173" fmla="*/ 840571 h 5535789"/>
              <a:gd name="connsiteX174" fmla="*/ 4176395 w 7175498"/>
              <a:gd name="connsiteY174" fmla="*/ 1019027 h 5535789"/>
              <a:gd name="connsiteX175" fmla="*/ 4284245 w 7175498"/>
              <a:gd name="connsiteY175" fmla="*/ 765663 h 5535789"/>
              <a:gd name="connsiteX176" fmla="*/ 716315 w 7175498"/>
              <a:gd name="connsiteY176" fmla="*/ 749691 h 5535789"/>
              <a:gd name="connsiteX177" fmla="*/ 737398 w 7175498"/>
              <a:gd name="connsiteY177" fmla="*/ 754368 h 5535789"/>
              <a:gd name="connsiteX178" fmla="*/ 700014 w 7175498"/>
              <a:gd name="connsiteY178" fmla="*/ 763834 h 5535789"/>
              <a:gd name="connsiteX179" fmla="*/ 716315 w 7175498"/>
              <a:gd name="connsiteY179" fmla="*/ 749691 h 5535789"/>
              <a:gd name="connsiteX180" fmla="*/ 2507489 w 7175498"/>
              <a:gd name="connsiteY180" fmla="*/ 518192 h 5535789"/>
              <a:gd name="connsiteX181" fmla="*/ 2652393 w 7175498"/>
              <a:gd name="connsiteY181" fmla="*/ 664648 h 5535789"/>
              <a:gd name="connsiteX182" fmla="*/ 2352675 w 7175498"/>
              <a:gd name="connsiteY182" fmla="*/ 634928 h 5535789"/>
              <a:gd name="connsiteX183" fmla="*/ 2507489 w 7175498"/>
              <a:gd name="connsiteY183" fmla="*/ 518192 h 5535789"/>
              <a:gd name="connsiteX184" fmla="*/ 4585337 w 7175498"/>
              <a:gd name="connsiteY184" fmla="*/ 490938 h 5535789"/>
              <a:gd name="connsiteX185" fmla="*/ 4584236 w 7175498"/>
              <a:gd name="connsiteY185" fmla="*/ 902672 h 5535789"/>
              <a:gd name="connsiteX186" fmla="*/ 4741227 w 7175498"/>
              <a:gd name="connsiteY186" fmla="*/ 1100833 h 5535789"/>
              <a:gd name="connsiteX187" fmla="*/ 5324272 w 7175498"/>
              <a:gd name="connsiteY187" fmla="*/ 1362185 h 5535789"/>
              <a:gd name="connsiteX188" fmla="*/ 5236199 w 7175498"/>
              <a:gd name="connsiteY188" fmla="*/ 1636968 h 5535789"/>
              <a:gd name="connsiteX189" fmla="*/ 5652786 w 7175498"/>
              <a:gd name="connsiteY189" fmla="*/ 1630583 h 5535789"/>
              <a:gd name="connsiteX190" fmla="*/ 5667978 w 7175498"/>
              <a:gd name="connsiteY190" fmla="*/ 1673298 h 5535789"/>
              <a:gd name="connsiteX191" fmla="*/ 5174768 w 7175498"/>
              <a:gd name="connsiteY191" fmla="*/ 1812008 h 5535789"/>
              <a:gd name="connsiteX192" fmla="*/ 5187979 w 7175498"/>
              <a:gd name="connsiteY192" fmla="*/ 1967894 h 5535789"/>
              <a:gd name="connsiteX193" fmla="*/ 5232015 w 7175498"/>
              <a:gd name="connsiteY193" fmla="*/ 1983307 h 5535789"/>
              <a:gd name="connsiteX194" fmla="*/ 5226291 w 7175498"/>
              <a:gd name="connsiteY194" fmla="*/ 2064333 h 5535789"/>
              <a:gd name="connsiteX195" fmla="*/ 5434804 w 7175498"/>
              <a:gd name="connsiteY195" fmla="*/ 1998279 h 5535789"/>
              <a:gd name="connsiteX196" fmla="*/ 5562731 w 7175498"/>
              <a:gd name="connsiteY196" fmla="*/ 1978683 h 5535789"/>
              <a:gd name="connsiteX197" fmla="*/ 5600382 w 7175498"/>
              <a:gd name="connsiteY197" fmla="*/ 2022719 h 5535789"/>
              <a:gd name="connsiteX198" fmla="*/ 5693960 w 7175498"/>
              <a:gd name="connsiteY198" fmla="*/ 2025361 h 5535789"/>
              <a:gd name="connsiteX199" fmla="*/ 5808015 w 7175498"/>
              <a:gd name="connsiteY199" fmla="*/ 1796375 h 5535789"/>
              <a:gd name="connsiteX200" fmla="*/ 5837299 w 7175498"/>
              <a:gd name="connsiteY200" fmla="*/ 1801880 h 5535789"/>
              <a:gd name="connsiteX201" fmla="*/ 5799208 w 7175498"/>
              <a:gd name="connsiteY201" fmla="*/ 1865732 h 5535789"/>
              <a:gd name="connsiteX202" fmla="*/ 5859098 w 7175498"/>
              <a:gd name="connsiteY202" fmla="*/ 1996518 h 5535789"/>
              <a:gd name="connsiteX203" fmla="*/ 5828052 w 7175498"/>
              <a:gd name="connsiteY203" fmla="*/ 2031086 h 5535789"/>
              <a:gd name="connsiteX204" fmla="*/ 6015648 w 7175498"/>
              <a:gd name="connsiteY204" fmla="*/ 2089433 h 5535789"/>
              <a:gd name="connsiteX205" fmla="*/ 6179244 w 7175498"/>
              <a:gd name="connsiteY205" fmla="*/ 1742211 h 5535789"/>
              <a:gd name="connsiteX206" fmla="*/ 6294400 w 7175498"/>
              <a:gd name="connsiteY206" fmla="*/ 1673298 h 5535789"/>
              <a:gd name="connsiteX207" fmla="*/ 6275244 w 7175498"/>
              <a:gd name="connsiteY207" fmla="*/ 2170239 h 5535789"/>
              <a:gd name="connsiteX208" fmla="*/ 6340198 w 7175498"/>
              <a:gd name="connsiteY208" fmla="*/ 2060149 h 5535789"/>
              <a:gd name="connsiteX209" fmla="*/ 6412198 w 7175498"/>
              <a:gd name="connsiteY209" fmla="*/ 2082167 h 5535789"/>
              <a:gd name="connsiteX210" fmla="*/ 6500271 w 7175498"/>
              <a:gd name="connsiteY210" fmla="*/ 2324364 h 5535789"/>
              <a:gd name="connsiteX211" fmla="*/ 6559280 w 7175498"/>
              <a:gd name="connsiteY211" fmla="*/ 2295961 h 5535789"/>
              <a:gd name="connsiteX212" fmla="*/ 6540785 w 7175498"/>
              <a:gd name="connsiteY212" fmla="*/ 2327226 h 5535789"/>
              <a:gd name="connsiteX213" fmla="*/ 6768454 w 7175498"/>
              <a:gd name="connsiteY213" fmla="*/ 2335593 h 5535789"/>
              <a:gd name="connsiteX214" fmla="*/ 6887794 w 7175498"/>
              <a:gd name="connsiteY214" fmla="*/ 2489718 h 5535789"/>
              <a:gd name="connsiteX215" fmla="*/ 6788491 w 7175498"/>
              <a:gd name="connsiteY215" fmla="*/ 2621825 h 5535789"/>
              <a:gd name="connsiteX216" fmla="*/ 6816236 w 7175498"/>
              <a:gd name="connsiteY216" fmla="*/ 2574265 h 5535789"/>
              <a:gd name="connsiteX217" fmla="*/ 6738952 w 7175498"/>
              <a:gd name="connsiteY217" fmla="*/ 2740059 h 5535789"/>
              <a:gd name="connsiteX218" fmla="*/ 6764272 w 7175498"/>
              <a:gd name="connsiteY218" fmla="*/ 2786737 h 5535789"/>
              <a:gd name="connsiteX219" fmla="*/ 6820420 w 7175498"/>
              <a:gd name="connsiteY219" fmla="*/ 2798847 h 5535789"/>
              <a:gd name="connsiteX220" fmla="*/ 6945704 w 7175498"/>
              <a:gd name="connsiteY220" fmla="*/ 2926110 h 5535789"/>
              <a:gd name="connsiteX221" fmla="*/ 6765374 w 7175498"/>
              <a:gd name="connsiteY221" fmla="*/ 3051832 h 5535789"/>
              <a:gd name="connsiteX222" fmla="*/ 6825484 w 7175498"/>
              <a:gd name="connsiteY222" fmla="*/ 3182618 h 5535789"/>
              <a:gd name="connsiteX223" fmla="*/ 7031355 w 7175498"/>
              <a:gd name="connsiteY223" fmla="*/ 3209700 h 5535789"/>
              <a:gd name="connsiteX224" fmla="*/ 6875465 w 7175498"/>
              <a:gd name="connsiteY224" fmla="*/ 3222911 h 5535789"/>
              <a:gd name="connsiteX225" fmla="*/ 6807648 w 7175498"/>
              <a:gd name="connsiteY225" fmla="*/ 3372853 h 5535789"/>
              <a:gd name="connsiteX226" fmla="*/ 6866878 w 7175498"/>
              <a:gd name="connsiteY226" fmla="*/ 3397513 h 5535789"/>
              <a:gd name="connsiteX227" fmla="*/ 6800823 w 7175498"/>
              <a:gd name="connsiteY227" fmla="*/ 3401035 h 5535789"/>
              <a:gd name="connsiteX228" fmla="*/ 6793116 w 7175498"/>
              <a:gd name="connsiteY228" fmla="*/ 3734826 h 5535789"/>
              <a:gd name="connsiteX229" fmla="*/ 6532200 w 7175498"/>
              <a:gd name="connsiteY229" fmla="*/ 3960730 h 5535789"/>
              <a:gd name="connsiteX230" fmla="*/ 6323906 w 7175498"/>
              <a:gd name="connsiteY230" fmla="*/ 4133129 h 5535789"/>
              <a:gd name="connsiteX231" fmla="*/ 6155466 w 7175498"/>
              <a:gd name="connsiteY231" fmla="*/ 4149643 h 5535789"/>
              <a:gd name="connsiteX232" fmla="*/ 6177484 w 7175498"/>
              <a:gd name="connsiteY232" fmla="*/ 4396023 h 5535789"/>
              <a:gd name="connsiteX233" fmla="*/ 6284493 w 7175498"/>
              <a:gd name="connsiteY233" fmla="*/ 4607614 h 5535789"/>
              <a:gd name="connsiteX234" fmla="*/ 6501374 w 7175498"/>
              <a:gd name="connsiteY234" fmla="*/ 4937883 h 5535789"/>
              <a:gd name="connsiteX235" fmla="*/ 6241337 w 7175498"/>
              <a:gd name="connsiteY235" fmla="*/ 4698989 h 5535789"/>
              <a:gd name="connsiteX236" fmla="*/ 5999136 w 7175498"/>
              <a:gd name="connsiteY236" fmla="*/ 4216577 h 5535789"/>
              <a:gd name="connsiteX237" fmla="*/ 5781154 w 7175498"/>
              <a:gd name="connsiteY237" fmla="*/ 4245641 h 5535789"/>
              <a:gd name="connsiteX238" fmla="*/ 5705191 w 7175498"/>
              <a:gd name="connsiteY238" fmla="*/ 4676530 h 5535789"/>
              <a:gd name="connsiteX239" fmla="*/ 5761338 w 7175498"/>
              <a:gd name="connsiteY239" fmla="*/ 4688640 h 5535789"/>
              <a:gd name="connsiteX240" fmla="*/ 5683393 w 7175498"/>
              <a:gd name="connsiteY240" fmla="*/ 4695246 h 5535789"/>
              <a:gd name="connsiteX241" fmla="*/ 5622182 w 7175498"/>
              <a:gd name="connsiteY241" fmla="*/ 4923351 h 5535789"/>
              <a:gd name="connsiteX242" fmla="*/ 5570219 w 7175498"/>
              <a:gd name="connsiteY242" fmla="*/ 4511837 h 5535789"/>
              <a:gd name="connsiteX243" fmla="*/ 5636274 w 7175498"/>
              <a:gd name="connsiteY243" fmla="*/ 4561377 h 5535789"/>
              <a:gd name="connsiteX244" fmla="*/ 5612934 w 7175498"/>
              <a:gd name="connsiteY244" fmla="*/ 4262154 h 5535789"/>
              <a:gd name="connsiteX245" fmla="*/ 5207577 w 7175498"/>
              <a:gd name="connsiteY245" fmla="*/ 4285933 h 5535789"/>
              <a:gd name="connsiteX246" fmla="*/ 5126327 w 7175498"/>
              <a:gd name="connsiteY246" fmla="*/ 4279989 h 5535789"/>
              <a:gd name="connsiteX247" fmla="*/ 5080089 w 7175498"/>
              <a:gd name="connsiteY247" fmla="*/ 4358152 h 5535789"/>
              <a:gd name="connsiteX248" fmla="*/ 4950621 w 7175498"/>
              <a:gd name="connsiteY248" fmla="*/ 4059370 h 5535789"/>
              <a:gd name="connsiteX249" fmla="*/ 4872456 w 7175498"/>
              <a:gd name="connsiteY249" fmla="*/ 4012912 h 5535789"/>
              <a:gd name="connsiteX250" fmla="*/ 4564199 w 7175498"/>
              <a:gd name="connsiteY250" fmla="*/ 3946858 h 5535789"/>
              <a:gd name="connsiteX251" fmla="*/ 4598328 w 7175498"/>
              <a:gd name="connsiteY251" fmla="*/ 3924840 h 5535789"/>
              <a:gd name="connsiteX252" fmla="*/ 4541961 w 7175498"/>
              <a:gd name="connsiteY252" fmla="*/ 3858787 h 5535789"/>
              <a:gd name="connsiteX253" fmla="*/ 4302621 w 7175498"/>
              <a:gd name="connsiteY253" fmla="*/ 4065755 h 5535789"/>
              <a:gd name="connsiteX254" fmla="*/ 4166328 w 7175498"/>
              <a:gd name="connsiteY254" fmla="*/ 4259952 h 5535789"/>
              <a:gd name="connsiteX255" fmla="*/ 4423942 w 7175498"/>
              <a:gd name="connsiteY255" fmla="*/ 4645485 h 5535789"/>
              <a:gd name="connsiteX256" fmla="*/ 4709080 w 7175498"/>
              <a:gd name="connsiteY256" fmla="*/ 4877994 h 5535789"/>
              <a:gd name="connsiteX257" fmla="*/ 4728456 w 7175498"/>
              <a:gd name="connsiteY257" fmla="*/ 5005918 h 5535789"/>
              <a:gd name="connsiteX258" fmla="*/ 4628493 w 7175498"/>
              <a:gd name="connsiteY258" fmla="*/ 4978175 h 5535789"/>
              <a:gd name="connsiteX259" fmla="*/ 4295796 w 7175498"/>
              <a:gd name="connsiteY259" fmla="*/ 4558735 h 5535789"/>
              <a:gd name="connsiteX260" fmla="*/ 4006475 w 7175498"/>
              <a:gd name="connsiteY260" fmla="*/ 4725410 h 5535789"/>
              <a:gd name="connsiteX261" fmla="*/ 3818879 w 7175498"/>
              <a:gd name="connsiteY261" fmla="*/ 4667063 h 5535789"/>
              <a:gd name="connsiteX262" fmla="*/ 3453374 w 7175498"/>
              <a:gd name="connsiteY262" fmla="*/ 4534956 h 5535789"/>
              <a:gd name="connsiteX263" fmla="*/ 3375870 w 7175498"/>
              <a:gd name="connsiteY263" fmla="*/ 4647687 h 5535789"/>
              <a:gd name="connsiteX264" fmla="*/ 3301228 w 7175498"/>
              <a:gd name="connsiteY264" fmla="*/ 4666622 h 5535789"/>
              <a:gd name="connsiteX265" fmla="*/ 3306952 w 7175498"/>
              <a:gd name="connsiteY265" fmla="*/ 4585597 h 5535789"/>
              <a:gd name="connsiteX266" fmla="*/ 3073118 w 7175498"/>
              <a:gd name="connsiteY266" fmla="*/ 4605413 h 5535789"/>
              <a:gd name="connsiteX267" fmla="*/ 3030402 w 7175498"/>
              <a:gd name="connsiteY267" fmla="*/ 4802032 h 5535789"/>
              <a:gd name="connsiteX268" fmla="*/ 3086549 w 7175498"/>
              <a:gd name="connsiteY268" fmla="*/ 4814362 h 5535789"/>
              <a:gd name="connsiteX269" fmla="*/ 3073118 w 7175498"/>
              <a:gd name="connsiteY269" fmla="*/ 5229179 h 5535789"/>
              <a:gd name="connsiteX270" fmla="*/ 3157448 w 7175498"/>
              <a:gd name="connsiteY270" fmla="*/ 5247454 h 5535789"/>
              <a:gd name="connsiteX271" fmla="*/ 3117154 w 7175498"/>
              <a:gd name="connsiteY271" fmla="*/ 5297655 h 5535789"/>
              <a:gd name="connsiteX272" fmla="*/ 2982622 w 7175498"/>
              <a:gd name="connsiteY272" fmla="*/ 5239087 h 5535789"/>
              <a:gd name="connsiteX273" fmla="*/ 2979099 w 7175498"/>
              <a:gd name="connsiteY273" fmla="*/ 5173033 h 5535789"/>
              <a:gd name="connsiteX274" fmla="*/ 2999576 w 7175498"/>
              <a:gd name="connsiteY274" fmla="*/ 4889223 h 5535789"/>
              <a:gd name="connsiteX275" fmla="*/ 2977558 w 7175498"/>
              <a:gd name="connsiteY275" fmla="*/ 4907938 h 5535789"/>
              <a:gd name="connsiteX276" fmla="*/ 3008604 w 7175498"/>
              <a:gd name="connsiteY276" fmla="*/ 4873590 h 5535789"/>
              <a:gd name="connsiteX277" fmla="*/ 2995613 w 7175498"/>
              <a:gd name="connsiteY277" fmla="*/ 4770549 h 5535789"/>
              <a:gd name="connsiteX278" fmla="*/ 2906219 w 7175498"/>
              <a:gd name="connsiteY278" fmla="*/ 4992489 h 5535789"/>
              <a:gd name="connsiteX279" fmla="*/ 2675466 w 7175498"/>
              <a:gd name="connsiteY279" fmla="*/ 5024855 h 5535789"/>
              <a:gd name="connsiteX280" fmla="*/ 2603687 w 7175498"/>
              <a:gd name="connsiteY280" fmla="*/ 5002837 h 5535789"/>
              <a:gd name="connsiteX281" fmla="*/ 2550402 w 7175498"/>
              <a:gd name="connsiteY281" fmla="*/ 4950214 h 5535789"/>
              <a:gd name="connsiteX282" fmla="*/ 2344751 w 7175498"/>
              <a:gd name="connsiteY282" fmla="*/ 5029038 h 5535789"/>
              <a:gd name="connsiteX283" fmla="*/ 2260421 w 7175498"/>
              <a:gd name="connsiteY283" fmla="*/ 5010763 h 5535789"/>
              <a:gd name="connsiteX284" fmla="*/ 2375797 w 7175498"/>
              <a:gd name="connsiteY284" fmla="*/ 4994690 h 5535789"/>
              <a:gd name="connsiteX285" fmla="*/ 2134916 w 7175498"/>
              <a:gd name="connsiteY285" fmla="*/ 4830437 h 5535789"/>
              <a:gd name="connsiteX286" fmla="*/ 2197228 w 7175498"/>
              <a:gd name="connsiteY286" fmla="*/ 4814584 h 5535789"/>
              <a:gd name="connsiteX287" fmla="*/ 2299834 w 7175498"/>
              <a:gd name="connsiteY287" fmla="*/ 4748531 h 5535789"/>
              <a:gd name="connsiteX288" fmla="*/ 2233779 w 7175498"/>
              <a:gd name="connsiteY288" fmla="*/ 4752054 h 5535789"/>
              <a:gd name="connsiteX289" fmla="*/ 2227393 w 7175498"/>
              <a:gd name="connsiteY289" fmla="*/ 4726953 h 5535789"/>
              <a:gd name="connsiteX290" fmla="*/ 2298072 w 7175498"/>
              <a:gd name="connsiteY290" fmla="*/ 4536499 h 5535789"/>
              <a:gd name="connsiteX291" fmla="*/ 2359944 w 7175498"/>
              <a:gd name="connsiteY291" fmla="*/ 4414520 h 5535789"/>
              <a:gd name="connsiteX292" fmla="*/ 2400457 w 7175498"/>
              <a:gd name="connsiteY292" fmla="*/ 4417382 h 5535789"/>
              <a:gd name="connsiteX293" fmla="*/ 2375357 w 7175498"/>
              <a:gd name="connsiteY293" fmla="*/ 4370704 h 5535789"/>
              <a:gd name="connsiteX294" fmla="*/ 2025706 w 7175498"/>
              <a:gd name="connsiteY294" fmla="*/ 4300687 h 5535789"/>
              <a:gd name="connsiteX295" fmla="*/ 2006990 w 7175498"/>
              <a:gd name="connsiteY295" fmla="*/ 4331953 h 5535789"/>
              <a:gd name="connsiteX296" fmla="*/ 2022403 w 7175498"/>
              <a:gd name="connsiteY296" fmla="*/ 4287917 h 5535789"/>
              <a:gd name="connsiteX297" fmla="*/ 1990697 w 7175498"/>
              <a:gd name="connsiteY297" fmla="*/ 4163296 h 5535789"/>
              <a:gd name="connsiteX298" fmla="*/ 1900201 w 7175498"/>
              <a:gd name="connsiteY298" fmla="*/ 4173204 h 5535789"/>
              <a:gd name="connsiteX299" fmla="*/ 1968678 w 7175498"/>
              <a:gd name="connsiteY299" fmla="*/ 4129168 h 5535789"/>
              <a:gd name="connsiteX300" fmla="*/ 1828862 w 7175498"/>
              <a:gd name="connsiteY300" fmla="*/ 4002565 h 5535789"/>
              <a:gd name="connsiteX301" fmla="*/ 1852201 w 7175498"/>
              <a:gd name="connsiteY301" fmla="*/ 3933209 h 5535789"/>
              <a:gd name="connsiteX302" fmla="*/ 1802440 w 7175498"/>
              <a:gd name="connsiteY302" fmla="*/ 3945979 h 5535789"/>
              <a:gd name="connsiteX303" fmla="*/ 1836349 w 7175498"/>
              <a:gd name="connsiteY303" fmla="*/ 3870898 h 5535789"/>
              <a:gd name="connsiteX304" fmla="*/ 1543064 w 7175498"/>
              <a:gd name="connsiteY304" fmla="*/ 3866055 h 5535789"/>
              <a:gd name="connsiteX305" fmla="*/ 1515321 w 7175498"/>
              <a:gd name="connsiteY305" fmla="*/ 3912953 h 5535789"/>
              <a:gd name="connsiteX306" fmla="*/ 1518183 w 7175498"/>
              <a:gd name="connsiteY306" fmla="*/ 3872440 h 5535789"/>
              <a:gd name="connsiteX307" fmla="*/ 1209927 w 7175498"/>
              <a:gd name="connsiteY307" fmla="*/ 4017317 h 5535789"/>
              <a:gd name="connsiteX308" fmla="*/ 783211 w 7175498"/>
              <a:gd name="connsiteY308" fmla="*/ 4166158 h 5535789"/>
              <a:gd name="connsiteX309" fmla="*/ 1184385 w 7175498"/>
              <a:gd name="connsiteY309" fmla="*/ 3917797 h 5535789"/>
              <a:gd name="connsiteX310" fmla="*/ 1131761 w 7175498"/>
              <a:gd name="connsiteY310" fmla="*/ 3971080 h 5535789"/>
              <a:gd name="connsiteX311" fmla="*/ 1462037 w 7175498"/>
              <a:gd name="connsiteY311" fmla="*/ 3807267 h 5535789"/>
              <a:gd name="connsiteX312" fmla="*/ 1748274 w 7175498"/>
              <a:gd name="connsiteY312" fmla="*/ 3681104 h 5535789"/>
              <a:gd name="connsiteX313" fmla="*/ 1560899 w 7175498"/>
              <a:gd name="connsiteY313" fmla="*/ 3622757 h 5535789"/>
              <a:gd name="connsiteX314" fmla="*/ 1472825 w 7175498"/>
              <a:gd name="connsiteY314" fmla="*/ 3485806 h 5535789"/>
              <a:gd name="connsiteX315" fmla="*/ 1494844 w 7175498"/>
              <a:gd name="connsiteY315" fmla="*/ 3467091 h 5535789"/>
              <a:gd name="connsiteX316" fmla="*/ 1765890 w 7175498"/>
              <a:gd name="connsiteY316" fmla="*/ 3384744 h 5535789"/>
              <a:gd name="connsiteX317" fmla="*/ 1691027 w 7175498"/>
              <a:gd name="connsiteY317" fmla="*/ 3403679 h 5535789"/>
              <a:gd name="connsiteX318" fmla="*/ 1768752 w 7175498"/>
              <a:gd name="connsiteY318" fmla="*/ 3344231 h 5535789"/>
              <a:gd name="connsiteX319" fmla="*/ 1431211 w 7175498"/>
              <a:gd name="connsiteY319" fmla="*/ 3217849 h 5535789"/>
              <a:gd name="connsiteX320" fmla="*/ 1356569 w 7175498"/>
              <a:gd name="connsiteY320" fmla="*/ 3237004 h 5535789"/>
              <a:gd name="connsiteX321" fmla="*/ 1390697 w 7175498"/>
              <a:gd name="connsiteY321" fmla="*/ 3214986 h 5535789"/>
              <a:gd name="connsiteX322" fmla="*/ 1240972 w 7175498"/>
              <a:gd name="connsiteY322" fmla="*/ 3200014 h 5535789"/>
              <a:gd name="connsiteX323" fmla="*/ 1105780 w 7175498"/>
              <a:gd name="connsiteY323" fmla="*/ 2982257 h 5535789"/>
              <a:gd name="connsiteX324" fmla="*/ 728386 w 7175498"/>
              <a:gd name="connsiteY324" fmla="*/ 3012202 h 5535789"/>
              <a:gd name="connsiteX325" fmla="*/ 475615 w 7175498"/>
              <a:gd name="connsiteY325" fmla="*/ 2957377 h 5535789"/>
              <a:gd name="connsiteX326" fmla="*/ 856093 w 7175498"/>
              <a:gd name="connsiteY326" fmla="*/ 2939983 h 5535789"/>
              <a:gd name="connsiteX327" fmla="*/ 1261449 w 7175498"/>
              <a:gd name="connsiteY327" fmla="*/ 2916204 h 5535789"/>
              <a:gd name="connsiteX328" fmla="*/ 1192972 w 7175498"/>
              <a:gd name="connsiteY328" fmla="*/ 2960240 h 5535789"/>
              <a:gd name="connsiteX329" fmla="*/ 1218073 w 7175498"/>
              <a:gd name="connsiteY329" fmla="*/ 3006917 h 5535789"/>
              <a:gd name="connsiteX330" fmla="*/ 1740128 w 7175498"/>
              <a:gd name="connsiteY330" fmla="*/ 3232160 h 5535789"/>
              <a:gd name="connsiteX331" fmla="*/ 1627174 w 7175498"/>
              <a:gd name="connsiteY331" fmla="*/ 3101814 h 5535789"/>
              <a:gd name="connsiteX332" fmla="*/ 1671211 w 7175498"/>
              <a:gd name="connsiteY332" fmla="*/ 3064164 h 5535789"/>
              <a:gd name="connsiteX333" fmla="*/ 1573890 w 7175498"/>
              <a:gd name="connsiteY333" fmla="*/ 2942845 h 5535789"/>
              <a:gd name="connsiteX334" fmla="*/ 1611101 w 7175498"/>
              <a:gd name="connsiteY334" fmla="*/ 2880315 h 5535789"/>
              <a:gd name="connsiteX335" fmla="*/ 1554734 w 7175498"/>
              <a:gd name="connsiteY335" fmla="*/ 2868205 h 5535789"/>
              <a:gd name="connsiteX336" fmla="*/ 1629596 w 7175498"/>
              <a:gd name="connsiteY336" fmla="*/ 2849049 h 5535789"/>
              <a:gd name="connsiteX337" fmla="*/ 1682440 w 7175498"/>
              <a:gd name="connsiteY337" fmla="*/ 2795766 h 5535789"/>
              <a:gd name="connsiteX338" fmla="*/ 1678697 w 7175498"/>
              <a:gd name="connsiteY338" fmla="*/ 2677310 h 5535789"/>
              <a:gd name="connsiteX339" fmla="*/ 1824899 w 7175498"/>
              <a:gd name="connsiteY339" fmla="*/ 2573606 h 5535789"/>
              <a:gd name="connsiteX340" fmla="*/ 1979027 w 7175498"/>
              <a:gd name="connsiteY340" fmla="*/ 2295300 h 5535789"/>
              <a:gd name="connsiteX341" fmla="*/ 2025706 w 7175498"/>
              <a:gd name="connsiteY341" fmla="*/ 2269980 h 5535789"/>
              <a:gd name="connsiteX342" fmla="*/ 1981670 w 7175498"/>
              <a:gd name="connsiteY342" fmla="*/ 2254567 h 5535789"/>
              <a:gd name="connsiteX343" fmla="*/ 2311944 w 7175498"/>
              <a:gd name="connsiteY343" fmla="*/ 1984848 h 5535789"/>
              <a:gd name="connsiteX344" fmla="*/ 2289925 w 7175498"/>
              <a:gd name="connsiteY344" fmla="*/ 2003563 h 5535789"/>
              <a:gd name="connsiteX345" fmla="*/ 2075027 w 7175498"/>
              <a:gd name="connsiteY345" fmla="*/ 1727900 h 5535789"/>
              <a:gd name="connsiteX346" fmla="*/ 2078109 w 7175498"/>
              <a:gd name="connsiteY346" fmla="*/ 1740450 h 5535789"/>
              <a:gd name="connsiteX347" fmla="*/ 1956348 w 7175498"/>
              <a:gd name="connsiteY347" fmla="*/ 1731643 h 5535789"/>
              <a:gd name="connsiteX348" fmla="*/ 1485816 w 7175498"/>
              <a:gd name="connsiteY348" fmla="*/ 1812008 h 5535789"/>
              <a:gd name="connsiteX349" fmla="*/ 1871577 w 7175498"/>
              <a:gd name="connsiteY349" fmla="*/ 1607244 h 5535789"/>
              <a:gd name="connsiteX350" fmla="*/ 2013816 w 7175498"/>
              <a:gd name="connsiteY350" fmla="*/ 1545374 h 5535789"/>
              <a:gd name="connsiteX351" fmla="*/ 2060935 w 7175498"/>
              <a:gd name="connsiteY351" fmla="*/ 1573117 h 5535789"/>
              <a:gd name="connsiteX352" fmla="*/ 2050367 w 7175498"/>
              <a:gd name="connsiteY352" fmla="*/ 1553741 h 5535789"/>
              <a:gd name="connsiteX353" fmla="*/ 2167063 w 7175498"/>
              <a:gd name="connsiteY353" fmla="*/ 1625739 h 5535789"/>
              <a:gd name="connsiteX354" fmla="*/ 2251173 w 7175498"/>
              <a:gd name="connsiteY354" fmla="*/ 1590951 h 5535789"/>
              <a:gd name="connsiteX355" fmla="*/ 2201632 w 7175498"/>
              <a:gd name="connsiteY355" fmla="*/ 1657005 h 5535789"/>
              <a:gd name="connsiteX356" fmla="*/ 2396054 w 7175498"/>
              <a:gd name="connsiteY356" fmla="*/ 1846136 h 5535789"/>
              <a:gd name="connsiteX357" fmla="*/ 2370953 w 7175498"/>
              <a:gd name="connsiteY357" fmla="*/ 1852521 h 5535789"/>
              <a:gd name="connsiteX358" fmla="*/ 2507907 w 7175498"/>
              <a:gd name="connsiteY358" fmla="*/ 1764449 h 5535789"/>
              <a:gd name="connsiteX359" fmla="*/ 2409265 w 7175498"/>
              <a:gd name="connsiteY359" fmla="*/ 1378038 h 5535789"/>
              <a:gd name="connsiteX360" fmla="*/ 2392531 w 7175498"/>
              <a:gd name="connsiteY360" fmla="*/ 1156758 h 5535789"/>
              <a:gd name="connsiteX361" fmla="*/ 2477081 w 7175498"/>
              <a:gd name="connsiteY361" fmla="*/ 1228096 h 5535789"/>
              <a:gd name="connsiteX362" fmla="*/ 2545778 w 7175498"/>
              <a:gd name="connsiteY362" fmla="*/ 1237123 h 5535789"/>
              <a:gd name="connsiteX363" fmla="*/ 2492714 w 7175498"/>
              <a:gd name="connsiteY363" fmla="*/ 1237123 h 5535789"/>
              <a:gd name="connsiteX364" fmla="*/ 2530806 w 7175498"/>
              <a:gd name="connsiteY364" fmla="*/ 1333562 h 5535789"/>
              <a:gd name="connsiteX365" fmla="*/ 2497118 w 7175498"/>
              <a:gd name="connsiteY365" fmla="*/ 1461706 h 5535789"/>
              <a:gd name="connsiteX366" fmla="*/ 2778732 w 7175498"/>
              <a:gd name="connsiteY366" fmla="*/ 1681885 h 5535789"/>
              <a:gd name="connsiteX367" fmla="*/ 2793485 w 7175498"/>
              <a:gd name="connsiteY367" fmla="*/ 1478880 h 5535789"/>
              <a:gd name="connsiteX368" fmla="*/ 2846989 w 7175498"/>
              <a:gd name="connsiteY368" fmla="*/ 1584786 h 5535789"/>
              <a:gd name="connsiteX369" fmla="*/ 3088090 w 7175498"/>
              <a:gd name="connsiteY369" fmla="*/ 1801880 h 5535789"/>
              <a:gd name="connsiteX370" fmla="*/ 3333595 w 7175498"/>
              <a:gd name="connsiteY370" fmla="*/ 1566951 h 5535789"/>
              <a:gd name="connsiteX371" fmla="*/ 3765594 w 7175498"/>
              <a:gd name="connsiteY371" fmla="*/ 1230958 h 5535789"/>
              <a:gd name="connsiteX372" fmla="*/ 4260346 w 7175498"/>
              <a:gd name="connsiteY372" fmla="*/ 985239 h 5535789"/>
              <a:gd name="connsiteX373" fmla="*/ 4360530 w 7175498"/>
              <a:gd name="connsiteY373" fmla="*/ 1065824 h 5535789"/>
              <a:gd name="connsiteX374" fmla="*/ 4432089 w 7175498"/>
              <a:gd name="connsiteY374" fmla="*/ 1034339 h 5535789"/>
              <a:gd name="connsiteX375" fmla="*/ 4529410 w 7175498"/>
              <a:gd name="connsiteY375" fmla="*/ 531671 h 5535789"/>
              <a:gd name="connsiteX376" fmla="*/ 4585337 w 7175498"/>
              <a:gd name="connsiteY376" fmla="*/ 490938 h 5535789"/>
              <a:gd name="connsiteX377" fmla="*/ 2036501 w 7175498"/>
              <a:gd name="connsiteY377" fmla="*/ 330689 h 5535789"/>
              <a:gd name="connsiteX378" fmla="*/ 2090418 w 7175498"/>
              <a:gd name="connsiteY378" fmla="*/ 489437 h 5535789"/>
              <a:gd name="connsiteX379" fmla="*/ 2036501 w 7175498"/>
              <a:gd name="connsiteY379" fmla="*/ 330689 h 5535789"/>
              <a:gd name="connsiteX380" fmla="*/ 3254386 w 7175498"/>
              <a:gd name="connsiteY380" fmla="*/ 6783 h 5535789"/>
              <a:gd name="connsiteX381" fmla="*/ 3421716 w 7175498"/>
              <a:gd name="connsiteY381" fmla="*/ 455147 h 5535789"/>
              <a:gd name="connsiteX382" fmla="*/ 3188335 w 7175498"/>
              <a:gd name="connsiteY382" fmla="*/ 10086 h 5535789"/>
              <a:gd name="connsiteX383" fmla="*/ 3254386 w 7175498"/>
              <a:gd name="connsiteY383" fmla="*/ 6783 h 5535789"/>
              <a:gd name="connsiteX384" fmla="*/ 4231305 w 7175498"/>
              <a:gd name="connsiteY384" fmla="*/ 613 h 5535789"/>
              <a:gd name="connsiteX385" fmla="*/ 4222050 w 7175498"/>
              <a:gd name="connsiteY385" fmla="*/ 104627 h 5535789"/>
              <a:gd name="connsiteX386" fmla="*/ 4209052 w 7175498"/>
              <a:gd name="connsiteY386" fmla="*/ 1723 h 5535789"/>
              <a:gd name="connsiteX387" fmla="*/ 4231305 w 7175498"/>
              <a:gd name="connsiteY387" fmla="*/ 613 h 553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</a:cxnLst>
            <a:rect l="l" t="t" r="r" b="b"/>
            <a:pathLst>
              <a:path w="7175498" h="5535789">
                <a:moveTo>
                  <a:pt x="2634451" y="5207403"/>
                </a:moveTo>
                <a:cubicBezTo>
                  <a:pt x="2649375" y="5206522"/>
                  <a:pt x="2666031" y="5210044"/>
                  <a:pt x="2670759" y="5212686"/>
                </a:cubicBezTo>
                <a:cubicBezTo>
                  <a:pt x="2672078" y="5258920"/>
                  <a:pt x="2630520" y="5238225"/>
                  <a:pt x="2608532" y="5228538"/>
                </a:cubicBezTo>
                <a:cubicBezTo>
                  <a:pt x="2606334" y="5213567"/>
                  <a:pt x="2619526" y="5208283"/>
                  <a:pt x="2634451" y="5207403"/>
                </a:cubicBezTo>
                <a:close/>
                <a:moveTo>
                  <a:pt x="3220328" y="5171457"/>
                </a:moveTo>
                <a:cubicBezTo>
                  <a:pt x="3226633" y="5170081"/>
                  <a:pt x="3234369" y="5169779"/>
                  <a:pt x="3244849" y="5171815"/>
                </a:cubicBezTo>
                <a:cubicBezTo>
                  <a:pt x="3241098" y="5204168"/>
                  <a:pt x="3180644" y="5218915"/>
                  <a:pt x="3166745" y="5178638"/>
                </a:cubicBezTo>
                <a:cubicBezTo>
                  <a:pt x="3195372" y="5189367"/>
                  <a:pt x="3201412" y="5175584"/>
                  <a:pt x="3220328" y="5171457"/>
                </a:cubicBezTo>
                <a:close/>
                <a:moveTo>
                  <a:pt x="2190080" y="5149066"/>
                </a:moveTo>
                <a:cubicBezTo>
                  <a:pt x="2229483" y="5159584"/>
                  <a:pt x="2159702" y="5193108"/>
                  <a:pt x="2153098" y="5211295"/>
                </a:cubicBezTo>
                <a:cubicBezTo>
                  <a:pt x="2113915" y="5200777"/>
                  <a:pt x="2183696" y="5167253"/>
                  <a:pt x="2190080" y="5149066"/>
                </a:cubicBezTo>
                <a:close/>
                <a:moveTo>
                  <a:pt x="2932428" y="5145891"/>
                </a:moveTo>
                <a:cubicBezTo>
                  <a:pt x="2921537" y="5164489"/>
                  <a:pt x="2907947" y="5181365"/>
                  <a:pt x="2892102" y="5195966"/>
                </a:cubicBezTo>
                <a:cubicBezTo>
                  <a:pt x="2860370" y="5213835"/>
                  <a:pt x="2860811" y="5177657"/>
                  <a:pt x="2835910" y="5183834"/>
                </a:cubicBezTo>
                <a:cubicBezTo>
                  <a:pt x="2835910" y="5163098"/>
                  <a:pt x="2860811" y="5189128"/>
                  <a:pt x="2857946" y="5164862"/>
                </a:cubicBezTo>
                <a:cubicBezTo>
                  <a:pt x="2872710" y="5163759"/>
                  <a:pt x="2868083" y="5175672"/>
                  <a:pt x="2861031" y="5177436"/>
                </a:cubicBezTo>
                <a:cubicBezTo>
                  <a:pt x="2874914" y="5201702"/>
                  <a:pt x="2903561" y="5147435"/>
                  <a:pt x="2932428" y="5145891"/>
                </a:cubicBezTo>
                <a:close/>
                <a:moveTo>
                  <a:pt x="2330725" y="5113378"/>
                </a:moveTo>
                <a:cubicBezTo>
                  <a:pt x="2432063" y="5107316"/>
                  <a:pt x="2497414" y="5161883"/>
                  <a:pt x="2582569" y="5182371"/>
                </a:cubicBezTo>
                <a:cubicBezTo>
                  <a:pt x="2595111" y="5316978"/>
                  <a:pt x="2604133" y="5448059"/>
                  <a:pt x="2518758" y="5504237"/>
                </a:cubicBezTo>
                <a:cubicBezTo>
                  <a:pt x="2362971" y="5606899"/>
                  <a:pt x="2203663" y="5442992"/>
                  <a:pt x="2186940" y="5243616"/>
                </a:cubicBezTo>
                <a:cubicBezTo>
                  <a:pt x="2207403" y="5238329"/>
                  <a:pt x="2208944" y="5203520"/>
                  <a:pt x="2252951" y="5187218"/>
                </a:cubicBezTo>
                <a:cubicBezTo>
                  <a:pt x="2258012" y="5143157"/>
                  <a:pt x="2210264" y="5187218"/>
                  <a:pt x="2215325" y="5143157"/>
                </a:cubicBezTo>
                <a:cubicBezTo>
                  <a:pt x="2259168" y="5124155"/>
                  <a:pt x="2296945" y="5115398"/>
                  <a:pt x="2330725" y="5113378"/>
                </a:cubicBezTo>
                <a:close/>
                <a:moveTo>
                  <a:pt x="2230118" y="5045561"/>
                </a:moveTo>
                <a:cubicBezTo>
                  <a:pt x="2220200" y="5085942"/>
                  <a:pt x="2171493" y="5102932"/>
                  <a:pt x="2146367" y="5133825"/>
                </a:cubicBezTo>
                <a:cubicBezTo>
                  <a:pt x="2139315" y="5111759"/>
                  <a:pt x="2155183" y="5102712"/>
                  <a:pt x="2146367" y="5080646"/>
                </a:cubicBezTo>
                <a:cubicBezTo>
                  <a:pt x="2204552" y="5080867"/>
                  <a:pt x="2187361" y="5070275"/>
                  <a:pt x="2230118" y="5045561"/>
                </a:cubicBezTo>
                <a:close/>
                <a:moveTo>
                  <a:pt x="1576182" y="5042550"/>
                </a:moveTo>
                <a:cubicBezTo>
                  <a:pt x="1580969" y="5042519"/>
                  <a:pt x="1586624" y="5044159"/>
                  <a:pt x="1594071" y="5048348"/>
                </a:cubicBezTo>
                <a:cubicBezTo>
                  <a:pt x="1598294" y="5061618"/>
                  <a:pt x="1596631" y="5076061"/>
                  <a:pt x="1589505" y="5088028"/>
                </a:cubicBezTo>
                <a:cubicBezTo>
                  <a:pt x="1582377" y="5099994"/>
                  <a:pt x="1570467" y="5108343"/>
                  <a:pt x="1556777" y="5110965"/>
                </a:cubicBezTo>
                <a:cubicBezTo>
                  <a:pt x="1542817" y="5099090"/>
                  <a:pt x="1533838" y="5082406"/>
                  <a:pt x="1531620" y="5064222"/>
                </a:cubicBezTo>
                <a:cubicBezTo>
                  <a:pt x="1555288" y="5057773"/>
                  <a:pt x="1561825" y="5042643"/>
                  <a:pt x="1576182" y="5042550"/>
                </a:cubicBezTo>
                <a:close/>
                <a:moveTo>
                  <a:pt x="2104390" y="4918985"/>
                </a:moveTo>
                <a:cubicBezTo>
                  <a:pt x="2143315" y="4918765"/>
                  <a:pt x="2160688" y="4954430"/>
                  <a:pt x="2185758" y="4977766"/>
                </a:cubicBezTo>
                <a:cubicBezTo>
                  <a:pt x="2202032" y="4968740"/>
                  <a:pt x="2188617" y="4943862"/>
                  <a:pt x="2185758" y="4924709"/>
                </a:cubicBezTo>
                <a:cubicBezTo>
                  <a:pt x="2202032" y="4913481"/>
                  <a:pt x="2228642" y="4965437"/>
                  <a:pt x="2226443" y="4927571"/>
                </a:cubicBezTo>
                <a:cubicBezTo>
                  <a:pt x="2251073" y="4929552"/>
                  <a:pt x="2218086" y="4985251"/>
                  <a:pt x="2188837" y="4990315"/>
                </a:cubicBezTo>
                <a:cubicBezTo>
                  <a:pt x="2167725" y="4954650"/>
                  <a:pt x="2114286" y="4973583"/>
                  <a:pt x="2104390" y="4918985"/>
                </a:cubicBezTo>
                <a:close/>
                <a:moveTo>
                  <a:pt x="2041639" y="4884879"/>
                </a:moveTo>
                <a:cubicBezTo>
                  <a:pt x="2045028" y="4884080"/>
                  <a:pt x="2047931" y="4884151"/>
                  <a:pt x="2050574" y="4885874"/>
                </a:cubicBezTo>
                <a:cubicBezTo>
                  <a:pt x="2054098" y="4888171"/>
                  <a:pt x="2057158" y="4893407"/>
                  <a:pt x="2060287" y="4903437"/>
                </a:cubicBezTo>
                <a:cubicBezTo>
                  <a:pt x="2038548" y="4910491"/>
                  <a:pt x="2029545" y="4894619"/>
                  <a:pt x="2007586" y="4903437"/>
                </a:cubicBezTo>
                <a:cubicBezTo>
                  <a:pt x="2032180" y="4948187"/>
                  <a:pt x="2063581" y="4913798"/>
                  <a:pt x="2091688" y="4921734"/>
                </a:cubicBezTo>
                <a:cubicBezTo>
                  <a:pt x="2083124" y="4964280"/>
                  <a:pt x="2035255" y="4925261"/>
                  <a:pt x="2004512" y="4944219"/>
                </a:cubicBezTo>
                <a:lnTo>
                  <a:pt x="1991995" y="4894399"/>
                </a:lnTo>
                <a:cubicBezTo>
                  <a:pt x="2016946" y="4897498"/>
                  <a:pt x="2031475" y="4887276"/>
                  <a:pt x="2041639" y="4884879"/>
                </a:cubicBezTo>
                <a:close/>
                <a:moveTo>
                  <a:pt x="2122397" y="4834631"/>
                </a:moveTo>
                <a:cubicBezTo>
                  <a:pt x="2133598" y="4862680"/>
                  <a:pt x="2090110" y="4857821"/>
                  <a:pt x="2094723" y="4881895"/>
                </a:cubicBezTo>
                <a:cubicBezTo>
                  <a:pt x="2080007" y="4883000"/>
                  <a:pt x="2084620" y="4871073"/>
                  <a:pt x="2091428" y="4869306"/>
                </a:cubicBezTo>
                <a:cubicBezTo>
                  <a:pt x="2080498" y="4860694"/>
                  <a:pt x="2072763" y="4848637"/>
                  <a:pt x="2069465" y="4835072"/>
                </a:cubicBezTo>
                <a:cubicBezTo>
                  <a:pt x="2082204" y="4832201"/>
                  <a:pt x="2083521" y="4847882"/>
                  <a:pt x="2088353" y="4856717"/>
                </a:cubicBezTo>
                <a:cubicBezTo>
                  <a:pt x="2096871" y="4845674"/>
                  <a:pt x="2108880" y="4837883"/>
                  <a:pt x="2122397" y="4834631"/>
                </a:cubicBezTo>
                <a:close/>
                <a:moveTo>
                  <a:pt x="2328237" y="4649010"/>
                </a:moveTo>
                <a:cubicBezTo>
                  <a:pt x="2328237" y="4664642"/>
                  <a:pt x="2270329" y="4697229"/>
                  <a:pt x="2316127" y="4705155"/>
                </a:cubicBezTo>
                <a:cubicBezTo>
                  <a:pt x="2319650" y="4691725"/>
                  <a:pt x="2361485" y="4649670"/>
                  <a:pt x="2328237" y="4649010"/>
                </a:cubicBezTo>
                <a:close/>
                <a:moveTo>
                  <a:pt x="2455063" y="4417162"/>
                </a:moveTo>
                <a:lnTo>
                  <a:pt x="2405301" y="4429932"/>
                </a:lnTo>
                <a:cubicBezTo>
                  <a:pt x="2407283" y="4487399"/>
                  <a:pt x="2389448" y="4533196"/>
                  <a:pt x="2377999" y="4582736"/>
                </a:cubicBezTo>
                <a:cubicBezTo>
                  <a:pt x="2400678" y="4580754"/>
                  <a:pt x="2411687" y="4597488"/>
                  <a:pt x="2415430" y="4626772"/>
                </a:cubicBezTo>
                <a:cubicBezTo>
                  <a:pt x="2583870" y="4607616"/>
                  <a:pt x="2555246" y="4464060"/>
                  <a:pt x="2455063" y="4417162"/>
                </a:cubicBezTo>
                <a:close/>
                <a:moveTo>
                  <a:pt x="6924675" y="4405801"/>
                </a:moveTo>
                <a:cubicBezTo>
                  <a:pt x="6962111" y="4402941"/>
                  <a:pt x="6959689" y="4466300"/>
                  <a:pt x="7012760" y="4436600"/>
                </a:cubicBezTo>
                <a:cubicBezTo>
                  <a:pt x="7005053" y="4512278"/>
                  <a:pt x="7073980" y="4523938"/>
                  <a:pt x="7131676" y="4538898"/>
                </a:cubicBezTo>
                <a:cubicBezTo>
                  <a:pt x="7138723" y="4605776"/>
                  <a:pt x="7134098" y="4608856"/>
                  <a:pt x="7175498" y="4660115"/>
                </a:cubicBezTo>
                <a:cubicBezTo>
                  <a:pt x="7054381" y="4638335"/>
                  <a:pt x="7012760" y="4483459"/>
                  <a:pt x="6924675" y="4405801"/>
                </a:cubicBezTo>
                <a:close/>
                <a:moveTo>
                  <a:pt x="6888433" y="4294058"/>
                </a:moveTo>
                <a:cubicBezTo>
                  <a:pt x="6927522" y="4295499"/>
                  <a:pt x="6961685" y="4397662"/>
                  <a:pt x="7005953" y="4411717"/>
                </a:cubicBezTo>
                <a:cubicBezTo>
                  <a:pt x="6959981" y="4425800"/>
                  <a:pt x="6898611" y="4333823"/>
                  <a:pt x="6871335" y="4300157"/>
                </a:cubicBezTo>
                <a:cubicBezTo>
                  <a:pt x="6877164" y="4295702"/>
                  <a:pt x="6882849" y="4293852"/>
                  <a:pt x="6888433" y="4294058"/>
                </a:cubicBezTo>
                <a:close/>
                <a:moveTo>
                  <a:pt x="1924270" y="4224594"/>
                </a:moveTo>
                <a:cubicBezTo>
                  <a:pt x="1929431" y="4223936"/>
                  <a:pt x="1935631" y="4225522"/>
                  <a:pt x="1942544" y="4229883"/>
                </a:cubicBezTo>
                <a:cubicBezTo>
                  <a:pt x="1945177" y="4242246"/>
                  <a:pt x="1929596" y="4243350"/>
                  <a:pt x="1920816" y="4248870"/>
                </a:cubicBezTo>
                <a:cubicBezTo>
                  <a:pt x="1938374" y="4284195"/>
                  <a:pt x="1944299" y="4229883"/>
                  <a:pt x="1970416" y="4236065"/>
                </a:cubicBezTo>
                <a:cubicBezTo>
                  <a:pt x="1993898" y="4274701"/>
                  <a:pt x="1936618" y="4265428"/>
                  <a:pt x="1914672" y="4276909"/>
                </a:cubicBezTo>
                <a:cubicBezTo>
                  <a:pt x="1902656" y="4248759"/>
                  <a:pt x="1908788" y="4226571"/>
                  <a:pt x="1924270" y="4224594"/>
                </a:cubicBezTo>
                <a:close/>
                <a:moveTo>
                  <a:pt x="6702425" y="4104491"/>
                </a:moveTo>
                <a:cubicBezTo>
                  <a:pt x="6772775" y="4134687"/>
                  <a:pt x="6818866" y="4205877"/>
                  <a:pt x="6865618" y="4275305"/>
                </a:cubicBezTo>
                <a:cubicBezTo>
                  <a:pt x="6788861" y="4244932"/>
                  <a:pt x="6729238" y="4182525"/>
                  <a:pt x="6702425" y="4104491"/>
                </a:cubicBezTo>
                <a:close/>
                <a:moveTo>
                  <a:pt x="1801546" y="4058188"/>
                </a:moveTo>
                <a:cubicBezTo>
                  <a:pt x="1814274" y="4056105"/>
                  <a:pt x="1842133" y="4077492"/>
                  <a:pt x="1842133" y="4096889"/>
                </a:cubicBezTo>
                <a:lnTo>
                  <a:pt x="1805097" y="4106395"/>
                </a:lnTo>
                <a:cubicBezTo>
                  <a:pt x="1801590" y="4094237"/>
                  <a:pt x="1817150" y="4092910"/>
                  <a:pt x="1826574" y="4087605"/>
                </a:cubicBezTo>
                <a:cubicBezTo>
                  <a:pt x="1817370" y="4077879"/>
                  <a:pt x="1810138" y="4067931"/>
                  <a:pt x="1795454" y="4069037"/>
                </a:cubicBezTo>
                <a:cubicBezTo>
                  <a:pt x="1794742" y="4062184"/>
                  <a:pt x="1797303" y="4058882"/>
                  <a:pt x="1801546" y="4058188"/>
                </a:cubicBezTo>
                <a:close/>
                <a:moveTo>
                  <a:pt x="1754338" y="3991122"/>
                </a:moveTo>
                <a:cubicBezTo>
                  <a:pt x="1772242" y="3994840"/>
                  <a:pt x="1788685" y="4008333"/>
                  <a:pt x="1786037" y="4031465"/>
                </a:cubicBezTo>
                <a:cubicBezTo>
                  <a:pt x="1763083" y="4021992"/>
                  <a:pt x="1749620" y="3997098"/>
                  <a:pt x="1713866" y="4009435"/>
                </a:cubicBezTo>
                <a:cubicBezTo>
                  <a:pt x="1717065" y="3993463"/>
                  <a:pt x="1736433" y="3987405"/>
                  <a:pt x="1754338" y="3991122"/>
                </a:cubicBezTo>
                <a:close/>
                <a:moveTo>
                  <a:pt x="1820549" y="3988369"/>
                </a:moveTo>
                <a:cubicBezTo>
                  <a:pt x="1822315" y="3987547"/>
                  <a:pt x="1823376" y="3987526"/>
                  <a:pt x="1823653" y="3989298"/>
                </a:cubicBezTo>
                <a:lnTo>
                  <a:pt x="1822120" y="4000503"/>
                </a:lnTo>
                <a:lnTo>
                  <a:pt x="1822159" y="4000351"/>
                </a:lnTo>
                <a:lnTo>
                  <a:pt x="1830704" y="4003462"/>
                </a:lnTo>
                <a:cubicBezTo>
                  <a:pt x="1827345" y="4005796"/>
                  <a:pt x="1823722" y="4007735"/>
                  <a:pt x="1819911" y="4009239"/>
                </a:cubicBezTo>
                <a:lnTo>
                  <a:pt x="1822003" y="4000969"/>
                </a:lnTo>
                <a:lnTo>
                  <a:pt x="1802131" y="3994969"/>
                </a:lnTo>
                <a:cubicBezTo>
                  <a:pt x="1810669" y="3994858"/>
                  <a:pt x="1817019" y="3990012"/>
                  <a:pt x="1820549" y="3988369"/>
                </a:cubicBezTo>
                <a:close/>
                <a:moveTo>
                  <a:pt x="1760428" y="3931726"/>
                </a:moveTo>
                <a:cubicBezTo>
                  <a:pt x="1775935" y="3926631"/>
                  <a:pt x="1802364" y="3949322"/>
                  <a:pt x="1782117" y="3965824"/>
                </a:cubicBezTo>
                <a:lnTo>
                  <a:pt x="1807122" y="3959663"/>
                </a:lnTo>
                <a:cubicBezTo>
                  <a:pt x="1799155" y="4005430"/>
                  <a:pt x="1766406" y="3947341"/>
                  <a:pt x="1750696" y="3947341"/>
                </a:cubicBezTo>
                <a:cubicBezTo>
                  <a:pt x="1751304" y="3938210"/>
                  <a:pt x="1755259" y="3933424"/>
                  <a:pt x="1760428" y="3931726"/>
                </a:cubicBezTo>
                <a:close/>
                <a:moveTo>
                  <a:pt x="1767885" y="3764418"/>
                </a:moveTo>
                <a:cubicBezTo>
                  <a:pt x="1715578" y="3756502"/>
                  <a:pt x="1632679" y="3818716"/>
                  <a:pt x="1616164" y="3835230"/>
                </a:cubicBezTo>
                <a:cubicBezTo>
                  <a:pt x="1680211" y="3827203"/>
                  <a:pt x="1743731" y="3815439"/>
                  <a:pt x="1806403" y="3800001"/>
                </a:cubicBezTo>
                <a:cubicBezTo>
                  <a:pt x="1799357" y="3777488"/>
                  <a:pt x="1785321" y="3767057"/>
                  <a:pt x="1767885" y="3764418"/>
                </a:cubicBezTo>
                <a:close/>
                <a:moveTo>
                  <a:pt x="1475600" y="2771397"/>
                </a:moveTo>
                <a:cubicBezTo>
                  <a:pt x="1497469" y="2772048"/>
                  <a:pt x="1524090" y="2815048"/>
                  <a:pt x="1552574" y="2803647"/>
                </a:cubicBezTo>
                <a:cubicBezTo>
                  <a:pt x="1534026" y="2845284"/>
                  <a:pt x="1491190" y="2777211"/>
                  <a:pt x="1455420" y="2788446"/>
                </a:cubicBezTo>
                <a:cubicBezTo>
                  <a:pt x="1461548" y="2775669"/>
                  <a:pt x="1468310" y="2771180"/>
                  <a:pt x="1475600" y="2771397"/>
                </a:cubicBezTo>
                <a:close/>
                <a:moveTo>
                  <a:pt x="1409544" y="2348482"/>
                </a:moveTo>
                <a:cubicBezTo>
                  <a:pt x="1466213" y="2343636"/>
                  <a:pt x="1417703" y="2424914"/>
                  <a:pt x="1381760" y="2395399"/>
                </a:cubicBezTo>
                <a:cubicBezTo>
                  <a:pt x="1382642" y="2375795"/>
                  <a:pt x="1392565" y="2394738"/>
                  <a:pt x="1406677" y="2389011"/>
                </a:cubicBezTo>
                <a:cubicBezTo>
                  <a:pt x="1420789" y="2383284"/>
                  <a:pt x="1411308" y="2363680"/>
                  <a:pt x="1409544" y="2348482"/>
                </a:cubicBezTo>
                <a:close/>
                <a:moveTo>
                  <a:pt x="1755748" y="2251884"/>
                </a:moveTo>
                <a:cubicBezTo>
                  <a:pt x="1817671" y="2248323"/>
                  <a:pt x="1881884" y="2301949"/>
                  <a:pt x="1908808" y="2380716"/>
                </a:cubicBezTo>
                <a:cubicBezTo>
                  <a:pt x="1843838" y="2582394"/>
                  <a:pt x="1598930" y="2396568"/>
                  <a:pt x="1696056" y="2275694"/>
                </a:cubicBezTo>
                <a:cubicBezTo>
                  <a:pt x="1714722" y="2260612"/>
                  <a:pt x="1735107" y="2253071"/>
                  <a:pt x="1755748" y="2251884"/>
                </a:cubicBezTo>
                <a:close/>
                <a:moveTo>
                  <a:pt x="1491777" y="2241873"/>
                </a:moveTo>
                <a:cubicBezTo>
                  <a:pt x="1495896" y="2243460"/>
                  <a:pt x="1500410" y="2248013"/>
                  <a:pt x="1505898" y="2257837"/>
                </a:cubicBezTo>
                <a:cubicBezTo>
                  <a:pt x="1538603" y="2252318"/>
                  <a:pt x="1453437" y="2280134"/>
                  <a:pt x="1449705" y="2245474"/>
                </a:cubicBezTo>
                <a:cubicBezTo>
                  <a:pt x="1470613" y="2259052"/>
                  <a:pt x="1479421" y="2237113"/>
                  <a:pt x="1491777" y="2241873"/>
                </a:cubicBezTo>
                <a:close/>
                <a:moveTo>
                  <a:pt x="993004" y="2070181"/>
                </a:moveTo>
                <a:cubicBezTo>
                  <a:pt x="1141842" y="2064236"/>
                  <a:pt x="1200628" y="2243013"/>
                  <a:pt x="1213178" y="2359042"/>
                </a:cubicBezTo>
                <a:cubicBezTo>
                  <a:pt x="1333393" y="2378857"/>
                  <a:pt x="1430710" y="2482116"/>
                  <a:pt x="1553567" y="2444907"/>
                </a:cubicBezTo>
                <a:cubicBezTo>
                  <a:pt x="1587474" y="2522847"/>
                  <a:pt x="1649563" y="2556313"/>
                  <a:pt x="1719578" y="2575027"/>
                </a:cubicBezTo>
                <a:cubicBezTo>
                  <a:pt x="1579768" y="2584934"/>
                  <a:pt x="1442820" y="2435660"/>
                  <a:pt x="1272845" y="2436981"/>
                </a:cubicBezTo>
                <a:cubicBezTo>
                  <a:pt x="1271524" y="2409460"/>
                  <a:pt x="1255892" y="2405937"/>
                  <a:pt x="1247746" y="2390306"/>
                </a:cubicBezTo>
                <a:cubicBezTo>
                  <a:pt x="1098247" y="2403956"/>
                  <a:pt x="1018765" y="2434559"/>
                  <a:pt x="888421" y="2388764"/>
                </a:cubicBezTo>
                <a:cubicBezTo>
                  <a:pt x="766445" y="2276258"/>
                  <a:pt x="876532" y="2074804"/>
                  <a:pt x="993004" y="2070181"/>
                </a:cubicBezTo>
                <a:close/>
                <a:moveTo>
                  <a:pt x="373349" y="1836317"/>
                </a:moveTo>
                <a:cubicBezTo>
                  <a:pt x="451372" y="1840345"/>
                  <a:pt x="488437" y="1912773"/>
                  <a:pt x="559434" y="1928344"/>
                </a:cubicBezTo>
                <a:cubicBezTo>
                  <a:pt x="504092" y="1913185"/>
                  <a:pt x="403992" y="1908571"/>
                  <a:pt x="337186" y="1839144"/>
                </a:cubicBezTo>
                <a:cubicBezTo>
                  <a:pt x="350221" y="1836562"/>
                  <a:pt x="362203" y="1835742"/>
                  <a:pt x="373349" y="1836317"/>
                </a:cubicBezTo>
                <a:close/>
                <a:moveTo>
                  <a:pt x="6100225" y="1803447"/>
                </a:moveTo>
                <a:cubicBezTo>
                  <a:pt x="6110250" y="1802098"/>
                  <a:pt x="6120617" y="1803461"/>
                  <a:pt x="6129538" y="1807975"/>
                </a:cubicBezTo>
                <a:cubicBezTo>
                  <a:pt x="6137909" y="1848279"/>
                  <a:pt x="6115220" y="1870082"/>
                  <a:pt x="6067421" y="1876909"/>
                </a:cubicBezTo>
                <a:cubicBezTo>
                  <a:pt x="6043135" y="1835945"/>
                  <a:pt x="6070147" y="1807494"/>
                  <a:pt x="6100225" y="1803447"/>
                </a:cubicBezTo>
                <a:close/>
                <a:moveTo>
                  <a:pt x="1359988" y="1790551"/>
                </a:moveTo>
                <a:cubicBezTo>
                  <a:pt x="1452736" y="1800690"/>
                  <a:pt x="1511778" y="1867691"/>
                  <a:pt x="1569718" y="1936236"/>
                </a:cubicBezTo>
                <a:cubicBezTo>
                  <a:pt x="1559904" y="1958540"/>
                  <a:pt x="1547400" y="1979561"/>
                  <a:pt x="1532487" y="1998829"/>
                </a:cubicBezTo>
                <a:cubicBezTo>
                  <a:pt x="1526098" y="1917061"/>
                  <a:pt x="1343025" y="1909126"/>
                  <a:pt x="1359988" y="1790551"/>
                </a:cubicBezTo>
                <a:close/>
                <a:moveTo>
                  <a:pt x="1238213" y="1728321"/>
                </a:moveTo>
                <a:cubicBezTo>
                  <a:pt x="1240196" y="1736620"/>
                  <a:pt x="1242397" y="1744919"/>
                  <a:pt x="1244599" y="1753218"/>
                </a:cubicBezTo>
                <a:lnTo>
                  <a:pt x="1207170" y="1762609"/>
                </a:lnTo>
                <a:cubicBezTo>
                  <a:pt x="1204968" y="1754310"/>
                  <a:pt x="1202987" y="1746011"/>
                  <a:pt x="1200785" y="1737712"/>
                </a:cubicBezTo>
                <a:close/>
                <a:moveTo>
                  <a:pt x="806720" y="1493396"/>
                </a:moveTo>
                <a:cubicBezTo>
                  <a:pt x="895277" y="1487023"/>
                  <a:pt x="928321" y="1571851"/>
                  <a:pt x="994409" y="1604596"/>
                </a:cubicBezTo>
                <a:cubicBezTo>
                  <a:pt x="963568" y="1594048"/>
                  <a:pt x="772795" y="1613386"/>
                  <a:pt x="806720" y="1493396"/>
                </a:cubicBezTo>
                <a:close/>
                <a:moveTo>
                  <a:pt x="6222928" y="1354309"/>
                </a:moveTo>
                <a:cubicBezTo>
                  <a:pt x="6253817" y="1354309"/>
                  <a:pt x="6283073" y="1368186"/>
                  <a:pt x="6302629" y="1392116"/>
                </a:cubicBezTo>
                <a:cubicBezTo>
                  <a:pt x="6306818" y="1451026"/>
                  <a:pt x="6278818" y="1491182"/>
                  <a:pt x="6212677" y="1508171"/>
                </a:cubicBezTo>
                <a:cubicBezTo>
                  <a:pt x="6168582" y="1508612"/>
                  <a:pt x="6137275" y="1420799"/>
                  <a:pt x="6143228" y="1392116"/>
                </a:cubicBezTo>
                <a:cubicBezTo>
                  <a:pt x="6162782" y="1368186"/>
                  <a:pt x="6192039" y="1354309"/>
                  <a:pt x="6222928" y="1354309"/>
                </a:cubicBezTo>
                <a:close/>
                <a:moveTo>
                  <a:pt x="2885576" y="1162538"/>
                </a:moveTo>
                <a:cubicBezTo>
                  <a:pt x="2898255" y="1168276"/>
                  <a:pt x="2912525" y="1169369"/>
                  <a:pt x="2925919" y="1165631"/>
                </a:cubicBezTo>
                <a:cubicBezTo>
                  <a:pt x="2930523" y="1189498"/>
                  <a:pt x="2887111" y="1184857"/>
                  <a:pt x="2898293" y="1212701"/>
                </a:cubicBezTo>
                <a:cubicBezTo>
                  <a:pt x="2881630" y="1204966"/>
                  <a:pt x="2882507" y="1186846"/>
                  <a:pt x="2885576" y="1162538"/>
                </a:cubicBezTo>
                <a:close/>
                <a:moveTo>
                  <a:pt x="39526" y="1137509"/>
                </a:moveTo>
                <a:cubicBezTo>
                  <a:pt x="123741" y="1140984"/>
                  <a:pt x="156601" y="1230931"/>
                  <a:pt x="237488" y="1240364"/>
                </a:cubicBezTo>
                <a:cubicBezTo>
                  <a:pt x="198090" y="1275564"/>
                  <a:pt x="23991" y="1249164"/>
                  <a:pt x="0" y="1141802"/>
                </a:cubicBezTo>
                <a:cubicBezTo>
                  <a:pt x="14417" y="1138282"/>
                  <a:pt x="27495" y="1137013"/>
                  <a:pt x="39526" y="1137509"/>
                </a:cubicBezTo>
                <a:close/>
                <a:moveTo>
                  <a:pt x="2906008" y="1087477"/>
                </a:moveTo>
                <a:cubicBezTo>
                  <a:pt x="2924603" y="1083806"/>
                  <a:pt x="2942812" y="1087915"/>
                  <a:pt x="2937956" y="1109177"/>
                </a:cubicBezTo>
                <a:cubicBezTo>
                  <a:pt x="2906173" y="1128247"/>
                  <a:pt x="2901317" y="1099752"/>
                  <a:pt x="2871741" y="1112465"/>
                </a:cubicBezTo>
                <a:cubicBezTo>
                  <a:pt x="2868431" y="1102601"/>
                  <a:pt x="2887412" y="1091149"/>
                  <a:pt x="2906008" y="1087477"/>
                </a:cubicBezTo>
                <a:close/>
                <a:moveTo>
                  <a:pt x="747113" y="798918"/>
                </a:moveTo>
                <a:cubicBezTo>
                  <a:pt x="763762" y="799062"/>
                  <a:pt x="795848" y="823052"/>
                  <a:pt x="799463" y="844688"/>
                </a:cubicBezTo>
                <a:cubicBezTo>
                  <a:pt x="770102" y="848211"/>
                  <a:pt x="761995" y="813197"/>
                  <a:pt x="737235" y="807692"/>
                </a:cubicBezTo>
                <a:cubicBezTo>
                  <a:pt x="737728" y="801471"/>
                  <a:pt x="741563" y="798870"/>
                  <a:pt x="747113" y="798918"/>
                </a:cubicBezTo>
                <a:close/>
                <a:moveTo>
                  <a:pt x="4284245" y="765663"/>
                </a:moveTo>
                <a:cubicBezTo>
                  <a:pt x="4295030" y="812591"/>
                  <a:pt x="4279403" y="804880"/>
                  <a:pt x="4303394" y="840571"/>
                </a:cubicBezTo>
                <a:cubicBezTo>
                  <a:pt x="4227679" y="879567"/>
                  <a:pt x="4240004" y="972099"/>
                  <a:pt x="4176395" y="1019027"/>
                </a:cubicBezTo>
                <a:cubicBezTo>
                  <a:pt x="4213152" y="934866"/>
                  <a:pt x="4179036" y="809726"/>
                  <a:pt x="4284245" y="765663"/>
                </a:cubicBezTo>
                <a:close/>
                <a:moveTo>
                  <a:pt x="716315" y="749691"/>
                </a:moveTo>
                <a:cubicBezTo>
                  <a:pt x="724753" y="748205"/>
                  <a:pt x="733989" y="749856"/>
                  <a:pt x="737398" y="754368"/>
                </a:cubicBezTo>
                <a:cubicBezTo>
                  <a:pt x="755648" y="778362"/>
                  <a:pt x="699135" y="794872"/>
                  <a:pt x="700014" y="763834"/>
                </a:cubicBezTo>
                <a:cubicBezTo>
                  <a:pt x="700235" y="755799"/>
                  <a:pt x="707876" y="751177"/>
                  <a:pt x="716315" y="749691"/>
                </a:cubicBezTo>
                <a:close/>
                <a:moveTo>
                  <a:pt x="2507489" y="518192"/>
                </a:moveTo>
                <a:cubicBezTo>
                  <a:pt x="2574876" y="519018"/>
                  <a:pt x="2640612" y="563709"/>
                  <a:pt x="2652393" y="664648"/>
                </a:cubicBezTo>
                <a:cubicBezTo>
                  <a:pt x="2591172" y="819637"/>
                  <a:pt x="2414997" y="732016"/>
                  <a:pt x="2352675" y="634928"/>
                </a:cubicBezTo>
                <a:cubicBezTo>
                  <a:pt x="2371063" y="560406"/>
                  <a:pt x="2440102" y="517366"/>
                  <a:pt x="2507489" y="518192"/>
                </a:cubicBezTo>
                <a:close/>
                <a:moveTo>
                  <a:pt x="4585337" y="490938"/>
                </a:moveTo>
                <a:cubicBezTo>
                  <a:pt x="4572126" y="633393"/>
                  <a:pt x="4643906" y="777390"/>
                  <a:pt x="4584236" y="902672"/>
                </a:cubicBezTo>
                <a:cubicBezTo>
                  <a:pt x="4624089" y="989202"/>
                  <a:pt x="4714364" y="991844"/>
                  <a:pt x="4741227" y="1100833"/>
                </a:cubicBezTo>
                <a:cubicBezTo>
                  <a:pt x="4942915" y="1188904"/>
                  <a:pt x="5119282" y="1265527"/>
                  <a:pt x="5324272" y="1362185"/>
                </a:cubicBezTo>
                <a:cubicBezTo>
                  <a:pt x="5348713" y="1485045"/>
                  <a:pt x="5221667" y="1519173"/>
                  <a:pt x="5236199" y="1636968"/>
                </a:cubicBezTo>
                <a:cubicBezTo>
                  <a:pt x="5374694" y="1688710"/>
                  <a:pt x="5525740" y="1667573"/>
                  <a:pt x="5652786" y="1630583"/>
                </a:cubicBezTo>
                <a:cubicBezTo>
                  <a:pt x="5656628" y="1645228"/>
                  <a:pt x="5661709" y="1659517"/>
                  <a:pt x="5667978" y="1673298"/>
                </a:cubicBezTo>
                <a:cubicBezTo>
                  <a:pt x="5458804" y="1723936"/>
                  <a:pt x="5283538" y="1725918"/>
                  <a:pt x="5174768" y="1812008"/>
                </a:cubicBezTo>
                <a:cubicBezTo>
                  <a:pt x="5204052" y="1861548"/>
                  <a:pt x="5187979" y="1896116"/>
                  <a:pt x="5187979" y="1967894"/>
                </a:cubicBezTo>
                <a:cubicBezTo>
                  <a:pt x="5204447" y="1961287"/>
                  <a:pt x="5223264" y="1967872"/>
                  <a:pt x="5232015" y="1983307"/>
                </a:cubicBezTo>
                <a:cubicBezTo>
                  <a:pt x="5208236" y="1991233"/>
                  <a:pt x="5187098" y="2053984"/>
                  <a:pt x="5226291" y="2064333"/>
                </a:cubicBezTo>
                <a:cubicBezTo>
                  <a:pt x="5283979" y="2026022"/>
                  <a:pt x="5434804" y="2074901"/>
                  <a:pt x="5434804" y="1998279"/>
                </a:cubicBezTo>
                <a:cubicBezTo>
                  <a:pt x="5447135" y="2026682"/>
                  <a:pt x="5584749" y="2008187"/>
                  <a:pt x="5562731" y="1978683"/>
                </a:cubicBezTo>
                <a:cubicBezTo>
                  <a:pt x="5607648" y="1978683"/>
                  <a:pt x="5571318" y="2006866"/>
                  <a:pt x="5600382" y="2022719"/>
                </a:cubicBezTo>
                <a:cubicBezTo>
                  <a:pt x="5629959" y="2007471"/>
                  <a:pt x="5665291" y="2008468"/>
                  <a:pt x="5693960" y="2025361"/>
                </a:cubicBezTo>
                <a:cubicBezTo>
                  <a:pt x="5736017" y="1965472"/>
                  <a:pt x="5796567" y="1871236"/>
                  <a:pt x="5808015" y="1796375"/>
                </a:cubicBezTo>
                <a:cubicBezTo>
                  <a:pt x="5817656" y="1798801"/>
                  <a:pt x="5827436" y="1800638"/>
                  <a:pt x="5837299" y="1801880"/>
                </a:cubicBezTo>
                <a:cubicBezTo>
                  <a:pt x="5836686" y="1828372"/>
                  <a:pt x="5822228" y="1852604"/>
                  <a:pt x="5799208" y="1865732"/>
                </a:cubicBezTo>
                <a:cubicBezTo>
                  <a:pt x="5846107" y="1914171"/>
                  <a:pt x="5766180" y="1996518"/>
                  <a:pt x="5859098" y="1996518"/>
                </a:cubicBezTo>
                <a:cubicBezTo>
                  <a:pt x="5858702" y="2014125"/>
                  <a:pt x="5845515" y="2028808"/>
                  <a:pt x="5828052" y="2031086"/>
                </a:cubicBezTo>
                <a:cubicBezTo>
                  <a:pt x="5859098" y="2082167"/>
                  <a:pt x="5954877" y="2045397"/>
                  <a:pt x="6015648" y="2089433"/>
                </a:cubicBezTo>
                <a:cubicBezTo>
                  <a:pt x="6153483" y="2023159"/>
                  <a:pt x="6205666" y="1906024"/>
                  <a:pt x="6179244" y="1742211"/>
                </a:cubicBezTo>
                <a:cubicBezTo>
                  <a:pt x="6209629" y="1717331"/>
                  <a:pt x="6250363" y="1657005"/>
                  <a:pt x="6294400" y="1673298"/>
                </a:cubicBezTo>
                <a:cubicBezTo>
                  <a:pt x="6280748" y="1805403"/>
                  <a:pt x="6018070" y="2091635"/>
                  <a:pt x="6275244" y="2170239"/>
                </a:cubicBezTo>
                <a:cubicBezTo>
                  <a:pt x="6302546" y="2136331"/>
                  <a:pt x="6352748" y="2116955"/>
                  <a:pt x="6340198" y="2060149"/>
                </a:cubicBezTo>
                <a:cubicBezTo>
                  <a:pt x="6363978" y="2057947"/>
                  <a:pt x="6402070" y="2120478"/>
                  <a:pt x="6412198" y="2082167"/>
                </a:cubicBezTo>
                <a:cubicBezTo>
                  <a:pt x="6435758" y="2157909"/>
                  <a:pt x="6439720" y="2258310"/>
                  <a:pt x="6500271" y="2324364"/>
                </a:cubicBezTo>
                <a:cubicBezTo>
                  <a:pt x="6542766" y="2328107"/>
                  <a:pt x="6534620" y="2321722"/>
                  <a:pt x="6559280" y="2295961"/>
                </a:cubicBezTo>
                <a:cubicBezTo>
                  <a:pt x="6596491" y="2293318"/>
                  <a:pt x="6543868" y="2319520"/>
                  <a:pt x="6540785" y="2327226"/>
                </a:cubicBezTo>
                <a:cubicBezTo>
                  <a:pt x="6577556" y="2422343"/>
                  <a:pt x="6702400" y="2352987"/>
                  <a:pt x="6768454" y="2335593"/>
                </a:cubicBezTo>
                <a:cubicBezTo>
                  <a:pt x="6767134" y="2370161"/>
                  <a:pt x="6838472" y="2438416"/>
                  <a:pt x="6887794" y="2489718"/>
                </a:cubicBezTo>
                <a:cubicBezTo>
                  <a:pt x="6803684" y="2489718"/>
                  <a:pt x="6862252" y="2591220"/>
                  <a:pt x="6788491" y="2621825"/>
                </a:cubicBezTo>
                <a:cubicBezTo>
                  <a:pt x="6783867" y="2598046"/>
                  <a:pt x="6827464" y="2602890"/>
                  <a:pt x="6816236" y="2574265"/>
                </a:cubicBezTo>
                <a:cubicBezTo>
                  <a:pt x="6767650" y="2615707"/>
                  <a:pt x="6739451" y="2676202"/>
                  <a:pt x="6738952" y="2740059"/>
                </a:cubicBezTo>
                <a:cubicBezTo>
                  <a:pt x="6742254" y="2782113"/>
                  <a:pt x="6788272" y="2745564"/>
                  <a:pt x="6764272" y="2786737"/>
                </a:cubicBezTo>
                <a:cubicBezTo>
                  <a:pt x="6771978" y="2809195"/>
                  <a:pt x="6808310" y="2783655"/>
                  <a:pt x="6820420" y="2798847"/>
                </a:cubicBezTo>
                <a:cubicBezTo>
                  <a:pt x="6859832" y="2876130"/>
                  <a:pt x="6842876" y="2948128"/>
                  <a:pt x="6945704" y="2926110"/>
                </a:cubicBezTo>
                <a:cubicBezTo>
                  <a:pt x="6945482" y="2996567"/>
                  <a:pt x="6772638" y="2963761"/>
                  <a:pt x="6765374" y="3051832"/>
                </a:cubicBezTo>
                <a:cubicBezTo>
                  <a:pt x="6776382" y="3110620"/>
                  <a:pt x="6793116" y="3160600"/>
                  <a:pt x="6825484" y="3182618"/>
                </a:cubicBezTo>
                <a:cubicBezTo>
                  <a:pt x="6878768" y="3170508"/>
                  <a:pt x="7019686" y="3099611"/>
                  <a:pt x="7031355" y="3209700"/>
                </a:cubicBezTo>
                <a:cubicBezTo>
                  <a:pt x="6966621" y="3235681"/>
                  <a:pt x="6925667" y="3221370"/>
                  <a:pt x="6875465" y="3222911"/>
                </a:cubicBezTo>
                <a:cubicBezTo>
                  <a:pt x="6811392" y="3248452"/>
                  <a:pt x="6829667" y="3322212"/>
                  <a:pt x="6807648" y="3372853"/>
                </a:cubicBezTo>
                <a:cubicBezTo>
                  <a:pt x="6817557" y="3397513"/>
                  <a:pt x="6847282" y="3389366"/>
                  <a:pt x="6866878" y="3397513"/>
                </a:cubicBezTo>
                <a:cubicBezTo>
                  <a:pt x="6869080" y="3445071"/>
                  <a:pt x="6813594" y="3427897"/>
                  <a:pt x="6800823" y="3401035"/>
                </a:cubicBezTo>
                <a:cubicBezTo>
                  <a:pt x="6692052" y="3474575"/>
                  <a:pt x="6729484" y="3610646"/>
                  <a:pt x="6793116" y="3734826"/>
                </a:cubicBezTo>
                <a:cubicBezTo>
                  <a:pt x="6656823" y="3754863"/>
                  <a:pt x="6527356" y="3806605"/>
                  <a:pt x="6532200" y="3960730"/>
                </a:cubicBezTo>
                <a:cubicBezTo>
                  <a:pt x="6405154" y="3961390"/>
                  <a:pt x="6311356" y="4005426"/>
                  <a:pt x="6323906" y="4133129"/>
                </a:cubicBezTo>
                <a:cubicBezTo>
                  <a:pt x="6269490" y="4150144"/>
                  <a:pt x="6212150" y="4155766"/>
                  <a:pt x="6155466" y="4149643"/>
                </a:cubicBezTo>
                <a:cubicBezTo>
                  <a:pt x="6095356" y="4234852"/>
                  <a:pt x="6121117" y="4315658"/>
                  <a:pt x="6177484" y="4396023"/>
                </a:cubicBezTo>
                <a:cubicBezTo>
                  <a:pt x="6148640" y="4447545"/>
                  <a:pt x="6207429" y="4619724"/>
                  <a:pt x="6284493" y="4607614"/>
                </a:cubicBezTo>
                <a:cubicBezTo>
                  <a:pt x="6335796" y="4745226"/>
                  <a:pt x="6447208" y="4832417"/>
                  <a:pt x="6501374" y="4937883"/>
                </a:cubicBezTo>
                <a:cubicBezTo>
                  <a:pt x="6384236" y="4980817"/>
                  <a:pt x="6362218" y="4709337"/>
                  <a:pt x="6241337" y="4698989"/>
                </a:cubicBezTo>
                <a:cubicBezTo>
                  <a:pt x="6202365" y="4538699"/>
                  <a:pt x="6088310" y="4352427"/>
                  <a:pt x="5999136" y="4216577"/>
                </a:cubicBezTo>
                <a:cubicBezTo>
                  <a:pt x="5912163" y="4281090"/>
                  <a:pt x="5850952" y="4213495"/>
                  <a:pt x="5781154" y="4245641"/>
                </a:cubicBezTo>
                <a:cubicBezTo>
                  <a:pt x="5648824" y="4306630"/>
                  <a:pt x="5705191" y="4511396"/>
                  <a:pt x="5705191" y="4676530"/>
                </a:cubicBezTo>
                <a:cubicBezTo>
                  <a:pt x="5712898" y="4699209"/>
                  <a:pt x="5749228" y="4673448"/>
                  <a:pt x="5761338" y="4688640"/>
                </a:cubicBezTo>
                <a:cubicBezTo>
                  <a:pt x="5753191" y="4729373"/>
                  <a:pt x="5712898" y="4677631"/>
                  <a:pt x="5683393" y="4695246"/>
                </a:cubicBezTo>
                <a:cubicBezTo>
                  <a:pt x="5591356" y="4728713"/>
                  <a:pt x="5671061" y="4864123"/>
                  <a:pt x="5622182" y="4923351"/>
                </a:cubicBezTo>
                <a:cubicBezTo>
                  <a:pt x="5553485" y="4837261"/>
                  <a:pt x="5541815" y="4628752"/>
                  <a:pt x="5570219" y="4511837"/>
                </a:cubicBezTo>
                <a:cubicBezTo>
                  <a:pt x="5595320" y="4523286"/>
                  <a:pt x="5621521" y="4532754"/>
                  <a:pt x="5636274" y="4561377"/>
                </a:cubicBezTo>
                <a:cubicBezTo>
                  <a:pt x="5701008" y="4479911"/>
                  <a:pt x="5660272" y="4360794"/>
                  <a:pt x="5612934" y="4262154"/>
                </a:cubicBezTo>
                <a:cubicBezTo>
                  <a:pt x="5475758" y="4275805"/>
                  <a:pt x="5293228" y="4141937"/>
                  <a:pt x="5207577" y="4285933"/>
                </a:cubicBezTo>
                <a:cubicBezTo>
                  <a:pt x="5182694" y="4279989"/>
                  <a:pt x="5144162" y="4297383"/>
                  <a:pt x="5126327" y="4279989"/>
                </a:cubicBezTo>
                <a:cubicBezTo>
                  <a:pt x="5104749" y="4302447"/>
                  <a:pt x="5068199" y="4316098"/>
                  <a:pt x="5080089" y="4358152"/>
                </a:cubicBezTo>
                <a:cubicBezTo>
                  <a:pt x="4810805" y="4493782"/>
                  <a:pt x="4741887" y="4140175"/>
                  <a:pt x="4950621" y="4059370"/>
                </a:cubicBezTo>
                <a:cubicBezTo>
                  <a:pt x="4941594" y="4015334"/>
                  <a:pt x="4896896" y="4031407"/>
                  <a:pt x="4872456" y="4012912"/>
                </a:cubicBezTo>
                <a:cubicBezTo>
                  <a:pt x="4770511" y="4111552"/>
                  <a:pt x="4628493" y="4026783"/>
                  <a:pt x="4564199" y="3946858"/>
                </a:cubicBezTo>
                <a:cubicBezTo>
                  <a:pt x="4562438" y="3931886"/>
                  <a:pt x="4584236" y="3930565"/>
                  <a:pt x="4598328" y="3924840"/>
                </a:cubicBezTo>
                <a:cubicBezTo>
                  <a:pt x="4593924" y="3878163"/>
                  <a:pt x="4546364" y="3904584"/>
                  <a:pt x="4541961" y="3858787"/>
                </a:cubicBezTo>
                <a:cubicBezTo>
                  <a:pt x="4424383" y="3905465"/>
                  <a:pt x="4378585" y="3994637"/>
                  <a:pt x="4302621" y="4065755"/>
                </a:cubicBezTo>
                <a:cubicBezTo>
                  <a:pt x="4168970" y="4035150"/>
                  <a:pt x="4243172" y="4257530"/>
                  <a:pt x="4166328" y="4259952"/>
                </a:cubicBezTo>
                <a:cubicBezTo>
                  <a:pt x="4242732" y="4378629"/>
                  <a:pt x="4322218" y="4521525"/>
                  <a:pt x="4423942" y="4645485"/>
                </a:cubicBezTo>
                <a:cubicBezTo>
                  <a:pt x="4516419" y="4757997"/>
                  <a:pt x="4573227" y="4862802"/>
                  <a:pt x="4709080" y="4877994"/>
                </a:cubicBezTo>
                <a:cubicBezTo>
                  <a:pt x="4725374" y="4934360"/>
                  <a:pt x="4756640" y="4950213"/>
                  <a:pt x="4728456" y="5005918"/>
                </a:cubicBezTo>
                <a:cubicBezTo>
                  <a:pt x="4692568" y="5000193"/>
                  <a:pt x="4670550" y="4972671"/>
                  <a:pt x="4628493" y="4978175"/>
                </a:cubicBezTo>
                <a:cubicBezTo>
                  <a:pt x="4574550" y="4802693"/>
                  <a:pt x="4413596" y="4682916"/>
                  <a:pt x="4295796" y="4558735"/>
                </a:cubicBezTo>
                <a:cubicBezTo>
                  <a:pt x="4262550" y="4669705"/>
                  <a:pt x="4156201" y="4737520"/>
                  <a:pt x="4006475" y="4725410"/>
                </a:cubicBezTo>
                <a:cubicBezTo>
                  <a:pt x="3960897" y="4667063"/>
                  <a:pt x="3880750" y="4542003"/>
                  <a:pt x="3818879" y="4667063"/>
                </a:cubicBezTo>
                <a:cubicBezTo>
                  <a:pt x="3778805" y="4619726"/>
                  <a:pt x="3554218" y="4639322"/>
                  <a:pt x="3453374" y="4534956"/>
                </a:cubicBezTo>
                <a:cubicBezTo>
                  <a:pt x="3422329" y="4569303"/>
                  <a:pt x="3366182" y="4588899"/>
                  <a:pt x="3375870" y="4647687"/>
                </a:cubicBezTo>
                <a:lnTo>
                  <a:pt x="3301228" y="4666622"/>
                </a:lnTo>
                <a:cubicBezTo>
                  <a:pt x="3320604" y="4631614"/>
                  <a:pt x="3271063" y="4615983"/>
                  <a:pt x="3306952" y="4585597"/>
                </a:cubicBezTo>
                <a:cubicBezTo>
                  <a:pt x="3251026" y="4534515"/>
                  <a:pt x="3114292" y="4583395"/>
                  <a:pt x="3073118" y="4605413"/>
                </a:cubicBezTo>
                <a:cubicBezTo>
                  <a:pt x="3078402" y="4682477"/>
                  <a:pt x="3028861" y="4727173"/>
                  <a:pt x="3030402" y="4802032"/>
                </a:cubicBezTo>
                <a:cubicBezTo>
                  <a:pt x="3038108" y="4824711"/>
                  <a:pt x="3074659" y="4798952"/>
                  <a:pt x="3086549" y="4814362"/>
                </a:cubicBezTo>
                <a:cubicBezTo>
                  <a:pt x="2943650" y="4900672"/>
                  <a:pt x="3139173" y="5119090"/>
                  <a:pt x="3073118" y="5229179"/>
                </a:cubicBezTo>
                <a:cubicBezTo>
                  <a:pt x="3087870" y="5257584"/>
                  <a:pt x="3127283" y="5245032"/>
                  <a:pt x="3157448" y="5247454"/>
                </a:cubicBezTo>
                <a:cubicBezTo>
                  <a:pt x="3143796" y="5275637"/>
                  <a:pt x="3110769" y="5245913"/>
                  <a:pt x="3117154" y="5297655"/>
                </a:cubicBezTo>
                <a:cubicBezTo>
                  <a:pt x="3087429" y="5252298"/>
                  <a:pt x="3036127" y="5244151"/>
                  <a:pt x="2982622" y="5239087"/>
                </a:cubicBezTo>
                <a:cubicBezTo>
                  <a:pt x="2963026" y="5236004"/>
                  <a:pt x="3056384" y="5189106"/>
                  <a:pt x="2979099" y="5173033"/>
                </a:cubicBezTo>
                <a:cubicBezTo>
                  <a:pt x="3062989" y="5089586"/>
                  <a:pt x="2979980" y="5010762"/>
                  <a:pt x="2999576" y="4889223"/>
                </a:cubicBezTo>
                <a:cubicBezTo>
                  <a:pt x="2984163" y="4890764"/>
                  <a:pt x="2977558" y="4897590"/>
                  <a:pt x="2977558" y="4907938"/>
                </a:cubicBezTo>
                <a:cubicBezTo>
                  <a:pt x="2944751" y="4910580"/>
                  <a:pt x="2980420" y="4869407"/>
                  <a:pt x="3008604" y="4873590"/>
                </a:cubicBezTo>
                <a:cubicBezTo>
                  <a:pt x="2987026" y="4828896"/>
                  <a:pt x="3008384" y="4809961"/>
                  <a:pt x="2995613" y="4770549"/>
                </a:cubicBezTo>
                <a:cubicBezTo>
                  <a:pt x="2924494" y="4813263"/>
                  <a:pt x="2909301" y="4944930"/>
                  <a:pt x="2906219" y="4992489"/>
                </a:cubicBezTo>
                <a:cubicBezTo>
                  <a:pt x="2859760" y="5052597"/>
                  <a:pt x="2739540" y="4975975"/>
                  <a:pt x="2675466" y="5024855"/>
                </a:cubicBezTo>
                <a:cubicBezTo>
                  <a:pt x="2689778" y="4966948"/>
                  <a:pt x="2593999" y="4999755"/>
                  <a:pt x="2603687" y="5002837"/>
                </a:cubicBezTo>
                <a:cubicBezTo>
                  <a:pt x="2586512" y="4997112"/>
                  <a:pt x="2576384" y="4957260"/>
                  <a:pt x="2550402" y="4950214"/>
                </a:cubicBezTo>
                <a:cubicBezTo>
                  <a:pt x="2513191" y="4940967"/>
                  <a:pt x="2366769" y="5007020"/>
                  <a:pt x="2344751" y="5029038"/>
                </a:cubicBezTo>
                <a:cubicBezTo>
                  <a:pt x="2338586" y="5010763"/>
                  <a:pt x="2311503" y="4997333"/>
                  <a:pt x="2260421" y="5010763"/>
                </a:cubicBezTo>
                <a:cubicBezTo>
                  <a:pt x="2291687" y="4944930"/>
                  <a:pt x="2357081" y="5036084"/>
                  <a:pt x="2375797" y="4994690"/>
                </a:cubicBezTo>
                <a:cubicBezTo>
                  <a:pt x="2289045" y="4950655"/>
                  <a:pt x="2234439" y="4852455"/>
                  <a:pt x="2134916" y="4830437"/>
                </a:cubicBezTo>
                <a:cubicBezTo>
                  <a:pt x="2136237" y="4791245"/>
                  <a:pt x="2170366" y="4838804"/>
                  <a:pt x="2197228" y="4814584"/>
                </a:cubicBezTo>
                <a:cubicBezTo>
                  <a:pt x="2211760" y="4916747"/>
                  <a:pt x="2285962" y="4810401"/>
                  <a:pt x="2299834" y="4748531"/>
                </a:cubicBezTo>
                <a:cubicBezTo>
                  <a:pt x="2279136" y="4717265"/>
                  <a:pt x="2261081" y="4781778"/>
                  <a:pt x="2233779" y="4752054"/>
                </a:cubicBezTo>
                <a:cubicBezTo>
                  <a:pt x="2238402" y="4738843"/>
                  <a:pt x="2243026" y="4725852"/>
                  <a:pt x="2227393" y="4726953"/>
                </a:cubicBezTo>
                <a:cubicBezTo>
                  <a:pt x="2277375" y="4637340"/>
                  <a:pt x="2320091" y="4619946"/>
                  <a:pt x="2298072" y="4536499"/>
                </a:cubicBezTo>
                <a:cubicBezTo>
                  <a:pt x="2336164" y="4577892"/>
                  <a:pt x="2397375" y="4451950"/>
                  <a:pt x="2359944" y="4414520"/>
                </a:cubicBezTo>
                <a:cubicBezTo>
                  <a:pt x="2372702" y="4420163"/>
                  <a:pt x="2387031" y="4421175"/>
                  <a:pt x="2400457" y="4417382"/>
                </a:cubicBezTo>
                <a:cubicBezTo>
                  <a:pt x="2397375" y="4375548"/>
                  <a:pt x="2351357" y="4411877"/>
                  <a:pt x="2375357" y="4370704"/>
                </a:cubicBezTo>
                <a:cubicBezTo>
                  <a:pt x="2299613" y="4328210"/>
                  <a:pt x="2062476" y="4383915"/>
                  <a:pt x="2025706" y="4300687"/>
                </a:cubicBezTo>
                <a:cubicBezTo>
                  <a:pt x="1982771" y="4307953"/>
                  <a:pt x="2039137" y="4359695"/>
                  <a:pt x="2006990" y="4331953"/>
                </a:cubicBezTo>
                <a:cubicBezTo>
                  <a:pt x="1959210" y="4351989"/>
                  <a:pt x="2002366" y="4292541"/>
                  <a:pt x="2022403" y="4287917"/>
                </a:cubicBezTo>
                <a:cubicBezTo>
                  <a:pt x="2004186" y="4248706"/>
                  <a:pt x="1993434" y="4206444"/>
                  <a:pt x="1990697" y="4163296"/>
                </a:cubicBezTo>
                <a:cubicBezTo>
                  <a:pt x="1981230" y="4127186"/>
                  <a:pt x="1912752" y="4151186"/>
                  <a:pt x="1900201" y="4173204"/>
                </a:cubicBezTo>
                <a:cubicBezTo>
                  <a:pt x="1878403" y="4164397"/>
                  <a:pt x="1937192" y="4114196"/>
                  <a:pt x="1968678" y="4129168"/>
                </a:cubicBezTo>
                <a:cubicBezTo>
                  <a:pt x="1907688" y="4046601"/>
                  <a:pt x="1882366" y="4021721"/>
                  <a:pt x="1828862" y="4002565"/>
                </a:cubicBezTo>
                <a:cubicBezTo>
                  <a:pt x="1861669" y="3980988"/>
                  <a:pt x="1812348" y="3939594"/>
                  <a:pt x="1852201" y="3933209"/>
                </a:cubicBezTo>
                <a:cubicBezTo>
                  <a:pt x="1834587" y="3897980"/>
                  <a:pt x="1828642" y="3951924"/>
                  <a:pt x="1802440" y="3945979"/>
                </a:cubicBezTo>
                <a:cubicBezTo>
                  <a:pt x="1849780" y="3899081"/>
                  <a:pt x="1766331" y="3863853"/>
                  <a:pt x="1836349" y="3870898"/>
                </a:cubicBezTo>
                <a:cubicBezTo>
                  <a:pt x="1745192" y="3823780"/>
                  <a:pt x="1645009" y="3898641"/>
                  <a:pt x="1543064" y="3866055"/>
                </a:cubicBezTo>
                <a:cubicBezTo>
                  <a:pt x="1512018" y="3868917"/>
                  <a:pt x="1564642" y="3921099"/>
                  <a:pt x="1515321" y="3912953"/>
                </a:cubicBezTo>
                <a:cubicBezTo>
                  <a:pt x="1520841" y="3900163"/>
                  <a:pt x="1521851" y="3885878"/>
                  <a:pt x="1518183" y="3872440"/>
                </a:cubicBezTo>
                <a:cubicBezTo>
                  <a:pt x="1417339" y="3951264"/>
                  <a:pt x="1349743" y="3956988"/>
                  <a:pt x="1209927" y="4017317"/>
                </a:cubicBezTo>
                <a:cubicBezTo>
                  <a:pt x="1173156" y="4169461"/>
                  <a:pt x="916862" y="4301128"/>
                  <a:pt x="783211" y="4166158"/>
                </a:cubicBezTo>
                <a:cubicBezTo>
                  <a:pt x="795762" y="3938713"/>
                  <a:pt x="1056019" y="3978786"/>
                  <a:pt x="1184385" y="3917797"/>
                </a:cubicBezTo>
                <a:cubicBezTo>
                  <a:pt x="1182184" y="3944438"/>
                  <a:pt x="1159724" y="3959410"/>
                  <a:pt x="1131761" y="3971080"/>
                </a:cubicBezTo>
                <a:cubicBezTo>
                  <a:pt x="1224679" y="3984511"/>
                  <a:pt x="1451248" y="3874862"/>
                  <a:pt x="1462037" y="3807267"/>
                </a:cubicBezTo>
                <a:cubicBezTo>
                  <a:pt x="1550110" y="3808588"/>
                  <a:pt x="1680679" y="3765433"/>
                  <a:pt x="1748274" y="3681104"/>
                </a:cubicBezTo>
                <a:cubicBezTo>
                  <a:pt x="1683761" y="3644775"/>
                  <a:pt x="1638624" y="3595235"/>
                  <a:pt x="1560899" y="3622757"/>
                </a:cubicBezTo>
                <a:cubicBezTo>
                  <a:pt x="1571248" y="3573877"/>
                  <a:pt x="1470403" y="3579382"/>
                  <a:pt x="1472825" y="3485806"/>
                </a:cubicBezTo>
                <a:cubicBezTo>
                  <a:pt x="1488238" y="3484265"/>
                  <a:pt x="1494844" y="3477439"/>
                  <a:pt x="1494844" y="3467091"/>
                </a:cubicBezTo>
                <a:cubicBezTo>
                  <a:pt x="1645230" y="3469293"/>
                  <a:pt x="1668569" y="3480302"/>
                  <a:pt x="1765890" y="3384744"/>
                </a:cubicBezTo>
                <a:cubicBezTo>
                  <a:pt x="1744311" y="3352818"/>
                  <a:pt x="1713046" y="3401698"/>
                  <a:pt x="1691027" y="3403679"/>
                </a:cubicBezTo>
                <a:cubicBezTo>
                  <a:pt x="1658660" y="3390689"/>
                  <a:pt x="1756642" y="3366249"/>
                  <a:pt x="1768752" y="3344231"/>
                </a:cubicBezTo>
                <a:cubicBezTo>
                  <a:pt x="1668348" y="3281700"/>
                  <a:pt x="1581376" y="3195831"/>
                  <a:pt x="1431211" y="3217849"/>
                </a:cubicBezTo>
                <a:cubicBezTo>
                  <a:pt x="1535358" y="3250435"/>
                  <a:pt x="1387834" y="3240087"/>
                  <a:pt x="1356569" y="3237004"/>
                </a:cubicBezTo>
                <a:cubicBezTo>
                  <a:pt x="1342037" y="3189666"/>
                  <a:pt x="1365596" y="3229738"/>
                  <a:pt x="1390697" y="3214986"/>
                </a:cubicBezTo>
                <a:cubicBezTo>
                  <a:pt x="1353486" y="3170730"/>
                  <a:pt x="1308789" y="3213005"/>
                  <a:pt x="1240972" y="3200014"/>
                </a:cubicBezTo>
                <a:cubicBezTo>
                  <a:pt x="1224679" y="3111502"/>
                  <a:pt x="1109303" y="3104677"/>
                  <a:pt x="1105780" y="2982257"/>
                </a:cubicBezTo>
                <a:cubicBezTo>
                  <a:pt x="997890" y="2962221"/>
                  <a:pt x="871064" y="2973891"/>
                  <a:pt x="728386" y="3012202"/>
                </a:cubicBezTo>
                <a:cubicBezTo>
                  <a:pt x="683909" y="2926772"/>
                  <a:pt x="541670" y="3006477"/>
                  <a:pt x="475615" y="2957377"/>
                </a:cubicBezTo>
                <a:cubicBezTo>
                  <a:pt x="561487" y="2910920"/>
                  <a:pt x="731688" y="2954075"/>
                  <a:pt x="856093" y="2939983"/>
                </a:cubicBezTo>
                <a:cubicBezTo>
                  <a:pt x="992165" y="2919066"/>
                  <a:pt x="1160385" y="2821747"/>
                  <a:pt x="1261449" y="2916204"/>
                </a:cubicBezTo>
                <a:cubicBezTo>
                  <a:pt x="1249780" y="2938222"/>
                  <a:pt x="1204642" y="2938222"/>
                  <a:pt x="1192972" y="2960240"/>
                </a:cubicBezTo>
                <a:cubicBezTo>
                  <a:pt x="1197156" y="2983138"/>
                  <a:pt x="1214991" y="2982698"/>
                  <a:pt x="1218073" y="3006917"/>
                </a:cubicBezTo>
                <a:cubicBezTo>
                  <a:pt x="1431871" y="3004275"/>
                  <a:pt x="1584238" y="3196051"/>
                  <a:pt x="1740128" y="3232160"/>
                </a:cubicBezTo>
                <a:cubicBezTo>
                  <a:pt x="1739467" y="3205739"/>
                  <a:pt x="1711724" y="3105998"/>
                  <a:pt x="1627174" y="3101814"/>
                </a:cubicBezTo>
                <a:cubicBezTo>
                  <a:pt x="1632019" y="3082659"/>
                  <a:pt x="1668348" y="3102915"/>
                  <a:pt x="1671211" y="3064164"/>
                </a:cubicBezTo>
                <a:cubicBezTo>
                  <a:pt x="1611321" y="3038623"/>
                  <a:pt x="1627614" y="2977634"/>
                  <a:pt x="1573890" y="2942845"/>
                </a:cubicBezTo>
                <a:cubicBezTo>
                  <a:pt x="1576092" y="2915984"/>
                  <a:pt x="1604495" y="2904534"/>
                  <a:pt x="1611101" y="2880315"/>
                </a:cubicBezTo>
                <a:cubicBezTo>
                  <a:pt x="1595930" y="2866291"/>
                  <a:pt x="1574325" y="2861650"/>
                  <a:pt x="1554734" y="2868205"/>
                </a:cubicBezTo>
                <a:cubicBezTo>
                  <a:pt x="1536458" y="2849049"/>
                  <a:pt x="1602513" y="2853013"/>
                  <a:pt x="1629596" y="2849049"/>
                </a:cubicBezTo>
                <a:cubicBezTo>
                  <a:pt x="1636202" y="2824609"/>
                  <a:pt x="1661743" y="2811839"/>
                  <a:pt x="1682440" y="2795766"/>
                </a:cubicBezTo>
                <a:cubicBezTo>
                  <a:pt x="1638844" y="2752171"/>
                  <a:pt x="1694770" y="2732795"/>
                  <a:pt x="1678697" y="2677310"/>
                </a:cubicBezTo>
                <a:cubicBezTo>
                  <a:pt x="1758844" y="2661677"/>
                  <a:pt x="1768972" y="2603990"/>
                  <a:pt x="1824899" y="2573606"/>
                </a:cubicBezTo>
                <a:cubicBezTo>
                  <a:pt x="1811908" y="2449425"/>
                  <a:pt x="1989156" y="2383372"/>
                  <a:pt x="1979027" y="2295300"/>
                </a:cubicBezTo>
                <a:cubicBezTo>
                  <a:pt x="1975724" y="2268218"/>
                  <a:pt x="2016898" y="2304768"/>
                  <a:pt x="2025706" y="2269980"/>
                </a:cubicBezTo>
                <a:cubicBezTo>
                  <a:pt x="2016824" y="2254701"/>
                  <a:pt x="1998142" y="2248161"/>
                  <a:pt x="1981670" y="2254567"/>
                </a:cubicBezTo>
                <a:cubicBezTo>
                  <a:pt x="2079210" y="2193798"/>
                  <a:pt x="2384604" y="2147120"/>
                  <a:pt x="2311944" y="1984848"/>
                </a:cubicBezTo>
                <a:cubicBezTo>
                  <a:pt x="2296751" y="1986389"/>
                  <a:pt x="2289925" y="1993215"/>
                  <a:pt x="2289925" y="2003563"/>
                </a:cubicBezTo>
                <a:cubicBezTo>
                  <a:pt x="2267907" y="1953363"/>
                  <a:pt x="2167503" y="1774357"/>
                  <a:pt x="2075027" y="1727900"/>
                </a:cubicBezTo>
                <a:cubicBezTo>
                  <a:pt x="2061376" y="1733845"/>
                  <a:pt x="2071283" y="1742211"/>
                  <a:pt x="2078109" y="1740450"/>
                </a:cubicBezTo>
                <a:cubicBezTo>
                  <a:pt x="2069082" y="1765770"/>
                  <a:pt x="1995541" y="1655684"/>
                  <a:pt x="1956348" y="1731643"/>
                </a:cubicBezTo>
                <a:cubicBezTo>
                  <a:pt x="1805963" y="1589190"/>
                  <a:pt x="1639946" y="1897437"/>
                  <a:pt x="1485816" y="1812008"/>
                </a:cubicBezTo>
                <a:cubicBezTo>
                  <a:pt x="1388715" y="1537007"/>
                  <a:pt x="1747394" y="1414588"/>
                  <a:pt x="1871577" y="1607244"/>
                </a:cubicBezTo>
                <a:cubicBezTo>
                  <a:pt x="1950623" y="1556603"/>
                  <a:pt x="1981670" y="1592933"/>
                  <a:pt x="2013816" y="1545374"/>
                </a:cubicBezTo>
                <a:cubicBezTo>
                  <a:pt x="2038917" y="1540750"/>
                  <a:pt x="2033193" y="1584346"/>
                  <a:pt x="2060935" y="1573117"/>
                </a:cubicBezTo>
                <a:cubicBezTo>
                  <a:pt x="2060881" y="1565296"/>
                  <a:pt x="2056915" y="1558019"/>
                  <a:pt x="2050367" y="1553741"/>
                </a:cubicBezTo>
                <a:cubicBezTo>
                  <a:pt x="2078991" y="1561007"/>
                  <a:pt x="2133815" y="1570034"/>
                  <a:pt x="2167063" y="1625739"/>
                </a:cubicBezTo>
                <a:cubicBezTo>
                  <a:pt x="2209558" y="1622657"/>
                  <a:pt x="2222990" y="1602400"/>
                  <a:pt x="2251173" y="1590951"/>
                </a:cubicBezTo>
                <a:cubicBezTo>
                  <a:pt x="2223650" y="1620455"/>
                  <a:pt x="2261081" y="1636748"/>
                  <a:pt x="2201632" y="1657005"/>
                </a:cubicBezTo>
                <a:cubicBezTo>
                  <a:pt x="2318769" y="1706765"/>
                  <a:pt x="2284201" y="1792632"/>
                  <a:pt x="2396054" y="1846136"/>
                </a:cubicBezTo>
                <a:cubicBezTo>
                  <a:pt x="2405522" y="1865952"/>
                  <a:pt x="2370953" y="1847457"/>
                  <a:pt x="2370953" y="1852521"/>
                </a:cubicBezTo>
                <a:cubicBezTo>
                  <a:pt x="2366990" y="2042755"/>
                  <a:pt x="2687356" y="1934868"/>
                  <a:pt x="2507907" y="1764449"/>
                </a:cubicBezTo>
                <a:cubicBezTo>
                  <a:pt x="2563393" y="1640051"/>
                  <a:pt x="2460127" y="1480641"/>
                  <a:pt x="2409265" y="1378038"/>
                </a:cubicBezTo>
                <a:cubicBezTo>
                  <a:pt x="2434806" y="1364827"/>
                  <a:pt x="2346733" y="1229417"/>
                  <a:pt x="2392531" y="1156758"/>
                </a:cubicBezTo>
                <a:cubicBezTo>
                  <a:pt x="2444274" y="1140025"/>
                  <a:pt x="2448237" y="1206078"/>
                  <a:pt x="2477081" y="1228096"/>
                </a:cubicBezTo>
                <a:cubicBezTo>
                  <a:pt x="2505045" y="1213124"/>
                  <a:pt x="2530366" y="1194189"/>
                  <a:pt x="2545778" y="1237123"/>
                </a:cubicBezTo>
                <a:cubicBezTo>
                  <a:pt x="2526843" y="1268389"/>
                  <a:pt x="2520017" y="1237123"/>
                  <a:pt x="2492714" y="1237123"/>
                </a:cubicBezTo>
                <a:cubicBezTo>
                  <a:pt x="2483026" y="1263545"/>
                  <a:pt x="2501742" y="1299875"/>
                  <a:pt x="2530806" y="1333562"/>
                </a:cubicBezTo>
                <a:cubicBezTo>
                  <a:pt x="2472237" y="1263545"/>
                  <a:pt x="2488311" y="1422514"/>
                  <a:pt x="2497118" y="1461706"/>
                </a:cubicBezTo>
                <a:cubicBezTo>
                  <a:pt x="2525962" y="1590511"/>
                  <a:pt x="2664457" y="1719973"/>
                  <a:pt x="2778732" y="1681885"/>
                </a:cubicBezTo>
                <a:cubicBezTo>
                  <a:pt x="2853815" y="1633005"/>
                  <a:pt x="2752310" y="1544934"/>
                  <a:pt x="2793485" y="1478880"/>
                </a:cubicBezTo>
                <a:cubicBezTo>
                  <a:pt x="2863503" y="1463027"/>
                  <a:pt x="2816604" y="1533925"/>
                  <a:pt x="2846989" y="1584786"/>
                </a:cubicBezTo>
                <a:cubicBezTo>
                  <a:pt x="2986806" y="1619354"/>
                  <a:pt x="2979760" y="1700821"/>
                  <a:pt x="3088090" y="1801880"/>
                </a:cubicBezTo>
                <a:cubicBezTo>
                  <a:pt x="3217558" y="1751899"/>
                  <a:pt x="3243980" y="1640492"/>
                  <a:pt x="3333595" y="1566951"/>
                </a:cubicBezTo>
                <a:cubicBezTo>
                  <a:pt x="3543650" y="1583245"/>
                  <a:pt x="3733007" y="1354919"/>
                  <a:pt x="3765594" y="1230958"/>
                </a:cubicBezTo>
                <a:cubicBezTo>
                  <a:pt x="3901668" y="1071549"/>
                  <a:pt x="4199796" y="1202776"/>
                  <a:pt x="4260346" y="985239"/>
                </a:cubicBezTo>
                <a:cubicBezTo>
                  <a:pt x="4322218" y="997349"/>
                  <a:pt x="4312970" y="1023990"/>
                  <a:pt x="4360530" y="1065824"/>
                </a:cubicBezTo>
                <a:cubicBezTo>
                  <a:pt x="4400823" y="1065164"/>
                  <a:pt x="4391576" y="1034339"/>
                  <a:pt x="4432089" y="1034339"/>
                </a:cubicBezTo>
                <a:cubicBezTo>
                  <a:pt x="4434731" y="851150"/>
                  <a:pt x="4613520" y="733134"/>
                  <a:pt x="4529410" y="531671"/>
                </a:cubicBezTo>
                <a:cubicBezTo>
                  <a:pt x="4570144" y="531230"/>
                  <a:pt x="4533814" y="484993"/>
                  <a:pt x="4585337" y="490938"/>
                </a:cubicBezTo>
                <a:close/>
                <a:moveTo>
                  <a:pt x="2036501" y="330689"/>
                </a:moveTo>
                <a:cubicBezTo>
                  <a:pt x="2084231" y="352676"/>
                  <a:pt x="2063239" y="416219"/>
                  <a:pt x="2090418" y="489437"/>
                </a:cubicBezTo>
                <a:cubicBezTo>
                  <a:pt x="2050920" y="446355"/>
                  <a:pt x="2031365" y="388780"/>
                  <a:pt x="2036501" y="330689"/>
                </a:cubicBezTo>
                <a:close/>
                <a:moveTo>
                  <a:pt x="3254386" y="6783"/>
                </a:moveTo>
                <a:cubicBezTo>
                  <a:pt x="3341354" y="133408"/>
                  <a:pt x="3528059" y="300994"/>
                  <a:pt x="3421716" y="455147"/>
                </a:cubicBezTo>
                <a:cubicBezTo>
                  <a:pt x="3258790" y="423435"/>
                  <a:pt x="3192739" y="151686"/>
                  <a:pt x="3188335" y="10086"/>
                </a:cubicBezTo>
                <a:cubicBezTo>
                  <a:pt x="3217618" y="-2686"/>
                  <a:pt x="3221801" y="25942"/>
                  <a:pt x="3254386" y="6783"/>
                </a:cubicBezTo>
                <a:close/>
                <a:moveTo>
                  <a:pt x="4231305" y="613"/>
                </a:moveTo>
                <a:cubicBezTo>
                  <a:pt x="4271133" y="7982"/>
                  <a:pt x="4231495" y="79755"/>
                  <a:pt x="4222050" y="104627"/>
                </a:cubicBezTo>
                <a:cubicBezTo>
                  <a:pt x="4175125" y="86338"/>
                  <a:pt x="4221168" y="34555"/>
                  <a:pt x="4209052" y="1723"/>
                </a:cubicBezTo>
                <a:cubicBezTo>
                  <a:pt x="4218304" y="-178"/>
                  <a:pt x="4225616" y="-439"/>
                  <a:pt x="4231305" y="613"/>
                </a:cubicBezTo>
                <a:close/>
              </a:path>
            </a:pathLst>
          </a:custGeom>
          <a:blipFill dpi="0" rotWithShape="0">
            <a:blip r:embed="rId7"/>
            <a:srcRect/>
            <a:stretch>
              <a:fillRect l="-16000" r="-16000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任意多边形: 形状 527"/>
          <p:cNvSpPr/>
          <p:nvPr/>
        </p:nvSpPr>
        <p:spPr>
          <a:xfrm>
            <a:off x="6019559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29" name="图片 528"/>
          <p:cNvPicPr/>
          <p:nvPr/>
        </p:nvPicPr>
        <p:blipFill>
          <a:blip r:embed="rId1"/>
          <a:stretch>
            <a:fillRect/>
          </a:stretch>
        </p:blipFill>
        <p:spPr>
          <a:xfrm>
            <a:off x="4061520" y="342720"/>
            <a:ext cx="26712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1" name="文本框 530"/>
          <p:cNvSpPr txBox="1"/>
          <p:nvPr/>
        </p:nvSpPr>
        <p:spPr>
          <a:xfrm>
            <a:off x="4426560" y="322560"/>
            <a:ext cx="30060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2" name="任意多边形: 形状 531"/>
          <p:cNvSpPr/>
          <p:nvPr/>
        </p:nvSpPr>
        <p:spPr>
          <a:xfrm>
            <a:off x="350640" y="1203120"/>
            <a:ext cx="3192840" cy="3276360"/>
          </a:xfrm>
          <a:custGeom>
            <a:avLst/>
            <a:gdLst/>
            <a:ahLst/>
            <a:cxnLst/>
            <a:rect l="0" t="0" r="r" b="b"/>
            <a:pathLst>
              <a:path w="8869" h="9101">
                <a:moveTo>
                  <a:pt x="0" y="89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8" y="126"/>
                  <a:pt x="11" y="115"/>
                </a:cubicBezTo>
                <a:cubicBezTo>
                  <a:pt x="15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3" y="4"/>
                </a:cubicBezTo>
                <a:cubicBezTo>
                  <a:pt x="122" y="1"/>
                  <a:pt x="131" y="0"/>
                  <a:pt x="140" y="0"/>
                </a:cubicBezTo>
                <a:lnTo>
                  <a:pt x="8683" y="0"/>
                </a:lnTo>
                <a:cubicBezTo>
                  <a:pt x="8695" y="0"/>
                  <a:pt x="8707" y="1"/>
                  <a:pt x="8719" y="4"/>
                </a:cubicBezTo>
                <a:cubicBezTo>
                  <a:pt x="8731" y="6"/>
                  <a:pt x="8743" y="10"/>
                  <a:pt x="8754" y="14"/>
                </a:cubicBezTo>
                <a:cubicBezTo>
                  <a:pt x="8765" y="19"/>
                  <a:pt x="8776" y="25"/>
                  <a:pt x="8786" y="31"/>
                </a:cubicBezTo>
                <a:cubicBezTo>
                  <a:pt x="8796" y="38"/>
                  <a:pt x="8806" y="46"/>
                  <a:pt x="8814" y="55"/>
                </a:cubicBezTo>
                <a:cubicBezTo>
                  <a:pt x="8823" y="63"/>
                  <a:pt x="8831" y="73"/>
                  <a:pt x="8838" y="83"/>
                </a:cubicBezTo>
                <a:cubicBezTo>
                  <a:pt x="8844" y="93"/>
                  <a:pt x="8850" y="104"/>
                  <a:pt x="8855" y="115"/>
                </a:cubicBezTo>
                <a:cubicBezTo>
                  <a:pt x="8859" y="126"/>
                  <a:pt x="8863" y="138"/>
                  <a:pt x="8865" y="150"/>
                </a:cubicBezTo>
                <a:cubicBezTo>
                  <a:pt x="8868" y="162"/>
                  <a:pt x="8869" y="174"/>
                  <a:pt x="8869" y="186"/>
                </a:cubicBezTo>
                <a:lnTo>
                  <a:pt x="8869" y="8915"/>
                </a:lnTo>
                <a:cubicBezTo>
                  <a:pt x="8869" y="8927"/>
                  <a:pt x="8868" y="8939"/>
                  <a:pt x="8865" y="8951"/>
                </a:cubicBezTo>
                <a:cubicBezTo>
                  <a:pt x="8863" y="8963"/>
                  <a:pt x="8859" y="8975"/>
                  <a:pt x="8855" y="8986"/>
                </a:cubicBezTo>
                <a:cubicBezTo>
                  <a:pt x="8850" y="8997"/>
                  <a:pt x="8844" y="9008"/>
                  <a:pt x="8838" y="9018"/>
                </a:cubicBezTo>
                <a:cubicBezTo>
                  <a:pt x="8831" y="9028"/>
                  <a:pt x="8823" y="9038"/>
                  <a:pt x="8814" y="9046"/>
                </a:cubicBezTo>
                <a:cubicBezTo>
                  <a:pt x="8806" y="9055"/>
                  <a:pt x="8796" y="9063"/>
                  <a:pt x="8786" y="9069"/>
                </a:cubicBezTo>
                <a:cubicBezTo>
                  <a:pt x="8776" y="9076"/>
                  <a:pt x="8765" y="9082"/>
                  <a:pt x="8754" y="9087"/>
                </a:cubicBezTo>
                <a:cubicBezTo>
                  <a:pt x="8743" y="9091"/>
                  <a:pt x="8731" y="9095"/>
                  <a:pt x="8719" y="9097"/>
                </a:cubicBezTo>
                <a:cubicBezTo>
                  <a:pt x="8707" y="9100"/>
                  <a:pt x="8695" y="9101"/>
                  <a:pt x="8683" y="9101"/>
                </a:cubicBezTo>
                <a:lnTo>
                  <a:pt x="140" y="9101"/>
                </a:lnTo>
                <a:cubicBezTo>
                  <a:pt x="131" y="9101"/>
                  <a:pt x="122" y="9100"/>
                  <a:pt x="113" y="9097"/>
                </a:cubicBezTo>
                <a:cubicBezTo>
                  <a:pt x="104" y="9095"/>
                  <a:pt x="95" y="9091"/>
                  <a:pt x="86" y="9087"/>
                </a:cubicBezTo>
                <a:cubicBezTo>
                  <a:pt x="78" y="9082"/>
                  <a:pt x="70" y="9076"/>
                  <a:pt x="62" y="9069"/>
                </a:cubicBezTo>
                <a:cubicBezTo>
                  <a:pt x="55" y="9063"/>
                  <a:pt x="48" y="9055"/>
                  <a:pt x="41" y="9046"/>
                </a:cubicBezTo>
                <a:cubicBezTo>
                  <a:pt x="35" y="9038"/>
                  <a:pt x="29" y="9028"/>
                  <a:pt x="24" y="9018"/>
                </a:cubicBezTo>
                <a:cubicBezTo>
                  <a:pt x="19" y="9008"/>
                  <a:pt x="15" y="8997"/>
                  <a:pt x="11" y="8986"/>
                </a:cubicBezTo>
                <a:cubicBezTo>
                  <a:pt x="8" y="8975"/>
                  <a:pt x="5" y="8963"/>
                  <a:pt x="3" y="8951"/>
                </a:cubicBezTo>
                <a:cubicBezTo>
                  <a:pt x="1" y="8939"/>
                  <a:pt x="0" y="8927"/>
                  <a:pt x="0" y="89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3" name="任意多边形: 形状 532"/>
          <p:cNvSpPr/>
          <p:nvPr/>
        </p:nvSpPr>
        <p:spPr>
          <a:xfrm>
            <a:off x="334080" y="1203120"/>
            <a:ext cx="67320" cy="3276360"/>
          </a:xfrm>
          <a:custGeom>
            <a:avLst/>
            <a:gdLst/>
            <a:ahLst/>
            <a:cxnLst/>
            <a:rect l="0" t="0" r="r" b="b"/>
            <a:pathLst>
              <a:path w="187" h="9101">
                <a:moveTo>
                  <a:pt x="0" y="0"/>
                </a:moveTo>
                <a:lnTo>
                  <a:pt x="187" y="0"/>
                </a:lnTo>
                <a:lnTo>
                  <a:pt x="187" y="9101"/>
                </a:lnTo>
                <a:lnTo>
                  <a:pt x="0" y="9101"/>
                </a:lnTo>
                <a:lnTo>
                  <a:pt x="0" y="0"/>
                </a:lnTo>
                <a:close/>
              </a:path>
            </a:pathLst>
          </a:custGeom>
          <a:solidFill>
            <a:srgbClr val="68D39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4" name="任意多边形: 形状 533"/>
          <p:cNvSpPr/>
          <p:nvPr/>
        </p:nvSpPr>
        <p:spPr>
          <a:xfrm>
            <a:off x="534600" y="2440080"/>
            <a:ext cx="2841840" cy="1345680"/>
          </a:xfrm>
          <a:custGeom>
            <a:avLst/>
            <a:gdLst/>
            <a:ahLst/>
            <a:cxnLst/>
            <a:rect l="0" t="0" r="r" b="b"/>
            <a:pathLst>
              <a:path w="7894" h="3738">
                <a:moveTo>
                  <a:pt x="0" y="3599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7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7754" y="0"/>
                </a:lnTo>
                <a:cubicBezTo>
                  <a:pt x="7773" y="0"/>
                  <a:pt x="7791" y="3"/>
                  <a:pt x="7808" y="10"/>
                </a:cubicBezTo>
                <a:cubicBezTo>
                  <a:pt x="7825" y="17"/>
                  <a:pt x="7840" y="27"/>
                  <a:pt x="7853" y="41"/>
                </a:cubicBezTo>
                <a:cubicBezTo>
                  <a:pt x="7866" y="54"/>
                  <a:pt x="7876" y="69"/>
                  <a:pt x="7883" y="86"/>
                </a:cubicBezTo>
                <a:cubicBezTo>
                  <a:pt x="7890" y="103"/>
                  <a:pt x="7894" y="121"/>
                  <a:pt x="7894" y="139"/>
                </a:cubicBezTo>
                <a:lnTo>
                  <a:pt x="7894" y="3599"/>
                </a:lnTo>
                <a:cubicBezTo>
                  <a:pt x="7894" y="3617"/>
                  <a:pt x="7890" y="3635"/>
                  <a:pt x="7883" y="3652"/>
                </a:cubicBezTo>
                <a:cubicBezTo>
                  <a:pt x="7876" y="3669"/>
                  <a:pt x="7866" y="3684"/>
                  <a:pt x="7853" y="3697"/>
                </a:cubicBezTo>
                <a:cubicBezTo>
                  <a:pt x="7840" y="3710"/>
                  <a:pt x="7825" y="3720"/>
                  <a:pt x="7808" y="3727"/>
                </a:cubicBezTo>
                <a:cubicBezTo>
                  <a:pt x="7791" y="3734"/>
                  <a:pt x="7773" y="3738"/>
                  <a:pt x="7754" y="3738"/>
                </a:cubicBezTo>
                <a:lnTo>
                  <a:pt x="139" y="3738"/>
                </a:lnTo>
                <a:cubicBezTo>
                  <a:pt x="121" y="3738"/>
                  <a:pt x="103" y="3734"/>
                  <a:pt x="86" y="3727"/>
                </a:cubicBezTo>
                <a:cubicBezTo>
                  <a:pt x="69" y="3720"/>
                  <a:pt x="54" y="3710"/>
                  <a:pt x="41" y="3697"/>
                </a:cubicBezTo>
                <a:cubicBezTo>
                  <a:pt x="28" y="3684"/>
                  <a:pt x="18" y="3669"/>
                  <a:pt x="11" y="3652"/>
                </a:cubicBezTo>
                <a:cubicBezTo>
                  <a:pt x="4" y="3635"/>
                  <a:pt x="0" y="3617"/>
                  <a:pt x="0" y="3599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5" name="图片 534"/>
          <p:cNvPicPr/>
          <p:nvPr/>
        </p:nvPicPr>
        <p:blipFill>
          <a:blip r:embed="rId2"/>
          <a:stretch>
            <a:fillRect/>
          </a:stretch>
        </p:blipFill>
        <p:spPr>
          <a:xfrm>
            <a:off x="534960" y="14040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6" name="文本框 535"/>
          <p:cNvSpPr txBox="1"/>
          <p:nvPr/>
        </p:nvSpPr>
        <p:spPr>
          <a:xfrm>
            <a:off x="4531320" y="312120"/>
            <a:ext cx="21024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字典元素的</a:t>
            </a:r>
            <a:r>
              <a:rPr lang="zh-CN" sz="237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操作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7" name="文本框 536"/>
          <p:cNvSpPr txBox="1"/>
          <p:nvPr/>
        </p:nvSpPr>
        <p:spPr>
          <a:xfrm>
            <a:off x="835560" y="1378080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添加字典元素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8" name="文本框 537"/>
          <p:cNvSpPr txBox="1"/>
          <p:nvPr/>
        </p:nvSpPr>
        <p:spPr>
          <a:xfrm>
            <a:off x="534960" y="1751400"/>
            <a:ext cx="2817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字典是一种动态结构，可以随时添加键值对。在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9" name="文本框 538"/>
          <p:cNvSpPr txBox="1"/>
          <p:nvPr/>
        </p:nvSpPr>
        <p:spPr>
          <a:xfrm>
            <a:off x="534960" y="1951920"/>
            <a:ext cx="2817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添加键值对时，首先指定字典名，然后用中括号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0" name="文本框 539"/>
          <p:cNvSpPr txBox="1"/>
          <p:nvPr/>
        </p:nvSpPr>
        <p:spPr>
          <a:xfrm>
            <a:off x="534960" y="2152440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将键括起来，最后写明这个键的值。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1" name="文本框 540"/>
          <p:cNvSpPr txBox="1"/>
          <p:nvPr/>
        </p:nvSpPr>
        <p:spPr>
          <a:xfrm>
            <a:off x="635040" y="2558520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2" name="文本框 541"/>
          <p:cNvSpPr txBox="1"/>
          <p:nvPr/>
        </p:nvSpPr>
        <p:spPr>
          <a:xfrm>
            <a:off x="765360" y="2544480"/>
            <a:ext cx="54180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创建空字典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3" name="文本框 542"/>
          <p:cNvSpPr txBox="1"/>
          <p:nvPr/>
        </p:nvSpPr>
        <p:spPr>
          <a:xfrm>
            <a:off x="635040" y="2725560"/>
            <a:ext cx="9097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 = {}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4" name="文本框 543"/>
          <p:cNvSpPr txBox="1"/>
          <p:nvPr/>
        </p:nvSpPr>
        <p:spPr>
          <a:xfrm>
            <a:off x="635040" y="3051720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5" name="文本框 544"/>
          <p:cNvSpPr txBox="1"/>
          <p:nvPr/>
        </p:nvSpPr>
        <p:spPr>
          <a:xfrm>
            <a:off x="765360" y="3037680"/>
            <a:ext cx="54180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添加键值对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6" name="文本框 545"/>
          <p:cNvSpPr txBox="1"/>
          <p:nvPr/>
        </p:nvSpPr>
        <p:spPr>
          <a:xfrm>
            <a:off x="635040" y="3210480"/>
            <a:ext cx="13640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 =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7" name="文本框 546"/>
          <p:cNvSpPr txBox="1"/>
          <p:nvPr/>
        </p:nvSpPr>
        <p:spPr>
          <a:xfrm>
            <a:off x="2004480" y="319644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8" name="文本框 547"/>
          <p:cNvSpPr txBox="1"/>
          <p:nvPr/>
        </p:nvSpPr>
        <p:spPr>
          <a:xfrm>
            <a:off x="2221560" y="3210480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49" name="文本框 548"/>
          <p:cNvSpPr txBox="1"/>
          <p:nvPr/>
        </p:nvSpPr>
        <p:spPr>
          <a:xfrm>
            <a:off x="635040" y="3377520"/>
            <a:ext cx="1364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 = 30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0" name="文本框 549"/>
          <p:cNvSpPr txBox="1"/>
          <p:nvPr/>
        </p:nvSpPr>
        <p:spPr>
          <a:xfrm>
            <a:off x="635040" y="3536280"/>
            <a:ext cx="1753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'interests'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 = 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1" name="文本框 550"/>
          <p:cNvSpPr txBox="1"/>
          <p:nvPr/>
        </p:nvSpPr>
        <p:spPr>
          <a:xfrm>
            <a:off x="2395440" y="352224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旅游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2" name="文本框 551"/>
          <p:cNvSpPr txBox="1"/>
          <p:nvPr/>
        </p:nvSpPr>
        <p:spPr>
          <a:xfrm>
            <a:off x="2612880" y="3536280"/>
            <a:ext cx="260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3" name="文本框 552"/>
          <p:cNvSpPr txBox="1"/>
          <p:nvPr/>
        </p:nvSpPr>
        <p:spPr>
          <a:xfrm>
            <a:off x="2873520" y="352224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摄影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4" name="任意多边形: 形状 553"/>
          <p:cNvSpPr/>
          <p:nvPr/>
        </p:nvSpPr>
        <p:spPr>
          <a:xfrm>
            <a:off x="3760200" y="1203120"/>
            <a:ext cx="3192840" cy="3276360"/>
          </a:xfrm>
          <a:custGeom>
            <a:avLst/>
            <a:gdLst/>
            <a:ahLst/>
            <a:cxnLst/>
            <a:rect l="0" t="0" r="r" b="b"/>
            <a:pathLst>
              <a:path w="8869" h="9101">
                <a:moveTo>
                  <a:pt x="0" y="89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8683" y="0"/>
                </a:lnTo>
                <a:cubicBezTo>
                  <a:pt x="8695" y="0"/>
                  <a:pt x="8707" y="1"/>
                  <a:pt x="8719" y="4"/>
                </a:cubicBezTo>
                <a:cubicBezTo>
                  <a:pt x="8731" y="6"/>
                  <a:pt x="8743" y="10"/>
                  <a:pt x="8754" y="14"/>
                </a:cubicBezTo>
                <a:cubicBezTo>
                  <a:pt x="8765" y="19"/>
                  <a:pt x="8776" y="25"/>
                  <a:pt x="8786" y="31"/>
                </a:cubicBezTo>
                <a:cubicBezTo>
                  <a:pt x="8796" y="38"/>
                  <a:pt x="8806" y="46"/>
                  <a:pt x="8814" y="55"/>
                </a:cubicBezTo>
                <a:cubicBezTo>
                  <a:pt x="8823" y="63"/>
                  <a:pt x="8831" y="73"/>
                  <a:pt x="8837" y="83"/>
                </a:cubicBezTo>
                <a:cubicBezTo>
                  <a:pt x="8844" y="93"/>
                  <a:pt x="8850" y="104"/>
                  <a:pt x="8855" y="115"/>
                </a:cubicBezTo>
                <a:cubicBezTo>
                  <a:pt x="8859" y="126"/>
                  <a:pt x="8863" y="138"/>
                  <a:pt x="8865" y="150"/>
                </a:cubicBezTo>
                <a:cubicBezTo>
                  <a:pt x="8868" y="162"/>
                  <a:pt x="8869" y="174"/>
                  <a:pt x="8869" y="186"/>
                </a:cubicBezTo>
                <a:lnTo>
                  <a:pt x="8869" y="8915"/>
                </a:lnTo>
                <a:cubicBezTo>
                  <a:pt x="8869" y="8927"/>
                  <a:pt x="8868" y="8939"/>
                  <a:pt x="8865" y="8951"/>
                </a:cubicBezTo>
                <a:cubicBezTo>
                  <a:pt x="8863" y="8963"/>
                  <a:pt x="8859" y="8975"/>
                  <a:pt x="8855" y="8986"/>
                </a:cubicBezTo>
                <a:cubicBezTo>
                  <a:pt x="8850" y="8997"/>
                  <a:pt x="8844" y="9008"/>
                  <a:pt x="8837" y="9018"/>
                </a:cubicBezTo>
                <a:cubicBezTo>
                  <a:pt x="8831" y="9028"/>
                  <a:pt x="8823" y="9038"/>
                  <a:pt x="8814" y="9046"/>
                </a:cubicBezTo>
                <a:cubicBezTo>
                  <a:pt x="8806" y="9055"/>
                  <a:pt x="8796" y="9063"/>
                  <a:pt x="8786" y="9069"/>
                </a:cubicBezTo>
                <a:cubicBezTo>
                  <a:pt x="8776" y="9076"/>
                  <a:pt x="8765" y="9082"/>
                  <a:pt x="8754" y="9087"/>
                </a:cubicBezTo>
                <a:cubicBezTo>
                  <a:pt x="8743" y="9091"/>
                  <a:pt x="8731" y="9095"/>
                  <a:pt x="8719" y="9097"/>
                </a:cubicBezTo>
                <a:cubicBezTo>
                  <a:pt x="8707" y="9100"/>
                  <a:pt x="8695" y="9101"/>
                  <a:pt x="8683" y="9101"/>
                </a:cubicBezTo>
                <a:lnTo>
                  <a:pt x="140" y="9101"/>
                </a:lnTo>
                <a:cubicBezTo>
                  <a:pt x="131" y="9101"/>
                  <a:pt x="121" y="9100"/>
                  <a:pt x="112" y="9097"/>
                </a:cubicBezTo>
                <a:cubicBezTo>
                  <a:pt x="104" y="9095"/>
                  <a:pt x="95" y="9091"/>
                  <a:pt x="86" y="9087"/>
                </a:cubicBezTo>
                <a:cubicBezTo>
                  <a:pt x="78" y="9082"/>
                  <a:pt x="70" y="9076"/>
                  <a:pt x="62" y="9069"/>
                </a:cubicBezTo>
                <a:cubicBezTo>
                  <a:pt x="55" y="9063"/>
                  <a:pt x="48" y="9055"/>
                  <a:pt x="41" y="9046"/>
                </a:cubicBezTo>
                <a:cubicBezTo>
                  <a:pt x="35" y="9038"/>
                  <a:pt x="29" y="9028"/>
                  <a:pt x="24" y="9018"/>
                </a:cubicBezTo>
                <a:cubicBezTo>
                  <a:pt x="19" y="9008"/>
                  <a:pt x="14" y="8997"/>
                  <a:pt x="11" y="8986"/>
                </a:cubicBezTo>
                <a:cubicBezTo>
                  <a:pt x="7" y="8975"/>
                  <a:pt x="5" y="8963"/>
                  <a:pt x="3" y="8951"/>
                </a:cubicBezTo>
                <a:cubicBezTo>
                  <a:pt x="1" y="8939"/>
                  <a:pt x="0" y="8927"/>
                  <a:pt x="0" y="89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5" name="任意多边形: 形状 554"/>
          <p:cNvSpPr/>
          <p:nvPr/>
        </p:nvSpPr>
        <p:spPr>
          <a:xfrm>
            <a:off x="3743640" y="1203120"/>
            <a:ext cx="67320" cy="3276360"/>
          </a:xfrm>
          <a:custGeom>
            <a:avLst/>
            <a:gdLst/>
            <a:ahLst/>
            <a:cxnLst/>
            <a:rect l="0" t="0" r="r" b="b"/>
            <a:pathLst>
              <a:path w="187" h="9101">
                <a:moveTo>
                  <a:pt x="0" y="0"/>
                </a:moveTo>
                <a:lnTo>
                  <a:pt x="187" y="0"/>
                </a:lnTo>
                <a:lnTo>
                  <a:pt x="187" y="9101"/>
                </a:lnTo>
                <a:lnTo>
                  <a:pt x="0" y="9101"/>
                </a:lnTo>
                <a:lnTo>
                  <a:pt x="0" y="0"/>
                </a:lnTo>
                <a:close/>
              </a:path>
            </a:pathLst>
          </a:custGeom>
          <a:solidFill>
            <a:srgbClr val="4299E1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6" name="任意多边形: 形状 555"/>
          <p:cNvSpPr/>
          <p:nvPr/>
        </p:nvSpPr>
        <p:spPr>
          <a:xfrm>
            <a:off x="3944160" y="2440080"/>
            <a:ext cx="2841840" cy="1504440"/>
          </a:xfrm>
          <a:custGeom>
            <a:avLst/>
            <a:gdLst/>
            <a:ahLst/>
            <a:cxnLst/>
            <a:rect l="0" t="0" r="r" b="b"/>
            <a:pathLst>
              <a:path w="7894" h="4179">
                <a:moveTo>
                  <a:pt x="0" y="4040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7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7754" y="0"/>
                </a:lnTo>
                <a:cubicBezTo>
                  <a:pt x="7773" y="0"/>
                  <a:pt x="7790" y="3"/>
                  <a:pt x="7808" y="10"/>
                </a:cubicBezTo>
                <a:cubicBezTo>
                  <a:pt x="7825" y="17"/>
                  <a:pt x="7840" y="27"/>
                  <a:pt x="7853" y="41"/>
                </a:cubicBezTo>
                <a:cubicBezTo>
                  <a:pt x="7866" y="54"/>
                  <a:pt x="7876" y="69"/>
                  <a:pt x="7883" y="86"/>
                </a:cubicBezTo>
                <a:cubicBezTo>
                  <a:pt x="7890" y="103"/>
                  <a:pt x="7893" y="121"/>
                  <a:pt x="7894" y="139"/>
                </a:cubicBezTo>
                <a:lnTo>
                  <a:pt x="7894" y="4040"/>
                </a:lnTo>
                <a:cubicBezTo>
                  <a:pt x="7893" y="4058"/>
                  <a:pt x="7890" y="4076"/>
                  <a:pt x="7883" y="4093"/>
                </a:cubicBezTo>
                <a:cubicBezTo>
                  <a:pt x="7876" y="4110"/>
                  <a:pt x="7866" y="4125"/>
                  <a:pt x="7853" y="4138"/>
                </a:cubicBezTo>
                <a:cubicBezTo>
                  <a:pt x="7840" y="4151"/>
                  <a:pt x="7825" y="4161"/>
                  <a:pt x="7808" y="4168"/>
                </a:cubicBezTo>
                <a:cubicBezTo>
                  <a:pt x="7790" y="4176"/>
                  <a:pt x="7773" y="4179"/>
                  <a:pt x="7754" y="4179"/>
                </a:cubicBezTo>
                <a:lnTo>
                  <a:pt x="139" y="4179"/>
                </a:lnTo>
                <a:cubicBezTo>
                  <a:pt x="121" y="4179"/>
                  <a:pt x="103" y="4176"/>
                  <a:pt x="86" y="4168"/>
                </a:cubicBezTo>
                <a:cubicBezTo>
                  <a:pt x="69" y="4161"/>
                  <a:pt x="54" y="4151"/>
                  <a:pt x="41" y="4138"/>
                </a:cubicBezTo>
                <a:cubicBezTo>
                  <a:pt x="28" y="4125"/>
                  <a:pt x="18" y="4110"/>
                  <a:pt x="11" y="4093"/>
                </a:cubicBezTo>
                <a:cubicBezTo>
                  <a:pt x="4" y="4076"/>
                  <a:pt x="0" y="4058"/>
                  <a:pt x="0" y="4040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57" name="图片 556"/>
          <p:cNvPicPr/>
          <p:nvPr/>
        </p:nvPicPr>
        <p:blipFill>
          <a:blip r:embed="rId3"/>
          <a:stretch>
            <a:fillRect/>
          </a:stretch>
        </p:blipFill>
        <p:spPr>
          <a:xfrm>
            <a:off x="3944520" y="14040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8" name="文本框 557"/>
          <p:cNvSpPr txBox="1"/>
          <p:nvPr/>
        </p:nvSpPr>
        <p:spPr>
          <a:xfrm>
            <a:off x="3090960" y="3536280"/>
            <a:ext cx="13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9" name="文本框 558"/>
          <p:cNvSpPr txBox="1"/>
          <p:nvPr/>
        </p:nvSpPr>
        <p:spPr>
          <a:xfrm>
            <a:off x="4245120" y="1378080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修改字典元素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0" name="文本框 559"/>
          <p:cNvSpPr txBox="1"/>
          <p:nvPr/>
        </p:nvSpPr>
        <p:spPr>
          <a:xfrm>
            <a:off x="3944520" y="175140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1" name="文本框 560"/>
          <p:cNvSpPr txBox="1"/>
          <p:nvPr/>
        </p:nvSpPr>
        <p:spPr>
          <a:xfrm>
            <a:off x="4078080" y="1756080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2" name="文本框 561"/>
          <p:cNvSpPr txBox="1"/>
          <p:nvPr/>
        </p:nvSpPr>
        <p:spPr>
          <a:xfrm>
            <a:off x="4541400" y="1751400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程序中，要想修改字典中的元素，首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3" name="文本框 562"/>
          <p:cNvSpPr txBox="1"/>
          <p:nvPr/>
        </p:nvSpPr>
        <p:spPr>
          <a:xfrm>
            <a:off x="3944520" y="1951920"/>
            <a:ext cx="2817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先要指定字典名，然后用中括号把将要修改的键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4" name="文本框 563"/>
          <p:cNvSpPr txBox="1"/>
          <p:nvPr/>
        </p:nvSpPr>
        <p:spPr>
          <a:xfrm>
            <a:off x="3944520" y="2152440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和新值对应起来。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5" name="文本框 564"/>
          <p:cNvSpPr txBox="1"/>
          <p:nvPr/>
        </p:nvSpPr>
        <p:spPr>
          <a:xfrm>
            <a:off x="4044600" y="2558520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6" name="文本框 565"/>
          <p:cNvSpPr txBox="1"/>
          <p:nvPr/>
        </p:nvSpPr>
        <p:spPr>
          <a:xfrm>
            <a:off x="4174920" y="2544480"/>
            <a:ext cx="3254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原字典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7" name="文本框 566"/>
          <p:cNvSpPr txBox="1"/>
          <p:nvPr/>
        </p:nvSpPr>
        <p:spPr>
          <a:xfrm>
            <a:off x="4044600" y="2725560"/>
            <a:ext cx="844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 = {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8" name="文本框 567"/>
          <p:cNvSpPr txBox="1"/>
          <p:nvPr/>
        </p:nvSpPr>
        <p:spPr>
          <a:xfrm>
            <a:off x="4044600" y="2884320"/>
            <a:ext cx="7149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69" name="文本框 568"/>
          <p:cNvSpPr txBox="1"/>
          <p:nvPr/>
        </p:nvSpPr>
        <p:spPr>
          <a:xfrm>
            <a:off x="4762080" y="287028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0" name="文本框 569"/>
          <p:cNvSpPr txBox="1"/>
          <p:nvPr/>
        </p:nvSpPr>
        <p:spPr>
          <a:xfrm>
            <a:off x="4979160" y="2884320"/>
            <a:ext cx="13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1" name="文本框 570"/>
          <p:cNvSpPr txBox="1"/>
          <p:nvPr/>
        </p:nvSpPr>
        <p:spPr>
          <a:xfrm>
            <a:off x="4044600" y="3051720"/>
            <a:ext cx="7149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30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2" name="文本框 571"/>
          <p:cNvSpPr txBox="1"/>
          <p:nvPr/>
        </p:nvSpPr>
        <p:spPr>
          <a:xfrm>
            <a:off x="4044600" y="3210480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}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3" name="文本框 572"/>
          <p:cNvSpPr txBox="1"/>
          <p:nvPr/>
        </p:nvSpPr>
        <p:spPr>
          <a:xfrm>
            <a:off x="4044600" y="3536280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4" name="文本框 573"/>
          <p:cNvSpPr txBox="1"/>
          <p:nvPr/>
        </p:nvSpPr>
        <p:spPr>
          <a:xfrm>
            <a:off x="4174920" y="352224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修改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5" name="文本框 574"/>
          <p:cNvSpPr txBox="1"/>
          <p:nvPr/>
        </p:nvSpPr>
        <p:spPr>
          <a:xfrm>
            <a:off x="4392360" y="3536280"/>
            <a:ext cx="1954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age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6" name="文本框 575"/>
          <p:cNvSpPr txBox="1"/>
          <p:nvPr/>
        </p:nvSpPr>
        <p:spPr>
          <a:xfrm>
            <a:off x="4587840" y="3522240"/>
            <a:ext cx="109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值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7" name="任意多边形: 形状 576"/>
          <p:cNvSpPr/>
          <p:nvPr/>
        </p:nvSpPr>
        <p:spPr>
          <a:xfrm>
            <a:off x="7169760" y="1203120"/>
            <a:ext cx="3192840" cy="3276360"/>
          </a:xfrm>
          <a:custGeom>
            <a:avLst/>
            <a:gdLst/>
            <a:ahLst/>
            <a:cxnLst/>
            <a:rect l="0" t="0" r="r" b="b"/>
            <a:pathLst>
              <a:path w="8869" h="9101">
                <a:moveTo>
                  <a:pt x="0" y="89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3" y="6"/>
                  <a:pt x="112" y="4"/>
                </a:cubicBezTo>
                <a:cubicBezTo>
                  <a:pt x="121" y="1"/>
                  <a:pt x="130" y="0"/>
                  <a:pt x="140" y="0"/>
                </a:cubicBezTo>
                <a:lnTo>
                  <a:pt x="8683" y="0"/>
                </a:lnTo>
                <a:cubicBezTo>
                  <a:pt x="8695" y="0"/>
                  <a:pt x="8707" y="1"/>
                  <a:pt x="8719" y="4"/>
                </a:cubicBezTo>
                <a:cubicBezTo>
                  <a:pt x="8731" y="6"/>
                  <a:pt x="8743" y="10"/>
                  <a:pt x="8754" y="14"/>
                </a:cubicBezTo>
                <a:cubicBezTo>
                  <a:pt x="8765" y="19"/>
                  <a:pt x="8776" y="25"/>
                  <a:pt x="8786" y="31"/>
                </a:cubicBezTo>
                <a:cubicBezTo>
                  <a:pt x="8796" y="38"/>
                  <a:pt x="8806" y="46"/>
                  <a:pt x="8814" y="55"/>
                </a:cubicBezTo>
                <a:cubicBezTo>
                  <a:pt x="8823" y="63"/>
                  <a:pt x="8831" y="73"/>
                  <a:pt x="8837" y="83"/>
                </a:cubicBezTo>
                <a:cubicBezTo>
                  <a:pt x="8844" y="93"/>
                  <a:pt x="8850" y="104"/>
                  <a:pt x="8855" y="115"/>
                </a:cubicBezTo>
                <a:cubicBezTo>
                  <a:pt x="8859" y="126"/>
                  <a:pt x="8863" y="138"/>
                  <a:pt x="8865" y="150"/>
                </a:cubicBezTo>
                <a:cubicBezTo>
                  <a:pt x="8867" y="162"/>
                  <a:pt x="8869" y="174"/>
                  <a:pt x="8869" y="186"/>
                </a:cubicBezTo>
                <a:lnTo>
                  <a:pt x="8869" y="8915"/>
                </a:lnTo>
                <a:cubicBezTo>
                  <a:pt x="8869" y="8927"/>
                  <a:pt x="8867" y="8939"/>
                  <a:pt x="8865" y="8951"/>
                </a:cubicBezTo>
                <a:cubicBezTo>
                  <a:pt x="8863" y="8963"/>
                  <a:pt x="8859" y="8975"/>
                  <a:pt x="8855" y="8986"/>
                </a:cubicBezTo>
                <a:cubicBezTo>
                  <a:pt x="8850" y="8997"/>
                  <a:pt x="8844" y="9008"/>
                  <a:pt x="8837" y="9018"/>
                </a:cubicBezTo>
                <a:cubicBezTo>
                  <a:pt x="8831" y="9028"/>
                  <a:pt x="8823" y="9038"/>
                  <a:pt x="8814" y="9046"/>
                </a:cubicBezTo>
                <a:cubicBezTo>
                  <a:pt x="8806" y="9055"/>
                  <a:pt x="8796" y="9063"/>
                  <a:pt x="8786" y="9069"/>
                </a:cubicBezTo>
                <a:cubicBezTo>
                  <a:pt x="8776" y="9076"/>
                  <a:pt x="8765" y="9082"/>
                  <a:pt x="8754" y="9087"/>
                </a:cubicBezTo>
                <a:cubicBezTo>
                  <a:pt x="8743" y="9091"/>
                  <a:pt x="8731" y="9095"/>
                  <a:pt x="8719" y="9097"/>
                </a:cubicBezTo>
                <a:cubicBezTo>
                  <a:pt x="8707" y="9100"/>
                  <a:pt x="8695" y="9101"/>
                  <a:pt x="8683" y="9101"/>
                </a:cubicBezTo>
                <a:lnTo>
                  <a:pt x="140" y="9101"/>
                </a:lnTo>
                <a:cubicBezTo>
                  <a:pt x="130" y="9101"/>
                  <a:pt x="121" y="9100"/>
                  <a:pt x="112" y="9097"/>
                </a:cubicBezTo>
                <a:cubicBezTo>
                  <a:pt x="103" y="9095"/>
                  <a:pt x="95" y="9091"/>
                  <a:pt x="86" y="9087"/>
                </a:cubicBezTo>
                <a:cubicBezTo>
                  <a:pt x="78" y="9082"/>
                  <a:pt x="70" y="9076"/>
                  <a:pt x="62" y="9069"/>
                </a:cubicBezTo>
                <a:cubicBezTo>
                  <a:pt x="55" y="9063"/>
                  <a:pt x="48" y="9055"/>
                  <a:pt x="41" y="9046"/>
                </a:cubicBezTo>
                <a:cubicBezTo>
                  <a:pt x="35" y="9038"/>
                  <a:pt x="29" y="9028"/>
                  <a:pt x="24" y="9018"/>
                </a:cubicBezTo>
                <a:cubicBezTo>
                  <a:pt x="19" y="9008"/>
                  <a:pt x="14" y="8997"/>
                  <a:pt x="11" y="8986"/>
                </a:cubicBezTo>
                <a:cubicBezTo>
                  <a:pt x="7" y="8975"/>
                  <a:pt x="5" y="8963"/>
                  <a:pt x="3" y="8951"/>
                </a:cubicBezTo>
                <a:cubicBezTo>
                  <a:pt x="1" y="8939"/>
                  <a:pt x="0" y="8927"/>
                  <a:pt x="0" y="89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8" name="任意多边形: 形状 577"/>
          <p:cNvSpPr/>
          <p:nvPr/>
        </p:nvSpPr>
        <p:spPr>
          <a:xfrm>
            <a:off x="7153200" y="1203120"/>
            <a:ext cx="67320" cy="3276360"/>
          </a:xfrm>
          <a:custGeom>
            <a:avLst/>
            <a:gdLst/>
            <a:ahLst/>
            <a:cxnLst/>
            <a:rect l="0" t="0" r="r" b="b"/>
            <a:pathLst>
              <a:path w="187" h="9101">
                <a:moveTo>
                  <a:pt x="0" y="0"/>
                </a:moveTo>
                <a:lnTo>
                  <a:pt x="187" y="0"/>
                </a:lnTo>
                <a:lnTo>
                  <a:pt x="187" y="9101"/>
                </a:lnTo>
                <a:lnTo>
                  <a:pt x="0" y="9101"/>
                </a:lnTo>
                <a:lnTo>
                  <a:pt x="0" y="0"/>
                </a:lnTo>
                <a:close/>
              </a:path>
            </a:pathLst>
          </a:custGeom>
          <a:solidFill>
            <a:srgbClr val="F5656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9" name="任意多边形: 形状 578"/>
          <p:cNvSpPr/>
          <p:nvPr/>
        </p:nvSpPr>
        <p:spPr>
          <a:xfrm>
            <a:off x="7353720" y="2640600"/>
            <a:ext cx="2841480" cy="1671480"/>
          </a:xfrm>
          <a:custGeom>
            <a:avLst/>
            <a:gdLst/>
            <a:ahLst/>
            <a:cxnLst/>
            <a:rect l="0" t="0" r="r" b="b"/>
            <a:pathLst>
              <a:path w="7893" h="4643">
                <a:moveTo>
                  <a:pt x="0" y="4504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7754" y="0"/>
                </a:lnTo>
                <a:cubicBezTo>
                  <a:pt x="7773" y="0"/>
                  <a:pt x="7790" y="3"/>
                  <a:pt x="7807" y="10"/>
                </a:cubicBezTo>
                <a:cubicBezTo>
                  <a:pt x="7825" y="17"/>
                  <a:pt x="7840" y="28"/>
                  <a:pt x="7853" y="41"/>
                </a:cubicBezTo>
                <a:cubicBezTo>
                  <a:pt x="7866" y="54"/>
                  <a:pt x="7876" y="69"/>
                  <a:pt x="7883" y="86"/>
                </a:cubicBezTo>
                <a:cubicBezTo>
                  <a:pt x="7890" y="103"/>
                  <a:pt x="7893" y="121"/>
                  <a:pt x="7893" y="139"/>
                </a:cubicBezTo>
                <a:lnTo>
                  <a:pt x="7893" y="4504"/>
                </a:lnTo>
                <a:cubicBezTo>
                  <a:pt x="7893" y="4523"/>
                  <a:pt x="7890" y="4540"/>
                  <a:pt x="7883" y="4557"/>
                </a:cubicBezTo>
                <a:cubicBezTo>
                  <a:pt x="7876" y="4575"/>
                  <a:pt x="7866" y="4590"/>
                  <a:pt x="7853" y="4603"/>
                </a:cubicBezTo>
                <a:cubicBezTo>
                  <a:pt x="7840" y="4616"/>
                  <a:pt x="7825" y="4626"/>
                  <a:pt x="7807" y="4633"/>
                </a:cubicBezTo>
                <a:cubicBezTo>
                  <a:pt x="7790" y="4640"/>
                  <a:pt x="7773" y="4643"/>
                  <a:pt x="7754" y="4643"/>
                </a:cubicBezTo>
                <a:lnTo>
                  <a:pt x="139" y="4643"/>
                </a:lnTo>
                <a:cubicBezTo>
                  <a:pt x="121" y="4643"/>
                  <a:pt x="103" y="4640"/>
                  <a:pt x="86" y="4633"/>
                </a:cubicBezTo>
                <a:cubicBezTo>
                  <a:pt x="69" y="4626"/>
                  <a:pt x="54" y="4616"/>
                  <a:pt x="41" y="4603"/>
                </a:cubicBezTo>
                <a:cubicBezTo>
                  <a:pt x="28" y="4590"/>
                  <a:pt x="18" y="4575"/>
                  <a:pt x="11" y="4557"/>
                </a:cubicBezTo>
                <a:cubicBezTo>
                  <a:pt x="4" y="4540"/>
                  <a:pt x="0" y="4523"/>
                  <a:pt x="0" y="450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80" name="图片 579"/>
          <p:cNvPicPr/>
          <p:nvPr/>
        </p:nvPicPr>
        <p:blipFill>
          <a:blip r:embed="rId4"/>
          <a:stretch>
            <a:fillRect/>
          </a:stretch>
        </p:blipFill>
        <p:spPr>
          <a:xfrm>
            <a:off x="7353720" y="1404000"/>
            <a:ext cx="1749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1" name="文本框 580"/>
          <p:cNvSpPr txBox="1"/>
          <p:nvPr/>
        </p:nvSpPr>
        <p:spPr>
          <a:xfrm>
            <a:off x="4044600" y="3703320"/>
            <a:ext cx="1364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 = 31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2" name="文本框 581"/>
          <p:cNvSpPr txBox="1"/>
          <p:nvPr/>
        </p:nvSpPr>
        <p:spPr>
          <a:xfrm>
            <a:off x="7629840" y="1378080"/>
            <a:ext cx="12078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删除字典元素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3" name="文本框 582"/>
          <p:cNvSpPr txBox="1"/>
          <p:nvPr/>
        </p:nvSpPr>
        <p:spPr>
          <a:xfrm>
            <a:off x="7353720" y="175140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4" name="文本框 583"/>
          <p:cNvSpPr txBox="1"/>
          <p:nvPr/>
        </p:nvSpPr>
        <p:spPr>
          <a:xfrm>
            <a:off x="7487640" y="1756080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5" name="文本框 584"/>
          <p:cNvSpPr txBox="1"/>
          <p:nvPr/>
        </p:nvSpPr>
        <p:spPr>
          <a:xfrm>
            <a:off x="7950960" y="1751400"/>
            <a:ext cx="2012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程序中，对于字典中不再需要的信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6" name="文本框 585"/>
          <p:cNvSpPr txBox="1"/>
          <p:nvPr/>
        </p:nvSpPr>
        <p:spPr>
          <a:xfrm>
            <a:off x="7353720" y="195192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息，可以使用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7" name="文本框 586"/>
          <p:cNvSpPr txBox="1"/>
          <p:nvPr/>
        </p:nvSpPr>
        <p:spPr>
          <a:xfrm>
            <a:off x="8156160" y="1956600"/>
            <a:ext cx="20556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del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8" name="文本框 587"/>
          <p:cNvSpPr txBox="1"/>
          <p:nvPr/>
        </p:nvSpPr>
        <p:spPr>
          <a:xfrm>
            <a:off x="8360280" y="1951920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语句将相应的键值对彻底删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9" name="文本框 588"/>
          <p:cNvSpPr txBox="1"/>
          <p:nvPr/>
        </p:nvSpPr>
        <p:spPr>
          <a:xfrm>
            <a:off x="7353720" y="215244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除。在使用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0" name="文本框 589"/>
          <p:cNvSpPr txBox="1"/>
          <p:nvPr/>
        </p:nvSpPr>
        <p:spPr>
          <a:xfrm>
            <a:off x="8022600" y="2157120"/>
            <a:ext cx="20556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del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1" name="文本框 590"/>
          <p:cNvSpPr txBox="1"/>
          <p:nvPr/>
        </p:nvSpPr>
        <p:spPr>
          <a:xfrm>
            <a:off x="8226720" y="2152440"/>
            <a:ext cx="1878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语句时，必须指定字典名和对应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2" name="文本框 591"/>
          <p:cNvSpPr txBox="1"/>
          <p:nvPr/>
        </p:nvSpPr>
        <p:spPr>
          <a:xfrm>
            <a:off x="7353720" y="2353320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的键。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3" name="文本框 592"/>
          <p:cNvSpPr txBox="1"/>
          <p:nvPr/>
        </p:nvSpPr>
        <p:spPr>
          <a:xfrm>
            <a:off x="7454160" y="2759040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4" name="文本框 593"/>
          <p:cNvSpPr txBox="1"/>
          <p:nvPr/>
        </p:nvSpPr>
        <p:spPr>
          <a:xfrm>
            <a:off x="7584480" y="2745000"/>
            <a:ext cx="3254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原字典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5" name="文本框 594"/>
          <p:cNvSpPr txBox="1"/>
          <p:nvPr/>
        </p:nvSpPr>
        <p:spPr>
          <a:xfrm>
            <a:off x="7454160" y="2926440"/>
            <a:ext cx="844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user_info = {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6" name="文本框 595"/>
          <p:cNvSpPr txBox="1"/>
          <p:nvPr/>
        </p:nvSpPr>
        <p:spPr>
          <a:xfrm>
            <a:off x="7454160" y="3085200"/>
            <a:ext cx="7149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'name'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7" name="文本框 596"/>
          <p:cNvSpPr txBox="1"/>
          <p:nvPr/>
        </p:nvSpPr>
        <p:spPr>
          <a:xfrm>
            <a:off x="8171280" y="307080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张三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8" name="文本框 597"/>
          <p:cNvSpPr txBox="1"/>
          <p:nvPr/>
        </p:nvSpPr>
        <p:spPr>
          <a:xfrm>
            <a:off x="8388720" y="3085200"/>
            <a:ext cx="13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99" name="文本框 598"/>
          <p:cNvSpPr txBox="1"/>
          <p:nvPr/>
        </p:nvSpPr>
        <p:spPr>
          <a:xfrm>
            <a:off x="7454160" y="3252240"/>
            <a:ext cx="7801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'age'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30,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0" name="文本框 599"/>
          <p:cNvSpPr txBox="1"/>
          <p:nvPr/>
        </p:nvSpPr>
        <p:spPr>
          <a:xfrm>
            <a:off x="7454160" y="3411000"/>
            <a:ext cx="11044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'interests'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: 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1" name="文本框 600"/>
          <p:cNvSpPr txBox="1"/>
          <p:nvPr/>
        </p:nvSpPr>
        <p:spPr>
          <a:xfrm>
            <a:off x="8562600" y="339696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旅游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2" name="文本框 601"/>
          <p:cNvSpPr txBox="1"/>
          <p:nvPr/>
        </p:nvSpPr>
        <p:spPr>
          <a:xfrm>
            <a:off x="8780040" y="3411000"/>
            <a:ext cx="2602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, 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3" name="文本框 602"/>
          <p:cNvSpPr txBox="1"/>
          <p:nvPr/>
        </p:nvSpPr>
        <p:spPr>
          <a:xfrm>
            <a:off x="9040680" y="3396960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EB2B2"/>
                </a:solidFill>
                <a:effectLst/>
                <a:uFillTx/>
                <a:latin typeface="WenQuanYiZenHei"/>
                <a:ea typeface="WenQuanYiZenHei"/>
              </a:rPr>
              <a:t>摄影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4" name="文本框 603"/>
          <p:cNvSpPr txBox="1"/>
          <p:nvPr/>
        </p:nvSpPr>
        <p:spPr>
          <a:xfrm>
            <a:off x="9258120" y="3411000"/>
            <a:ext cx="1303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5" name="文本框 604"/>
          <p:cNvSpPr txBox="1"/>
          <p:nvPr/>
        </p:nvSpPr>
        <p:spPr>
          <a:xfrm>
            <a:off x="7454160" y="3578040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}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6" name="文本框 605"/>
          <p:cNvSpPr txBox="1"/>
          <p:nvPr/>
        </p:nvSpPr>
        <p:spPr>
          <a:xfrm>
            <a:off x="7454160" y="3903840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AE6B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7" name="文本框 606"/>
          <p:cNvSpPr txBox="1"/>
          <p:nvPr/>
        </p:nvSpPr>
        <p:spPr>
          <a:xfrm>
            <a:off x="7584480" y="3889800"/>
            <a:ext cx="54180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9AE6B4"/>
                </a:solidFill>
                <a:effectLst/>
                <a:uFillTx/>
                <a:latin typeface="WenQuanYiZenHei"/>
                <a:ea typeface="WenQuanYiZenHei"/>
              </a:rPr>
              <a:t>删除键值对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08" name="任意多边形: 形状 607"/>
          <p:cNvSpPr/>
          <p:nvPr/>
        </p:nvSpPr>
        <p:spPr>
          <a:xfrm>
            <a:off x="334080" y="4679640"/>
            <a:ext cx="10028520" cy="1069920"/>
          </a:xfrm>
          <a:custGeom>
            <a:avLst/>
            <a:gdLst/>
            <a:ahLst/>
            <a:cxnLst/>
            <a:rect l="0" t="0" r="r" b="b"/>
            <a:pathLst>
              <a:path w="27857" h="2972">
                <a:moveTo>
                  <a:pt x="0" y="2786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27671" y="0"/>
                </a:lnTo>
                <a:cubicBezTo>
                  <a:pt x="27683" y="0"/>
                  <a:pt x="27695" y="1"/>
                  <a:pt x="27707" y="3"/>
                </a:cubicBezTo>
                <a:cubicBezTo>
                  <a:pt x="27719" y="6"/>
                  <a:pt x="27731" y="9"/>
                  <a:pt x="27742" y="14"/>
                </a:cubicBezTo>
                <a:cubicBezTo>
                  <a:pt x="27753" y="19"/>
                  <a:pt x="27764" y="24"/>
                  <a:pt x="27774" y="31"/>
                </a:cubicBezTo>
                <a:cubicBezTo>
                  <a:pt x="27784" y="38"/>
                  <a:pt x="27794" y="46"/>
                  <a:pt x="27802" y="54"/>
                </a:cubicBezTo>
                <a:cubicBezTo>
                  <a:pt x="27811" y="63"/>
                  <a:pt x="27819" y="72"/>
                  <a:pt x="27825" y="82"/>
                </a:cubicBezTo>
                <a:cubicBezTo>
                  <a:pt x="27832" y="92"/>
                  <a:pt x="27838" y="103"/>
                  <a:pt x="27843" y="114"/>
                </a:cubicBezTo>
                <a:cubicBezTo>
                  <a:pt x="27847" y="126"/>
                  <a:pt x="27851" y="137"/>
                  <a:pt x="27853" y="149"/>
                </a:cubicBezTo>
                <a:cubicBezTo>
                  <a:pt x="27855" y="161"/>
                  <a:pt x="27857" y="173"/>
                  <a:pt x="27857" y="186"/>
                </a:cubicBezTo>
                <a:lnTo>
                  <a:pt x="27857" y="2786"/>
                </a:lnTo>
                <a:cubicBezTo>
                  <a:pt x="27857" y="2799"/>
                  <a:pt x="27855" y="2811"/>
                  <a:pt x="27853" y="2823"/>
                </a:cubicBezTo>
                <a:cubicBezTo>
                  <a:pt x="27851" y="2835"/>
                  <a:pt x="27847" y="2846"/>
                  <a:pt x="27843" y="2857"/>
                </a:cubicBezTo>
                <a:cubicBezTo>
                  <a:pt x="27838" y="2869"/>
                  <a:pt x="27832" y="2879"/>
                  <a:pt x="27825" y="2890"/>
                </a:cubicBezTo>
                <a:cubicBezTo>
                  <a:pt x="27819" y="2900"/>
                  <a:pt x="27811" y="2909"/>
                  <a:pt x="27802" y="2918"/>
                </a:cubicBezTo>
                <a:cubicBezTo>
                  <a:pt x="27794" y="2926"/>
                  <a:pt x="27784" y="2934"/>
                  <a:pt x="27774" y="2941"/>
                </a:cubicBezTo>
                <a:cubicBezTo>
                  <a:pt x="27764" y="2948"/>
                  <a:pt x="27753" y="2953"/>
                  <a:pt x="27742" y="2958"/>
                </a:cubicBezTo>
                <a:cubicBezTo>
                  <a:pt x="27731" y="2963"/>
                  <a:pt x="27719" y="2966"/>
                  <a:pt x="27707" y="2969"/>
                </a:cubicBezTo>
                <a:cubicBezTo>
                  <a:pt x="27695" y="2971"/>
                  <a:pt x="27683" y="2972"/>
                  <a:pt x="27671" y="2972"/>
                </a:cubicBezTo>
                <a:lnTo>
                  <a:pt x="186" y="2972"/>
                </a:lnTo>
                <a:cubicBezTo>
                  <a:pt x="174" y="2972"/>
                  <a:pt x="161" y="2971"/>
                  <a:pt x="149" y="2969"/>
                </a:cubicBezTo>
                <a:cubicBezTo>
                  <a:pt x="138" y="2966"/>
                  <a:pt x="126" y="2963"/>
                  <a:pt x="115" y="2958"/>
                </a:cubicBezTo>
                <a:cubicBezTo>
                  <a:pt x="103" y="2953"/>
                  <a:pt x="93" y="2948"/>
                  <a:pt x="83" y="2941"/>
                </a:cubicBezTo>
                <a:cubicBezTo>
                  <a:pt x="72" y="2934"/>
                  <a:pt x="63" y="2926"/>
                  <a:pt x="54" y="2918"/>
                </a:cubicBezTo>
                <a:cubicBezTo>
                  <a:pt x="46" y="2909"/>
                  <a:pt x="38" y="2900"/>
                  <a:pt x="31" y="2890"/>
                </a:cubicBezTo>
                <a:cubicBezTo>
                  <a:pt x="25" y="2879"/>
                  <a:pt x="19" y="2869"/>
                  <a:pt x="14" y="2857"/>
                </a:cubicBezTo>
                <a:cubicBezTo>
                  <a:pt x="9" y="2846"/>
                  <a:pt x="6" y="2835"/>
                  <a:pt x="4" y="2823"/>
                </a:cubicBezTo>
                <a:cubicBezTo>
                  <a:pt x="1" y="2811"/>
                  <a:pt x="0" y="2799"/>
                  <a:pt x="0" y="2786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09" name="图片 608"/>
          <p:cNvPicPr/>
          <p:nvPr/>
        </p:nvPicPr>
        <p:blipFill>
          <a:blip r:embed="rId5"/>
          <a:stretch>
            <a:fillRect/>
          </a:stretch>
        </p:blipFill>
        <p:spPr>
          <a:xfrm>
            <a:off x="501480" y="488016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0" name="文本框 609"/>
          <p:cNvSpPr txBox="1"/>
          <p:nvPr/>
        </p:nvSpPr>
        <p:spPr>
          <a:xfrm>
            <a:off x="7454160" y="4062960"/>
            <a:ext cx="16887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90CDF4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del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user_info[</a:t>
            </a:r>
            <a:r>
              <a:rPr lang="en-US" sz="860" b="0" u="none" strike="noStrike">
                <a:solidFill>
                  <a:srgbClr val="FEB2B2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'interests'</a:t>
            </a:r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]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1" name="文本框 610"/>
          <p:cNvSpPr txBox="1"/>
          <p:nvPr/>
        </p:nvSpPr>
        <p:spPr>
          <a:xfrm>
            <a:off x="693720" y="4867200"/>
            <a:ext cx="16668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 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12" name="图片 611"/>
          <p:cNvPicPr/>
          <p:nvPr/>
        </p:nvPicPr>
        <p:blipFill>
          <a:blip r:embed="rId6"/>
          <a:stretch>
            <a:fillRect/>
          </a:stretch>
        </p:blipFill>
        <p:spPr>
          <a:xfrm>
            <a:off x="501480" y="521460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3" name="文本框 612"/>
          <p:cNvSpPr txBox="1"/>
          <p:nvPr/>
        </p:nvSpPr>
        <p:spPr>
          <a:xfrm>
            <a:off x="751680" y="4861440"/>
            <a:ext cx="21801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在智慧旅游预约系统中的应用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4" name="文本框 613"/>
          <p:cNvSpPr txBox="1"/>
          <p:nvPr/>
        </p:nvSpPr>
        <p:spPr>
          <a:xfrm>
            <a:off x="735480" y="5194440"/>
            <a:ext cx="3085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可以使用字典存储和管理用户预约信息、景点信息等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15" name="图片 614"/>
          <p:cNvPicPr/>
          <p:nvPr/>
        </p:nvPicPr>
        <p:blipFill>
          <a:blip r:embed="rId7"/>
          <a:stretch>
            <a:fillRect/>
          </a:stretch>
        </p:blipFill>
        <p:spPr>
          <a:xfrm>
            <a:off x="5415120" y="521460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6" name="文本框 615"/>
          <p:cNvSpPr txBox="1"/>
          <p:nvPr/>
        </p:nvSpPr>
        <p:spPr>
          <a:xfrm>
            <a:off x="735480" y="5427720"/>
            <a:ext cx="21128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动态添加、更新预约状态、删除过期预约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7" name="文本框 616"/>
          <p:cNvSpPr txBox="1"/>
          <p:nvPr/>
        </p:nvSpPr>
        <p:spPr>
          <a:xfrm>
            <a:off x="5632560" y="5194440"/>
            <a:ext cx="29512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字典的动态特性使其成为存储变化数据的理想选择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18" name="文本框 617"/>
          <p:cNvSpPr txBox="1"/>
          <p:nvPr/>
        </p:nvSpPr>
        <p:spPr>
          <a:xfrm>
            <a:off x="5632560" y="5427720"/>
            <a:ext cx="18781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便于系统进行数据的快速查询和修改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任意多边形: 形状 620"/>
          <p:cNvSpPr/>
          <p:nvPr/>
        </p:nvSpPr>
        <p:spPr>
          <a:xfrm>
            <a:off x="4273889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A78B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2" name="文本框 621"/>
          <p:cNvSpPr txBox="1"/>
          <p:nvPr/>
        </p:nvSpPr>
        <p:spPr>
          <a:xfrm>
            <a:off x="4326840" y="312120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A78BFA"/>
                </a:solidFill>
                <a:effectLst/>
                <a:uFillTx/>
                <a:latin typeface="WenQuanYiZenHei"/>
                <a:ea typeface="WenQuanYiZenHei"/>
              </a:rPr>
              <a:t>集合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3" name="文本框 622"/>
          <p:cNvSpPr txBox="1"/>
          <p:nvPr/>
        </p:nvSpPr>
        <p:spPr>
          <a:xfrm>
            <a:off x="4928400" y="322560"/>
            <a:ext cx="83844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(Set)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4" name="文本框 623"/>
          <p:cNvSpPr txBox="1"/>
          <p:nvPr/>
        </p:nvSpPr>
        <p:spPr>
          <a:xfrm>
            <a:off x="5767920" y="312120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详解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5" name="任意多边形: 形状 624"/>
          <p:cNvSpPr/>
          <p:nvPr/>
        </p:nvSpPr>
        <p:spPr>
          <a:xfrm>
            <a:off x="350640" y="4019400"/>
            <a:ext cx="4863960" cy="476640"/>
          </a:xfrm>
          <a:custGeom>
            <a:avLst/>
            <a:gdLst/>
            <a:ahLst/>
            <a:cxnLst/>
            <a:rect l="0" t="0" r="r" b="b"/>
            <a:pathLst>
              <a:path w="13511" h="1324">
                <a:moveTo>
                  <a:pt x="0" y="1138"/>
                </a:moveTo>
                <a:lnTo>
                  <a:pt x="0" y="187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8" y="127"/>
                  <a:pt x="11" y="116"/>
                </a:cubicBezTo>
                <a:cubicBezTo>
                  <a:pt x="15" y="104"/>
                  <a:pt x="19" y="94"/>
                  <a:pt x="24" y="84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9"/>
                  <a:pt x="104" y="6"/>
                  <a:pt x="113" y="4"/>
                </a:cubicBezTo>
                <a:cubicBezTo>
                  <a:pt x="122" y="1"/>
                  <a:pt x="131" y="0"/>
                  <a:pt x="140" y="0"/>
                </a:cubicBezTo>
                <a:lnTo>
                  <a:pt x="13326" y="0"/>
                </a:lnTo>
                <a:cubicBezTo>
                  <a:pt x="13338" y="0"/>
                  <a:pt x="13350" y="1"/>
                  <a:pt x="13362" y="4"/>
                </a:cubicBezTo>
                <a:cubicBezTo>
                  <a:pt x="13374" y="6"/>
                  <a:pt x="13386" y="9"/>
                  <a:pt x="13397" y="14"/>
                </a:cubicBezTo>
                <a:cubicBezTo>
                  <a:pt x="13408" y="19"/>
                  <a:pt x="13419" y="25"/>
                  <a:pt x="13429" y="31"/>
                </a:cubicBezTo>
                <a:cubicBezTo>
                  <a:pt x="13439" y="38"/>
                  <a:pt x="13448" y="46"/>
                  <a:pt x="13457" y="54"/>
                </a:cubicBezTo>
                <a:cubicBezTo>
                  <a:pt x="13466" y="63"/>
                  <a:pt x="13473" y="72"/>
                  <a:pt x="13480" y="84"/>
                </a:cubicBezTo>
                <a:cubicBezTo>
                  <a:pt x="13487" y="94"/>
                  <a:pt x="13493" y="104"/>
                  <a:pt x="13497" y="116"/>
                </a:cubicBezTo>
                <a:cubicBezTo>
                  <a:pt x="13502" y="127"/>
                  <a:pt x="13505" y="138"/>
                  <a:pt x="13508" y="150"/>
                </a:cubicBezTo>
                <a:cubicBezTo>
                  <a:pt x="13510" y="162"/>
                  <a:pt x="13511" y="174"/>
                  <a:pt x="13511" y="187"/>
                </a:cubicBezTo>
                <a:lnTo>
                  <a:pt x="13511" y="1138"/>
                </a:lnTo>
                <a:cubicBezTo>
                  <a:pt x="13511" y="1151"/>
                  <a:pt x="13510" y="1163"/>
                  <a:pt x="13508" y="1175"/>
                </a:cubicBezTo>
                <a:cubicBezTo>
                  <a:pt x="13505" y="1187"/>
                  <a:pt x="13502" y="1198"/>
                  <a:pt x="13497" y="1209"/>
                </a:cubicBezTo>
                <a:cubicBezTo>
                  <a:pt x="13493" y="1221"/>
                  <a:pt x="13487" y="1231"/>
                  <a:pt x="13480" y="1242"/>
                </a:cubicBezTo>
                <a:cubicBezTo>
                  <a:pt x="13473" y="1252"/>
                  <a:pt x="13466" y="1261"/>
                  <a:pt x="13457" y="1270"/>
                </a:cubicBezTo>
                <a:cubicBezTo>
                  <a:pt x="13448" y="1278"/>
                  <a:pt x="13439" y="1286"/>
                  <a:pt x="13429" y="1293"/>
                </a:cubicBezTo>
                <a:cubicBezTo>
                  <a:pt x="13419" y="1300"/>
                  <a:pt x="13408" y="1305"/>
                  <a:pt x="13397" y="1310"/>
                </a:cubicBezTo>
                <a:cubicBezTo>
                  <a:pt x="13386" y="1315"/>
                  <a:pt x="13374" y="1318"/>
                  <a:pt x="13362" y="1321"/>
                </a:cubicBezTo>
                <a:cubicBezTo>
                  <a:pt x="13350" y="1323"/>
                  <a:pt x="13338" y="1324"/>
                  <a:pt x="13326" y="1324"/>
                </a:cubicBezTo>
                <a:lnTo>
                  <a:pt x="140" y="1324"/>
                </a:lnTo>
                <a:cubicBezTo>
                  <a:pt x="131" y="1324"/>
                  <a:pt x="122" y="1323"/>
                  <a:pt x="113" y="1321"/>
                </a:cubicBezTo>
                <a:cubicBezTo>
                  <a:pt x="104" y="1318"/>
                  <a:pt x="95" y="1315"/>
                  <a:pt x="86" y="1310"/>
                </a:cubicBezTo>
                <a:cubicBezTo>
                  <a:pt x="78" y="1305"/>
                  <a:pt x="70" y="1300"/>
                  <a:pt x="62" y="1293"/>
                </a:cubicBezTo>
                <a:cubicBezTo>
                  <a:pt x="55" y="1286"/>
                  <a:pt x="48" y="1278"/>
                  <a:pt x="41" y="1270"/>
                </a:cubicBezTo>
                <a:cubicBezTo>
                  <a:pt x="35" y="1261"/>
                  <a:pt x="29" y="1252"/>
                  <a:pt x="24" y="1242"/>
                </a:cubicBezTo>
                <a:cubicBezTo>
                  <a:pt x="19" y="1231"/>
                  <a:pt x="15" y="1221"/>
                  <a:pt x="11" y="1209"/>
                </a:cubicBezTo>
                <a:cubicBezTo>
                  <a:pt x="8" y="1198"/>
                  <a:pt x="5" y="1187"/>
                  <a:pt x="3" y="1175"/>
                </a:cubicBezTo>
                <a:cubicBezTo>
                  <a:pt x="1" y="1163"/>
                  <a:pt x="0" y="1151"/>
                  <a:pt x="0" y="1138"/>
                </a:cubicBezTo>
                <a:close/>
              </a:path>
            </a:pathLst>
          </a:custGeom>
          <a:solidFill>
            <a:srgbClr val="4C1D95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6" name="任意多边形: 形状 625"/>
          <p:cNvSpPr/>
          <p:nvPr/>
        </p:nvSpPr>
        <p:spPr>
          <a:xfrm>
            <a:off x="334080" y="4019400"/>
            <a:ext cx="67320" cy="476640"/>
          </a:xfrm>
          <a:custGeom>
            <a:avLst/>
            <a:gdLst/>
            <a:ahLst/>
            <a:cxnLst/>
            <a:rect l="0" t="0" r="r" b="b"/>
            <a:pathLst>
              <a:path w="187" h="1324">
                <a:moveTo>
                  <a:pt x="0" y="0"/>
                </a:moveTo>
                <a:lnTo>
                  <a:pt x="187" y="0"/>
                </a:lnTo>
                <a:lnTo>
                  <a:pt x="187" y="1324"/>
                </a:lnTo>
                <a:lnTo>
                  <a:pt x="0" y="1324"/>
                </a:lnTo>
                <a:lnTo>
                  <a:pt x="0" y="0"/>
                </a:lnTo>
                <a:close/>
              </a:path>
            </a:pathLst>
          </a:custGeom>
          <a:solidFill>
            <a:srgbClr val="A78B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27" name="图片 626"/>
          <p:cNvPicPr/>
          <p:nvPr/>
        </p:nvPicPr>
        <p:blipFill>
          <a:blip r:embed="rId1"/>
          <a:stretch>
            <a:fillRect/>
          </a:stretch>
        </p:blipFill>
        <p:spPr>
          <a:xfrm>
            <a:off x="334440" y="16380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8" name="文本框 627"/>
          <p:cNvSpPr txBox="1"/>
          <p:nvPr/>
        </p:nvSpPr>
        <p:spPr>
          <a:xfrm>
            <a:off x="2005560" y="1167840"/>
            <a:ext cx="670644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集合是</a:t>
            </a:r>
            <a:r>
              <a:rPr lang="zh-CN" sz="1320" b="0" u="none" strike="noStrike">
                <a:solidFill>
                  <a:srgbClr val="C4B5FD"/>
                </a:solidFill>
                <a:effectLst/>
                <a:uFillTx/>
                <a:latin typeface="WenQuanYiZenHei"/>
                <a:ea typeface="WenQuanYiZenHei"/>
              </a:rPr>
              <a:t>无序</a:t>
            </a:r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、</a:t>
            </a:r>
            <a:r>
              <a:rPr lang="zh-CN" sz="1320" b="0" u="none" strike="noStrike">
                <a:solidFill>
                  <a:srgbClr val="C4B5FD"/>
                </a:solidFill>
                <a:effectLst/>
                <a:uFillTx/>
                <a:latin typeface="WenQuanYiZenHei"/>
                <a:ea typeface="WenQuanYiZenHei"/>
              </a:rPr>
              <a:t>不重复</a:t>
            </a:r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元素的序列。集合的基本功能是进行元素关系测试和删除重复的元素。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29" name="图片 628"/>
          <p:cNvPicPr/>
          <p:nvPr/>
        </p:nvPicPr>
        <p:blipFill>
          <a:blip r:embed="rId2"/>
          <a:stretch>
            <a:fillRect/>
          </a:stretch>
        </p:blipFill>
        <p:spPr>
          <a:xfrm>
            <a:off x="501480" y="416988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0" name="文本框 629"/>
          <p:cNvSpPr txBox="1"/>
          <p:nvPr/>
        </p:nvSpPr>
        <p:spPr>
          <a:xfrm>
            <a:off x="601560" y="162036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创建集合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1" name="任意多边形: 形状 630"/>
          <p:cNvSpPr/>
          <p:nvPr/>
        </p:nvSpPr>
        <p:spPr>
          <a:xfrm>
            <a:off x="2339640" y="4152960"/>
            <a:ext cx="535320" cy="217800"/>
          </a:xfrm>
          <a:custGeom>
            <a:avLst/>
            <a:gdLst/>
            <a:ahLst/>
            <a:cxnLst/>
            <a:rect l="0" t="0" r="r" b="b"/>
            <a:pathLst>
              <a:path w="1487" h="605">
                <a:moveTo>
                  <a:pt x="0" y="512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94" y="0"/>
                </a:lnTo>
                <a:cubicBezTo>
                  <a:pt x="1406" y="0"/>
                  <a:pt x="1418" y="3"/>
                  <a:pt x="1429" y="7"/>
                </a:cubicBezTo>
                <a:cubicBezTo>
                  <a:pt x="1441" y="12"/>
                  <a:pt x="1451" y="19"/>
                  <a:pt x="1460" y="28"/>
                </a:cubicBezTo>
                <a:cubicBezTo>
                  <a:pt x="1468" y="36"/>
                  <a:pt x="1475" y="46"/>
                  <a:pt x="1480" y="58"/>
                </a:cubicBezTo>
                <a:cubicBezTo>
                  <a:pt x="1484" y="69"/>
                  <a:pt x="1487" y="81"/>
                  <a:pt x="1487" y="93"/>
                </a:cubicBezTo>
                <a:lnTo>
                  <a:pt x="1487" y="512"/>
                </a:lnTo>
                <a:cubicBezTo>
                  <a:pt x="1487" y="524"/>
                  <a:pt x="1484" y="536"/>
                  <a:pt x="1480" y="548"/>
                </a:cubicBezTo>
                <a:cubicBezTo>
                  <a:pt x="1475" y="559"/>
                  <a:pt x="1468" y="569"/>
                  <a:pt x="1460" y="578"/>
                </a:cubicBezTo>
                <a:cubicBezTo>
                  <a:pt x="1451" y="586"/>
                  <a:pt x="1441" y="593"/>
                  <a:pt x="1429" y="598"/>
                </a:cubicBezTo>
                <a:cubicBezTo>
                  <a:pt x="1418" y="603"/>
                  <a:pt x="1406" y="605"/>
                  <a:pt x="1394" y="605"/>
                </a:cubicBezTo>
                <a:lnTo>
                  <a:pt x="93" y="605"/>
                </a:lnTo>
                <a:cubicBezTo>
                  <a:pt x="81" y="605"/>
                  <a:pt x="69" y="603"/>
                  <a:pt x="57" y="598"/>
                </a:cubicBezTo>
                <a:cubicBezTo>
                  <a:pt x="46" y="593"/>
                  <a:pt x="36" y="586"/>
                  <a:pt x="27" y="578"/>
                </a:cubicBezTo>
                <a:cubicBezTo>
                  <a:pt x="19" y="569"/>
                  <a:pt x="12" y="559"/>
                  <a:pt x="7" y="548"/>
                </a:cubicBezTo>
                <a:cubicBezTo>
                  <a:pt x="3" y="536"/>
                  <a:pt x="0" y="524"/>
                  <a:pt x="0" y="512"/>
                </a:cubicBezTo>
                <a:close/>
              </a:path>
            </a:pathLst>
          </a:custGeom>
          <a:solidFill>
            <a:srgbClr val="1F2937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2" name="文本框 631"/>
          <p:cNvSpPr txBox="1"/>
          <p:nvPr/>
        </p:nvSpPr>
        <p:spPr>
          <a:xfrm>
            <a:off x="735480" y="4166640"/>
            <a:ext cx="1609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注意：创建空集合必须使用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3" name="任意多边形: 形状 632"/>
          <p:cNvSpPr/>
          <p:nvPr/>
        </p:nvSpPr>
        <p:spPr>
          <a:xfrm>
            <a:off x="350640" y="2013840"/>
            <a:ext cx="4863960" cy="1872360"/>
          </a:xfrm>
          <a:custGeom>
            <a:avLst/>
            <a:gdLst/>
            <a:ahLst/>
            <a:cxnLst/>
            <a:rect l="0" t="0" r="r" b="b"/>
            <a:pathLst>
              <a:path w="13511" h="5201">
                <a:moveTo>
                  <a:pt x="0" y="5015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8" y="126"/>
                  <a:pt x="11" y="114"/>
                </a:cubicBezTo>
                <a:cubicBezTo>
                  <a:pt x="15" y="103"/>
                  <a:pt x="19" y="93"/>
                  <a:pt x="24" y="82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4"/>
                  <a:pt x="78" y="19"/>
                  <a:pt x="86" y="14"/>
                </a:cubicBezTo>
                <a:cubicBezTo>
                  <a:pt x="95" y="9"/>
                  <a:pt x="104" y="6"/>
                  <a:pt x="113" y="3"/>
                </a:cubicBezTo>
                <a:cubicBezTo>
                  <a:pt x="122" y="1"/>
                  <a:pt x="131" y="0"/>
                  <a:pt x="140" y="0"/>
                </a:cubicBezTo>
                <a:lnTo>
                  <a:pt x="13326" y="0"/>
                </a:lnTo>
                <a:cubicBezTo>
                  <a:pt x="13338" y="0"/>
                  <a:pt x="13350" y="1"/>
                  <a:pt x="13362" y="3"/>
                </a:cubicBezTo>
                <a:cubicBezTo>
                  <a:pt x="13374" y="6"/>
                  <a:pt x="13386" y="9"/>
                  <a:pt x="13397" y="14"/>
                </a:cubicBezTo>
                <a:cubicBezTo>
                  <a:pt x="13408" y="19"/>
                  <a:pt x="13419" y="24"/>
                  <a:pt x="13429" y="31"/>
                </a:cubicBezTo>
                <a:cubicBezTo>
                  <a:pt x="13439" y="38"/>
                  <a:pt x="13448" y="46"/>
                  <a:pt x="13457" y="54"/>
                </a:cubicBezTo>
                <a:cubicBezTo>
                  <a:pt x="13466" y="63"/>
                  <a:pt x="13473" y="72"/>
                  <a:pt x="13480" y="82"/>
                </a:cubicBezTo>
                <a:cubicBezTo>
                  <a:pt x="13487" y="93"/>
                  <a:pt x="13493" y="103"/>
                  <a:pt x="13497" y="114"/>
                </a:cubicBezTo>
                <a:cubicBezTo>
                  <a:pt x="13502" y="126"/>
                  <a:pt x="13505" y="137"/>
                  <a:pt x="13508" y="149"/>
                </a:cubicBezTo>
                <a:cubicBezTo>
                  <a:pt x="13510" y="161"/>
                  <a:pt x="13511" y="173"/>
                  <a:pt x="13511" y="186"/>
                </a:cubicBezTo>
                <a:lnTo>
                  <a:pt x="13511" y="5015"/>
                </a:lnTo>
                <a:cubicBezTo>
                  <a:pt x="13511" y="5027"/>
                  <a:pt x="13510" y="5039"/>
                  <a:pt x="13508" y="5051"/>
                </a:cubicBezTo>
                <a:cubicBezTo>
                  <a:pt x="13505" y="5063"/>
                  <a:pt x="13502" y="5075"/>
                  <a:pt x="13497" y="5086"/>
                </a:cubicBezTo>
                <a:cubicBezTo>
                  <a:pt x="13493" y="5097"/>
                  <a:pt x="13487" y="5108"/>
                  <a:pt x="13480" y="5118"/>
                </a:cubicBezTo>
                <a:cubicBezTo>
                  <a:pt x="13473" y="5128"/>
                  <a:pt x="13466" y="5138"/>
                  <a:pt x="13457" y="5146"/>
                </a:cubicBezTo>
                <a:cubicBezTo>
                  <a:pt x="13448" y="5155"/>
                  <a:pt x="13439" y="5162"/>
                  <a:pt x="13429" y="5169"/>
                </a:cubicBezTo>
                <a:cubicBezTo>
                  <a:pt x="13419" y="5176"/>
                  <a:pt x="13408" y="5182"/>
                  <a:pt x="13397" y="5186"/>
                </a:cubicBezTo>
                <a:cubicBezTo>
                  <a:pt x="13386" y="5191"/>
                  <a:pt x="13374" y="5195"/>
                  <a:pt x="13362" y="5197"/>
                </a:cubicBezTo>
                <a:cubicBezTo>
                  <a:pt x="13350" y="5199"/>
                  <a:pt x="13338" y="5201"/>
                  <a:pt x="13326" y="5201"/>
                </a:cubicBezTo>
                <a:lnTo>
                  <a:pt x="140" y="5201"/>
                </a:lnTo>
                <a:cubicBezTo>
                  <a:pt x="131" y="5201"/>
                  <a:pt x="122" y="5199"/>
                  <a:pt x="113" y="5197"/>
                </a:cubicBezTo>
                <a:cubicBezTo>
                  <a:pt x="104" y="5195"/>
                  <a:pt x="95" y="5191"/>
                  <a:pt x="86" y="5186"/>
                </a:cubicBezTo>
                <a:cubicBezTo>
                  <a:pt x="78" y="5182"/>
                  <a:pt x="70" y="5176"/>
                  <a:pt x="62" y="5169"/>
                </a:cubicBezTo>
                <a:cubicBezTo>
                  <a:pt x="55" y="5162"/>
                  <a:pt x="48" y="5155"/>
                  <a:pt x="41" y="5146"/>
                </a:cubicBezTo>
                <a:cubicBezTo>
                  <a:pt x="35" y="5138"/>
                  <a:pt x="29" y="5128"/>
                  <a:pt x="24" y="5118"/>
                </a:cubicBezTo>
                <a:cubicBezTo>
                  <a:pt x="19" y="5108"/>
                  <a:pt x="15" y="5097"/>
                  <a:pt x="11" y="5086"/>
                </a:cubicBezTo>
                <a:cubicBezTo>
                  <a:pt x="8" y="5075"/>
                  <a:pt x="5" y="5063"/>
                  <a:pt x="3" y="5051"/>
                </a:cubicBezTo>
                <a:cubicBezTo>
                  <a:pt x="1" y="5039"/>
                  <a:pt x="0" y="5027"/>
                  <a:pt x="0" y="5015"/>
                </a:cubicBezTo>
                <a:close/>
              </a:path>
            </a:pathLst>
          </a:custGeom>
          <a:solidFill>
            <a:srgbClr val="1E1E1E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4" name="任意多边形: 形状 633"/>
          <p:cNvSpPr/>
          <p:nvPr/>
        </p:nvSpPr>
        <p:spPr>
          <a:xfrm>
            <a:off x="334080" y="2013840"/>
            <a:ext cx="67320" cy="1872360"/>
          </a:xfrm>
          <a:custGeom>
            <a:avLst/>
            <a:gdLst/>
            <a:ahLst/>
            <a:cxnLst/>
            <a:rect l="0" t="0" r="r" b="b"/>
            <a:pathLst>
              <a:path w="187" h="5201">
                <a:moveTo>
                  <a:pt x="0" y="0"/>
                </a:moveTo>
                <a:lnTo>
                  <a:pt x="187" y="0"/>
                </a:lnTo>
                <a:lnTo>
                  <a:pt x="187" y="5201"/>
                </a:lnTo>
                <a:lnTo>
                  <a:pt x="0" y="5201"/>
                </a:lnTo>
                <a:lnTo>
                  <a:pt x="0" y="0"/>
                </a:lnTo>
                <a:close/>
              </a:path>
            </a:pathLst>
          </a:custGeom>
          <a:solidFill>
            <a:srgbClr val="A78B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5" name="文本框 634"/>
          <p:cNvSpPr txBox="1"/>
          <p:nvPr/>
        </p:nvSpPr>
        <p:spPr>
          <a:xfrm>
            <a:off x="2406600" y="4183920"/>
            <a:ext cx="403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set()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6" name="文本框 635"/>
          <p:cNvSpPr txBox="1"/>
          <p:nvPr/>
        </p:nvSpPr>
        <p:spPr>
          <a:xfrm>
            <a:off x="501480" y="217008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7" name="文本框 636"/>
          <p:cNvSpPr txBox="1"/>
          <p:nvPr/>
        </p:nvSpPr>
        <p:spPr>
          <a:xfrm>
            <a:off x="662040" y="2152440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使用大括号创建集合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8" name="文本框 637"/>
          <p:cNvSpPr txBox="1"/>
          <p:nvPr/>
        </p:nvSpPr>
        <p:spPr>
          <a:xfrm>
            <a:off x="501480" y="2370600"/>
            <a:ext cx="12884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attractions = {'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9" name="文本框 638"/>
          <p:cNvSpPr txBox="1"/>
          <p:nvPr/>
        </p:nvSpPr>
        <p:spPr>
          <a:xfrm>
            <a:off x="1785240" y="23533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长城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0" name="文本框 639"/>
          <p:cNvSpPr txBox="1"/>
          <p:nvPr/>
        </p:nvSpPr>
        <p:spPr>
          <a:xfrm>
            <a:off x="2052720" y="237060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1" name="文本框 640"/>
          <p:cNvSpPr txBox="1"/>
          <p:nvPr/>
        </p:nvSpPr>
        <p:spPr>
          <a:xfrm>
            <a:off x="2373480" y="23533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故宫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2" name="文本框 641"/>
          <p:cNvSpPr txBox="1"/>
          <p:nvPr/>
        </p:nvSpPr>
        <p:spPr>
          <a:xfrm>
            <a:off x="2640960" y="237060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3" name="文本框 642"/>
          <p:cNvSpPr txBox="1"/>
          <p:nvPr/>
        </p:nvSpPr>
        <p:spPr>
          <a:xfrm>
            <a:off x="2962080" y="2353320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颐和园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4" name="文本框 643"/>
          <p:cNvSpPr txBox="1"/>
          <p:nvPr/>
        </p:nvSpPr>
        <p:spPr>
          <a:xfrm>
            <a:off x="3363120" y="237060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5" name="文本框 644"/>
          <p:cNvSpPr txBox="1"/>
          <p:nvPr/>
        </p:nvSpPr>
        <p:spPr>
          <a:xfrm>
            <a:off x="3683880" y="235332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天坛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6" name="文本框 645"/>
          <p:cNvSpPr txBox="1"/>
          <p:nvPr/>
        </p:nvSpPr>
        <p:spPr>
          <a:xfrm>
            <a:off x="3951360" y="237060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'}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7" name="文本框 646"/>
          <p:cNvSpPr txBox="1"/>
          <p:nvPr/>
        </p:nvSpPr>
        <p:spPr>
          <a:xfrm>
            <a:off x="501480" y="277164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8" name="文本框 647"/>
          <p:cNvSpPr txBox="1"/>
          <p:nvPr/>
        </p:nvSpPr>
        <p:spPr>
          <a:xfrm>
            <a:off x="662040" y="275436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49" name="文本框 648"/>
          <p:cNvSpPr txBox="1"/>
          <p:nvPr/>
        </p:nvSpPr>
        <p:spPr>
          <a:xfrm>
            <a:off x="929160" y="2771640"/>
            <a:ext cx="403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set()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0" name="文本框 649"/>
          <p:cNvSpPr txBox="1"/>
          <p:nvPr/>
        </p:nvSpPr>
        <p:spPr>
          <a:xfrm>
            <a:off x="1330560" y="275436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函数创建集合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1" name="文本框 650"/>
          <p:cNvSpPr txBox="1"/>
          <p:nvPr/>
        </p:nvSpPr>
        <p:spPr>
          <a:xfrm>
            <a:off x="501480" y="2972160"/>
            <a:ext cx="12078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cities = set(['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2" name="文本框 651"/>
          <p:cNvSpPr txBox="1"/>
          <p:nvPr/>
        </p:nvSpPr>
        <p:spPr>
          <a:xfrm>
            <a:off x="1704960" y="295488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北京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3" name="文本框 652"/>
          <p:cNvSpPr txBox="1"/>
          <p:nvPr/>
        </p:nvSpPr>
        <p:spPr>
          <a:xfrm>
            <a:off x="1972440" y="297216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4" name="文本框 653"/>
          <p:cNvSpPr txBox="1"/>
          <p:nvPr/>
        </p:nvSpPr>
        <p:spPr>
          <a:xfrm>
            <a:off x="2293200" y="295488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上海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5" name="文本框 654"/>
          <p:cNvSpPr txBox="1"/>
          <p:nvPr/>
        </p:nvSpPr>
        <p:spPr>
          <a:xfrm>
            <a:off x="2560680" y="297216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6" name="文本框 655"/>
          <p:cNvSpPr txBox="1"/>
          <p:nvPr/>
        </p:nvSpPr>
        <p:spPr>
          <a:xfrm>
            <a:off x="2881800" y="295488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广州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7" name="文本框 656"/>
          <p:cNvSpPr txBox="1"/>
          <p:nvPr/>
        </p:nvSpPr>
        <p:spPr>
          <a:xfrm>
            <a:off x="3149280" y="2972160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', 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8" name="文本框 657"/>
          <p:cNvSpPr txBox="1"/>
          <p:nvPr/>
        </p:nvSpPr>
        <p:spPr>
          <a:xfrm>
            <a:off x="3470040" y="2954880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深圳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59" name="文本框 658"/>
          <p:cNvSpPr txBox="1"/>
          <p:nvPr/>
        </p:nvSpPr>
        <p:spPr>
          <a:xfrm>
            <a:off x="3737520" y="2972160"/>
            <a:ext cx="242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'])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0" name="文本框 659"/>
          <p:cNvSpPr txBox="1"/>
          <p:nvPr/>
        </p:nvSpPr>
        <p:spPr>
          <a:xfrm>
            <a:off x="501480" y="337320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1" name="文本框 660"/>
          <p:cNvSpPr txBox="1"/>
          <p:nvPr/>
        </p:nvSpPr>
        <p:spPr>
          <a:xfrm>
            <a:off x="662040" y="3355920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创建空集合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2" name="文本框 661"/>
          <p:cNvSpPr txBox="1"/>
          <p:nvPr/>
        </p:nvSpPr>
        <p:spPr>
          <a:xfrm>
            <a:off x="501480" y="3574080"/>
            <a:ext cx="1690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empty_set = set()  </a:t>
            </a:r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3" name="文本框 662"/>
          <p:cNvSpPr txBox="1"/>
          <p:nvPr/>
        </p:nvSpPr>
        <p:spPr>
          <a:xfrm>
            <a:off x="2186280" y="355644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不能使用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64" name="文本框 663"/>
          <p:cNvSpPr txBox="1"/>
          <p:nvPr/>
        </p:nvSpPr>
        <p:spPr>
          <a:xfrm>
            <a:off x="2721240" y="3574080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{}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9779" y="1725612"/>
            <a:ext cx="3151362" cy="277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任意多边形: 形状 44"/>
          <p:cNvSpPr/>
          <p:nvPr>
            <p:custDataLst>
              <p:tags r:id="rId4"/>
            </p:custDataLst>
          </p:nvPr>
        </p:nvSpPr>
        <p:spPr>
          <a:xfrm>
            <a:off x="1448979" y="0"/>
            <a:ext cx="7798363" cy="6016320"/>
          </a:xfrm>
          <a:custGeom>
            <a:avLst/>
            <a:gdLst>
              <a:gd name="connsiteX0" fmla="*/ 2634451 w 7175498"/>
              <a:gd name="connsiteY0" fmla="*/ 5207403 h 5535789"/>
              <a:gd name="connsiteX1" fmla="*/ 2670759 w 7175498"/>
              <a:gd name="connsiteY1" fmla="*/ 5212686 h 5535789"/>
              <a:gd name="connsiteX2" fmla="*/ 2608532 w 7175498"/>
              <a:gd name="connsiteY2" fmla="*/ 5228538 h 5535789"/>
              <a:gd name="connsiteX3" fmla="*/ 2634451 w 7175498"/>
              <a:gd name="connsiteY3" fmla="*/ 5207403 h 5535789"/>
              <a:gd name="connsiteX4" fmla="*/ 3220328 w 7175498"/>
              <a:gd name="connsiteY4" fmla="*/ 5171457 h 5535789"/>
              <a:gd name="connsiteX5" fmla="*/ 3244849 w 7175498"/>
              <a:gd name="connsiteY5" fmla="*/ 5171815 h 5535789"/>
              <a:gd name="connsiteX6" fmla="*/ 3166745 w 7175498"/>
              <a:gd name="connsiteY6" fmla="*/ 5178638 h 5535789"/>
              <a:gd name="connsiteX7" fmla="*/ 3220328 w 7175498"/>
              <a:gd name="connsiteY7" fmla="*/ 5171457 h 5535789"/>
              <a:gd name="connsiteX8" fmla="*/ 2190080 w 7175498"/>
              <a:gd name="connsiteY8" fmla="*/ 5149066 h 5535789"/>
              <a:gd name="connsiteX9" fmla="*/ 2153098 w 7175498"/>
              <a:gd name="connsiteY9" fmla="*/ 5211295 h 5535789"/>
              <a:gd name="connsiteX10" fmla="*/ 2190080 w 7175498"/>
              <a:gd name="connsiteY10" fmla="*/ 5149066 h 5535789"/>
              <a:gd name="connsiteX11" fmla="*/ 2932428 w 7175498"/>
              <a:gd name="connsiteY11" fmla="*/ 5145891 h 5535789"/>
              <a:gd name="connsiteX12" fmla="*/ 2892102 w 7175498"/>
              <a:gd name="connsiteY12" fmla="*/ 5195966 h 5535789"/>
              <a:gd name="connsiteX13" fmla="*/ 2835910 w 7175498"/>
              <a:gd name="connsiteY13" fmla="*/ 5183834 h 5535789"/>
              <a:gd name="connsiteX14" fmla="*/ 2857946 w 7175498"/>
              <a:gd name="connsiteY14" fmla="*/ 5164862 h 5535789"/>
              <a:gd name="connsiteX15" fmla="*/ 2861031 w 7175498"/>
              <a:gd name="connsiteY15" fmla="*/ 5177436 h 5535789"/>
              <a:gd name="connsiteX16" fmla="*/ 2932428 w 7175498"/>
              <a:gd name="connsiteY16" fmla="*/ 5145891 h 5535789"/>
              <a:gd name="connsiteX17" fmla="*/ 2330725 w 7175498"/>
              <a:gd name="connsiteY17" fmla="*/ 5113378 h 5535789"/>
              <a:gd name="connsiteX18" fmla="*/ 2582569 w 7175498"/>
              <a:gd name="connsiteY18" fmla="*/ 5182371 h 5535789"/>
              <a:gd name="connsiteX19" fmla="*/ 2518758 w 7175498"/>
              <a:gd name="connsiteY19" fmla="*/ 5504237 h 5535789"/>
              <a:gd name="connsiteX20" fmla="*/ 2186940 w 7175498"/>
              <a:gd name="connsiteY20" fmla="*/ 5243616 h 5535789"/>
              <a:gd name="connsiteX21" fmla="*/ 2252951 w 7175498"/>
              <a:gd name="connsiteY21" fmla="*/ 5187218 h 5535789"/>
              <a:gd name="connsiteX22" fmla="*/ 2215325 w 7175498"/>
              <a:gd name="connsiteY22" fmla="*/ 5143157 h 5535789"/>
              <a:gd name="connsiteX23" fmla="*/ 2330725 w 7175498"/>
              <a:gd name="connsiteY23" fmla="*/ 5113378 h 5535789"/>
              <a:gd name="connsiteX24" fmla="*/ 2230118 w 7175498"/>
              <a:gd name="connsiteY24" fmla="*/ 5045561 h 5535789"/>
              <a:gd name="connsiteX25" fmla="*/ 2146367 w 7175498"/>
              <a:gd name="connsiteY25" fmla="*/ 5133825 h 5535789"/>
              <a:gd name="connsiteX26" fmla="*/ 2146367 w 7175498"/>
              <a:gd name="connsiteY26" fmla="*/ 5080646 h 5535789"/>
              <a:gd name="connsiteX27" fmla="*/ 2230118 w 7175498"/>
              <a:gd name="connsiteY27" fmla="*/ 5045561 h 5535789"/>
              <a:gd name="connsiteX28" fmla="*/ 1576182 w 7175498"/>
              <a:gd name="connsiteY28" fmla="*/ 5042550 h 5535789"/>
              <a:gd name="connsiteX29" fmla="*/ 1594071 w 7175498"/>
              <a:gd name="connsiteY29" fmla="*/ 5048348 h 5535789"/>
              <a:gd name="connsiteX30" fmla="*/ 1589505 w 7175498"/>
              <a:gd name="connsiteY30" fmla="*/ 5088028 h 5535789"/>
              <a:gd name="connsiteX31" fmla="*/ 1556777 w 7175498"/>
              <a:gd name="connsiteY31" fmla="*/ 5110965 h 5535789"/>
              <a:gd name="connsiteX32" fmla="*/ 1531620 w 7175498"/>
              <a:gd name="connsiteY32" fmla="*/ 5064222 h 5535789"/>
              <a:gd name="connsiteX33" fmla="*/ 1576182 w 7175498"/>
              <a:gd name="connsiteY33" fmla="*/ 5042550 h 5535789"/>
              <a:gd name="connsiteX34" fmla="*/ 2104390 w 7175498"/>
              <a:gd name="connsiteY34" fmla="*/ 4918985 h 5535789"/>
              <a:gd name="connsiteX35" fmla="*/ 2185758 w 7175498"/>
              <a:gd name="connsiteY35" fmla="*/ 4977766 h 5535789"/>
              <a:gd name="connsiteX36" fmla="*/ 2185758 w 7175498"/>
              <a:gd name="connsiteY36" fmla="*/ 4924709 h 5535789"/>
              <a:gd name="connsiteX37" fmla="*/ 2226443 w 7175498"/>
              <a:gd name="connsiteY37" fmla="*/ 4927571 h 5535789"/>
              <a:gd name="connsiteX38" fmla="*/ 2188837 w 7175498"/>
              <a:gd name="connsiteY38" fmla="*/ 4990315 h 5535789"/>
              <a:gd name="connsiteX39" fmla="*/ 2104390 w 7175498"/>
              <a:gd name="connsiteY39" fmla="*/ 4918985 h 5535789"/>
              <a:gd name="connsiteX40" fmla="*/ 2041639 w 7175498"/>
              <a:gd name="connsiteY40" fmla="*/ 4884879 h 5535789"/>
              <a:gd name="connsiteX41" fmla="*/ 2050574 w 7175498"/>
              <a:gd name="connsiteY41" fmla="*/ 4885874 h 5535789"/>
              <a:gd name="connsiteX42" fmla="*/ 2060287 w 7175498"/>
              <a:gd name="connsiteY42" fmla="*/ 4903437 h 5535789"/>
              <a:gd name="connsiteX43" fmla="*/ 2007586 w 7175498"/>
              <a:gd name="connsiteY43" fmla="*/ 4903437 h 5535789"/>
              <a:gd name="connsiteX44" fmla="*/ 2091688 w 7175498"/>
              <a:gd name="connsiteY44" fmla="*/ 4921734 h 5535789"/>
              <a:gd name="connsiteX45" fmla="*/ 2004512 w 7175498"/>
              <a:gd name="connsiteY45" fmla="*/ 4944219 h 5535789"/>
              <a:gd name="connsiteX46" fmla="*/ 1991995 w 7175498"/>
              <a:gd name="connsiteY46" fmla="*/ 4894399 h 5535789"/>
              <a:gd name="connsiteX47" fmla="*/ 2041639 w 7175498"/>
              <a:gd name="connsiteY47" fmla="*/ 4884879 h 5535789"/>
              <a:gd name="connsiteX48" fmla="*/ 2122397 w 7175498"/>
              <a:gd name="connsiteY48" fmla="*/ 4834631 h 5535789"/>
              <a:gd name="connsiteX49" fmla="*/ 2094723 w 7175498"/>
              <a:gd name="connsiteY49" fmla="*/ 4881895 h 5535789"/>
              <a:gd name="connsiteX50" fmla="*/ 2091428 w 7175498"/>
              <a:gd name="connsiteY50" fmla="*/ 4869306 h 5535789"/>
              <a:gd name="connsiteX51" fmla="*/ 2069465 w 7175498"/>
              <a:gd name="connsiteY51" fmla="*/ 4835072 h 5535789"/>
              <a:gd name="connsiteX52" fmla="*/ 2088353 w 7175498"/>
              <a:gd name="connsiteY52" fmla="*/ 4856717 h 5535789"/>
              <a:gd name="connsiteX53" fmla="*/ 2122397 w 7175498"/>
              <a:gd name="connsiteY53" fmla="*/ 4834631 h 5535789"/>
              <a:gd name="connsiteX54" fmla="*/ 2328237 w 7175498"/>
              <a:gd name="connsiteY54" fmla="*/ 4649010 h 5535789"/>
              <a:gd name="connsiteX55" fmla="*/ 2316127 w 7175498"/>
              <a:gd name="connsiteY55" fmla="*/ 4705155 h 5535789"/>
              <a:gd name="connsiteX56" fmla="*/ 2328237 w 7175498"/>
              <a:gd name="connsiteY56" fmla="*/ 4649010 h 5535789"/>
              <a:gd name="connsiteX57" fmla="*/ 2455063 w 7175498"/>
              <a:gd name="connsiteY57" fmla="*/ 4417162 h 5535789"/>
              <a:gd name="connsiteX58" fmla="*/ 2405301 w 7175498"/>
              <a:gd name="connsiteY58" fmla="*/ 4429932 h 5535789"/>
              <a:gd name="connsiteX59" fmla="*/ 2377999 w 7175498"/>
              <a:gd name="connsiteY59" fmla="*/ 4582736 h 5535789"/>
              <a:gd name="connsiteX60" fmla="*/ 2415430 w 7175498"/>
              <a:gd name="connsiteY60" fmla="*/ 4626772 h 5535789"/>
              <a:gd name="connsiteX61" fmla="*/ 2455063 w 7175498"/>
              <a:gd name="connsiteY61" fmla="*/ 4417162 h 5535789"/>
              <a:gd name="connsiteX62" fmla="*/ 6924675 w 7175498"/>
              <a:gd name="connsiteY62" fmla="*/ 4405801 h 5535789"/>
              <a:gd name="connsiteX63" fmla="*/ 7012760 w 7175498"/>
              <a:gd name="connsiteY63" fmla="*/ 4436600 h 5535789"/>
              <a:gd name="connsiteX64" fmla="*/ 7131676 w 7175498"/>
              <a:gd name="connsiteY64" fmla="*/ 4538898 h 5535789"/>
              <a:gd name="connsiteX65" fmla="*/ 7175498 w 7175498"/>
              <a:gd name="connsiteY65" fmla="*/ 4660115 h 5535789"/>
              <a:gd name="connsiteX66" fmla="*/ 6924675 w 7175498"/>
              <a:gd name="connsiteY66" fmla="*/ 4405801 h 5535789"/>
              <a:gd name="connsiteX67" fmla="*/ 6888433 w 7175498"/>
              <a:gd name="connsiteY67" fmla="*/ 4294058 h 5535789"/>
              <a:gd name="connsiteX68" fmla="*/ 7005953 w 7175498"/>
              <a:gd name="connsiteY68" fmla="*/ 4411717 h 5535789"/>
              <a:gd name="connsiteX69" fmla="*/ 6871335 w 7175498"/>
              <a:gd name="connsiteY69" fmla="*/ 4300157 h 5535789"/>
              <a:gd name="connsiteX70" fmla="*/ 6888433 w 7175498"/>
              <a:gd name="connsiteY70" fmla="*/ 4294058 h 5535789"/>
              <a:gd name="connsiteX71" fmla="*/ 1924270 w 7175498"/>
              <a:gd name="connsiteY71" fmla="*/ 4224594 h 5535789"/>
              <a:gd name="connsiteX72" fmla="*/ 1942544 w 7175498"/>
              <a:gd name="connsiteY72" fmla="*/ 4229883 h 5535789"/>
              <a:gd name="connsiteX73" fmla="*/ 1920816 w 7175498"/>
              <a:gd name="connsiteY73" fmla="*/ 4248870 h 5535789"/>
              <a:gd name="connsiteX74" fmla="*/ 1970416 w 7175498"/>
              <a:gd name="connsiteY74" fmla="*/ 4236065 h 5535789"/>
              <a:gd name="connsiteX75" fmla="*/ 1914672 w 7175498"/>
              <a:gd name="connsiteY75" fmla="*/ 4276909 h 5535789"/>
              <a:gd name="connsiteX76" fmla="*/ 1924270 w 7175498"/>
              <a:gd name="connsiteY76" fmla="*/ 4224594 h 5535789"/>
              <a:gd name="connsiteX77" fmla="*/ 6702425 w 7175498"/>
              <a:gd name="connsiteY77" fmla="*/ 4104491 h 5535789"/>
              <a:gd name="connsiteX78" fmla="*/ 6865618 w 7175498"/>
              <a:gd name="connsiteY78" fmla="*/ 4275305 h 5535789"/>
              <a:gd name="connsiteX79" fmla="*/ 6702425 w 7175498"/>
              <a:gd name="connsiteY79" fmla="*/ 4104491 h 5535789"/>
              <a:gd name="connsiteX80" fmla="*/ 1801546 w 7175498"/>
              <a:gd name="connsiteY80" fmla="*/ 4058188 h 5535789"/>
              <a:gd name="connsiteX81" fmla="*/ 1842133 w 7175498"/>
              <a:gd name="connsiteY81" fmla="*/ 4096889 h 5535789"/>
              <a:gd name="connsiteX82" fmla="*/ 1805097 w 7175498"/>
              <a:gd name="connsiteY82" fmla="*/ 4106395 h 5535789"/>
              <a:gd name="connsiteX83" fmla="*/ 1826574 w 7175498"/>
              <a:gd name="connsiteY83" fmla="*/ 4087605 h 5535789"/>
              <a:gd name="connsiteX84" fmla="*/ 1795454 w 7175498"/>
              <a:gd name="connsiteY84" fmla="*/ 4069037 h 5535789"/>
              <a:gd name="connsiteX85" fmla="*/ 1801546 w 7175498"/>
              <a:gd name="connsiteY85" fmla="*/ 4058188 h 5535789"/>
              <a:gd name="connsiteX86" fmla="*/ 1754338 w 7175498"/>
              <a:gd name="connsiteY86" fmla="*/ 3991122 h 5535789"/>
              <a:gd name="connsiteX87" fmla="*/ 1786037 w 7175498"/>
              <a:gd name="connsiteY87" fmla="*/ 4031465 h 5535789"/>
              <a:gd name="connsiteX88" fmla="*/ 1713866 w 7175498"/>
              <a:gd name="connsiteY88" fmla="*/ 4009435 h 5535789"/>
              <a:gd name="connsiteX89" fmla="*/ 1754338 w 7175498"/>
              <a:gd name="connsiteY89" fmla="*/ 3991122 h 5535789"/>
              <a:gd name="connsiteX90" fmla="*/ 1820549 w 7175498"/>
              <a:gd name="connsiteY90" fmla="*/ 3988369 h 5535789"/>
              <a:gd name="connsiteX91" fmla="*/ 1823653 w 7175498"/>
              <a:gd name="connsiteY91" fmla="*/ 3989298 h 5535789"/>
              <a:gd name="connsiteX92" fmla="*/ 1822120 w 7175498"/>
              <a:gd name="connsiteY92" fmla="*/ 4000503 h 5535789"/>
              <a:gd name="connsiteX93" fmla="*/ 1822159 w 7175498"/>
              <a:gd name="connsiteY93" fmla="*/ 4000351 h 5535789"/>
              <a:gd name="connsiteX94" fmla="*/ 1830704 w 7175498"/>
              <a:gd name="connsiteY94" fmla="*/ 4003462 h 5535789"/>
              <a:gd name="connsiteX95" fmla="*/ 1819911 w 7175498"/>
              <a:gd name="connsiteY95" fmla="*/ 4009239 h 5535789"/>
              <a:gd name="connsiteX96" fmla="*/ 1822003 w 7175498"/>
              <a:gd name="connsiteY96" fmla="*/ 4000969 h 5535789"/>
              <a:gd name="connsiteX97" fmla="*/ 1802131 w 7175498"/>
              <a:gd name="connsiteY97" fmla="*/ 3994969 h 5535789"/>
              <a:gd name="connsiteX98" fmla="*/ 1820549 w 7175498"/>
              <a:gd name="connsiteY98" fmla="*/ 3988369 h 5535789"/>
              <a:gd name="connsiteX99" fmla="*/ 1760428 w 7175498"/>
              <a:gd name="connsiteY99" fmla="*/ 3931726 h 5535789"/>
              <a:gd name="connsiteX100" fmla="*/ 1782117 w 7175498"/>
              <a:gd name="connsiteY100" fmla="*/ 3965824 h 5535789"/>
              <a:gd name="connsiteX101" fmla="*/ 1807122 w 7175498"/>
              <a:gd name="connsiteY101" fmla="*/ 3959663 h 5535789"/>
              <a:gd name="connsiteX102" fmla="*/ 1750696 w 7175498"/>
              <a:gd name="connsiteY102" fmla="*/ 3947341 h 5535789"/>
              <a:gd name="connsiteX103" fmla="*/ 1760428 w 7175498"/>
              <a:gd name="connsiteY103" fmla="*/ 3931726 h 5535789"/>
              <a:gd name="connsiteX104" fmla="*/ 1767885 w 7175498"/>
              <a:gd name="connsiteY104" fmla="*/ 3764418 h 5535789"/>
              <a:gd name="connsiteX105" fmla="*/ 1616164 w 7175498"/>
              <a:gd name="connsiteY105" fmla="*/ 3835230 h 5535789"/>
              <a:gd name="connsiteX106" fmla="*/ 1806403 w 7175498"/>
              <a:gd name="connsiteY106" fmla="*/ 3800001 h 5535789"/>
              <a:gd name="connsiteX107" fmla="*/ 1767885 w 7175498"/>
              <a:gd name="connsiteY107" fmla="*/ 3764418 h 5535789"/>
              <a:gd name="connsiteX108" fmla="*/ 1475600 w 7175498"/>
              <a:gd name="connsiteY108" fmla="*/ 2771397 h 5535789"/>
              <a:gd name="connsiteX109" fmla="*/ 1552574 w 7175498"/>
              <a:gd name="connsiteY109" fmla="*/ 2803647 h 5535789"/>
              <a:gd name="connsiteX110" fmla="*/ 1455420 w 7175498"/>
              <a:gd name="connsiteY110" fmla="*/ 2788446 h 5535789"/>
              <a:gd name="connsiteX111" fmla="*/ 1475600 w 7175498"/>
              <a:gd name="connsiteY111" fmla="*/ 2771397 h 5535789"/>
              <a:gd name="connsiteX112" fmla="*/ 1409544 w 7175498"/>
              <a:gd name="connsiteY112" fmla="*/ 2348482 h 5535789"/>
              <a:gd name="connsiteX113" fmla="*/ 1381760 w 7175498"/>
              <a:gd name="connsiteY113" fmla="*/ 2395399 h 5535789"/>
              <a:gd name="connsiteX114" fmla="*/ 1406677 w 7175498"/>
              <a:gd name="connsiteY114" fmla="*/ 2389011 h 5535789"/>
              <a:gd name="connsiteX115" fmla="*/ 1409544 w 7175498"/>
              <a:gd name="connsiteY115" fmla="*/ 2348482 h 5535789"/>
              <a:gd name="connsiteX116" fmla="*/ 1755748 w 7175498"/>
              <a:gd name="connsiteY116" fmla="*/ 2251884 h 5535789"/>
              <a:gd name="connsiteX117" fmla="*/ 1908808 w 7175498"/>
              <a:gd name="connsiteY117" fmla="*/ 2380716 h 5535789"/>
              <a:gd name="connsiteX118" fmla="*/ 1696056 w 7175498"/>
              <a:gd name="connsiteY118" fmla="*/ 2275694 h 5535789"/>
              <a:gd name="connsiteX119" fmla="*/ 1755748 w 7175498"/>
              <a:gd name="connsiteY119" fmla="*/ 2251884 h 5535789"/>
              <a:gd name="connsiteX120" fmla="*/ 1491777 w 7175498"/>
              <a:gd name="connsiteY120" fmla="*/ 2241873 h 5535789"/>
              <a:gd name="connsiteX121" fmla="*/ 1505898 w 7175498"/>
              <a:gd name="connsiteY121" fmla="*/ 2257837 h 5535789"/>
              <a:gd name="connsiteX122" fmla="*/ 1449705 w 7175498"/>
              <a:gd name="connsiteY122" fmla="*/ 2245474 h 5535789"/>
              <a:gd name="connsiteX123" fmla="*/ 1491777 w 7175498"/>
              <a:gd name="connsiteY123" fmla="*/ 2241873 h 5535789"/>
              <a:gd name="connsiteX124" fmla="*/ 993004 w 7175498"/>
              <a:gd name="connsiteY124" fmla="*/ 2070181 h 5535789"/>
              <a:gd name="connsiteX125" fmla="*/ 1213178 w 7175498"/>
              <a:gd name="connsiteY125" fmla="*/ 2359042 h 5535789"/>
              <a:gd name="connsiteX126" fmla="*/ 1553567 w 7175498"/>
              <a:gd name="connsiteY126" fmla="*/ 2444907 h 5535789"/>
              <a:gd name="connsiteX127" fmla="*/ 1719578 w 7175498"/>
              <a:gd name="connsiteY127" fmla="*/ 2575027 h 5535789"/>
              <a:gd name="connsiteX128" fmla="*/ 1272845 w 7175498"/>
              <a:gd name="connsiteY128" fmla="*/ 2436981 h 5535789"/>
              <a:gd name="connsiteX129" fmla="*/ 1247746 w 7175498"/>
              <a:gd name="connsiteY129" fmla="*/ 2390306 h 5535789"/>
              <a:gd name="connsiteX130" fmla="*/ 888421 w 7175498"/>
              <a:gd name="connsiteY130" fmla="*/ 2388764 h 5535789"/>
              <a:gd name="connsiteX131" fmla="*/ 993004 w 7175498"/>
              <a:gd name="connsiteY131" fmla="*/ 2070181 h 5535789"/>
              <a:gd name="connsiteX132" fmla="*/ 373349 w 7175498"/>
              <a:gd name="connsiteY132" fmla="*/ 1836317 h 5535789"/>
              <a:gd name="connsiteX133" fmla="*/ 559434 w 7175498"/>
              <a:gd name="connsiteY133" fmla="*/ 1928344 h 5535789"/>
              <a:gd name="connsiteX134" fmla="*/ 337186 w 7175498"/>
              <a:gd name="connsiteY134" fmla="*/ 1839144 h 5535789"/>
              <a:gd name="connsiteX135" fmla="*/ 373349 w 7175498"/>
              <a:gd name="connsiteY135" fmla="*/ 1836317 h 5535789"/>
              <a:gd name="connsiteX136" fmla="*/ 6100225 w 7175498"/>
              <a:gd name="connsiteY136" fmla="*/ 1803447 h 5535789"/>
              <a:gd name="connsiteX137" fmla="*/ 6129538 w 7175498"/>
              <a:gd name="connsiteY137" fmla="*/ 1807975 h 5535789"/>
              <a:gd name="connsiteX138" fmla="*/ 6067421 w 7175498"/>
              <a:gd name="connsiteY138" fmla="*/ 1876909 h 5535789"/>
              <a:gd name="connsiteX139" fmla="*/ 6100225 w 7175498"/>
              <a:gd name="connsiteY139" fmla="*/ 1803447 h 5535789"/>
              <a:gd name="connsiteX140" fmla="*/ 1359988 w 7175498"/>
              <a:gd name="connsiteY140" fmla="*/ 1790551 h 5535789"/>
              <a:gd name="connsiteX141" fmla="*/ 1569718 w 7175498"/>
              <a:gd name="connsiteY141" fmla="*/ 1936236 h 5535789"/>
              <a:gd name="connsiteX142" fmla="*/ 1532487 w 7175498"/>
              <a:gd name="connsiteY142" fmla="*/ 1998829 h 5535789"/>
              <a:gd name="connsiteX143" fmla="*/ 1359988 w 7175498"/>
              <a:gd name="connsiteY143" fmla="*/ 1790551 h 5535789"/>
              <a:gd name="connsiteX144" fmla="*/ 1238213 w 7175498"/>
              <a:gd name="connsiteY144" fmla="*/ 1728321 h 5535789"/>
              <a:gd name="connsiteX145" fmla="*/ 1244599 w 7175498"/>
              <a:gd name="connsiteY145" fmla="*/ 1753218 h 5535789"/>
              <a:gd name="connsiteX146" fmla="*/ 1207170 w 7175498"/>
              <a:gd name="connsiteY146" fmla="*/ 1762609 h 5535789"/>
              <a:gd name="connsiteX147" fmla="*/ 1200785 w 7175498"/>
              <a:gd name="connsiteY147" fmla="*/ 1737712 h 5535789"/>
              <a:gd name="connsiteX148" fmla="*/ 806720 w 7175498"/>
              <a:gd name="connsiteY148" fmla="*/ 1493396 h 5535789"/>
              <a:gd name="connsiteX149" fmla="*/ 994409 w 7175498"/>
              <a:gd name="connsiteY149" fmla="*/ 1604596 h 5535789"/>
              <a:gd name="connsiteX150" fmla="*/ 806720 w 7175498"/>
              <a:gd name="connsiteY150" fmla="*/ 1493396 h 5535789"/>
              <a:gd name="connsiteX151" fmla="*/ 6222928 w 7175498"/>
              <a:gd name="connsiteY151" fmla="*/ 1354309 h 5535789"/>
              <a:gd name="connsiteX152" fmla="*/ 6302629 w 7175498"/>
              <a:gd name="connsiteY152" fmla="*/ 1392116 h 5535789"/>
              <a:gd name="connsiteX153" fmla="*/ 6212677 w 7175498"/>
              <a:gd name="connsiteY153" fmla="*/ 1508171 h 5535789"/>
              <a:gd name="connsiteX154" fmla="*/ 6143228 w 7175498"/>
              <a:gd name="connsiteY154" fmla="*/ 1392116 h 5535789"/>
              <a:gd name="connsiteX155" fmla="*/ 6222928 w 7175498"/>
              <a:gd name="connsiteY155" fmla="*/ 1354309 h 5535789"/>
              <a:gd name="connsiteX156" fmla="*/ 2885576 w 7175498"/>
              <a:gd name="connsiteY156" fmla="*/ 1162538 h 5535789"/>
              <a:gd name="connsiteX157" fmla="*/ 2925919 w 7175498"/>
              <a:gd name="connsiteY157" fmla="*/ 1165631 h 5535789"/>
              <a:gd name="connsiteX158" fmla="*/ 2898293 w 7175498"/>
              <a:gd name="connsiteY158" fmla="*/ 1212701 h 5535789"/>
              <a:gd name="connsiteX159" fmla="*/ 2885576 w 7175498"/>
              <a:gd name="connsiteY159" fmla="*/ 1162538 h 5535789"/>
              <a:gd name="connsiteX160" fmla="*/ 39526 w 7175498"/>
              <a:gd name="connsiteY160" fmla="*/ 1137509 h 5535789"/>
              <a:gd name="connsiteX161" fmla="*/ 237488 w 7175498"/>
              <a:gd name="connsiteY161" fmla="*/ 1240364 h 5535789"/>
              <a:gd name="connsiteX162" fmla="*/ 0 w 7175498"/>
              <a:gd name="connsiteY162" fmla="*/ 1141802 h 5535789"/>
              <a:gd name="connsiteX163" fmla="*/ 39526 w 7175498"/>
              <a:gd name="connsiteY163" fmla="*/ 1137509 h 5535789"/>
              <a:gd name="connsiteX164" fmla="*/ 2906008 w 7175498"/>
              <a:gd name="connsiteY164" fmla="*/ 1087477 h 5535789"/>
              <a:gd name="connsiteX165" fmla="*/ 2937956 w 7175498"/>
              <a:gd name="connsiteY165" fmla="*/ 1109177 h 5535789"/>
              <a:gd name="connsiteX166" fmla="*/ 2871741 w 7175498"/>
              <a:gd name="connsiteY166" fmla="*/ 1112465 h 5535789"/>
              <a:gd name="connsiteX167" fmla="*/ 2906008 w 7175498"/>
              <a:gd name="connsiteY167" fmla="*/ 1087477 h 5535789"/>
              <a:gd name="connsiteX168" fmla="*/ 747113 w 7175498"/>
              <a:gd name="connsiteY168" fmla="*/ 798918 h 5535789"/>
              <a:gd name="connsiteX169" fmla="*/ 799463 w 7175498"/>
              <a:gd name="connsiteY169" fmla="*/ 844688 h 5535789"/>
              <a:gd name="connsiteX170" fmla="*/ 737235 w 7175498"/>
              <a:gd name="connsiteY170" fmla="*/ 807692 h 5535789"/>
              <a:gd name="connsiteX171" fmla="*/ 747113 w 7175498"/>
              <a:gd name="connsiteY171" fmla="*/ 798918 h 5535789"/>
              <a:gd name="connsiteX172" fmla="*/ 4284245 w 7175498"/>
              <a:gd name="connsiteY172" fmla="*/ 765663 h 5535789"/>
              <a:gd name="connsiteX173" fmla="*/ 4303394 w 7175498"/>
              <a:gd name="connsiteY173" fmla="*/ 840571 h 5535789"/>
              <a:gd name="connsiteX174" fmla="*/ 4176395 w 7175498"/>
              <a:gd name="connsiteY174" fmla="*/ 1019027 h 5535789"/>
              <a:gd name="connsiteX175" fmla="*/ 4284245 w 7175498"/>
              <a:gd name="connsiteY175" fmla="*/ 765663 h 5535789"/>
              <a:gd name="connsiteX176" fmla="*/ 716315 w 7175498"/>
              <a:gd name="connsiteY176" fmla="*/ 749691 h 5535789"/>
              <a:gd name="connsiteX177" fmla="*/ 737398 w 7175498"/>
              <a:gd name="connsiteY177" fmla="*/ 754368 h 5535789"/>
              <a:gd name="connsiteX178" fmla="*/ 700014 w 7175498"/>
              <a:gd name="connsiteY178" fmla="*/ 763834 h 5535789"/>
              <a:gd name="connsiteX179" fmla="*/ 716315 w 7175498"/>
              <a:gd name="connsiteY179" fmla="*/ 749691 h 5535789"/>
              <a:gd name="connsiteX180" fmla="*/ 2507489 w 7175498"/>
              <a:gd name="connsiteY180" fmla="*/ 518192 h 5535789"/>
              <a:gd name="connsiteX181" fmla="*/ 2652393 w 7175498"/>
              <a:gd name="connsiteY181" fmla="*/ 664648 h 5535789"/>
              <a:gd name="connsiteX182" fmla="*/ 2352675 w 7175498"/>
              <a:gd name="connsiteY182" fmla="*/ 634928 h 5535789"/>
              <a:gd name="connsiteX183" fmla="*/ 2507489 w 7175498"/>
              <a:gd name="connsiteY183" fmla="*/ 518192 h 5535789"/>
              <a:gd name="connsiteX184" fmla="*/ 4585337 w 7175498"/>
              <a:gd name="connsiteY184" fmla="*/ 490938 h 5535789"/>
              <a:gd name="connsiteX185" fmla="*/ 4584236 w 7175498"/>
              <a:gd name="connsiteY185" fmla="*/ 902672 h 5535789"/>
              <a:gd name="connsiteX186" fmla="*/ 4741227 w 7175498"/>
              <a:gd name="connsiteY186" fmla="*/ 1100833 h 5535789"/>
              <a:gd name="connsiteX187" fmla="*/ 5324272 w 7175498"/>
              <a:gd name="connsiteY187" fmla="*/ 1362185 h 5535789"/>
              <a:gd name="connsiteX188" fmla="*/ 5236199 w 7175498"/>
              <a:gd name="connsiteY188" fmla="*/ 1636968 h 5535789"/>
              <a:gd name="connsiteX189" fmla="*/ 5652786 w 7175498"/>
              <a:gd name="connsiteY189" fmla="*/ 1630583 h 5535789"/>
              <a:gd name="connsiteX190" fmla="*/ 5667978 w 7175498"/>
              <a:gd name="connsiteY190" fmla="*/ 1673298 h 5535789"/>
              <a:gd name="connsiteX191" fmla="*/ 5174768 w 7175498"/>
              <a:gd name="connsiteY191" fmla="*/ 1812008 h 5535789"/>
              <a:gd name="connsiteX192" fmla="*/ 5187979 w 7175498"/>
              <a:gd name="connsiteY192" fmla="*/ 1967894 h 5535789"/>
              <a:gd name="connsiteX193" fmla="*/ 5232015 w 7175498"/>
              <a:gd name="connsiteY193" fmla="*/ 1983307 h 5535789"/>
              <a:gd name="connsiteX194" fmla="*/ 5226291 w 7175498"/>
              <a:gd name="connsiteY194" fmla="*/ 2064333 h 5535789"/>
              <a:gd name="connsiteX195" fmla="*/ 5434804 w 7175498"/>
              <a:gd name="connsiteY195" fmla="*/ 1998279 h 5535789"/>
              <a:gd name="connsiteX196" fmla="*/ 5562731 w 7175498"/>
              <a:gd name="connsiteY196" fmla="*/ 1978683 h 5535789"/>
              <a:gd name="connsiteX197" fmla="*/ 5600382 w 7175498"/>
              <a:gd name="connsiteY197" fmla="*/ 2022719 h 5535789"/>
              <a:gd name="connsiteX198" fmla="*/ 5693960 w 7175498"/>
              <a:gd name="connsiteY198" fmla="*/ 2025361 h 5535789"/>
              <a:gd name="connsiteX199" fmla="*/ 5808015 w 7175498"/>
              <a:gd name="connsiteY199" fmla="*/ 1796375 h 5535789"/>
              <a:gd name="connsiteX200" fmla="*/ 5837299 w 7175498"/>
              <a:gd name="connsiteY200" fmla="*/ 1801880 h 5535789"/>
              <a:gd name="connsiteX201" fmla="*/ 5799208 w 7175498"/>
              <a:gd name="connsiteY201" fmla="*/ 1865732 h 5535789"/>
              <a:gd name="connsiteX202" fmla="*/ 5859098 w 7175498"/>
              <a:gd name="connsiteY202" fmla="*/ 1996518 h 5535789"/>
              <a:gd name="connsiteX203" fmla="*/ 5828052 w 7175498"/>
              <a:gd name="connsiteY203" fmla="*/ 2031086 h 5535789"/>
              <a:gd name="connsiteX204" fmla="*/ 6015648 w 7175498"/>
              <a:gd name="connsiteY204" fmla="*/ 2089433 h 5535789"/>
              <a:gd name="connsiteX205" fmla="*/ 6179244 w 7175498"/>
              <a:gd name="connsiteY205" fmla="*/ 1742211 h 5535789"/>
              <a:gd name="connsiteX206" fmla="*/ 6294400 w 7175498"/>
              <a:gd name="connsiteY206" fmla="*/ 1673298 h 5535789"/>
              <a:gd name="connsiteX207" fmla="*/ 6275244 w 7175498"/>
              <a:gd name="connsiteY207" fmla="*/ 2170239 h 5535789"/>
              <a:gd name="connsiteX208" fmla="*/ 6340198 w 7175498"/>
              <a:gd name="connsiteY208" fmla="*/ 2060149 h 5535789"/>
              <a:gd name="connsiteX209" fmla="*/ 6412198 w 7175498"/>
              <a:gd name="connsiteY209" fmla="*/ 2082167 h 5535789"/>
              <a:gd name="connsiteX210" fmla="*/ 6500271 w 7175498"/>
              <a:gd name="connsiteY210" fmla="*/ 2324364 h 5535789"/>
              <a:gd name="connsiteX211" fmla="*/ 6559280 w 7175498"/>
              <a:gd name="connsiteY211" fmla="*/ 2295961 h 5535789"/>
              <a:gd name="connsiteX212" fmla="*/ 6540785 w 7175498"/>
              <a:gd name="connsiteY212" fmla="*/ 2327226 h 5535789"/>
              <a:gd name="connsiteX213" fmla="*/ 6768454 w 7175498"/>
              <a:gd name="connsiteY213" fmla="*/ 2335593 h 5535789"/>
              <a:gd name="connsiteX214" fmla="*/ 6887794 w 7175498"/>
              <a:gd name="connsiteY214" fmla="*/ 2489718 h 5535789"/>
              <a:gd name="connsiteX215" fmla="*/ 6788491 w 7175498"/>
              <a:gd name="connsiteY215" fmla="*/ 2621825 h 5535789"/>
              <a:gd name="connsiteX216" fmla="*/ 6816236 w 7175498"/>
              <a:gd name="connsiteY216" fmla="*/ 2574265 h 5535789"/>
              <a:gd name="connsiteX217" fmla="*/ 6738952 w 7175498"/>
              <a:gd name="connsiteY217" fmla="*/ 2740059 h 5535789"/>
              <a:gd name="connsiteX218" fmla="*/ 6764272 w 7175498"/>
              <a:gd name="connsiteY218" fmla="*/ 2786737 h 5535789"/>
              <a:gd name="connsiteX219" fmla="*/ 6820420 w 7175498"/>
              <a:gd name="connsiteY219" fmla="*/ 2798847 h 5535789"/>
              <a:gd name="connsiteX220" fmla="*/ 6945704 w 7175498"/>
              <a:gd name="connsiteY220" fmla="*/ 2926110 h 5535789"/>
              <a:gd name="connsiteX221" fmla="*/ 6765374 w 7175498"/>
              <a:gd name="connsiteY221" fmla="*/ 3051832 h 5535789"/>
              <a:gd name="connsiteX222" fmla="*/ 6825484 w 7175498"/>
              <a:gd name="connsiteY222" fmla="*/ 3182618 h 5535789"/>
              <a:gd name="connsiteX223" fmla="*/ 7031355 w 7175498"/>
              <a:gd name="connsiteY223" fmla="*/ 3209700 h 5535789"/>
              <a:gd name="connsiteX224" fmla="*/ 6875465 w 7175498"/>
              <a:gd name="connsiteY224" fmla="*/ 3222911 h 5535789"/>
              <a:gd name="connsiteX225" fmla="*/ 6807648 w 7175498"/>
              <a:gd name="connsiteY225" fmla="*/ 3372853 h 5535789"/>
              <a:gd name="connsiteX226" fmla="*/ 6866878 w 7175498"/>
              <a:gd name="connsiteY226" fmla="*/ 3397513 h 5535789"/>
              <a:gd name="connsiteX227" fmla="*/ 6800823 w 7175498"/>
              <a:gd name="connsiteY227" fmla="*/ 3401035 h 5535789"/>
              <a:gd name="connsiteX228" fmla="*/ 6793116 w 7175498"/>
              <a:gd name="connsiteY228" fmla="*/ 3734826 h 5535789"/>
              <a:gd name="connsiteX229" fmla="*/ 6532200 w 7175498"/>
              <a:gd name="connsiteY229" fmla="*/ 3960730 h 5535789"/>
              <a:gd name="connsiteX230" fmla="*/ 6323906 w 7175498"/>
              <a:gd name="connsiteY230" fmla="*/ 4133129 h 5535789"/>
              <a:gd name="connsiteX231" fmla="*/ 6155466 w 7175498"/>
              <a:gd name="connsiteY231" fmla="*/ 4149643 h 5535789"/>
              <a:gd name="connsiteX232" fmla="*/ 6177484 w 7175498"/>
              <a:gd name="connsiteY232" fmla="*/ 4396023 h 5535789"/>
              <a:gd name="connsiteX233" fmla="*/ 6284493 w 7175498"/>
              <a:gd name="connsiteY233" fmla="*/ 4607614 h 5535789"/>
              <a:gd name="connsiteX234" fmla="*/ 6501374 w 7175498"/>
              <a:gd name="connsiteY234" fmla="*/ 4937883 h 5535789"/>
              <a:gd name="connsiteX235" fmla="*/ 6241337 w 7175498"/>
              <a:gd name="connsiteY235" fmla="*/ 4698989 h 5535789"/>
              <a:gd name="connsiteX236" fmla="*/ 5999136 w 7175498"/>
              <a:gd name="connsiteY236" fmla="*/ 4216577 h 5535789"/>
              <a:gd name="connsiteX237" fmla="*/ 5781154 w 7175498"/>
              <a:gd name="connsiteY237" fmla="*/ 4245641 h 5535789"/>
              <a:gd name="connsiteX238" fmla="*/ 5705191 w 7175498"/>
              <a:gd name="connsiteY238" fmla="*/ 4676530 h 5535789"/>
              <a:gd name="connsiteX239" fmla="*/ 5761338 w 7175498"/>
              <a:gd name="connsiteY239" fmla="*/ 4688640 h 5535789"/>
              <a:gd name="connsiteX240" fmla="*/ 5683393 w 7175498"/>
              <a:gd name="connsiteY240" fmla="*/ 4695246 h 5535789"/>
              <a:gd name="connsiteX241" fmla="*/ 5622182 w 7175498"/>
              <a:gd name="connsiteY241" fmla="*/ 4923351 h 5535789"/>
              <a:gd name="connsiteX242" fmla="*/ 5570219 w 7175498"/>
              <a:gd name="connsiteY242" fmla="*/ 4511837 h 5535789"/>
              <a:gd name="connsiteX243" fmla="*/ 5636274 w 7175498"/>
              <a:gd name="connsiteY243" fmla="*/ 4561377 h 5535789"/>
              <a:gd name="connsiteX244" fmla="*/ 5612934 w 7175498"/>
              <a:gd name="connsiteY244" fmla="*/ 4262154 h 5535789"/>
              <a:gd name="connsiteX245" fmla="*/ 5207577 w 7175498"/>
              <a:gd name="connsiteY245" fmla="*/ 4285933 h 5535789"/>
              <a:gd name="connsiteX246" fmla="*/ 5126327 w 7175498"/>
              <a:gd name="connsiteY246" fmla="*/ 4279989 h 5535789"/>
              <a:gd name="connsiteX247" fmla="*/ 5080089 w 7175498"/>
              <a:gd name="connsiteY247" fmla="*/ 4358152 h 5535789"/>
              <a:gd name="connsiteX248" fmla="*/ 4950621 w 7175498"/>
              <a:gd name="connsiteY248" fmla="*/ 4059370 h 5535789"/>
              <a:gd name="connsiteX249" fmla="*/ 4872456 w 7175498"/>
              <a:gd name="connsiteY249" fmla="*/ 4012912 h 5535789"/>
              <a:gd name="connsiteX250" fmla="*/ 4564199 w 7175498"/>
              <a:gd name="connsiteY250" fmla="*/ 3946858 h 5535789"/>
              <a:gd name="connsiteX251" fmla="*/ 4598328 w 7175498"/>
              <a:gd name="connsiteY251" fmla="*/ 3924840 h 5535789"/>
              <a:gd name="connsiteX252" fmla="*/ 4541961 w 7175498"/>
              <a:gd name="connsiteY252" fmla="*/ 3858787 h 5535789"/>
              <a:gd name="connsiteX253" fmla="*/ 4302621 w 7175498"/>
              <a:gd name="connsiteY253" fmla="*/ 4065755 h 5535789"/>
              <a:gd name="connsiteX254" fmla="*/ 4166328 w 7175498"/>
              <a:gd name="connsiteY254" fmla="*/ 4259952 h 5535789"/>
              <a:gd name="connsiteX255" fmla="*/ 4423942 w 7175498"/>
              <a:gd name="connsiteY255" fmla="*/ 4645485 h 5535789"/>
              <a:gd name="connsiteX256" fmla="*/ 4709080 w 7175498"/>
              <a:gd name="connsiteY256" fmla="*/ 4877994 h 5535789"/>
              <a:gd name="connsiteX257" fmla="*/ 4728456 w 7175498"/>
              <a:gd name="connsiteY257" fmla="*/ 5005918 h 5535789"/>
              <a:gd name="connsiteX258" fmla="*/ 4628493 w 7175498"/>
              <a:gd name="connsiteY258" fmla="*/ 4978175 h 5535789"/>
              <a:gd name="connsiteX259" fmla="*/ 4295796 w 7175498"/>
              <a:gd name="connsiteY259" fmla="*/ 4558735 h 5535789"/>
              <a:gd name="connsiteX260" fmla="*/ 4006475 w 7175498"/>
              <a:gd name="connsiteY260" fmla="*/ 4725410 h 5535789"/>
              <a:gd name="connsiteX261" fmla="*/ 3818879 w 7175498"/>
              <a:gd name="connsiteY261" fmla="*/ 4667063 h 5535789"/>
              <a:gd name="connsiteX262" fmla="*/ 3453374 w 7175498"/>
              <a:gd name="connsiteY262" fmla="*/ 4534956 h 5535789"/>
              <a:gd name="connsiteX263" fmla="*/ 3375870 w 7175498"/>
              <a:gd name="connsiteY263" fmla="*/ 4647687 h 5535789"/>
              <a:gd name="connsiteX264" fmla="*/ 3301228 w 7175498"/>
              <a:gd name="connsiteY264" fmla="*/ 4666622 h 5535789"/>
              <a:gd name="connsiteX265" fmla="*/ 3306952 w 7175498"/>
              <a:gd name="connsiteY265" fmla="*/ 4585597 h 5535789"/>
              <a:gd name="connsiteX266" fmla="*/ 3073118 w 7175498"/>
              <a:gd name="connsiteY266" fmla="*/ 4605413 h 5535789"/>
              <a:gd name="connsiteX267" fmla="*/ 3030402 w 7175498"/>
              <a:gd name="connsiteY267" fmla="*/ 4802032 h 5535789"/>
              <a:gd name="connsiteX268" fmla="*/ 3086549 w 7175498"/>
              <a:gd name="connsiteY268" fmla="*/ 4814362 h 5535789"/>
              <a:gd name="connsiteX269" fmla="*/ 3073118 w 7175498"/>
              <a:gd name="connsiteY269" fmla="*/ 5229179 h 5535789"/>
              <a:gd name="connsiteX270" fmla="*/ 3157448 w 7175498"/>
              <a:gd name="connsiteY270" fmla="*/ 5247454 h 5535789"/>
              <a:gd name="connsiteX271" fmla="*/ 3117154 w 7175498"/>
              <a:gd name="connsiteY271" fmla="*/ 5297655 h 5535789"/>
              <a:gd name="connsiteX272" fmla="*/ 2982622 w 7175498"/>
              <a:gd name="connsiteY272" fmla="*/ 5239087 h 5535789"/>
              <a:gd name="connsiteX273" fmla="*/ 2979099 w 7175498"/>
              <a:gd name="connsiteY273" fmla="*/ 5173033 h 5535789"/>
              <a:gd name="connsiteX274" fmla="*/ 2999576 w 7175498"/>
              <a:gd name="connsiteY274" fmla="*/ 4889223 h 5535789"/>
              <a:gd name="connsiteX275" fmla="*/ 2977558 w 7175498"/>
              <a:gd name="connsiteY275" fmla="*/ 4907938 h 5535789"/>
              <a:gd name="connsiteX276" fmla="*/ 3008604 w 7175498"/>
              <a:gd name="connsiteY276" fmla="*/ 4873590 h 5535789"/>
              <a:gd name="connsiteX277" fmla="*/ 2995613 w 7175498"/>
              <a:gd name="connsiteY277" fmla="*/ 4770549 h 5535789"/>
              <a:gd name="connsiteX278" fmla="*/ 2906219 w 7175498"/>
              <a:gd name="connsiteY278" fmla="*/ 4992489 h 5535789"/>
              <a:gd name="connsiteX279" fmla="*/ 2675466 w 7175498"/>
              <a:gd name="connsiteY279" fmla="*/ 5024855 h 5535789"/>
              <a:gd name="connsiteX280" fmla="*/ 2603687 w 7175498"/>
              <a:gd name="connsiteY280" fmla="*/ 5002837 h 5535789"/>
              <a:gd name="connsiteX281" fmla="*/ 2550402 w 7175498"/>
              <a:gd name="connsiteY281" fmla="*/ 4950214 h 5535789"/>
              <a:gd name="connsiteX282" fmla="*/ 2344751 w 7175498"/>
              <a:gd name="connsiteY282" fmla="*/ 5029038 h 5535789"/>
              <a:gd name="connsiteX283" fmla="*/ 2260421 w 7175498"/>
              <a:gd name="connsiteY283" fmla="*/ 5010763 h 5535789"/>
              <a:gd name="connsiteX284" fmla="*/ 2375797 w 7175498"/>
              <a:gd name="connsiteY284" fmla="*/ 4994690 h 5535789"/>
              <a:gd name="connsiteX285" fmla="*/ 2134916 w 7175498"/>
              <a:gd name="connsiteY285" fmla="*/ 4830437 h 5535789"/>
              <a:gd name="connsiteX286" fmla="*/ 2197228 w 7175498"/>
              <a:gd name="connsiteY286" fmla="*/ 4814584 h 5535789"/>
              <a:gd name="connsiteX287" fmla="*/ 2299834 w 7175498"/>
              <a:gd name="connsiteY287" fmla="*/ 4748531 h 5535789"/>
              <a:gd name="connsiteX288" fmla="*/ 2233779 w 7175498"/>
              <a:gd name="connsiteY288" fmla="*/ 4752054 h 5535789"/>
              <a:gd name="connsiteX289" fmla="*/ 2227393 w 7175498"/>
              <a:gd name="connsiteY289" fmla="*/ 4726953 h 5535789"/>
              <a:gd name="connsiteX290" fmla="*/ 2298072 w 7175498"/>
              <a:gd name="connsiteY290" fmla="*/ 4536499 h 5535789"/>
              <a:gd name="connsiteX291" fmla="*/ 2359944 w 7175498"/>
              <a:gd name="connsiteY291" fmla="*/ 4414520 h 5535789"/>
              <a:gd name="connsiteX292" fmla="*/ 2400457 w 7175498"/>
              <a:gd name="connsiteY292" fmla="*/ 4417382 h 5535789"/>
              <a:gd name="connsiteX293" fmla="*/ 2375357 w 7175498"/>
              <a:gd name="connsiteY293" fmla="*/ 4370704 h 5535789"/>
              <a:gd name="connsiteX294" fmla="*/ 2025706 w 7175498"/>
              <a:gd name="connsiteY294" fmla="*/ 4300687 h 5535789"/>
              <a:gd name="connsiteX295" fmla="*/ 2006990 w 7175498"/>
              <a:gd name="connsiteY295" fmla="*/ 4331953 h 5535789"/>
              <a:gd name="connsiteX296" fmla="*/ 2022403 w 7175498"/>
              <a:gd name="connsiteY296" fmla="*/ 4287917 h 5535789"/>
              <a:gd name="connsiteX297" fmla="*/ 1990697 w 7175498"/>
              <a:gd name="connsiteY297" fmla="*/ 4163296 h 5535789"/>
              <a:gd name="connsiteX298" fmla="*/ 1900201 w 7175498"/>
              <a:gd name="connsiteY298" fmla="*/ 4173204 h 5535789"/>
              <a:gd name="connsiteX299" fmla="*/ 1968678 w 7175498"/>
              <a:gd name="connsiteY299" fmla="*/ 4129168 h 5535789"/>
              <a:gd name="connsiteX300" fmla="*/ 1828862 w 7175498"/>
              <a:gd name="connsiteY300" fmla="*/ 4002565 h 5535789"/>
              <a:gd name="connsiteX301" fmla="*/ 1852201 w 7175498"/>
              <a:gd name="connsiteY301" fmla="*/ 3933209 h 5535789"/>
              <a:gd name="connsiteX302" fmla="*/ 1802440 w 7175498"/>
              <a:gd name="connsiteY302" fmla="*/ 3945979 h 5535789"/>
              <a:gd name="connsiteX303" fmla="*/ 1836349 w 7175498"/>
              <a:gd name="connsiteY303" fmla="*/ 3870898 h 5535789"/>
              <a:gd name="connsiteX304" fmla="*/ 1543064 w 7175498"/>
              <a:gd name="connsiteY304" fmla="*/ 3866055 h 5535789"/>
              <a:gd name="connsiteX305" fmla="*/ 1515321 w 7175498"/>
              <a:gd name="connsiteY305" fmla="*/ 3912953 h 5535789"/>
              <a:gd name="connsiteX306" fmla="*/ 1518183 w 7175498"/>
              <a:gd name="connsiteY306" fmla="*/ 3872440 h 5535789"/>
              <a:gd name="connsiteX307" fmla="*/ 1209927 w 7175498"/>
              <a:gd name="connsiteY307" fmla="*/ 4017317 h 5535789"/>
              <a:gd name="connsiteX308" fmla="*/ 783211 w 7175498"/>
              <a:gd name="connsiteY308" fmla="*/ 4166158 h 5535789"/>
              <a:gd name="connsiteX309" fmla="*/ 1184385 w 7175498"/>
              <a:gd name="connsiteY309" fmla="*/ 3917797 h 5535789"/>
              <a:gd name="connsiteX310" fmla="*/ 1131761 w 7175498"/>
              <a:gd name="connsiteY310" fmla="*/ 3971080 h 5535789"/>
              <a:gd name="connsiteX311" fmla="*/ 1462037 w 7175498"/>
              <a:gd name="connsiteY311" fmla="*/ 3807267 h 5535789"/>
              <a:gd name="connsiteX312" fmla="*/ 1748274 w 7175498"/>
              <a:gd name="connsiteY312" fmla="*/ 3681104 h 5535789"/>
              <a:gd name="connsiteX313" fmla="*/ 1560899 w 7175498"/>
              <a:gd name="connsiteY313" fmla="*/ 3622757 h 5535789"/>
              <a:gd name="connsiteX314" fmla="*/ 1472825 w 7175498"/>
              <a:gd name="connsiteY314" fmla="*/ 3485806 h 5535789"/>
              <a:gd name="connsiteX315" fmla="*/ 1494844 w 7175498"/>
              <a:gd name="connsiteY315" fmla="*/ 3467091 h 5535789"/>
              <a:gd name="connsiteX316" fmla="*/ 1765890 w 7175498"/>
              <a:gd name="connsiteY316" fmla="*/ 3384744 h 5535789"/>
              <a:gd name="connsiteX317" fmla="*/ 1691027 w 7175498"/>
              <a:gd name="connsiteY317" fmla="*/ 3403679 h 5535789"/>
              <a:gd name="connsiteX318" fmla="*/ 1768752 w 7175498"/>
              <a:gd name="connsiteY318" fmla="*/ 3344231 h 5535789"/>
              <a:gd name="connsiteX319" fmla="*/ 1431211 w 7175498"/>
              <a:gd name="connsiteY319" fmla="*/ 3217849 h 5535789"/>
              <a:gd name="connsiteX320" fmla="*/ 1356569 w 7175498"/>
              <a:gd name="connsiteY320" fmla="*/ 3237004 h 5535789"/>
              <a:gd name="connsiteX321" fmla="*/ 1390697 w 7175498"/>
              <a:gd name="connsiteY321" fmla="*/ 3214986 h 5535789"/>
              <a:gd name="connsiteX322" fmla="*/ 1240972 w 7175498"/>
              <a:gd name="connsiteY322" fmla="*/ 3200014 h 5535789"/>
              <a:gd name="connsiteX323" fmla="*/ 1105780 w 7175498"/>
              <a:gd name="connsiteY323" fmla="*/ 2982257 h 5535789"/>
              <a:gd name="connsiteX324" fmla="*/ 728386 w 7175498"/>
              <a:gd name="connsiteY324" fmla="*/ 3012202 h 5535789"/>
              <a:gd name="connsiteX325" fmla="*/ 475615 w 7175498"/>
              <a:gd name="connsiteY325" fmla="*/ 2957377 h 5535789"/>
              <a:gd name="connsiteX326" fmla="*/ 856093 w 7175498"/>
              <a:gd name="connsiteY326" fmla="*/ 2939983 h 5535789"/>
              <a:gd name="connsiteX327" fmla="*/ 1261449 w 7175498"/>
              <a:gd name="connsiteY327" fmla="*/ 2916204 h 5535789"/>
              <a:gd name="connsiteX328" fmla="*/ 1192972 w 7175498"/>
              <a:gd name="connsiteY328" fmla="*/ 2960240 h 5535789"/>
              <a:gd name="connsiteX329" fmla="*/ 1218073 w 7175498"/>
              <a:gd name="connsiteY329" fmla="*/ 3006917 h 5535789"/>
              <a:gd name="connsiteX330" fmla="*/ 1740128 w 7175498"/>
              <a:gd name="connsiteY330" fmla="*/ 3232160 h 5535789"/>
              <a:gd name="connsiteX331" fmla="*/ 1627174 w 7175498"/>
              <a:gd name="connsiteY331" fmla="*/ 3101814 h 5535789"/>
              <a:gd name="connsiteX332" fmla="*/ 1671211 w 7175498"/>
              <a:gd name="connsiteY332" fmla="*/ 3064164 h 5535789"/>
              <a:gd name="connsiteX333" fmla="*/ 1573890 w 7175498"/>
              <a:gd name="connsiteY333" fmla="*/ 2942845 h 5535789"/>
              <a:gd name="connsiteX334" fmla="*/ 1611101 w 7175498"/>
              <a:gd name="connsiteY334" fmla="*/ 2880315 h 5535789"/>
              <a:gd name="connsiteX335" fmla="*/ 1554734 w 7175498"/>
              <a:gd name="connsiteY335" fmla="*/ 2868205 h 5535789"/>
              <a:gd name="connsiteX336" fmla="*/ 1629596 w 7175498"/>
              <a:gd name="connsiteY336" fmla="*/ 2849049 h 5535789"/>
              <a:gd name="connsiteX337" fmla="*/ 1682440 w 7175498"/>
              <a:gd name="connsiteY337" fmla="*/ 2795766 h 5535789"/>
              <a:gd name="connsiteX338" fmla="*/ 1678697 w 7175498"/>
              <a:gd name="connsiteY338" fmla="*/ 2677310 h 5535789"/>
              <a:gd name="connsiteX339" fmla="*/ 1824899 w 7175498"/>
              <a:gd name="connsiteY339" fmla="*/ 2573606 h 5535789"/>
              <a:gd name="connsiteX340" fmla="*/ 1979027 w 7175498"/>
              <a:gd name="connsiteY340" fmla="*/ 2295300 h 5535789"/>
              <a:gd name="connsiteX341" fmla="*/ 2025706 w 7175498"/>
              <a:gd name="connsiteY341" fmla="*/ 2269980 h 5535789"/>
              <a:gd name="connsiteX342" fmla="*/ 1981670 w 7175498"/>
              <a:gd name="connsiteY342" fmla="*/ 2254567 h 5535789"/>
              <a:gd name="connsiteX343" fmla="*/ 2311944 w 7175498"/>
              <a:gd name="connsiteY343" fmla="*/ 1984848 h 5535789"/>
              <a:gd name="connsiteX344" fmla="*/ 2289925 w 7175498"/>
              <a:gd name="connsiteY344" fmla="*/ 2003563 h 5535789"/>
              <a:gd name="connsiteX345" fmla="*/ 2075027 w 7175498"/>
              <a:gd name="connsiteY345" fmla="*/ 1727900 h 5535789"/>
              <a:gd name="connsiteX346" fmla="*/ 2078109 w 7175498"/>
              <a:gd name="connsiteY346" fmla="*/ 1740450 h 5535789"/>
              <a:gd name="connsiteX347" fmla="*/ 1956348 w 7175498"/>
              <a:gd name="connsiteY347" fmla="*/ 1731643 h 5535789"/>
              <a:gd name="connsiteX348" fmla="*/ 1485816 w 7175498"/>
              <a:gd name="connsiteY348" fmla="*/ 1812008 h 5535789"/>
              <a:gd name="connsiteX349" fmla="*/ 1871577 w 7175498"/>
              <a:gd name="connsiteY349" fmla="*/ 1607244 h 5535789"/>
              <a:gd name="connsiteX350" fmla="*/ 2013816 w 7175498"/>
              <a:gd name="connsiteY350" fmla="*/ 1545374 h 5535789"/>
              <a:gd name="connsiteX351" fmla="*/ 2060935 w 7175498"/>
              <a:gd name="connsiteY351" fmla="*/ 1573117 h 5535789"/>
              <a:gd name="connsiteX352" fmla="*/ 2050367 w 7175498"/>
              <a:gd name="connsiteY352" fmla="*/ 1553741 h 5535789"/>
              <a:gd name="connsiteX353" fmla="*/ 2167063 w 7175498"/>
              <a:gd name="connsiteY353" fmla="*/ 1625739 h 5535789"/>
              <a:gd name="connsiteX354" fmla="*/ 2251173 w 7175498"/>
              <a:gd name="connsiteY354" fmla="*/ 1590951 h 5535789"/>
              <a:gd name="connsiteX355" fmla="*/ 2201632 w 7175498"/>
              <a:gd name="connsiteY355" fmla="*/ 1657005 h 5535789"/>
              <a:gd name="connsiteX356" fmla="*/ 2396054 w 7175498"/>
              <a:gd name="connsiteY356" fmla="*/ 1846136 h 5535789"/>
              <a:gd name="connsiteX357" fmla="*/ 2370953 w 7175498"/>
              <a:gd name="connsiteY357" fmla="*/ 1852521 h 5535789"/>
              <a:gd name="connsiteX358" fmla="*/ 2507907 w 7175498"/>
              <a:gd name="connsiteY358" fmla="*/ 1764449 h 5535789"/>
              <a:gd name="connsiteX359" fmla="*/ 2409265 w 7175498"/>
              <a:gd name="connsiteY359" fmla="*/ 1378038 h 5535789"/>
              <a:gd name="connsiteX360" fmla="*/ 2392531 w 7175498"/>
              <a:gd name="connsiteY360" fmla="*/ 1156758 h 5535789"/>
              <a:gd name="connsiteX361" fmla="*/ 2477081 w 7175498"/>
              <a:gd name="connsiteY361" fmla="*/ 1228096 h 5535789"/>
              <a:gd name="connsiteX362" fmla="*/ 2545778 w 7175498"/>
              <a:gd name="connsiteY362" fmla="*/ 1237123 h 5535789"/>
              <a:gd name="connsiteX363" fmla="*/ 2492714 w 7175498"/>
              <a:gd name="connsiteY363" fmla="*/ 1237123 h 5535789"/>
              <a:gd name="connsiteX364" fmla="*/ 2530806 w 7175498"/>
              <a:gd name="connsiteY364" fmla="*/ 1333562 h 5535789"/>
              <a:gd name="connsiteX365" fmla="*/ 2497118 w 7175498"/>
              <a:gd name="connsiteY365" fmla="*/ 1461706 h 5535789"/>
              <a:gd name="connsiteX366" fmla="*/ 2778732 w 7175498"/>
              <a:gd name="connsiteY366" fmla="*/ 1681885 h 5535789"/>
              <a:gd name="connsiteX367" fmla="*/ 2793485 w 7175498"/>
              <a:gd name="connsiteY367" fmla="*/ 1478880 h 5535789"/>
              <a:gd name="connsiteX368" fmla="*/ 2846989 w 7175498"/>
              <a:gd name="connsiteY368" fmla="*/ 1584786 h 5535789"/>
              <a:gd name="connsiteX369" fmla="*/ 3088090 w 7175498"/>
              <a:gd name="connsiteY369" fmla="*/ 1801880 h 5535789"/>
              <a:gd name="connsiteX370" fmla="*/ 3333595 w 7175498"/>
              <a:gd name="connsiteY370" fmla="*/ 1566951 h 5535789"/>
              <a:gd name="connsiteX371" fmla="*/ 3765594 w 7175498"/>
              <a:gd name="connsiteY371" fmla="*/ 1230958 h 5535789"/>
              <a:gd name="connsiteX372" fmla="*/ 4260346 w 7175498"/>
              <a:gd name="connsiteY372" fmla="*/ 985239 h 5535789"/>
              <a:gd name="connsiteX373" fmla="*/ 4360530 w 7175498"/>
              <a:gd name="connsiteY373" fmla="*/ 1065824 h 5535789"/>
              <a:gd name="connsiteX374" fmla="*/ 4432089 w 7175498"/>
              <a:gd name="connsiteY374" fmla="*/ 1034339 h 5535789"/>
              <a:gd name="connsiteX375" fmla="*/ 4529410 w 7175498"/>
              <a:gd name="connsiteY375" fmla="*/ 531671 h 5535789"/>
              <a:gd name="connsiteX376" fmla="*/ 4585337 w 7175498"/>
              <a:gd name="connsiteY376" fmla="*/ 490938 h 5535789"/>
              <a:gd name="connsiteX377" fmla="*/ 2036501 w 7175498"/>
              <a:gd name="connsiteY377" fmla="*/ 330689 h 5535789"/>
              <a:gd name="connsiteX378" fmla="*/ 2090418 w 7175498"/>
              <a:gd name="connsiteY378" fmla="*/ 489437 h 5535789"/>
              <a:gd name="connsiteX379" fmla="*/ 2036501 w 7175498"/>
              <a:gd name="connsiteY379" fmla="*/ 330689 h 5535789"/>
              <a:gd name="connsiteX380" fmla="*/ 3254386 w 7175498"/>
              <a:gd name="connsiteY380" fmla="*/ 6783 h 5535789"/>
              <a:gd name="connsiteX381" fmla="*/ 3421716 w 7175498"/>
              <a:gd name="connsiteY381" fmla="*/ 455147 h 5535789"/>
              <a:gd name="connsiteX382" fmla="*/ 3188335 w 7175498"/>
              <a:gd name="connsiteY382" fmla="*/ 10086 h 5535789"/>
              <a:gd name="connsiteX383" fmla="*/ 3254386 w 7175498"/>
              <a:gd name="connsiteY383" fmla="*/ 6783 h 5535789"/>
              <a:gd name="connsiteX384" fmla="*/ 4231305 w 7175498"/>
              <a:gd name="connsiteY384" fmla="*/ 613 h 5535789"/>
              <a:gd name="connsiteX385" fmla="*/ 4222050 w 7175498"/>
              <a:gd name="connsiteY385" fmla="*/ 104627 h 5535789"/>
              <a:gd name="connsiteX386" fmla="*/ 4209052 w 7175498"/>
              <a:gd name="connsiteY386" fmla="*/ 1723 h 5535789"/>
              <a:gd name="connsiteX387" fmla="*/ 4231305 w 7175498"/>
              <a:gd name="connsiteY387" fmla="*/ 613 h 553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</a:cxnLst>
            <a:rect l="l" t="t" r="r" b="b"/>
            <a:pathLst>
              <a:path w="7175498" h="5535789">
                <a:moveTo>
                  <a:pt x="2634451" y="5207403"/>
                </a:moveTo>
                <a:cubicBezTo>
                  <a:pt x="2649375" y="5206522"/>
                  <a:pt x="2666031" y="5210044"/>
                  <a:pt x="2670759" y="5212686"/>
                </a:cubicBezTo>
                <a:cubicBezTo>
                  <a:pt x="2672078" y="5258920"/>
                  <a:pt x="2630520" y="5238225"/>
                  <a:pt x="2608532" y="5228538"/>
                </a:cubicBezTo>
                <a:cubicBezTo>
                  <a:pt x="2606334" y="5213567"/>
                  <a:pt x="2619526" y="5208283"/>
                  <a:pt x="2634451" y="5207403"/>
                </a:cubicBezTo>
                <a:close/>
                <a:moveTo>
                  <a:pt x="3220328" y="5171457"/>
                </a:moveTo>
                <a:cubicBezTo>
                  <a:pt x="3226633" y="5170081"/>
                  <a:pt x="3234369" y="5169779"/>
                  <a:pt x="3244849" y="5171815"/>
                </a:cubicBezTo>
                <a:cubicBezTo>
                  <a:pt x="3241098" y="5204168"/>
                  <a:pt x="3180644" y="5218915"/>
                  <a:pt x="3166745" y="5178638"/>
                </a:cubicBezTo>
                <a:cubicBezTo>
                  <a:pt x="3195372" y="5189367"/>
                  <a:pt x="3201412" y="5175584"/>
                  <a:pt x="3220328" y="5171457"/>
                </a:cubicBezTo>
                <a:close/>
                <a:moveTo>
                  <a:pt x="2190080" y="5149066"/>
                </a:moveTo>
                <a:cubicBezTo>
                  <a:pt x="2229483" y="5159584"/>
                  <a:pt x="2159702" y="5193108"/>
                  <a:pt x="2153098" y="5211295"/>
                </a:cubicBezTo>
                <a:cubicBezTo>
                  <a:pt x="2113915" y="5200777"/>
                  <a:pt x="2183696" y="5167253"/>
                  <a:pt x="2190080" y="5149066"/>
                </a:cubicBezTo>
                <a:close/>
                <a:moveTo>
                  <a:pt x="2932428" y="5145891"/>
                </a:moveTo>
                <a:cubicBezTo>
                  <a:pt x="2921537" y="5164489"/>
                  <a:pt x="2907947" y="5181365"/>
                  <a:pt x="2892102" y="5195966"/>
                </a:cubicBezTo>
                <a:cubicBezTo>
                  <a:pt x="2860370" y="5213835"/>
                  <a:pt x="2860811" y="5177657"/>
                  <a:pt x="2835910" y="5183834"/>
                </a:cubicBezTo>
                <a:cubicBezTo>
                  <a:pt x="2835910" y="5163098"/>
                  <a:pt x="2860811" y="5189128"/>
                  <a:pt x="2857946" y="5164862"/>
                </a:cubicBezTo>
                <a:cubicBezTo>
                  <a:pt x="2872710" y="5163759"/>
                  <a:pt x="2868083" y="5175672"/>
                  <a:pt x="2861031" y="5177436"/>
                </a:cubicBezTo>
                <a:cubicBezTo>
                  <a:pt x="2874914" y="5201702"/>
                  <a:pt x="2903561" y="5147435"/>
                  <a:pt x="2932428" y="5145891"/>
                </a:cubicBezTo>
                <a:close/>
                <a:moveTo>
                  <a:pt x="2330725" y="5113378"/>
                </a:moveTo>
                <a:cubicBezTo>
                  <a:pt x="2432063" y="5107316"/>
                  <a:pt x="2497414" y="5161883"/>
                  <a:pt x="2582569" y="5182371"/>
                </a:cubicBezTo>
                <a:cubicBezTo>
                  <a:pt x="2595111" y="5316978"/>
                  <a:pt x="2604133" y="5448059"/>
                  <a:pt x="2518758" y="5504237"/>
                </a:cubicBezTo>
                <a:cubicBezTo>
                  <a:pt x="2362971" y="5606899"/>
                  <a:pt x="2203663" y="5442992"/>
                  <a:pt x="2186940" y="5243616"/>
                </a:cubicBezTo>
                <a:cubicBezTo>
                  <a:pt x="2207403" y="5238329"/>
                  <a:pt x="2208944" y="5203520"/>
                  <a:pt x="2252951" y="5187218"/>
                </a:cubicBezTo>
                <a:cubicBezTo>
                  <a:pt x="2258012" y="5143157"/>
                  <a:pt x="2210264" y="5187218"/>
                  <a:pt x="2215325" y="5143157"/>
                </a:cubicBezTo>
                <a:cubicBezTo>
                  <a:pt x="2259168" y="5124155"/>
                  <a:pt x="2296945" y="5115398"/>
                  <a:pt x="2330725" y="5113378"/>
                </a:cubicBezTo>
                <a:close/>
                <a:moveTo>
                  <a:pt x="2230118" y="5045561"/>
                </a:moveTo>
                <a:cubicBezTo>
                  <a:pt x="2220200" y="5085942"/>
                  <a:pt x="2171493" y="5102932"/>
                  <a:pt x="2146367" y="5133825"/>
                </a:cubicBezTo>
                <a:cubicBezTo>
                  <a:pt x="2139315" y="5111759"/>
                  <a:pt x="2155183" y="5102712"/>
                  <a:pt x="2146367" y="5080646"/>
                </a:cubicBezTo>
                <a:cubicBezTo>
                  <a:pt x="2204552" y="5080867"/>
                  <a:pt x="2187361" y="5070275"/>
                  <a:pt x="2230118" y="5045561"/>
                </a:cubicBezTo>
                <a:close/>
                <a:moveTo>
                  <a:pt x="1576182" y="5042550"/>
                </a:moveTo>
                <a:cubicBezTo>
                  <a:pt x="1580969" y="5042519"/>
                  <a:pt x="1586624" y="5044159"/>
                  <a:pt x="1594071" y="5048348"/>
                </a:cubicBezTo>
                <a:cubicBezTo>
                  <a:pt x="1598294" y="5061618"/>
                  <a:pt x="1596631" y="5076061"/>
                  <a:pt x="1589505" y="5088028"/>
                </a:cubicBezTo>
                <a:cubicBezTo>
                  <a:pt x="1582377" y="5099994"/>
                  <a:pt x="1570467" y="5108343"/>
                  <a:pt x="1556777" y="5110965"/>
                </a:cubicBezTo>
                <a:cubicBezTo>
                  <a:pt x="1542817" y="5099090"/>
                  <a:pt x="1533838" y="5082406"/>
                  <a:pt x="1531620" y="5064222"/>
                </a:cubicBezTo>
                <a:cubicBezTo>
                  <a:pt x="1555288" y="5057773"/>
                  <a:pt x="1561825" y="5042643"/>
                  <a:pt x="1576182" y="5042550"/>
                </a:cubicBezTo>
                <a:close/>
                <a:moveTo>
                  <a:pt x="2104390" y="4918985"/>
                </a:moveTo>
                <a:cubicBezTo>
                  <a:pt x="2143315" y="4918765"/>
                  <a:pt x="2160688" y="4954430"/>
                  <a:pt x="2185758" y="4977766"/>
                </a:cubicBezTo>
                <a:cubicBezTo>
                  <a:pt x="2202032" y="4968740"/>
                  <a:pt x="2188617" y="4943862"/>
                  <a:pt x="2185758" y="4924709"/>
                </a:cubicBezTo>
                <a:cubicBezTo>
                  <a:pt x="2202032" y="4913481"/>
                  <a:pt x="2228642" y="4965437"/>
                  <a:pt x="2226443" y="4927571"/>
                </a:cubicBezTo>
                <a:cubicBezTo>
                  <a:pt x="2251073" y="4929552"/>
                  <a:pt x="2218086" y="4985251"/>
                  <a:pt x="2188837" y="4990315"/>
                </a:cubicBezTo>
                <a:cubicBezTo>
                  <a:pt x="2167725" y="4954650"/>
                  <a:pt x="2114286" y="4973583"/>
                  <a:pt x="2104390" y="4918985"/>
                </a:cubicBezTo>
                <a:close/>
                <a:moveTo>
                  <a:pt x="2041639" y="4884879"/>
                </a:moveTo>
                <a:cubicBezTo>
                  <a:pt x="2045028" y="4884080"/>
                  <a:pt x="2047931" y="4884151"/>
                  <a:pt x="2050574" y="4885874"/>
                </a:cubicBezTo>
                <a:cubicBezTo>
                  <a:pt x="2054098" y="4888171"/>
                  <a:pt x="2057158" y="4893407"/>
                  <a:pt x="2060287" y="4903437"/>
                </a:cubicBezTo>
                <a:cubicBezTo>
                  <a:pt x="2038548" y="4910491"/>
                  <a:pt x="2029545" y="4894619"/>
                  <a:pt x="2007586" y="4903437"/>
                </a:cubicBezTo>
                <a:cubicBezTo>
                  <a:pt x="2032180" y="4948187"/>
                  <a:pt x="2063581" y="4913798"/>
                  <a:pt x="2091688" y="4921734"/>
                </a:cubicBezTo>
                <a:cubicBezTo>
                  <a:pt x="2083124" y="4964280"/>
                  <a:pt x="2035255" y="4925261"/>
                  <a:pt x="2004512" y="4944219"/>
                </a:cubicBezTo>
                <a:lnTo>
                  <a:pt x="1991995" y="4894399"/>
                </a:lnTo>
                <a:cubicBezTo>
                  <a:pt x="2016946" y="4897498"/>
                  <a:pt x="2031475" y="4887276"/>
                  <a:pt x="2041639" y="4884879"/>
                </a:cubicBezTo>
                <a:close/>
                <a:moveTo>
                  <a:pt x="2122397" y="4834631"/>
                </a:moveTo>
                <a:cubicBezTo>
                  <a:pt x="2133598" y="4862680"/>
                  <a:pt x="2090110" y="4857821"/>
                  <a:pt x="2094723" y="4881895"/>
                </a:cubicBezTo>
                <a:cubicBezTo>
                  <a:pt x="2080007" y="4883000"/>
                  <a:pt x="2084620" y="4871073"/>
                  <a:pt x="2091428" y="4869306"/>
                </a:cubicBezTo>
                <a:cubicBezTo>
                  <a:pt x="2080498" y="4860694"/>
                  <a:pt x="2072763" y="4848637"/>
                  <a:pt x="2069465" y="4835072"/>
                </a:cubicBezTo>
                <a:cubicBezTo>
                  <a:pt x="2082204" y="4832201"/>
                  <a:pt x="2083521" y="4847882"/>
                  <a:pt x="2088353" y="4856717"/>
                </a:cubicBezTo>
                <a:cubicBezTo>
                  <a:pt x="2096871" y="4845674"/>
                  <a:pt x="2108880" y="4837883"/>
                  <a:pt x="2122397" y="4834631"/>
                </a:cubicBezTo>
                <a:close/>
                <a:moveTo>
                  <a:pt x="2328237" y="4649010"/>
                </a:moveTo>
                <a:cubicBezTo>
                  <a:pt x="2328237" y="4664642"/>
                  <a:pt x="2270329" y="4697229"/>
                  <a:pt x="2316127" y="4705155"/>
                </a:cubicBezTo>
                <a:cubicBezTo>
                  <a:pt x="2319650" y="4691725"/>
                  <a:pt x="2361485" y="4649670"/>
                  <a:pt x="2328237" y="4649010"/>
                </a:cubicBezTo>
                <a:close/>
                <a:moveTo>
                  <a:pt x="2455063" y="4417162"/>
                </a:moveTo>
                <a:lnTo>
                  <a:pt x="2405301" y="4429932"/>
                </a:lnTo>
                <a:cubicBezTo>
                  <a:pt x="2407283" y="4487399"/>
                  <a:pt x="2389448" y="4533196"/>
                  <a:pt x="2377999" y="4582736"/>
                </a:cubicBezTo>
                <a:cubicBezTo>
                  <a:pt x="2400678" y="4580754"/>
                  <a:pt x="2411687" y="4597488"/>
                  <a:pt x="2415430" y="4626772"/>
                </a:cubicBezTo>
                <a:cubicBezTo>
                  <a:pt x="2583870" y="4607616"/>
                  <a:pt x="2555246" y="4464060"/>
                  <a:pt x="2455063" y="4417162"/>
                </a:cubicBezTo>
                <a:close/>
                <a:moveTo>
                  <a:pt x="6924675" y="4405801"/>
                </a:moveTo>
                <a:cubicBezTo>
                  <a:pt x="6962111" y="4402941"/>
                  <a:pt x="6959689" y="4466300"/>
                  <a:pt x="7012760" y="4436600"/>
                </a:cubicBezTo>
                <a:cubicBezTo>
                  <a:pt x="7005053" y="4512278"/>
                  <a:pt x="7073980" y="4523938"/>
                  <a:pt x="7131676" y="4538898"/>
                </a:cubicBezTo>
                <a:cubicBezTo>
                  <a:pt x="7138723" y="4605776"/>
                  <a:pt x="7134098" y="4608856"/>
                  <a:pt x="7175498" y="4660115"/>
                </a:cubicBezTo>
                <a:cubicBezTo>
                  <a:pt x="7054381" y="4638335"/>
                  <a:pt x="7012760" y="4483459"/>
                  <a:pt x="6924675" y="4405801"/>
                </a:cubicBezTo>
                <a:close/>
                <a:moveTo>
                  <a:pt x="6888433" y="4294058"/>
                </a:moveTo>
                <a:cubicBezTo>
                  <a:pt x="6927522" y="4295499"/>
                  <a:pt x="6961685" y="4397662"/>
                  <a:pt x="7005953" y="4411717"/>
                </a:cubicBezTo>
                <a:cubicBezTo>
                  <a:pt x="6959981" y="4425800"/>
                  <a:pt x="6898611" y="4333823"/>
                  <a:pt x="6871335" y="4300157"/>
                </a:cubicBezTo>
                <a:cubicBezTo>
                  <a:pt x="6877164" y="4295702"/>
                  <a:pt x="6882849" y="4293852"/>
                  <a:pt x="6888433" y="4294058"/>
                </a:cubicBezTo>
                <a:close/>
                <a:moveTo>
                  <a:pt x="1924270" y="4224594"/>
                </a:moveTo>
                <a:cubicBezTo>
                  <a:pt x="1929431" y="4223936"/>
                  <a:pt x="1935631" y="4225522"/>
                  <a:pt x="1942544" y="4229883"/>
                </a:cubicBezTo>
                <a:cubicBezTo>
                  <a:pt x="1945177" y="4242246"/>
                  <a:pt x="1929596" y="4243350"/>
                  <a:pt x="1920816" y="4248870"/>
                </a:cubicBezTo>
                <a:cubicBezTo>
                  <a:pt x="1938374" y="4284195"/>
                  <a:pt x="1944299" y="4229883"/>
                  <a:pt x="1970416" y="4236065"/>
                </a:cubicBezTo>
                <a:cubicBezTo>
                  <a:pt x="1993898" y="4274701"/>
                  <a:pt x="1936618" y="4265428"/>
                  <a:pt x="1914672" y="4276909"/>
                </a:cubicBezTo>
                <a:cubicBezTo>
                  <a:pt x="1902656" y="4248759"/>
                  <a:pt x="1908788" y="4226571"/>
                  <a:pt x="1924270" y="4224594"/>
                </a:cubicBezTo>
                <a:close/>
                <a:moveTo>
                  <a:pt x="6702425" y="4104491"/>
                </a:moveTo>
                <a:cubicBezTo>
                  <a:pt x="6772775" y="4134687"/>
                  <a:pt x="6818866" y="4205877"/>
                  <a:pt x="6865618" y="4275305"/>
                </a:cubicBezTo>
                <a:cubicBezTo>
                  <a:pt x="6788861" y="4244932"/>
                  <a:pt x="6729238" y="4182525"/>
                  <a:pt x="6702425" y="4104491"/>
                </a:cubicBezTo>
                <a:close/>
                <a:moveTo>
                  <a:pt x="1801546" y="4058188"/>
                </a:moveTo>
                <a:cubicBezTo>
                  <a:pt x="1814274" y="4056105"/>
                  <a:pt x="1842133" y="4077492"/>
                  <a:pt x="1842133" y="4096889"/>
                </a:cubicBezTo>
                <a:lnTo>
                  <a:pt x="1805097" y="4106395"/>
                </a:lnTo>
                <a:cubicBezTo>
                  <a:pt x="1801590" y="4094237"/>
                  <a:pt x="1817150" y="4092910"/>
                  <a:pt x="1826574" y="4087605"/>
                </a:cubicBezTo>
                <a:cubicBezTo>
                  <a:pt x="1817370" y="4077879"/>
                  <a:pt x="1810138" y="4067931"/>
                  <a:pt x="1795454" y="4069037"/>
                </a:cubicBezTo>
                <a:cubicBezTo>
                  <a:pt x="1794742" y="4062184"/>
                  <a:pt x="1797303" y="4058882"/>
                  <a:pt x="1801546" y="4058188"/>
                </a:cubicBezTo>
                <a:close/>
                <a:moveTo>
                  <a:pt x="1754338" y="3991122"/>
                </a:moveTo>
                <a:cubicBezTo>
                  <a:pt x="1772242" y="3994840"/>
                  <a:pt x="1788685" y="4008333"/>
                  <a:pt x="1786037" y="4031465"/>
                </a:cubicBezTo>
                <a:cubicBezTo>
                  <a:pt x="1763083" y="4021992"/>
                  <a:pt x="1749620" y="3997098"/>
                  <a:pt x="1713866" y="4009435"/>
                </a:cubicBezTo>
                <a:cubicBezTo>
                  <a:pt x="1717065" y="3993463"/>
                  <a:pt x="1736433" y="3987405"/>
                  <a:pt x="1754338" y="3991122"/>
                </a:cubicBezTo>
                <a:close/>
                <a:moveTo>
                  <a:pt x="1820549" y="3988369"/>
                </a:moveTo>
                <a:cubicBezTo>
                  <a:pt x="1822315" y="3987547"/>
                  <a:pt x="1823376" y="3987526"/>
                  <a:pt x="1823653" y="3989298"/>
                </a:cubicBezTo>
                <a:lnTo>
                  <a:pt x="1822120" y="4000503"/>
                </a:lnTo>
                <a:lnTo>
                  <a:pt x="1822159" y="4000351"/>
                </a:lnTo>
                <a:lnTo>
                  <a:pt x="1830704" y="4003462"/>
                </a:lnTo>
                <a:cubicBezTo>
                  <a:pt x="1827345" y="4005796"/>
                  <a:pt x="1823722" y="4007735"/>
                  <a:pt x="1819911" y="4009239"/>
                </a:cubicBezTo>
                <a:lnTo>
                  <a:pt x="1822003" y="4000969"/>
                </a:lnTo>
                <a:lnTo>
                  <a:pt x="1802131" y="3994969"/>
                </a:lnTo>
                <a:cubicBezTo>
                  <a:pt x="1810669" y="3994858"/>
                  <a:pt x="1817019" y="3990012"/>
                  <a:pt x="1820549" y="3988369"/>
                </a:cubicBezTo>
                <a:close/>
                <a:moveTo>
                  <a:pt x="1760428" y="3931726"/>
                </a:moveTo>
                <a:cubicBezTo>
                  <a:pt x="1775935" y="3926631"/>
                  <a:pt x="1802364" y="3949322"/>
                  <a:pt x="1782117" y="3965824"/>
                </a:cubicBezTo>
                <a:lnTo>
                  <a:pt x="1807122" y="3959663"/>
                </a:lnTo>
                <a:cubicBezTo>
                  <a:pt x="1799155" y="4005430"/>
                  <a:pt x="1766406" y="3947341"/>
                  <a:pt x="1750696" y="3947341"/>
                </a:cubicBezTo>
                <a:cubicBezTo>
                  <a:pt x="1751304" y="3938210"/>
                  <a:pt x="1755259" y="3933424"/>
                  <a:pt x="1760428" y="3931726"/>
                </a:cubicBezTo>
                <a:close/>
                <a:moveTo>
                  <a:pt x="1767885" y="3764418"/>
                </a:moveTo>
                <a:cubicBezTo>
                  <a:pt x="1715578" y="3756502"/>
                  <a:pt x="1632679" y="3818716"/>
                  <a:pt x="1616164" y="3835230"/>
                </a:cubicBezTo>
                <a:cubicBezTo>
                  <a:pt x="1680211" y="3827203"/>
                  <a:pt x="1743731" y="3815439"/>
                  <a:pt x="1806403" y="3800001"/>
                </a:cubicBezTo>
                <a:cubicBezTo>
                  <a:pt x="1799357" y="3777488"/>
                  <a:pt x="1785321" y="3767057"/>
                  <a:pt x="1767885" y="3764418"/>
                </a:cubicBezTo>
                <a:close/>
                <a:moveTo>
                  <a:pt x="1475600" y="2771397"/>
                </a:moveTo>
                <a:cubicBezTo>
                  <a:pt x="1497469" y="2772048"/>
                  <a:pt x="1524090" y="2815048"/>
                  <a:pt x="1552574" y="2803647"/>
                </a:cubicBezTo>
                <a:cubicBezTo>
                  <a:pt x="1534026" y="2845284"/>
                  <a:pt x="1491190" y="2777211"/>
                  <a:pt x="1455420" y="2788446"/>
                </a:cubicBezTo>
                <a:cubicBezTo>
                  <a:pt x="1461548" y="2775669"/>
                  <a:pt x="1468310" y="2771180"/>
                  <a:pt x="1475600" y="2771397"/>
                </a:cubicBezTo>
                <a:close/>
                <a:moveTo>
                  <a:pt x="1409544" y="2348482"/>
                </a:moveTo>
                <a:cubicBezTo>
                  <a:pt x="1466213" y="2343636"/>
                  <a:pt x="1417703" y="2424914"/>
                  <a:pt x="1381760" y="2395399"/>
                </a:cubicBezTo>
                <a:cubicBezTo>
                  <a:pt x="1382642" y="2375795"/>
                  <a:pt x="1392565" y="2394738"/>
                  <a:pt x="1406677" y="2389011"/>
                </a:cubicBezTo>
                <a:cubicBezTo>
                  <a:pt x="1420789" y="2383284"/>
                  <a:pt x="1411308" y="2363680"/>
                  <a:pt x="1409544" y="2348482"/>
                </a:cubicBezTo>
                <a:close/>
                <a:moveTo>
                  <a:pt x="1755748" y="2251884"/>
                </a:moveTo>
                <a:cubicBezTo>
                  <a:pt x="1817671" y="2248323"/>
                  <a:pt x="1881884" y="2301949"/>
                  <a:pt x="1908808" y="2380716"/>
                </a:cubicBezTo>
                <a:cubicBezTo>
                  <a:pt x="1843838" y="2582394"/>
                  <a:pt x="1598930" y="2396568"/>
                  <a:pt x="1696056" y="2275694"/>
                </a:cubicBezTo>
                <a:cubicBezTo>
                  <a:pt x="1714722" y="2260612"/>
                  <a:pt x="1735107" y="2253071"/>
                  <a:pt x="1755748" y="2251884"/>
                </a:cubicBezTo>
                <a:close/>
                <a:moveTo>
                  <a:pt x="1491777" y="2241873"/>
                </a:moveTo>
                <a:cubicBezTo>
                  <a:pt x="1495896" y="2243460"/>
                  <a:pt x="1500410" y="2248013"/>
                  <a:pt x="1505898" y="2257837"/>
                </a:cubicBezTo>
                <a:cubicBezTo>
                  <a:pt x="1538603" y="2252318"/>
                  <a:pt x="1453437" y="2280134"/>
                  <a:pt x="1449705" y="2245474"/>
                </a:cubicBezTo>
                <a:cubicBezTo>
                  <a:pt x="1470613" y="2259052"/>
                  <a:pt x="1479421" y="2237113"/>
                  <a:pt x="1491777" y="2241873"/>
                </a:cubicBezTo>
                <a:close/>
                <a:moveTo>
                  <a:pt x="993004" y="2070181"/>
                </a:moveTo>
                <a:cubicBezTo>
                  <a:pt x="1141842" y="2064236"/>
                  <a:pt x="1200628" y="2243013"/>
                  <a:pt x="1213178" y="2359042"/>
                </a:cubicBezTo>
                <a:cubicBezTo>
                  <a:pt x="1333393" y="2378857"/>
                  <a:pt x="1430710" y="2482116"/>
                  <a:pt x="1553567" y="2444907"/>
                </a:cubicBezTo>
                <a:cubicBezTo>
                  <a:pt x="1587474" y="2522847"/>
                  <a:pt x="1649563" y="2556313"/>
                  <a:pt x="1719578" y="2575027"/>
                </a:cubicBezTo>
                <a:cubicBezTo>
                  <a:pt x="1579768" y="2584934"/>
                  <a:pt x="1442820" y="2435660"/>
                  <a:pt x="1272845" y="2436981"/>
                </a:cubicBezTo>
                <a:cubicBezTo>
                  <a:pt x="1271524" y="2409460"/>
                  <a:pt x="1255892" y="2405937"/>
                  <a:pt x="1247746" y="2390306"/>
                </a:cubicBezTo>
                <a:cubicBezTo>
                  <a:pt x="1098247" y="2403956"/>
                  <a:pt x="1018765" y="2434559"/>
                  <a:pt x="888421" y="2388764"/>
                </a:cubicBezTo>
                <a:cubicBezTo>
                  <a:pt x="766445" y="2276258"/>
                  <a:pt x="876532" y="2074804"/>
                  <a:pt x="993004" y="2070181"/>
                </a:cubicBezTo>
                <a:close/>
                <a:moveTo>
                  <a:pt x="373349" y="1836317"/>
                </a:moveTo>
                <a:cubicBezTo>
                  <a:pt x="451372" y="1840345"/>
                  <a:pt x="488437" y="1912773"/>
                  <a:pt x="559434" y="1928344"/>
                </a:cubicBezTo>
                <a:cubicBezTo>
                  <a:pt x="504092" y="1913185"/>
                  <a:pt x="403992" y="1908571"/>
                  <a:pt x="337186" y="1839144"/>
                </a:cubicBezTo>
                <a:cubicBezTo>
                  <a:pt x="350221" y="1836562"/>
                  <a:pt x="362203" y="1835742"/>
                  <a:pt x="373349" y="1836317"/>
                </a:cubicBezTo>
                <a:close/>
                <a:moveTo>
                  <a:pt x="6100225" y="1803447"/>
                </a:moveTo>
                <a:cubicBezTo>
                  <a:pt x="6110250" y="1802098"/>
                  <a:pt x="6120617" y="1803461"/>
                  <a:pt x="6129538" y="1807975"/>
                </a:cubicBezTo>
                <a:cubicBezTo>
                  <a:pt x="6137909" y="1848279"/>
                  <a:pt x="6115220" y="1870082"/>
                  <a:pt x="6067421" y="1876909"/>
                </a:cubicBezTo>
                <a:cubicBezTo>
                  <a:pt x="6043135" y="1835945"/>
                  <a:pt x="6070147" y="1807494"/>
                  <a:pt x="6100225" y="1803447"/>
                </a:cubicBezTo>
                <a:close/>
                <a:moveTo>
                  <a:pt x="1359988" y="1790551"/>
                </a:moveTo>
                <a:cubicBezTo>
                  <a:pt x="1452736" y="1800690"/>
                  <a:pt x="1511778" y="1867691"/>
                  <a:pt x="1569718" y="1936236"/>
                </a:cubicBezTo>
                <a:cubicBezTo>
                  <a:pt x="1559904" y="1958540"/>
                  <a:pt x="1547400" y="1979561"/>
                  <a:pt x="1532487" y="1998829"/>
                </a:cubicBezTo>
                <a:cubicBezTo>
                  <a:pt x="1526098" y="1917061"/>
                  <a:pt x="1343025" y="1909126"/>
                  <a:pt x="1359988" y="1790551"/>
                </a:cubicBezTo>
                <a:close/>
                <a:moveTo>
                  <a:pt x="1238213" y="1728321"/>
                </a:moveTo>
                <a:cubicBezTo>
                  <a:pt x="1240196" y="1736620"/>
                  <a:pt x="1242397" y="1744919"/>
                  <a:pt x="1244599" y="1753218"/>
                </a:cubicBezTo>
                <a:lnTo>
                  <a:pt x="1207170" y="1762609"/>
                </a:lnTo>
                <a:cubicBezTo>
                  <a:pt x="1204968" y="1754310"/>
                  <a:pt x="1202987" y="1746011"/>
                  <a:pt x="1200785" y="1737712"/>
                </a:cubicBezTo>
                <a:close/>
                <a:moveTo>
                  <a:pt x="806720" y="1493396"/>
                </a:moveTo>
                <a:cubicBezTo>
                  <a:pt x="895277" y="1487023"/>
                  <a:pt x="928321" y="1571851"/>
                  <a:pt x="994409" y="1604596"/>
                </a:cubicBezTo>
                <a:cubicBezTo>
                  <a:pt x="963568" y="1594048"/>
                  <a:pt x="772795" y="1613386"/>
                  <a:pt x="806720" y="1493396"/>
                </a:cubicBezTo>
                <a:close/>
                <a:moveTo>
                  <a:pt x="6222928" y="1354309"/>
                </a:moveTo>
                <a:cubicBezTo>
                  <a:pt x="6253817" y="1354309"/>
                  <a:pt x="6283073" y="1368186"/>
                  <a:pt x="6302629" y="1392116"/>
                </a:cubicBezTo>
                <a:cubicBezTo>
                  <a:pt x="6306818" y="1451026"/>
                  <a:pt x="6278818" y="1491182"/>
                  <a:pt x="6212677" y="1508171"/>
                </a:cubicBezTo>
                <a:cubicBezTo>
                  <a:pt x="6168582" y="1508612"/>
                  <a:pt x="6137275" y="1420799"/>
                  <a:pt x="6143228" y="1392116"/>
                </a:cubicBezTo>
                <a:cubicBezTo>
                  <a:pt x="6162782" y="1368186"/>
                  <a:pt x="6192039" y="1354309"/>
                  <a:pt x="6222928" y="1354309"/>
                </a:cubicBezTo>
                <a:close/>
                <a:moveTo>
                  <a:pt x="2885576" y="1162538"/>
                </a:moveTo>
                <a:cubicBezTo>
                  <a:pt x="2898255" y="1168276"/>
                  <a:pt x="2912525" y="1169369"/>
                  <a:pt x="2925919" y="1165631"/>
                </a:cubicBezTo>
                <a:cubicBezTo>
                  <a:pt x="2930523" y="1189498"/>
                  <a:pt x="2887111" y="1184857"/>
                  <a:pt x="2898293" y="1212701"/>
                </a:cubicBezTo>
                <a:cubicBezTo>
                  <a:pt x="2881630" y="1204966"/>
                  <a:pt x="2882507" y="1186846"/>
                  <a:pt x="2885576" y="1162538"/>
                </a:cubicBezTo>
                <a:close/>
                <a:moveTo>
                  <a:pt x="39526" y="1137509"/>
                </a:moveTo>
                <a:cubicBezTo>
                  <a:pt x="123741" y="1140984"/>
                  <a:pt x="156601" y="1230931"/>
                  <a:pt x="237488" y="1240364"/>
                </a:cubicBezTo>
                <a:cubicBezTo>
                  <a:pt x="198090" y="1275564"/>
                  <a:pt x="23991" y="1249164"/>
                  <a:pt x="0" y="1141802"/>
                </a:cubicBezTo>
                <a:cubicBezTo>
                  <a:pt x="14417" y="1138282"/>
                  <a:pt x="27495" y="1137013"/>
                  <a:pt x="39526" y="1137509"/>
                </a:cubicBezTo>
                <a:close/>
                <a:moveTo>
                  <a:pt x="2906008" y="1087477"/>
                </a:moveTo>
                <a:cubicBezTo>
                  <a:pt x="2924603" y="1083806"/>
                  <a:pt x="2942812" y="1087915"/>
                  <a:pt x="2937956" y="1109177"/>
                </a:cubicBezTo>
                <a:cubicBezTo>
                  <a:pt x="2906173" y="1128247"/>
                  <a:pt x="2901317" y="1099752"/>
                  <a:pt x="2871741" y="1112465"/>
                </a:cubicBezTo>
                <a:cubicBezTo>
                  <a:pt x="2868431" y="1102601"/>
                  <a:pt x="2887412" y="1091149"/>
                  <a:pt x="2906008" y="1087477"/>
                </a:cubicBezTo>
                <a:close/>
                <a:moveTo>
                  <a:pt x="747113" y="798918"/>
                </a:moveTo>
                <a:cubicBezTo>
                  <a:pt x="763762" y="799062"/>
                  <a:pt x="795848" y="823052"/>
                  <a:pt x="799463" y="844688"/>
                </a:cubicBezTo>
                <a:cubicBezTo>
                  <a:pt x="770102" y="848211"/>
                  <a:pt x="761995" y="813197"/>
                  <a:pt x="737235" y="807692"/>
                </a:cubicBezTo>
                <a:cubicBezTo>
                  <a:pt x="737728" y="801471"/>
                  <a:pt x="741563" y="798870"/>
                  <a:pt x="747113" y="798918"/>
                </a:cubicBezTo>
                <a:close/>
                <a:moveTo>
                  <a:pt x="4284245" y="765663"/>
                </a:moveTo>
                <a:cubicBezTo>
                  <a:pt x="4295030" y="812591"/>
                  <a:pt x="4279403" y="804880"/>
                  <a:pt x="4303394" y="840571"/>
                </a:cubicBezTo>
                <a:cubicBezTo>
                  <a:pt x="4227679" y="879567"/>
                  <a:pt x="4240004" y="972099"/>
                  <a:pt x="4176395" y="1019027"/>
                </a:cubicBezTo>
                <a:cubicBezTo>
                  <a:pt x="4213152" y="934866"/>
                  <a:pt x="4179036" y="809726"/>
                  <a:pt x="4284245" y="765663"/>
                </a:cubicBezTo>
                <a:close/>
                <a:moveTo>
                  <a:pt x="716315" y="749691"/>
                </a:moveTo>
                <a:cubicBezTo>
                  <a:pt x="724753" y="748205"/>
                  <a:pt x="733989" y="749856"/>
                  <a:pt x="737398" y="754368"/>
                </a:cubicBezTo>
                <a:cubicBezTo>
                  <a:pt x="755648" y="778362"/>
                  <a:pt x="699135" y="794872"/>
                  <a:pt x="700014" y="763834"/>
                </a:cubicBezTo>
                <a:cubicBezTo>
                  <a:pt x="700235" y="755799"/>
                  <a:pt x="707876" y="751177"/>
                  <a:pt x="716315" y="749691"/>
                </a:cubicBezTo>
                <a:close/>
                <a:moveTo>
                  <a:pt x="2507489" y="518192"/>
                </a:moveTo>
                <a:cubicBezTo>
                  <a:pt x="2574876" y="519018"/>
                  <a:pt x="2640612" y="563709"/>
                  <a:pt x="2652393" y="664648"/>
                </a:cubicBezTo>
                <a:cubicBezTo>
                  <a:pt x="2591172" y="819637"/>
                  <a:pt x="2414997" y="732016"/>
                  <a:pt x="2352675" y="634928"/>
                </a:cubicBezTo>
                <a:cubicBezTo>
                  <a:pt x="2371063" y="560406"/>
                  <a:pt x="2440102" y="517366"/>
                  <a:pt x="2507489" y="518192"/>
                </a:cubicBezTo>
                <a:close/>
                <a:moveTo>
                  <a:pt x="4585337" y="490938"/>
                </a:moveTo>
                <a:cubicBezTo>
                  <a:pt x="4572126" y="633393"/>
                  <a:pt x="4643906" y="777390"/>
                  <a:pt x="4584236" y="902672"/>
                </a:cubicBezTo>
                <a:cubicBezTo>
                  <a:pt x="4624089" y="989202"/>
                  <a:pt x="4714364" y="991844"/>
                  <a:pt x="4741227" y="1100833"/>
                </a:cubicBezTo>
                <a:cubicBezTo>
                  <a:pt x="4942915" y="1188904"/>
                  <a:pt x="5119282" y="1265527"/>
                  <a:pt x="5324272" y="1362185"/>
                </a:cubicBezTo>
                <a:cubicBezTo>
                  <a:pt x="5348713" y="1485045"/>
                  <a:pt x="5221667" y="1519173"/>
                  <a:pt x="5236199" y="1636968"/>
                </a:cubicBezTo>
                <a:cubicBezTo>
                  <a:pt x="5374694" y="1688710"/>
                  <a:pt x="5525740" y="1667573"/>
                  <a:pt x="5652786" y="1630583"/>
                </a:cubicBezTo>
                <a:cubicBezTo>
                  <a:pt x="5656628" y="1645228"/>
                  <a:pt x="5661709" y="1659517"/>
                  <a:pt x="5667978" y="1673298"/>
                </a:cubicBezTo>
                <a:cubicBezTo>
                  <a:pt x="5458804" y="1723936"/>
                  <a:pt x="5283538" y="1725918"/>
                  <a:pt x="5174768" y="1812008"/>
                </a:cubicBezTo>
                <a:cubicBezTo>
                  <a:pt x="5204052" y="1861548"/>
                  <a:pt x="5187979" y="1896116"/>
                  <a:pt x="5187979" y="1967894"/>
                </a:cubicBezTo>
                <a:cubicBezTo>
                  <a:pt x="5204447" y="1961287"/>
                  <a:pt x="5223264" y="1967872"/>
                  <a:pt x="5232015" y="1983307"/>
                </a:cubicBezTo>
                <a:cubicBezTo>
                  <a:pt x="5208236" y="1991233"/>
                  <a:pt x="5187098" y="2053984"/>
                  <a:pt x="5226291" y="2064333"/>
                </a:cubicBezTo>
                <a:cubicBezTo>
                  <a:pt x="5283979" y="2026022"/>
                  <a:pt x="5434804" y="2074901"/>
                  <a:pt x="5434804" y="1998279"/>
                </a:cubicBezTo>
                <a:cubicBezTo>
                  <a:pt x="5447135" y="2026682"/>
                  <a:pt x="5584749" y="2008187"/>
                  <a:pt x="5562731" y="1978683"/>
                </a:cubicBezTo>
                <a:cubicBezTo>
                  <a:pt x="5607648" y="1978683"/>
                  <a:pt x="5571318" y="2006866"/>
                  <a:pt x="5600382" y="2022719"/>
                </a:cubicBezTo>
                <a:cubicBezTo>
                  <a:pt x="5629959" y="2007471"/>
                  <a:pt x="5665291" y="2008468"/>
                  <a:pt x="5693960" y="2025361"/>
                </a:cubicBezTo>
                <a:cubicBezTo>
                  <a:pt x="5736017" y="1965472"/>
                  <a:pt x="5796567" y="1871236"/>
                  <a:pt x="5808015" y="1796375"/>
                </a:cubicBezTo>
                <a:cubicBezTo>
                  <a:pt x="5817656" y="1798801"/>
                  <a:pt x="5827436" y="1800638"/>
                  <a:pt x="5837299" y="1801880"/>
                </a:cubicBezTo>
                <a:cubicBezTo>
                  <a:pt x="5836686" y="1828372"/>
                  <a:pt x="5822228" y="1852604"/>
                  <a:pt x="5799208" y="1865732"/>
                </a:cubicBezTo>
                <a:cubicBezTo>
                  <a:pt x="5846107" y="1914171"/>
                  <a:pt x="5766180" y="1996518"/>
                  <a:pt x="5859098" y="1996518"/>
                </a:cubicBezTo>
                <a:cubicBezTo>
                  <a:pt x="5858702" y="2014125"/>
                  <a:pt x="5845515" y="2028808"/>
                  <a:pt x="5828052" y="2031086"/>
                </a:cubicBezTo>
                <a:cubicBezTo>
                  <a:pt x="5859098" y="2082167"/>
                  <a:pt x="5954877" y="2045397"/>
                  <a:pt x="6015648" y="2089433"/>
                </a:cubicBezTo>
                <a:cubicBezTo>
                  <a:pt x="6153483" y="2023159"/>
                  <a:pt x="6205666" y="1906024"/>
                  <a:pt x="6179244" y="1742211"/>
                </a:cubicBezTo>
                <a:cubicBezTo>
                  <a:pt x="6209629" y="1717331"/>
                  <a:pt x="6250363" y="1657005"/>
                  <a:pt x="6294400" y="1673298"/>
                </a:cubicBezTo>
                <a:cubicBezTo>
                  <a:pt x="6280748" y="1805403"/>
                  <a:pt x="6018070" y="2091635"/>
                  <a:pt x="6275244" y="2170239"/>
                </a:cubicBezTo>
                <a:cubicBezTo>
                  <a:pt x="6302546" y="2136331"/>
                  <a:pt x="6352748" y="2116955"/>
                  <a:pt x="6340198" y="2060149"/>
                </a:cubicBezTo>
                <a:cubicBezTo>
                  <a:pt x="6363978" y="2057947"/>
                  <a:pt x="6402070" y="2120478"/>
                  <a:pt x="6412198" y="2082167"/>
                </a:cubicBezTo>
                <a:cubicBezTo>
                  <a:pt x="6435758" y="2157909"/>
                  <a:pt x="6439720" y="2258310"/>
                  <a:pt x="6500271" y="2324364"/>
                </a:cubicBezTo>
                <a:cubicBezTo>
                  <a:pt x="6542766" y="2328107"/>
                  <a:pt x="6534620" y="2321722"/>
                  <a:pt x="6559280" y="2295961"/>
                </a:cubicBezTo>
                <a:cubicBezTo>
                  <a:pt x="6596491" y="2293318"/>
                  <a:pt x="6543868" y="2319520"/>
                  <a:pt x="6540785" y="2327226"/>
                </a:cubicBezTo>
                <a:cubicBezTo>
                  <a:pt x="6577556" y="2422343"/>
                  <a:pt x="6702400" y="2352987"/>
                  <a:pt x="6768454" y="2335593"/>
                </a:cubicBezTo>
                <a:cubicBezTo>
                  <a:pt x="6767134" y="2370161"/>
                  <a:pt x="6838472" y="2438416"/>
                  <a:pt x="6887794" y="2489718"/>
                </a:cubicBezTo>
                <a:cubicBezTo>
                  <a:pt x="6803684" y="2489718"/>
                  <a:pt x="6862252" y="2591220"/>
                  <a:pt x="6788491" y="2621825"/>
                </a:cubicBezTo>
                <a:cubicBezTo>
                  <a:pt x="6783867" y="2598046"/>
                  <a:pt x="6827464" y="2602890"/>
                  <a:pt x="6816236" y="2574265"/>
                </a:cubicBezTo>
                <a:cubicBezTo>
                  <a:pt x="6767650" y="2615707"/>
                  <a:pt x="6739451" y="2676202"/>
                  <a:pt x="6738952" y="2740059"/>
                </a:cubicBezTo>
                <a:cubicBezTo>
                  <a:pt x="6742254" y="2782113"/>
                  <a:pt x="6788272" y="2745564"/>
                  <a:pt x="6764272" y="2786737"/>
                </a:cubicBezTo>
                <a:cubicBezTo>
                  <a:pt x="6771978" y="2809195"/>
                  <a:pt x="6808310" y="2783655"/>
                  <a:pt x="6820420" y="2798847"/>
                </a:cubicBezTo>
                <a:cubicBezTo>
                  <a:pt x="6859832" y="2876130"/>
                  <a:pt x="6842876" y="2948128"/>
                  <a:pt x="6945704" y="2926110"/>
                </a:cubicBezTo>
                <a:cubicBezTo>
                  <a:pt x="6945482" y="2996567"/>
                  <a:pt x="6772638" y="2963761"/>
                  <a:pt x="6765374" y="3051832"/>
                </a:cubicBezTo>
                <a:cubicBezTo>
                  <a:pt x="6776382" y="3110620"/>
                  <a:pt x="6793116" y="3160600"/>
                  <a:pt x="6825484" y="3182618"/>
                </a:cubicBezTo>
                <a:cubicBezTo>
                  <a:pt x="6878768" y="3170508"/>
                  <a:pt x="7019686" y="3099611"/>
                  <a:pt x="7031355" y="3209700"/>
                </a:cubicBezTo>
                <a:cubicBezTo>
                  <a:pt x="6966621" y="3235681"/>
                  <a:pt x="6925667" y="3221370"/>
                  <a:pt x="6875465" y="3222911"/>
                </a:cubicBezTo>
                <a:cubicBezTo>
                  <a:pt x="6811392" y="3248452"/>
                  <a:pt x="6829667" y="3322212"/>
                  <a:pt x="6807648" y="3372853"/>
                </a:cubicBezTo>
                <a:cubicBezTo>
                  <a:pt x="6817557" y="3397513"/>
                  <a:pt x="6847282" y="3389366"/>
                  <a:pt x="6866878" y="3397513"/>
                </a:cubicBezTo>
                <a:cubicBezTo>
                  <a:pt x="6869080" y="3445071"/>
                  <a:pt x="6813594" y="3427897"/>
                  <a:pt x="6800823" y="3401035"/>
                </a:cubicBezTo>
                <a:cubicBezTo>
                  <a:pt x="6692052" y="3474575"/>
                  <a:pt x="6729484" y="3610646"/>
                  <a:pt x="6793116" y="3734826"/>
                </a:cubicBezTo>
                <a:cubicBezTo>
                  <a:pt x="6656823" y="3754863"/>
                  <a:pt x="6527356" y="3806605"/>
                  <a:pt x="6532200" y="3960730"/>
                </a:cubicBezTo>
                <a:cubicBezTo>
                  <a:pt x="6405154" y="3961390"/>
                  <a:pt x="6311356" y="4005426"/>
                  <a:pt x="6323906" y="4133129"/>
                </a:cubicBezTo>
                <a:cubicBezTo>
                  <a:pt x="6269490" y="4150144"/>
                  <a:pt x="6212150" y="4155766"/>
                  <a:pt x="6155466" y="4149643"/>
                </a:cubicBezTo>
                <a:cubicBezTo>
                  <a:pt x="6095356" y="4234852"/>
                  <a:pt x="6121117" y="4315658"/>
                  <a:pt x="6177484" y="4396023"/>
                </a:cubicBezTo>
                <a:cubicBezTo>
                  <a:pt x="6148640" y="4447545"/>
                  <a:pt x="6207429" y="4619724"/>
                  <a:pt x="6284493" y="4607614"/>
                </a:cubicBezTo>
                <a:cubicBezTo>
                  <a:pt x="6335796" y="4745226"/>
                  <a:pt x="6447208" y="4832417"/>
                  <a:pt x="6501374" y="4937883"/>
                </a:cubicBezTo>
                <a:cubicBezTo>
                  <a:pt x="6384236" y="4980817"/>
                  <a:pt x="6362218" y="4709337"/>
                  <a:pt x="6241337" y="4698989"/>
                </a:cubicBezTo>
                <a:cubicBezTo>
                  <a:pt x="6202365" y="4538699"/>
                  <a:pt x="6088310" y="4352427"/>
                  <a:pt x="5999136" y="4216577"/>
                </a:cubicBezTo>
                <a:cubicBezTo>
                  <a:pt x="5912163" y="4281090"/>
                  <a:pt x="5850952" y="4213495"/>
                  <a:pt x="5781154" y="4245641"/>
                </a:cubicBezTo>
                <a:cubicBezTo>
                  <a:pt x="5648824" y="4306630"/>
                  <a:pt x="5705191" y="4511396"/>
                  <a:pt x="5705191" y="4676530"/>
                </a:cubicBezTo>
                <a:cubicBezTo>
                  <a:pt x="5712898" y="4699209"/>
                  <a:pt x="5749228" y="4673448"/>
                  <a:pt x="5761338" y="4688640"/>
                </a:cubicBezTo>
                <a:cubicBezTo>
                  <a:pt x="5753191" y="4729373"/>
                  <a:pt x="5712898" y="4677631"/>
                  <a:pt x="5683393" y="4695246"/>
                </a:cubicBezTo>
                <a:cubicBezTo>
                  <a:pt x="5591356" y="4728713"/>
                  <a:pt x="5671061" y="4864123"/>
                  <a:pt x="5622182" y="4923351"/>
                </a:cubicBezTo>
                <a:cubicBezTo>
                  <a:pt x="5553485" y="4837261"/>
                  <a:pt x="5541815" y="4628752"/>
                  <a:pt x="5570219" y="4511837"/>
                </a:cubicBezTo>
                <a:cubicBezTo>
                  <a:pt x="5595320" y="4523286"/>
                  <a:pt x="5621521" y="4532754"/>
                  <a:pt x="5636274" y="4561377"/>
                </a:cubicBezTo>
                <a:cubicBezTo>
                  <a:pt x="5701008" y="4479911"/>
                  <a:pt x="5660272" y="4360794"/>
                  <a:pt x="5612934" y="4262154"/>
                </a:cubicBezTo>
                <a:cubicBezTo>
                  <a:pt x="5475758" y="4275805"/>
                  <a:pt x="5293228" y="4141937"/>
                  <a:pt x="5207577" y="4285933"/>
                </a:cubicBezTo>
                <a:cubicBezTo>
                  <a:pt x="5182694" y="4279989"/>
                  <a:pt x="5144162" y="4297383"/>
                  <a:pt x="5126327" y="4279989"/>
                </a:cubicBezTo>
                <a:cubicBezTo>
                  <a:pt x="5104749" y="4302447"/>
                  <a:pt x="5068199" y="4316098"/>
                  <a:pt x="5080089" y="4358152"/>
                </a:cubicBezTo>
                <a:cubicBezTo>
                  <a:pt x="4810805" y="4493782"/>
                  <a:pt x="4741887" y="4140175"/>
                  <a:pt x="4950621" y="4059370"/>
                </a:cubicBezTo>
                <a:cubicBezTo>
                  <a:pt x="4941594" y="4015334"/>
                  <a:pt x="4896896" y="4031407"/>
                  <a:pt x="4872456" y="4012912"/>
                </a:cubicBezTo>
                <a:cubicBezTo>
                  <a:pt x="4770511" y="4111552"/>
                  <a:pt x="4628493" y="4026783"/>
                  <a:pt x="4564199" y="3946858"/>
                </a:cubicBezTo>
                <a:cubicBezTo>
                  <a:pt x="4562438" y="3931886"/>
                  <a:pt x="4584236" y="3930565"/>
                  <a:pt x="4598328" y="3924840"/>
                </a:cubicBezTo>
                <a:cubicBezTo>
                  <a:pt x="4593924" y="3878163"/>
                  <a:pt x="4546364" y="3904584"/>
                  <a:pt x="4541961" y="3858787"/>
                </a:cubicBezTo>
                <a:cubicBezTo>
                  <a:pt x="4424383" y="3905465"/>
                  <a:pt x="4378585" y="3994637"/>
                  <a:pt x="4302621" y="4065755"/>
                </a:cubicBezTo>
                <a:cubicBezTo>
                  <a:pt x="4168970" y="4035150"/>
                  <a:pt x="4243172" y="4257530"/>
                  <a:pt x="4166328" y="4259952"/>
                </a:cubicBezTo>
                <a:cubicBezTo>
                  <a:pt x="4242732" y="4378629"/>
                  <a:pt x="4322218" y="4521525"/>
                  <a:pt x="4423942" y="4645485"/>
                </a:cubicBezTo>
                <a:cubicBezTo>
                  <a:pt x="4516419" y="4757997"/>
                  <a:pt x="4573227" y="4862802"/>
                  <a:pt x="4709080" y="4877994"/>
                </a:cubicBezTo>
                <a:cubicBezTo>
                  <a:pt x="4725374" y="4934360"/>
                  <a:pt x="4756640" y="4950213"/>
                  <a:pt x="4728456" y="5005918"/>
                </a:cubicBezTo>
                <a:cubicBezTo>
                  <a:pt x="4692568" y="5000193"/>
                  <a:pt x="4670550" y="4972671"/>
                  <a:pt x="4628493" y="4978175"/>
                </a:cubicBezTo>
                <a:cubicBezTo>
                  <a:pt x="4574550" y="4802693"/>
                  <a:pt x="4413596" y="4682916"/>
                  <a:pt x="4295796" y="4558735"/>
                </a:cubicBezTo>
                <a:cubicBezTo>
                  <a:pt x="4262550" y="4669705"/>
                  <a:pt x="4156201" y="4737520"/>
                  <a:pt x="4006475" y="4725410"/>
                </a:cubicBezTo>
                <a:cubicBezTo>
                  <a:pt x="3960897" y="4667063"/>
                  <a:pt x="3880750" y="4542003"/>
                  <a:pt x="3818879" y="4667063"/>
                </a:cubicBezTo>
                <a:cubicBezTo>
                  <a:pt x="3778805" y="4619726"/>
                  <a:pt x="3554218" y="4639322"/>
                  <a:pt x="3453374" y="4534956"/>
                </a:cubicBezTo>
                <a:cubicBezTo>
                  <a:pt x="3422329" y="4569303"/>
                  <a:pt x="3366182" y="4588899"/>
                  <a:pt x="3375870" y="4647687"/>
                </a:cubicBezTo>
                <a:lnTo>
                  <a:pt x="3301228" y="4666622"/>
                </a:lnTo>
                <a:cubicBezTo>
                  <a:pt x="3320604" y="4631614"/>
                  <a:pt x="3271063" y="4615983"/>
                  <a:pt x="3306952" y="4585597"/>
                </a:cubicBezTo>
                <a:cubicBezTo>
                  <a:pt x="3251026" y="4534515"/>
                  <a:pt x="3114292" y="4583395"/>
                  <a:pt x="3073118" y="4605413"/>
                </a:cubicBezTo>
                <a:cubicBezTo>
                  <a:pt x="3078402" y="4682477"/>
                  <a:pt x="3028861" y="4727173"/>
                  <a:pt x="3030402" y="4802032"/>
                </a:cubicBezTo>
                <a:cubicBezTo>
                  <a:pt x="3038108" y="4824711"/>
                  <a:pt x="3074659" y="4798952"/>
                  <a:pt x="3086549" y="4814362"/>
                </a:cubicBezTo>
                <a:cubicBezTo>
                  <a:pt x="2943650" y="4900672"/>
                  <a:pt x="3139173" y="5119090"/>
                  <a:pt x="3073118" y="5229179"/>
                </a:cubicBezTo>
                <a:cubicBezTo>
                  <a:pt x="3087870" y="5257584"/>
                  <a:pt x="3127283" y="5245032"/>
                  <a:pt x="3157448" y="5247454"/>
                </a:cubicBezTo>
                <a:cubicBezTo>
                  <a:pt x="3143796" y="5275637"/>
                  <a:pt x="3110769" y="5245913"/>
                  <a:pt x="3117154" y="5297655"/>
                </a:cubicBezTo>
                <a:cubicBezTo>
                  <a:pt x="3087429" y="5252298"/>
                  <a:pt x="3036127" y="5244151"/>
                  <a:pt x="2982622" y="5239087"/>
                </a:cubicBezTo>
                <a:cubicBezTo>
                  <a:pt x="2963026" y="5236004"/>
                  <a:pt x="3056384" y="5189106"/>
                  <a:pt x="2979099" y="5173033"/>
                </a:cubicBezTo>
                <a:cubicBezTo>
                  <a:pt x="3062989" y="5089586"/>
                  <a:pt x="2979980" y="5010762"/>
                  <a:pt x="2999576" y="4889223"/>
                </a:cubicBezTo>
                <a:cubicBezTo>
                  <a:pt x="2984163" y="4890764"/>
                  <a:pt x="2977558" y="4897590"/>
                  <a:pt x="2977558" y="4907938"/>
                </a:cubicBezTo>
                <a:cubicBezTo>
                  <a:pt x="2944751" y="4910580"/>
                  <a:pt x="2980420" y="4869407"/>
                  <a:pt x="3008604" y="4873590"/>
                </a:cubicBezTo>
                <a:cubicBezTo>
                  <a:pt x="2987026" y="4828896"/>
                  <a:pt x="3008384" y="4809961"/>
                  <a:pt x="2995613" y="4770549"/>
                </a:cubicBezTo>
                <a:cubicBezTo>
                  <a:pt x="2924494" y="4813263"/>
                  <a:pt x="2909301" y="4944930"/>
                  <a:pt x="2906219" y="4992489"/>
                </a:cubicBezTo>
                <a:cubicBezTo>
                  <a:pt x="2859760" y="5052597"/>
                  <a:pt x="2739540" y="4975975"/>
                  <a:pt x="2675466" y="5024855"/>
                </a:cubicBezTo>
                <a:cubicBezTo>
                  <a:pt x="2689778" y="4966948"/>
                  <a:pt x="2593999" y="4999755"/>
                  <a:pt x="2603687" y="5002837"/>
                </a:cubicBezTo>
                <a:cubicBezTo>
                  <a:pt x="2586512" y="4997112"/>
                  <a:pt x="2576384" y="4957260"/>
                  <a:pt x="2550402" y="4950214"/>
                </a:cubicBezTo>
                <a:cubicBezTo>
                  <a:pt x="2513191" y="4940967"/>
                  <a:pt x="2366769" y="5007020"/>
                  <a:pt x="2344751" y="5029038"/>
                </a:cubicBezTo>
                <a:cubicBezTo>
                  <a:pt x="2338586" y="5010763"/>
                  <a:pt x="2311503" y="4997333"/>
                  <a:pt x="2260421" y="5010763"/>
                </a:cubicBezTo>
                <a:cubicBezTo>
                  <a:pt x="2291687" y="4944930"/>
                  <a:pt x="2357081" y="5036084"/>
                  <a:pt x="2375797" y="4994690"/>
                </a:cubicBezTo>
                <a:cubicBezTo>
                  <a:pt x="2289045" y="4950655"/>
                  <a:pt x="2234439" y="4852455"/>
                  <a:pt x="2134916" y="4830437"/>
                </a:cubicBezTo>
                <a:cubicBezTo>
                  <a:pt x="2136237" y="4791245"/>
                  <a:pt x="2170366" y="4838804"/>
                  <a:pt x="2197228" y="4814584"/>
                </a:cubicBezTo>
                <a:cubicBezTo>
                  <a:pt x="2211760" y="4916747"/>
                  <a:pt x="2285962" y="4810401"/>
                  <a:pt x="2299834" y="4748531"/>
                </a:cubicBezTo>
                <a:cubicBezTo>
                  <a:pt x="2279136" y="4717265"/>
                  <a:pt x="2261081" y="4781778"/>
                  <a:pt x="2233779" y="4752054"/>
                </a:cubicBezTo>
                <a:cubicBezTo>
                  <a:pt x="2238402" y="4738843"/>
                  <a:pt x="2243026" y="4725852"/>
                  <a:pt x="2227393" y="4726953"/>
                </a:cubicBezTo>
                <a:cubicBezTo>
                  <a:pt x="2277375" y="4637340"/>
                  <a:pt x="2320091" y="4619946"/>
                  <a:pt x="2298072" y="4536499"/>
                </a:cubicBezTo>
                <a:cubicBezTo>
                  <a:pt x="2336164" y="4577892"/>
                  <a:pt x="2397375" y="4451950"/>
                  <a:pt x="2359944" y="4414520"/>
                </a:cubicBezTo>
                <a:cubicBezTo>
                  <a:pt x="2372702" y="4420163"/>
                  <a:pt x="2387031" y="4421175"/>
                  <a:pt x="2400457" y="4417382"/>
                </a:cubicBezTo>
                <a:cubicBezTo>
                  <a:pt x="2397375" y="4375548"/>
                  <a:pt x="2351357" y="4411877"/>
                  <a:pt x="2375357" y="4370704"/>
                </a:cubicBezTo>
                <a:cubicBezTo>
                  <a:pt x="2299613" y="4328210"/>
                  <a:pt x="2062476" y="4383915"/>
                  <a:pt x="2025706" y="4300687"/>
                </a:cubicBezTo>
                <a:cubicBezTo>
                  <a:pt x="1982771" y="4307953"/>
                  <a:pt x="2039137" y="4359695"/>
                  <a:pt x="2006990" y="4331953"/>
                </a:cubicBezTo>
                <a:cubicBezTo>
                  <a:pt x="1959210" y="4351989"/>
                  <a:pt x="2002366" y="4292541"/>
                  <a:pt x="2022403" y="4287917"/>
                </a:cubicBezTo>
                <a:cubicBezTo>
                  <a:pt x="2004186" y="4248706"/>
                  <a:pt x="1993434" y="4206444"/>
                  <a:pt x="1990697" y="4163296"/>
                </a:cubicBezTo>
                <a:cubicBezTo>
                  <a:pt x="1981230" y="4127186"/>
                  <a:pt x="1912752" y="4151186"/>
                  <a:pt x="1900201" y="4173204"/>
                </a:cubicBezTo>
                <a:cubicBezTo>
                  <a:pt x="1878403" y="4164397"/>
                  <a:pt x="1937192" y="4114196"/>
                  <a:pt x="1968678" y="4129168"/>
                </a:cubicBezTo>
                <a:cubicBezTo>
                  <a:pt x="1907688" y="4046601"/>
                  <a:pt x="1882366" y="4021721"/>
                  <a:pt x="1828862" y="4002565"/>
                </a:cubicBezTo>
                <a:cubicBezTo>
                  <a:pt x="1861669" y="3980988"/>
                  <a:pt x="1812348" y="3939594"/>
                  <a:pt x="1852201" y="3933209"/>
                </a:cubicBezTo>
                <a:cubicBezTo>
                  <a:pt x="1834587" y="3897980"/>
                  <a:pt x="1828642" y="3951924"/>
                  <a:pt x="1802440" y="3945979"/>
                </a:cubicBezTo>
                <a:cubicBezTo>
                  <a:pt x="1849780" y="3899081"/>
                  <a:pt x="1766331" y="3863853"/>
                  <a:pt x="1836349" y="3870898"/>
                </a:cubicBezTo>
                <a:cubicBezTo>
                  <a:pt x="1745192" y="3823780"/>
                  <a:pt x="1645009" y="3898641"/>
                  <a:pt x="1543064" y="3866055"/>
                </a:cubicBezTo>
                <a:cubicBezTo>
                  <a:pt x="1512018" y="3868917"/>
                  <a:pt x="1564642" y="3921099"/>
                  <a:pt x="1515321" y="3912953"/>
                </a:cubicBezTo>
                <a:cubicBezTo>
                  <a:pt x="1520841" y="3900163"/>
                  <a:pt x="1521851" y="3885878"/>
                  <a:pt x="1518183" y="3872440"/>
                </a:cubicBezTo>
                <a:cubicBezTo>
                  <a:pt x="1417339" y="3951264"/>
                  <a:pt x="1349743" y="3956988"/>
                  <a:pt x="1209927" y="4017317"/>
                </a:cubicBezTo>
                <a:cubicBezTo>
                  <a:pt x="1173156" y="4169461"/>
                  <a:pt x="916862" y="4301128"/>
                  <a:pt x="783211" y="4166158"/>
                </a:cubicBezTo>
                <a:cubicBezTo>
                  <a:pt x="795762" y="3938713"/>
                  <a:pt x="1056019" y="3978786"/>
                  <a:pt x="1184385" y="3917797"/>
                </a:cubicBezTo>
                <a:cubicBezTo>
                  <a:pt x="1182184" y="3944438"/>
                  <a:pt x="1159724" y="3959410"/>
                  <a:pt x="1131761" y="3971080"/>
                </a:cubicBezTo>
                <a:cubicBezTo>
                  <a:pt x="1224679" y="3984511"/>
                  <a:pt x="1451248" y="3874862"/>
                  <a:pt x="1462037" y="3807267"/>
                </a:cubicBezTo>
                <a:cubicBezTo>
                  <a:pt x="1550110" y="3808588"/>
                  <a:pt x="1680679" y="3765433"/>
                  <a:pt x="1748274" y="3681104"/>
                </a:cubicBezTo>
                <a:cubicBezTo>
                  <a:pt x="1683761" y="3644775"/>
                  <a:pt x="1638624" y="3595235"/>
                  <a:pt x="1560899" y="3622757"/>
                </a:cubicBezTo>
                <a:cubicBezTo>
                  <a:pt x="1571248" y="3573877"/>
                  <a:pt x="1470403" y="3579382"/>
                  <a:pt x="1472825" y="3485806"/>
                </a:cubicBezTo>
                <a:cubicBezTo>
                  <a:pt x="1488238" y="3484265"/>
                  <a:pt x="1494844" y="3477439"/>
                  <a:pt x="1494844" y="3467091"/>
                </a:cubicBezTo>
                <a:cubicBezTo>
                  <a:pt x="1645230" y="3469293"/>
                  <a:pt x="1668569" y="3480302"/>
                  <a:pt x="1765890" y="3384744"/>
                </a:cubicBezTo>
                <a:cubicBezTo>
                  <a:pt x="1744311" y="3352818"/>
                  <a:pt x="1713046" y="3401698"/>
                  <a:pt x="1691027" y="3403679"/>
                </a:cubicBezTo>
                <a:cubicBezTo>
                  <a:pt x="1658660" y="3390689"/>
                  <a:pt x="1756642" y="3366249"/>
                  <a:pt x="1768752" y="3344231"/>
                </a:cubicBezTo>
                <a:cubicBezTo>
                  <a:pt x="1668348" y="3281700"/>
                  <a:pt x="1581376" y="3195831"/>
                  <a:pt x="1431211" y="3217849"/>
                </a:cubicBezTo>
                <a:cubicBezTo>
                  <a:pt x="1535358" y="3250435"/>
                  <a:pt x="1387834" y="3240087"/>
                  <a:pt x="1356569" y="3237004"/>
                </a:cubicBezTo>
                <a:cubicBezTo>
                  <a:pt x="1342037" y="3189666"/>
                  <a:pt x="1365596" y="3229738"/>
                  <a:pt x="1390697" y="3214986"/>
                </a:cubicBezTo>
                <a:cubicBezTo>
                  <a:pt x="1353486" y="3170730"/>
                  <a:pt x="1308789" y="3213005"/>
                  <a:pt x="1240972" y="3200014"/>
                </a:cubicBezTo>
                <a:cubicBezTo>
                  <a:pt x="1224679" y="3111502"/>
                  <a:pt x="1109303" y="3104677"/>
                  <a:pt x="1105780" y="2982257"/>
                </a:cubicBezTo>
                <a:cubicBezTo>
                  <a:pt x="997890" y="2962221"/>
                  <a:pt x="871064" y="2973891"/>
                  <a:pt x="728386" y="3012202"/>
                </a:cubicBezTo>
                <a:cubicBezTo>
                  <a:pt x="683909" y="2926772"/>
                  <a:pt x="541670" y="3006477"/>
                  <a:pt x="475615" y="2957377"/>
                </a:cubicBezTo>
                <a:cubicBezTo>
                  <a:pt x="561487" y="2910920"/>
                  <a:pt x="731688" y="2954075"/>
                  <a:pt x="856093" y="2939983"/>
                </a:cubicBezTo>
                <a:cubicBezTo>
                  <a:pt x="992165" y="2919066"/>
                  <a:pt x="1160385" y="2821747"/>
                  <a:pt x="1261449" y="2916204"/>
                </a:cubicBezTo>
                <a:cubicBezTo>
                  <a:pt x="1249780" y="2938222"/>
                  <a:pt x="1204642" y="2938222"/>
                  <a:pt x="1192972" y="2960240"/>
                </a:cubicBezTo>
                <a:cubicBezTo>
                  <a:pt x="1197156" y="2983138"/>
                  <a:pt x="1214991" y="2982698"/>
                  <a:pt x="1218073" y="3006917"/>
                </a:cubicBezTo>
                <a:cubicBezTo>
                  <a:pt x="1431871" y="3004275"/>
                  <a:pt x="1584238" y="3196051"/>
                  <a:pt x="1740128" y="3232160"/>
                </a:cubicBezTo>
                <a:cubicBezTo>
                  <a:pt x="1739467" y="3205739"/>
                  <a:pt x="1711724" y="3105998"/>
                  <a:pt x="1627174" y="3101814"/>
                </a:cubicBezTo>
                <a:cubicBezTo>
                  <a:pt x="1632019" y="3082659"/>
                  <a:pt x="1668348" y="3102915"/>
                  <a:pt x="1671211" y="3064164"/>
                </a:cubicBezTo>
                <a:cubicBezTo>
                  <a:pt x="1611321" y="3038623"/>
                  <a:pt x="1627614" y="2977634"/>
                  <a:pt x="1573890" y="2942845"/>
                </a:cubicBezTo>
                <a:cubicBezTo>
                  <a:pt x="1576092" y="2915984"/>
                  <a:pt x="1604495" y="2904534"/>
                  <a:pt x="1611101" y="2880315"/>
                </a:cubicBezTo>
                <a:cubicBezTo>
                  <a:pt x="1595930" y="2866291"/>
                  <a:pt x="1574325" y="2861650"/>
                  <a:pt x="1554734" y="2868205"/>
                </a:cubicBezTo>
                <a:cubicBezTo>
                  <a:pt x="1536458" y="2849049"/>
                  <a:pt x="1602513" y="2853013"/>
                  <a:pt x="1629596" y="2849049"/>
                </a:cubicBezTo>
                <a:cubicBezTo>
                  <a:pt x="1636202" y="2824609"/>
                  <a:pt x="1661743" y="2811839"/>
                  <a:pt x="1682440" y="2795766"/>
                </a:cubicBezTo>
                <a:cubicBezTo>
                  <a:pt x="1638844" y="2752171"/>
                  <a:pt x="1694770" y="2732795"/>
                  <a:pt x="1678697" y="2677310"/>
                </a:cubicBezTo>
                <a:cubicBezTo>
                  <a:pt x="1758844" y="2661677"/>
                  <a:pt x="1768972" y="2603990"/>
                  <a:pt x="1824899" y="2573606"/>
                </a:cubicBezTo>
                <a:cubicBezTo>
                  <a:pt x="1811908" y="2449425"/>
                  <a:pt x="1989156" y="2383372"/>
                  <a:pt x="1979027" y="2295300"/>
                </a:cubicBezTo>
                <a:cubicBezTo>
                  <a:pt x="1975724" y="2268218"/>
                  <a:pt x="2016898" y="2304768"/>
                  <a:pt x="2025706" y="2269980"/>
                </a:cubicBezTo>
                <a:cubicBezTo>
                  <a:pt x="2016824" y="2254701"/>
                  <a:pt x="1998142" y="2248161"/>
                  <a:pt x="1981670" y="2254567"/>
                </a:cubicBezTo>
                <a:cubicBezTo>
                  <a:pt x="2079210" y="2193798"/>
                  <a:pt x="2384604" y="2147120"/>
                  <a:pt x="2311944" y="1984848"/>
                </a:cubicBezTo>
                <a:cubicBezTo>
                  <a:pt x="2296751" y="1986389"/>
                  <a:pt x="2289925" y="1993215"/>
                  <a:pt x="2289925" y="2003563"/>
                </a:cubicBezTo>
                <a:cubicBezTo>
                  <a:pt x="2267907" y="1953363"/>
                  <a:pt x="2167503" y="1774357"/>
                  <a:pt x="2075027" y="1727900"/>
                </a:cubicBezTo>
                <a:cubicBezTo>
                  <a:pt x="2061376" y="1733845"/>
                  <a:pt x="2071283" y="1742211"/>
                  <a:pt x="2078109" y="1740450"/>
                </a:cubicBezTo>
                <a:cubicBezTo>
                  <a:pt x="2069082" y="1765770"/>
                  <a:pt x="1995541" y="1655684"/>
                  <a:pt x="1956348" y="1731643"/>
                </a:cubicBezTo>
                <a:cubicBezTo>
                  <a:pt x="1805963" y="1589190"/>
                  <a:pt x="1639946" y="1897437"/>
                  <a:pt x="1485816" y="1812008"/>
                </a:cubicBezTo>
                <a:cubicBezTo>
                  <a:pt x="1388715" y="1537007"/>
                  <a:pt x="1747394" y="1414588"/>
                  <a:pt x="1871577" y="1607244"/>
                </a:cubicBezTo>
                <a:cubicBezTo>
                  <a:pt x="1950623" y="1556603"/>
                  <a:pt x="1981670" y="1592933"/>
                  <a:pt x="2013816" y="1545374"/>
                </a:cubicBezTo>
                <a:cubicBezTo>
                  <a:pt x="2038917" y="1540750"/>
                  <a:pt x="2033193" y="1584346"/>
                  <a:pt x="2060935" y="1573117"/>
                </a:cubicBezTo>
                <a:cubicBezTo>
                  <a:pt x="2060881" y="1565296"/>
                  <a:pt x="2056915" y="1558019"/>
                  <a:pt x="2050367" y="1553741"/>
                </a:cubicBezTo>
                <a:cubicBezTo>
                  <a:pt x="2078991" y="1561007"/>
                  <a:pt x="2133815" y="1570034"/>
                  <a:pt x="2167063" y="1625739"/>
                </a:cubicBezTo>
                <a:cubicBezTo>
                  <a:pt x="2209558" y="1622657"/>
                  <a:pt x="2222990" y="1602400"/>
                  <a:pt x="2251173" y="1590951"/>
                </a:cubicBezTo>
                <a:cubicBezTo>
                  <a:pt x="2223650" y="1620455"/>
                  <a:pt x="2261081" y="1636748"/>
                  <a:pt x="2201632" y="1657005"/>
                </a:cubicBezTo>
                <a:cubicBezTo>
                  <a:pt x="2318769" y="1706765"/>
                  <a:pt x="2284201" y="1792632"/>
                  <a:pt x="2396054" y="1846136"/>
                </a:cubicBezTo>
                <a:cubicBezTo>
                  <a:pt x="2405522" y="1865952"/>
                  <a:pt x="2370953" y="1847457"/>
                  <a:pt x="2370953" y="1852521"/>
                </a:cubicBezTo>
                <a:cubicBezTo>
                  <a:pt x="2366990" y="2042755"/>
                  <a:pt x="2687356" y="1934868"/>
                  <a:pt x="2507907" y="1764449"/>
                </a:cubicBezTo>
                <a:cubicBezTo>
                  <a:pt x="2563393" y="1640051"/>
                  <a:pt x="2460127" y="1480641"/>
                  <a:pt x="2409265" y="1378038"/>
                </a:cubicBezTo>
                <a:cubicBezTo>
                  <a:pt x="2434806" y="1364827"/>
                  <a:pt x="2346733" y="1229417"/>
                  <a:pt x="2392531" y="1156758"/>
                </a:cubicBezTo>
                <a:cubicBezTo>
                  <a:pt x="2444274" y="1140025"/>
                  <a:pt x="2448237" y="1206078"/>
                  <a:pt x="2477081" y="1228096"/>
                </a:cubicBezTo>
                <a:cubicBezTo>
                  <a:pt x="2505045" y="1213124"/>
                  <a:pt x="2530366" y="1194189"/>
                  <a:pt x="2545778" y="1237123"/>
                </a:cubicBezTo>
                <a:cubicBezTo>
                  <a:pt x="2526843" y="1268389"/>
                  <a:pt x="2520017" y="1237123"/>
                  <a:pt x="2492714" y="1237123"/>
                </a:cubicBezTo>
                <a:cubicBezTo>
                  <a:pt x="2483026" y="1263545"/>
                  <a:pt x="2501742" y="1299875"/>
                  <a:pt x="2530806" y="1333562"/>
                </a:cubicBezTo>
                <a:cubicBezTo>
                  <a:pt x="2472237" y="1263545"/>
                  <a:pt x="2488311" y="1422514"/>
                  <a:pt x="2497118" y="1461706"/>
                </a:cubicBezTo>
                <a:cubicBezTo>
                  <a:pt x="2525962" y="1590511"/>
                  <a:pt x="2664457" y="1719973"/>
                  <a:pt x="2778732" y="1681885"/>
                </a:cubicBezTo>
                <a:cubicBezTo>
                  <a:pt x="2853815" y="1633005"/>
                  <a:pt x="2752310" y="1544934"/>
                  <a:pt x="2793485" y="1478880"/>
                </a:cubicBezTo>
                <a:cubicBezTo>
                  <a:pt x="2863503" y="1463027"/>
                  <a:pt x="2816604" y="1533925"/>
                  <a:pt x="2846989" y="1584786"/>
                </a:cubicBezTo>
                <a:cubicBezTo>
                  <a:pt x="2986806" y="1619354"/>
                  <a:pt x="2979760" y="1700821"/>
                  <a:pt x="3088090" y="1801880"/>
                </a:cubicBezTo>
                <a:cubicBezTo>
                  <a:pt x="3217558" y="1751899"/>
                  <a:pt x="3243980" y="1640492"/>
                  <a:pt x="3333595" y="1566951"/>
                </a:cubicBezTo>
                <a:cubicBezTo>
                  <a:pt x="3543650" y="1583245"/>
                  <a:pt x="3733007" y="1354919"/>
                  <a:pt x="3765594" y="1230958"/>
                </a:cubicBezTo>
                <a:cubicBezTo>
                  <a:pt x="3901668" y="1071549"/>
                  <a:pt x="4199796" y="1202776"/>
                  <a:pt x="4260346" y="985239"/>
                </a:cubicBezTo>
                <a:cubicBezTo>
                  <a:pt x="4322218" y="997349"/>
                  <a:pt x="4312970" y="1023990"/>
                  <a:pt x="4360530" y="1065824"/>
                </a:cubicBezTo>
                <a:cubicBezTo>
                  <a:pt x="4400823" y="1065164"/>
                  <a:pt x="4391576" y="1034339"/>
                  <a:pt x="4432089" y="1034339"/>
                </a:cubicBezTo>
                <a:cubicBezTo>
                  <a:pt x="4434731" y="851150"/>
                  <a:pt x="4613520" y="733134"/>
                  <a:pt x="4529410" y="531671"/>
                </a:cubicBezTo>
                <a:cubicBezTo>
                  <a:pt x="4570144" y="531230"/>
                  <a:pt x="4533814" y="484993"/>
                  <a:pt x="4585337" y="490938"/>
                </a:cubicBezTo>
                <a:close/>
                <a:moveTo>
                  <a:pt x="2036501" y="330689"/>
                </a:moveTo>
                <a:cubicBezTo>
                  <a:pt x="2084231" y="352676"/>
                  <a:pt x="2063239" y="416219"/>
                  <a:pt x="2090418" y="489437"/>
                </a:cubicBezTo>
                <a:cubicBezTo>
                  <a:pt x="2050920" y="446355"/>
                  <a:pt x="2031365" y="388780"/>
                  <a:pt x="2036501" y="330689"/>
                </a:cubicBezTo>
                <a:close/>
                <a:moveTo>
                  <a:pt x="3254386" y="6783"/>
                </a:moveTo>
                <a:cubicBezTo>
                  <a:pt x="3341354" y="133408"/>
                  <a:pt x="3528059" y="300994"/>
                  <a:pt x="3421716" y="455147"/>
                </a:cubicBezTo>
                <a:cubicBezTo>
                  <a:pt x="3258790" y="423435"/>
                  <a:pt x="3192739" y="151686"/>
                  <a:pt x="3188335" y="10086"/>
                </a:cubicBezTo>
                <a:cubicBezTo>
                  <a:pt x="3217618" y="-2686"/>
                  <a:pt x="3221801" y="25942"/>
                  <a:pt x="3254386" y="6783"/>
                </a:cubicBezTo>
                <a:close/>
                <a:moveTo>
                  <a:pt x="4231305" y="613"/>
                </a:moveTo>
                <a:cubicBezTo>
                  <a:pt x="4271133" y="7982"/>
                  <a:pt x="4231495" y="79755"/>
                  <a:pt x="4222050" y="104627"/>
                </a:cubicBezTo>
                <a:cubicBezTo>
                  <a:pt x="4175125" y="86338"/>
                  <a:pt x="4221168" y="34555"/>
                  <a:pt x="4209052" y="1723"/>
                </a:cubicBezTo>
                <a:cubicBezTo>
                  <a:pt x="4218304" y="-178"/>
                  <a:pt x="4225616" y="-439"/>
                  <a:pt x="4231305" y="613"/>
                </a:cubicBezTo>
                <a:close/>
              </a:path>
            </a:pathLst>
          </a:custGeom>
          <a:blipFill dpi="0" rotWithShape="0">
            <a:blip r:embed="rId5"/>
            <a:srcRect/>
            <a:stretch>
              <a:fillRect l="-19000" r="-19000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任意多边形: 形状 1081"/>
          <p:cNvSpPr/>
          <p:nvPr/>
        </p:nvSpPr>
        <p:spPr>
          <a:xfrm>
            <a:off x="5637173" y="535615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4" name="文本框 1083"/>
          <p:cNvSpPr txBox="1"/>
          <p:nvPr/>
        </p:nvSpPr>
        <p:spPr>
          <a:xfrm>
            <a:off x="4445640" y="112615"/>
            <a:ext cx="180216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</a:t>
            </a:r>
            <a:r>
              <a:rPr lang="zh-CN" sz="2370" b="0" u="none" strike="noStrike">
                <a:solidFill>
                  <a:srgbClr val="4FD1C5"/>
                </a:solidFill>
                <a:effectLst/>
                <a:uFillTx/>
                <a:latin typeface="WenQuanYiZenHei"/>
                <a:ea typeface="WenQuanYiZenHei"/>
              </a:rPr>
              <a:t>类型转换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5" name="文本框 1084"/>
          <p:cNvSpPr txBox="1"/>
          <p:nvPr/>
        </p:nvSpPr>
        <p:spPr>
          <a:xfrm>
            <a:off x="1632240" y="685406"/>
            <a:ext cx="50299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在项目开发过程中，可能会面临对不同类型的数据进行操作的问题。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6" name="文本框 1085"/>
          <p:cNvSpPr txBox="1"/>
          <p:nvPr/>
        </p:nvSpPr>
        <p:spPr>
          <a:xfrm>
            <a:off x="6646320" y="691526"/>
            <a:ext cx="58176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7" name="文本框 1086"/>
          <p:cNvSpPr txBox="1"/>
          <p:nvPr/>
        </p:nvSpPr>
        <p:spPr>
          <a:xfrm>
            <a:off x="7225560" y="685406"/>
            <a:ext cx="184464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内置的数据类型转换函数</a:t>
            </a:r>
            <a:endParaRPr lang="en-US" sz="13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8" name="任意多边形: 形状 1087"/>
          <p:cNvSpPr/>
          <p:nvPr/>
        </p:nvSpPr>
        <p:spPr>
          <a:xfrm>
            <a:off x="334080" y="1189995"/>
            <a:ext cx="2562840" cy="826200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1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1"/>
                  <a:pt x="13613" y="2761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1"/>
                  <a:pt x="24" y="2741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89" name="任意多边形: 形状 1088"/>
          <p:cNvSpPr/>
          <p:nvPr/>
        </p:nvSpPr>
        <p:spPr>
          <a:xfrm>
            <a:off x="334080" y="1189995"/>
            <a:ext cx="2562840" cy="826200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0" y="2648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1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1"/>
                  <a:pt x="13613" y="2761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1"/>
                  <a:pt x="24" y="2741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moveTo>
                  <a:pt x="23" y="186"/>
                </a:moveTo>
                <a:lnTo>
                  <a:pt x="23" y="2648"/>
                </a:lnTo>
                <a:cubicBezTo>
                  <a:pt x="23" y="2658"/>
                  <a:pt x="24" y="2669"/>
                  <a:pt x="26" y="2679"/>
                </a:cubicBezTo>
                <a:cubicBezTo>
                  <a:pt x="28" y="2690"/>
                  <a:pt x="32" y="2700"/>
                  <a:pt x="36" y="2710"/>
                </a:cubicBezTo>
                <a:cubicBezTo>
                  <a:pt x="40" y="2720"/>
                  <a:pt x="45" y="2729"/>
                  <a:pt x="51" y="2738"/>
                </a:cubicBezTo>
                <a:cubicBezTo>
                  <a:pt x="57" y="2747"/>
                  <a:pt x="63" y="2755"/>
                  <a:pt x="71" y="2762"/>
                </a:cubicBezTo>
                <a:cubicBezTo>
                  <a:pt x="78" y="2770"/>
                  <a:pt x="87" y="2777"/>
                  <a:pt x="95" y="2783"/>
                </a:cubicBezTo>
                <a:cubicBezTo>
                  <a:pt x="104" y="2789"/>
                  <a:pt x="114" y="2794"/>
                  <a:pt x="124" y="2798"/>
                </a:cubicBezTo>
                <a:cubicBezTo>
                  <a:pt x="133" y="2802"/>
                  <a:pt x="144" y="2805"/>
                  <a:pt x="154" y="2807"/>
                </a:cubicBezTo>
                <a:cubicBezTo>
                  <a:pt x="164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5" y="2810"/>
                  <a:pt x="13486" y="2809"/>
                  <a:pt x="13496" y="2807"/>
                </a:cubicBezTo>
                <a:cubicBezTo>
                  <a:pt x="13507" y="2805"/>
                  <a:pt x="13517" y="2802"/>
                  <a:pt x="13527" y="2798"/>
                </a:cubicBezTo>
                <a:cubicBezTo>
                  <a:pt x="13537" y="2794"/>
                  <a:pt x="13546" y="2789"/>
                  <a:pt x="13555" y="2783"/>
                </a:cubicBezTo>
                <a:cubicBezTo>
                  <a:pt x="13564" y="2777"/>
                  <a:pt x="13572" y="2770"/>
                  <a:pt x="13579" y="2762"/>
                </a:cubicBezTo>
                <a:cubicBezTo>
                  <a:pt x="13587" y="2755"/>
                  <a:pt x="13594" y="2747"/>
                  <a:pt x="13600" y="2738"/>
                </a:cubicBezTo>
                <a:cubicBezTo>
                  <a:pt x="13606" y="2729"/>
                  <a:pt x="13611" y="2720"/>
                  <a:pt x="13615" y="2710"/>
                </a:cubicBezTo>
                <a:cubicBezTo>
                  <a:pt x="13619" y="2700"/>
                  <a:pt x="13622" y="2690"/>
                  <a:pt x="13624" y="2679"/>
                </a:cubicBezTo>
                <a:cubicBezTo>
                  <a:pt x="13626" y="2669"/>
                  <a:pt x="13627" y="2658"/>
                  <a:pt x="13627" y="2648"/>
                </a:cubicBezTo>
                <a:lnTo>
                  <a:pt x="13627" y="186"/>
                </a:lnTo>
                <a:cubicBezTo>
                  <a:pt x="13627" y="175"/>
                  <a:pt x="13626" y="165"/>
                  <a:pt x="13624" y="154"/>
                </a:cubicBezTo>
                <a:cubicBezTo>
                  <a:pt x="13622" y="144"/>
                  <a:pt x="13619" y="134"/>
                  <a:pt x="13615" y="124"/>
                </a:cubicBezTo>
                <a:cubicBezTo>
                  <a:pt x="13611" y="114"/>
                  <a:pt x="13606" y="105"/>
                  <a:pt x="13600" y="96"/>
                </a:cubicBezTo>
                <a:cubicBezTo>
                  <a:pt x="13594" y="87"/>
                  <a:pt x="13587" y="79"/>
                  <a:pt x="13579" y="71"/>
                </a:cubicBezTo>
                <a:cubicBezTo>
                  <a:pt x="13572" y="63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9"/>
                  <a:pt x="13496" y="27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3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0" name="任意多边形: 形状 1089"/>
          <p:cNvSpPr/>
          <p:nvPr/>
        </p:nvSpPr>
        <p:spPr>
          <a:xfrm>
            <a:off x="2927520" y="1171912"/>
            <a:ext cx="2562840" cy="854212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4"/>
                </a:moveTo>
                <a:cubicBezTo>
                  <a:pt x="24" y="92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2647"/>
                </a:lnTo>
                <a:cubicBezTo>
                  <a:pt x="13650" y="2672"/>
                  <a:pt x="13646" y="2695"/>
                  <a:pt x="13636" y="2718"/>
                </a:cubicBezTo>
                <a:cubicBezTo>
                  <a:pt x="13627" y="2741"/>
                  <a:pt x="13613" y="2761"/>
                  <a:pt x="13596" y="2778"/>
                </a:cubicBezTo>
                <a:cubicBezTo>
                  <a:pt x="13578" y="2796"/>
                  <a:pt x="13558" y="2809"/>
                  <a:pt x="13536" y="2818"/>
                </a:cubicBezTo>
                <a:cubicBezTo>
                  <a:pt x="13513" y="2828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8"/>
                  <a:pt x="115" y="2818"/>
                </a:cubicBezTo>
                <a:cubicBezTo>
                  <a:pt x="92" y="2809"/>
                  <a:pt x="72" y="2796"/>
                  <a:pt x="54" y="2778"/>
                </a:cubicBezTo>
                <a:cubicBezTo>
                  <a:pt x="37" y="2761"/>
                  <a:pt x="24" y="2741"/>
                  <a:pt x="14" y="2718"/>
                </a:cubicBezTo>
                <a:cubicBezTo>
                  <a:pt x="5" y="2695"/>
                  <a:pt x="0" y="2672"/>
                  <a:pt x="0" y="2647"/>
                </a:cubicBez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1" name="任意多边形: 形状 1090"/>
          <p:cNvSpPr/>
          <p:nvPr/>
        </p:nvSpPr>
        <p:spPr>
          <a:xfrm>
            <a:off x="2927520" y="1171912"/>
            <a:ext cx="2562840" cy="854212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0" y="2647"/>
                </a:moveTo>
                <a:lnTo>
                  <a:pt x="0" y="185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2"/>
                  <a:pt x="37" y="71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4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4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1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5"/>
                </a:cubicBezTo>
                <a:lnTo>
                  <a:pt x="13650" y="2647"/>
                </a:lnTo>
                <a:cubicBezTo>
                  <a:pt x="13650" y="2672"/>
                  <a:pt x="13646" y="2695"/>
                  <a:pt x="13636" y="2718"/>
                </a:cubicBezTo>
                <a:cubicBezTo>
                  <a:pt x="13627" y="2741"/>
                  <a:pt x="13613" y="2761"/>
                  <a:pt x="13596" y="2778"/>
                </a:cubicBezTo>
                <a:cubicBezTo>
                  <a:pt x="13578" y="2796"/>
                  <a:pt x="13558" y="2809"/>
                  <a:pt x="13536" y="2818"/>
                </a:cubicBezTo>
                <a:cubicBezTo>
                  <a:pt x="13513" y="2828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8"/>
                  <a:pt x="115" y="2818"/>
                </a:cubicBezTo>
                <a:cubicBezTo>
                  <a:pt x="92" y="2809"/>
                  <a:pt x="72" y="2796"/>
                  <a:pt x="54" y="2778"/>
                </a:cubicBezTo>
                <a:cubicBezTo>
                  <a:pt x="37" y="2761"/>
                  <a:pt x="24" y="2741"/>
                  <a:pt x="14" y="2718"/>
                </a:cubicBezTo>
                <a:cubicBezTo>
                  <a:pt x="5" y="2695"/>
                  <a:pt x="0" y="2672"/>
                  <a:pt x="0" y="2647"/>
                </a:cubicBezTo>
                <a:moveTo>
                  <a:pt x="23" y="185"/>
                </a:moveTo>
                <a:lnTo>
                  <a:pt x="23" y="2647"/>
                </a:lnTo>
                <a:cubicBezTo>
                  <a:pt x="23" y="2658"/>
                  <a:pt x="24" y="2668"/>
                  <a:pt x="26" y="2679"/>
                </a:cubicBezTo>
                <a:cubicBezTo>
                  <a:pt x="28" y="2689"/>
                  <a:pt x="32" y="2699"/>
                  <a:pt x="36" y="2709"/>
                </a:cubicBezTo>
                <a:cubicBezTo>
                  <a:pt x="40" y="2719"/>
                  <a:pt x="45" y="2728"/>
                  <a:pt x="51" y="2737"/>
                </a:cubicBezTo>
                <a:cubicBezTo>
                  <a:pt x="57" y="2746"/>
                  <a:pt x="63" y="2754"/>
                  <a:pt x="71" y="2762"/>
                </a:cubicBezTo>
                <a:cubicBezTo>
                  <a:pt x="78" y="2769"/>
                  <a:pt x="87" y="2776"/>
                  <a:pt x="95" y="2782"/>
                </a:cubicBezTo>
                <a:cubicBezTo>
                  <a:pt x="104" y="2788"/>
                  <a:pt x="114" y="2793"/>
                  <a:pt x="124" y="2797"/>
                </a:cubicBezTo>
                <a:cubicBezTo>
                  <a:pt x="133" y="2801"/>
                  <a:pt x="144" y="2804"/>
                  <a:pt x="154" y="2806"/>
                </a:cubicBezTo>
                <a:cubicBezTo>
                  <a:pt x="164" y="2808"/>
                  <a:pt x="175" y="2809"/>
                  <a:pt x="186" y="2809"/>
                </a:cubicBezTo>
                <a:lnTo>
                  <a:pt x="13465" y="2809"/>
                </a:lnTo>
                <a:cubicBezTo>
                  <a:pt x="13475" y="2809"/>
                  <a:pt x="13486" y="2808"/>
                  <a:pt x="13496" y="2806"/>
                </a:cubicBezTo>
                <a:cubicBezTo>
                  <a:pt x="13507" y="2804"/>
                  <a:pt x="13517" y="2801"/>
                  <a:pt x="13527" y="2797"/>
                </a:cubicBezTo>
                <a:cubicBezTo>
                  <a:pt x="13537" y="2793"/>
                  <a:pt x="13546" y="2788"/>
                  <a:pt x="13555" y="2782"/>
                </a:cubicBezTo>
                <a:cubicBezTo>
                  <a:pt x="13564" y="2776"/>
                  <a:pt x="13572" y="2769"/>
                  <a:pt x="13579" y="2762"/>
                </a:cubicBezTo>
                <a:cubicBezTo>
                  <a:pt x="13587" y="2754"/>
                  <a:pt x="13594" y="2746"/>
                  <a:pt x="13600" y="2737"/>
                </a:cubicBezTo>
                <a:cubicBezTo>
                  <a:pt x="13606" y="2728"/>
                  <a:pt x="13611" y="2719"/>
                  <a:pt x="13615" y="2709"/>
                </a:cubicBezTo>
                <a:cubicBezTo>
                  <a:pt x="13619" y="2699"/>
                  <a:pt x="13622" y="2689"/>
                  <a:pt x="13624" y="2679"/>
                </a:cubicBezTo>
                <a:cubicBezTo>
                  <a:pt x="13626" y="2668"/>
                  <a:pt x="13627" y="2658"/>
                  <a:pt x="13627" y="2647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0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0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2" name="任意多边形: 形状 1091"/>
          <p:cNvSpPr/>
          <p:nvPr/>
        </p:nvSpPr>
        <p:spPr>
          <a:xfrm>
            <a:off x="334080" y="2050100"/>
            <a:ext cx="2562840" cy="854212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5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4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2647"/>
                </a:lnTo>
                <a:cubicBezTo>
                  <a:pt x="13650" y="2672"/>
                  <a:pt x="13646" y="2696"/>
                  <a:pt x="13636" y="2718"/>
                </a:cubicBezTo>
                <a:cubicBezTo>
                  <a:pt x="13627" y="2741"/>
                  <a:pt x="13613" y="2761"/>
                  <a:pt x="13596" y="2779"/>
                </a:cubicBezTo>
                <a:cubicBezTo>
                  <a:pt x="13578" y="2796"/>
                  <a:pt x="13558" y="2809"/>
                  <a:pt x="13536" y="2819"/>
                </a:cubicBezTo>
                <a:cubicBezTo>
                  <a:pt x="13513" y="2828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8"/>
                  <a:pt x="115" y="2819"/>
                </a:cubicBezTo>
                <a:cubicBezTo>
                  <a:pt x="92" y="2809"/>
                  <a:pt x="72" y="2796"/>
                  <a:pt x="54" y="2779"/>
                </a:cubicBezTo>
                <a:cubicBezTo>
                  <a:pt x="37" y="2761"/>
                  <a:pt x="24" y="2741"/>
                  <a:pt x="14" y="2718"/>
                </a:cubicBezTo>
                <a:cubicBezTo>
                  <a:pt x="5" y="2696"/>
                  <a:pt x="0" y="2672"/>
                  <a:pt x="0" y="2647"/>
                </a:cubicBez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3" name="任意多边形: 形状 1092"/>
          <p:cNvSpPr/>
          <p:nvPr/>
        </p:nvSpPr>
        <p:spPr>
          <a:xfrm>
            <a:off x="334080" y="2050100"/>
            <a:ext cx="2562840" cy="854212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0" y="2647"/>
                </a:moveTo>
                <a:lnTo>
                  <a:pt x="0" y="186"/>
                </a:lnTo>
                <a:cubicBezTo>
                  <a:pt x="0" y="161"/>
                  <a:pt x="5" y="137"/>
                  <a:pt x="14" y="115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4"/>
                  <a:pt x="13578" y="37"/>
                  <a:pt x="13596" y="54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2647"/>
                </a:lnTo>
                <a:cubicBezTo>
                  <a:pt x="13650" y="2672"/>
                  <a:pt x="13646" y="2696"/>
                  <a:pt x="13636" y="2718"/>
                </a:cubicBezTo>
                <a:cubicBezTo>
                  <a:pt x="13627" y="2741"/>
                  <a:pt x="13613" y="2761"/>
                  <a:pt x="13596" y="2779"/>
                </a:cubicBezTo>
                <a:cubicBezTo>
                  <a:pt x="13578" y="2796"/>
                  <a:pt x="13558" y="2809"/>
                  <a:pt x="13536" y="2819"/>
                </a:cubicBezTo>
                <a:cubicBezTo>
                  <a:pt x="13513" y="2828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8"/>
                  <a:pt x="115" y="2819"/>
                </a:cubicBezTo>
                <a:cubicBezTo>
                  <a:pt x="92" y="2809"/>
                  <a:pt x="72" y="2796"/>
                  <a:pt x="54" y="2779"/>
                </a:cubicBezTo>
                <a:cubicBezTo>
                  <a:pt x="37" y="2761"/>
                  <a:pt x="24" y="2741"/>
                  <a:pt x="14" y="2718"/>
                </a:cubicBezTo>
                <a:cubicBezTo>
                  <a:pt x="5" y="2696"/>
                  <a:pt x="0" y="2672"/>
                  <a:pt x="0" y="2647"/>
                </a:cubicBezTo>
                <a:moveTo>
                  <a:pt x="23" y="186"/>
                </a:moveTo>
                <a:lnTo>
                  <a:pt x="23" y="2647"/>
                </a:lnTo>
                <a:cubicBezTo>
                  <a:pt x="23" y="2658"/>
                  <a:pt x="24" y="2669"/>
                  <a:pt x="26" y="2679"/>
                </a:cubicBezTo>
                <a:cubicBezTo>
                  <a:pt x="28" y="2689"/>
                  <a:pt x="32" y="2700"/>
                  <a:pt x="36" y="2709"/>
                </a:cubicBezTo>
                <a:cubicBezTo>
                  <a:pt x="40" y="2719"/>
                  <a:pt x="45" y="2729"/>
                  <a:pt x="51" y="2738"/>
                </a:cubicBezTo>
                <a:cubicBezTo>
                  <a:pt x="57" y="2746"/>
                  <a:pt x="63" y="2755"/>
                  <a:pt x="71" y="2762"/>
                </a:cubicBezTo>
                <a:cubicBezTo>
                  <a:pt x="78" y="2770"/>
                  <a:pt x="87" y="2776"/>
                  <a:pt x="95" y="2782"/>
                </a:cubicBezTo>
                <a:cubicBezTo>
                  <a:pt x="104" y="2788"/>
                  <a:pt x="114" y="2793"/>
                  <a:pt x="124" y="2797"/>
                </a:cubicBezTo>
                <a:cubicBezTo>
                  <a:pt x="133" y="2802"/>
                  <a:pt x="144" y="2805"/>
                  <a:pt x="154" y="2807"/>
                </a:cubicBezTo>
                <a:cubicBezTo>
                  <a:pt x="164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5" y="2810"/>
                  <a:pt x="13486" y="2809"/>
                  <a:pt x="13496" y="2807"/>
                </a:cubicBezTo>
                <a:cubicBezTo>
                  <a:pt x="13507" y="2805"/>
                  <a:pt x="13517" y="2802"/>
                  <a:pt x="13527" y="2797"/>
                </a:cubicBezTo>
                <a:cubicBezTo>
                  <a:pt x="13537" y="2793"/>
                  <a:pt x="13546" y="2788"/>
                  <a:pt x="13555" y="2782"/>
                </a:cubicBezTo>
                <a:cubicBezTo>
                  <a:pt x="13564" y="2776"/>
                  <a:pt x="13572" y="2770"/>
                  <a:pt x="13579" y="2762"/>
                </a:cubicBezTo>
                <a:cubicBezTo>
                  <a:pt x="13587" y="2755"/>
                  <a:pt x="13594" y="2746"/>
                  <a:pt x="13600" y="2738"/>
                </a:cubicBezTo>
                <a:cubicBezTo>
                  <a:pt x="13606" y="2729"/>
                  <a:pt x="13611" y="2719"/>
                  <a:pt x="13615" y="2709"/>
                </a:cubicBezTo>
                <a:cubicBezTo>
                  <a:pt x="13619" y="2700"/>
                  <a:pt x="13622" y="2689"/>
                  <a:pt x="13624" y="2679"/>
                </a:cubicBezTo>
                <a:cubicBezTo>
                  <a:pt x="13626" y="2669"/>
                  <a:pt x="13627" y="2658"/>
                  <a:pt x="13627" y="2647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4"/>
                  <a:pt x="13619" y="133"/>
                  <a:pt x="13615" y="124"/>
                </a:cubicBezTo>
                <a:cubicBezTo>
                  <a:pt x="13611" y="114"/>
                  <a:pt x="13606" y="104"/>
                  <a:pt x="13600" y="95"/>
                </a:cubicBezTo>
                <a:cubicBezTo>
                  <a:pt x="13594" y="87"/>
                  <a:pt x="13587" y="78"/>
                  <a:pt x="13579" y="71"/>
                </a:cubicBezTo>
                <a:cubicBezTo>
                  <a:pt x="13572" y="63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3"/>
                  <a:pt x="71" y="71"/>
                </a:cubicBezTo>
                <a:cubicBezTo>
                  <a:pt x="63" y="78"/>
                  <a:pt x="57" y="87"/>
                  <a:pt x="51" y="95"/>
                </a:cubicBezTo>
                <a:cubicBezTo>
                  <a:pt x="45" y="104"/>
                  <a:pt x="40" y="114"/>
                  <a:pt x="36" y="124"/>
                </a:cubicBezTo>
                <a:cubicBezTo>
                  <a:pt x="32" y="133"/>
                  <a:pt x="28" y="144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4" name="任意多边形: 形状 1093"/>
          <p:cNvSpPr/>
          <p:nvPr/>
        </p:nvSpPr>
        <p:spPr>
          <a:xfrm>
            <a:off x="2927520" y="2099564"/>
            <a:ext cx="2562840" cy="780869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5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2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2"/>
                  <a:pt x="13613" y="2762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2"/>
                  <a:pt x="24" y="2742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5" name="任意多边形: 形状 1094"/>
          <p:cNvSpPr/>
          <p:nvPr/>
        </p:nvSpPr>
        <p:spPr>
          <a:xfrm>
            <a:off x="2927520" y="2099564"/>
            <a:ext cx="2562840" cy="780869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0" y="2648"/>
                </a:moveTo>
                <a:lnTo>
                  <a:pt x="0" y="186"/>
                </a:lnTo>
                <a:cubicBezTo>
                  <a:pt x="0" y="162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5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2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2"/>
                  <a:pt x="13613" y="2762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2"/>
                  <a:pt x="24" y="2742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moveTo>
                  <a:pt x="23" y="186"/>
                </a:moveTo>
                <a:lnTo>
                  <a:pt x="23" y="2648"/>
                </a:lnTo>
                <a:cubicBezTo>
                  <a:pt x="23" y="2658"/>
                  <a:pt x="24" y="2669"/>
                  <a:pt x="26" y="2679"/>
                </a:cubicBezTo>
                <a:cubicBezTo>
                  <a:pt x="28" y="2690"/>
                  <a:pt x="32" y="2700"/>
                  <a:pt x="36" y="2710"/>
                </a:cubicBezTo>
                <a:cubicBezTo>
                  <a:pt x="40" y="2720"/>
                  <a:pt x="45" y="2729"/>
                  <a:pt x="51" y="2738"/>
                </a:cubicBezTo>
                <a:cubicBezTo>
                  <a:pt x="57" y="2747"/>
                  <a:pt x="63" y="2755"/>
                  <a:pt x="71" y="2763"/>
                </a:cubicBezTo>
                <a:cubicBezTo>
                  <a:pt x="78" y="2770"/>
                  <a:pt x="87" y="2777"/>
                  <a:pt x="95" y="2783"/>
                </a:cubicBezTo>
                <a:cubicBezTo>
                  <a:pt x="104" y="2789"/>
                  <a:pt x="114" y="2794"/>
                  <a:pt x="124" y="2798"/>
                </a:cubicBezTo>
                <a:cubicBezTo>
                  <a:pt x="133" y="2802"/>
                  <a:pt x="144" y="2805"/>
                  <a:pt x="154" y="2807"/>
                </a:cubicBezTo>
                <a:cubicBezTo>
                  <a:pt x="164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5" y="2810"/>
                  <a:pt x="13486" y="2809"/>
                  <a:pt x="13496" y="2807"/>
                </a:cubicBezTo>
                <a:cubicBezTo>
                  <a:pt x="13507" y="2805"/>
                  <a:pt x="13517" y="2802"/>
                  <a:pt x="13527" y="2798"/>
                </a:cubicBezTo>
                <a:cubicBezTo>
                  <a:pt x="13537" y="2794"/>
                  <a:pt x="13546" y="2789"/>
                  <a:pt x="13555" y="2783"/>
                </a:cubicBezTo>
                <a:cubicBezTo>
                  <a:pt x="13564" y="2777"/>
                  <a:pt x="13572" y="2770"/>
                  <a:pt x="13579" y="2763"/>
                </a:cubicBezTo>
                <a:cubicBezTo>
                  <a:pt x="13587" y="2755"/>
                  <a:pt x="13594" y="2747"/>
                  <a:pt x="13600" y="2738"/>
                </a:cubicBezTo>
                <a:cubicBezTo>
                  <a:pt x="13606" y="2729"/>
                  <a:pt x="13611" y="2720"/>
                  <a:pt x="13615" y="2710"/>
                </a:cubicBezTo>
                <a:cubicBezTo>
                  <a:pt x="13619" y="2700"/>
                  <a:pt x="13622" y="2690"/>
                  <a:pt x="13624" y="2679"/>
                </a:cubicBezTo>
                <a:cubicBezTo>
                  <a:pt x="13626" y="2669"/>
                  <a:pt x="13627" y="2658"/>
                  <a:pt x="13627" y="2648"/>
                </a:cubicBezTo>
                <a:lnTo>
                  <a:pt x="13627" y="186"/>
                </a:lnTo>
                <a:cubicBezTo>
                  <a:pt x="13627" y="175"/>
                  <a:pt x="13626" y="165"/>
                  <a:pt x="13624" y="154"/>
                </a:cubicBezTo>
                <a:cubicBezTo>
                  <a:pt x="13622" y="144"/>
                  <a:pt x="13619" y="134"/>
                  <a:pt x="13615" y="124"/>
                </a:cubicBezTo>
                <a:cubicBezTo>
                  <a:pt x="13611" y="114"/>
                  <a:pt x="13606" y="105"/>
                  <a:pt x="13600" y="96"/>
                </a:cubicBezTo>
                <a:cubicBezTo>
                  <a:pt x="13594" y="87"/>
                  <a:pt x="13587" y="79"/>
                  <a:pt x="13579" y="71"/>
                </a:cubicBezTo>
                <a:cubicBezTo>
                  <a:pt x="13572" y="64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9"/>
                  <a:pt x="13496" y="27"/>
                </a:cubicBezTo>
                <a:cubicBezTo>
                  <a:pt x="13486" y="25"/>
                  <a:pt x="13475" y="24"/>
                  <a:pt x="13465" y="24"/>
                </a:cubicBezTo>
                <a:lnTo>
                  <a:pt x="186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6" name="任意多边形: 形状 1095"/>
          <p:cNvSpPr/>
          <p:nvPr/>
        </p:nvSpPr>
        <p:spPr>
          <a:xfrm>
            <a:off x="334080" y="3832919"/>
            <a:ext cx="5156278" cy="1019880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4"/>
                </a:move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2647"/>
                </a:lnTo>
                <a:cubicBezTo>
                  <a:pt x="13650" y="2672"/>
                  <a:pt x="13646" y="2695"/>
                  <a:pt x="13636" y="2718"/>
                </a:cubicBezTo>
                <a:cubicBezTo>
                  <a:pt x="13627" y="2741"/>
                  <a:pt x="13613" y="2761"/>
                  <a:pt x="13596" y="2778"/>
                </a:cubicBezTo>
                <a:cubicBezTo>
                  <a:pt x="13578" y="2796"/>
                  <a:pt x="13558" y="2809"/>
                  <a:pt x="13536" y="2819"/>
                </a:cubicBezTo>
                <a:cubicBezTo>
                  <a:pt x="13513" y="2828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8"/>
                  <a:pt x="115" y="2819"/>
                </a:cubicBezTo>
                <a:cubicBezTo>
                  <a:pt x="92" y="2809"/>
                  <a:pt x="72" y="2796"/>
                  <a:pt x="54" y="2778"/>
                </a:cubicBezTo>
                <a:cubicBezTo>
                  <a:pt x="37" y="2761"/>
                  <a:pt x="24" y="2741"/>
                  <a:pt x="14" y="2718"/>
                </a:cubicBezTo>
                <a:cubicBezTo>
                  <a:pt x="5" y="2695"/>
                  <a:pt x="0" y="2672"/>
                  <a:pt x="0" y="2647"/>
                </a:cubicBezTo>
                <a:lnTo>
                  <a:pt x="0" y="186"/>
                </a:lnTo>
                <a:cubicBezTo>
                  <a:pt x="0" y="161"/>
                  <a:pt x="5" y="137"/>
                  <a:pt x="14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7" name="任意多边形: 形状 1096"/>
          <p:cNvSpPr/>
          <p:nvPr/>
        </p:nvSpPr>
        <p:spPr>
          <a:xfrm>
            <a:off x="334080" y="3832919"/>
            <a:ext cx="5156278" cy="1019880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0" y="2647"/>
                </a:moveTo>
                <a:lnTo>
                  <a:pt x="0" y="186"/>
                </a:lnTo>
                <a:cubicBezTo>
                  <a:pt x="0" y="161"/>
                  <a:pt x="5" y="137"/>
                  <a:pt x="14" y="114"/>
                </a:cubicBezTo>
                <a:cubicBezTo>
                  <a:pt x="24" y="92"/>
                  <a:pt x="37" y="72"/>
                  <a:pt x="54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4"/>
                </a:cubicBezTo>
                <a:cubicBezTo>
                  <a:pt x="13558" y="23"/>
                  <a:pt x="13578" y="37"/>
                  <a:pt x="13596" y="54"/>
                </a:cubicBezTo>
                <a:cubicBezTo>
                  <a:pt x="13613" y="72"/>
                  <a:pt x="13627" y="92"/>
                  <a:pt x="13636" y="114"/>
                </a:cubicBezTo>
                <a:cubicBezTo>
                  <a:pt x="13646" y="137"/>
                  <a:pt x="13650" y="161"/>
                  <a:pt x="13650" y="186"/>
                </a:cubicBezTo>
                <a:lnTo>
                  <a:pt x="13650" y="2647"/>
                </a:lnTo>
                <a:cubicBezTo>
                  <a:pt x="13650" y="2672"/>
                  <a:pt x="13646" y="2695"/>
                  <a:pt x="13636" y="2718"/>
                </a:cubicBezTo>
                <a:cubicBezTo>
                  <a:pt x="13627" y="2741"/>
                  <a:pt x="13613" y="2761"/>
                  <a:pt x="13596" y="2778"/>
                </a:cubicBezTo>
                <a:cubicBezTo>
                  <a:pt x="13578" y="2796"/>
                  <a:pt x="13558" y="2809"/>
                  <a:pt x="13536" y="2819"/>
                </a:cubicBezTo>
                <a:cubicBezTo>
                  <a:pt x="13513" y="2828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8"/>
                  <a:pt x="115" y="2819"/>
                </a:cubicBezTo>
                <a:cubicBezTo>
                  <a:pt x="92" y="2809"/>
                  <a:pt x="72" y="2796"/>
                  <a:pt x="54" y="2778"/>
                </a:cubicBezTo>
                <a:cubicBezTo>
                  <a:pt x="37" y="2761"/>
                  <a:pt x="24" y="2741"/>
                  <a:pt x="14" y="2718"/>
                </a:cubicBezTo>
                <a:cubicBezTo>
                  <a:pt x="5" y="2695"/>
                  <a:pt x="0" y="2672"/>
                  <a:pt x="0" y="2647"/>
                </a:cubicBezTo>
                <a:moveTo>
                  <a:pt x="23" y="186"/>
                </a:moveTo>
                <a:lnTo>
                  <a:pt x="23" y="2647"/>
                </a:lnTo>
                <a:cubicBezTo>
                  <a:pt x="23" y="2658"/>
                  <a:pt x="24" y="2668"/>
                  <a:pt x="26" y="2679"/>
                </a:cubicBezTo>
                <a:cubicBezTo>
                  <a:pt x="28" y="2689"/>
                  <a:pt x="32" y="2699"/>
                  <a:pt x="36" y="2709"/>
                </a:cubicBezTo>
                <a:cubicBezTo>
                  <a:pt x="40" y="2719"/>
                  <a:pt x="45" y="2729"/>
                  <a:pt x="51" y="2737"/>
                </a:cubicBezTo>
                <a:cubicBezTo>
                  <a:pt x="57" y="2746"/>
                  <a:pt x="63" y="2754"/>
                  <a:pt x="71" y="2762"/>
                </a:cubicBezTo>
                <a:cubicBezTo>
                  <a:pt x="78" y="2770"/>
                  <a:pt x="87" y="2776"/>
                  <a:pt x="95" y="2782"/>
                </a:cubicBezTo>
                <a:cubicBezTo>
                  <a:pt x="104" y="2788"/>
                  <a:pt x="114" y="2793"/>
                  <a:pt x="124" y="2797"/>
                </a:cubicBezTo>
                <a:cubicBezTo>
                  <a:pt x="133" y="2801"/>
                  <a:pt x="144" y="2804"/>
                  <a:pt x="154" y="2806"/>
                </a:cubicBezTo>
                <a:cubicBezTo>
                  <a:pt x="164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5" y="2810"/>
                  <a:pt x="13486" y="2809"/>
                  <a:pt x="13496" y="2806"/>
                </a:cubicBezTo>
                <a:cubicBezTo>
                  <a:pt x="13507" y="2804"/>
                  <a:pt x="13517" y="2801"/>
                  <a:pt x="13527" y="2797"/>
                </a:cubicBezTo>
                <a:cubicBezTo>
                  <a:pt x="13537" y="2793"/>
                  <a:pt x="13546" y="2788"/>
                  <a:pt x="13555" y="2782"/>
                </a:cubicBezTo>
                <a:cubicBezTo>
                  <a:pt x="13564" y="2776"/>
                  <a:pt x="13572" y="2770"/>
                  <a:pt x="13579" y="2762"/>
                </a:cubicBezTo>
                <a:cubicBezTo>
                  <a:pt x="13587" y="2754"/>
                  <a:pt x="13594" y="2746"/>
                  <a:pt x="13600" y="2737"/>
                </a:cubicBezTo>
                <a:cubicBezTo>
                  <a:pt x="13606" y="2729"/>
                  <a:pt x="13611" y="2719"/>
                  <a:pt x="13615" y="2709"/>
                </a:cubicBezTo>
                <a:cubicBezTo>
                  <a:pt x="13619" y="2699"/>
                  <a:pt x="13622" y="2689"/>
                  <a:pt x="13624" y="2679"/>
                </a:cubicBezTo>
                <a:cubicBezTo>
                  <a:pt x="13626" y="2668"/>
                  <a:pt x="13627" y="2658"/>
                  <a:pt x="13627" y="2647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79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6" y="26"/>
                </a:cubicBezTo>
                <a:cubicBezTo>
                  <a:pt x="13486" y="24"/>
                  <a:pt x="13475" y="23"/>
                  <a:pt x="13465" y="23"/>
                </a:cubicBezTo>
                <a:lnTo>
                  <a:pt x="186" y="23"/>
                </a:lnTo>
                <a:cubicBezTo>
                  <a:pt x="175" y="23"/>
                  <a:pt x="164" y="24"/>
                  <a:pt x="154" y="26"/>
                </a:cubicBezTo>
                <a:cubicBezTo>
                  <a:pt x="144" y="28"/>
                  <a:pt x="133" y="31"/>
                  <a:pt x="124" y="35"/>
                </a:cubicBezTo>
                <a:cubicBezTo>
                  <a:pt x="114" y="39"/>
                  <a:pt x="104" y="44"/>
                  <a:pt x="95" y="50"/>
                </a:cubicBezTo>
                <a:cubicBezTo>
                  <a:pt x="87" y="56"/>
                  <a:pt x="78" y="63"/>
                  <a:pt x="71" y="71"/>
                </a:cubicBezTo>
                <a:cubicBezTo>
                  <a:pt x="63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8" y="143"/>
                  <a:pt x="26" y="154"/>
                </a:cubicBezTo>
                <a:cubicBezTo>
                  <a:pt x="24" y="164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098" name="图片 1097"/>
          <p:cNvPicPr/>
          <p:nvPr/>
        </p:nvPicPr>
        <p:blipFill>
          <a:blip r:embed="rId1"/>
          <a:stretch>
            <a:fillRect/>
          </a:stretch>
        </p:blipFill>
        <p:spPr>
          <a:xfrm>
            <a:off x="476280" y="1475278"/>
            <a:ext cx="1418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9" name="任意多边形: 形状 1098"/>
          <p:cNvSpPr/>
          <p:nvPr/>
        </p:nvSpPr>
        <p:spPr>
          <a:xfrm>
            <a:off x="718560" y="1692358"/>
            <a:ext cx="1145160" cy="234360"/>
          </a:xfrm>
          <a:custGeom>
            <a:avLst/>
            <a:gdLst/>
            <a:ahLst/>
            <a:cxnLst/>
            <a:rect l="0" t="0" r="r" b="b"/>
            <a:pathLst>
              <a:path w="3181" h="651">
                <a:moveTo>
                  <a:pt x="0" y="558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3088" y="0"/>
                </a:lnTo>
                <a:cubicBezTo>
                  <a:pt x="3100" y="0"/>
                  <a:pt x="3112" y="2"/>
                  <a:pt x="3124" y="7"/>
                </a:cubicBezTo>
                <a:cubicBezTo>
                  <a:pt x="3135" y="11"/>
                  <a:pt x="3145" y="18"/>
                  <a:pt x="3154" y="27"/>
                </a:cubicBezTo>
                <a:cubicBezTo>
                  <a:pt x="3163" y="36"/>
                  <a:pt x="3169" y="46"/>
                  <a:pt x="3174" y="57"/>
                </a:cubicBezTo>
                <a:cubicBezTo>
                  <a:pt x="3179" y="68"/>
                  <a:pt x="3181" y="80"/>
                  <a:pt x="3181" y="92"/>
                </a:cubicBezTo>
                <a:lnTo>
                  <a:pt x="3181" y="558"/>
                </a:lnTo>
                <a:cubicBezTo>
                  <a:pt x="3181" y="570"/>
                  <a:pt x="3179" y="582"/>
                  <a:pt x="3174" y="593"/>
                </a:cubicBezTo>
                <a:cubicBezTo>
                  <a:pt x="3169" y="605"/>
                  <a:pt x="3163" y="615"/>
                  <a:pt x="3154" y="623"/>
                </a:cubicBezTo>
                <a:cubicBezTo>
                  <a:pt x="3145" y="632"/>
                  <a:pt x="3135" y="639"/>
                  <a:pt x="3124" y="644"/>
                </a:cubicBezTo>
                <a:cubicBezTo>
                  <a:pt x="3112" y="648"/>
                  <a:pt x="3100" y="651"/>
                  <a:pt x="3088" y="651"/>
                </a:cubicBezTo>
                <a:lnTo>
                  <a:pt x="93" y="651"/>
                </a:lnTo>
                <a:cubicBezTo>
                  <a:pt x="80" y="651"/>
                  <a:pt x="69" y="648"/>
                  <a:pt x="57" y="644"/>
                </a:cubicBezTo>
                <a:cubicBezTo>
                  <a:pt x="46" y="639"/>
                  <a:pt x="36" y="632"/>
                  <a:pt x="27" y="623"/>
                </a:cubicBezTo>
                <a:cubicBezTo>
                  <a:pt x="18" y="615"/>
                  <a:pt x="12" y="605"/>
                  <a:pt x="7" y="593"/>
                </a:cubicBezTo>
                <a:cubicBezTo>
                  <a:pt x="2" y="582"/>
                  <a:pt x="0" y="570"/>
                  <a:pt x="0" y="5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0" name="文本框 1099"/>
          <p:cNvSpPr txBox="1"/>
          <p:nvPr/>
        </p:nvSpPr>
        <p:spPr>
          <a:xfrm>
            <a:off x="3342600" y="919406"/>
            <a:ext cx="40240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 dirty="0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能够返回一个新的对象，该对象用来表示转换后的值。</a:t>
            </a:r>
            <a:endParaRPr lang="en-US" sz="1320" b="0" u="none" strike="noStrike" dirty="0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1" name="文本框 1100"/>
          <p:cNvSpPr txBox="1"/>
          <p:nvPr/>
        </p:nvSpPr>
        <p:spPr>
          <a:xfrm>
            <a:off x="718560" y="1242718"/>
            <a:ext cx="9748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int(x [, base])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2" name="文本框 1101"/>
          <p:cNvSpPr txBox="1"/>
          <p:nvPr/>
        </p:nvSpPr>
        <p:spPr>
          <a:xfrm>
            <a:off x="718560" y="1438198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3" name="文本框 1102"/>
          <p:cNvSpPr txBox="1"/>
          <p:nvPr/>
        </p:nvSpPr>
        <p:spPr>
          <a:xfrm>
            <a:off x="1119960" y="1442878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x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4" name="文本框 1103"/>
          <p:cNvSpPr txBox="1"/>
          <p:nvPr/>
        </p:nvSpPr>
        <p:spPr>
          <a:xfrm>
            <a:off x="1198800" y="1438198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转换为整数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05" name="图片 1104"/>
          <p:cNvPicPr/>
          <p:nvPr/>
        </p:nvPicPr>
        <p:blipFill>
          <a:blip r:embed="rId2"/>
          <a:stretch>
            <a:fillRect/>
          </a:stretch>
        </p:blipFill>
        <p:spPr>
          <a:xfrm>
            <a:off x="3069720" y="1473459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06" name="任意多边形: 形状 1105"/>
          <p:cNvSpPr/>
          <p:nvPr/>
        </p:nvSpPr>
        <p:spPr>
          <a:xfrm>
            <a:off x="3336840" y="1690539"/>
            <a:ext cx="1279080" cy="234360"/>
          </a:xfrm>
          <a:custGeom>
            <a:avLst/>
            <a:gdLst/>
            <a:ahLst/>
            <a:cxnLst/>
            <a:rect l="0" t="0" r="r" b="b"/>
            <a:pathLst>
              <a:path w="3553" h="651">
                <a:moveTo>
                  <a:pt x="0" y="558"/>
                </a:moveTo>
                <a:lnTo>
                  <a:pt x="0" y="93"/>
                </a:lnTo>
                <a:cubicBezTo>
                  <a:pt x="0" y="81"/>
                  <a:pt x="3" y="69"/>
                  <a:pt x="8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9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3460" y="0"/>
                </a:lnTo>
                <a:cubicBezTo>
                  <a:pt x="3473" y="0"/>
                  <a:pt x="3484" y="2"/>
                  <a:pt x="3496" y="7"/>
                </a:cubicBezTo>
                <a:cubicBezTo>
                  <a:pt x="3507" y="12"/>
                  <a:pt x="3517" y="19"/>
                  <a:pt x="3526" y="27"/>
                </a:cubicBezTo>
                <a:cubicBezTo>
                  <a:pt x="3535" y="36"/>
                  <a:pt x="3541" y="46"/>
                  <a:pt x="3546" y="57"/>
                </a:cubicBezTo>
                <a:cubicBezTo>
                  <a:pt x="3551" y="69"/>
                  <a:pt x="3553" y="81"/>
                  <a:pt x="3553" y="93"/>
                </a:cubicBezTo>
                <a:lnTo>
                  <a:pt x="3553" y="558"/>
                </a:lnTo>
                <a:cubicBezTo>
                  <a:pt x="3553" y="570"/>
                  <a:pt x="3551" y="582"/>
                  <a:pt x="3546" y="594"/>
                </a:cubicBezTo>
                <a:cubicBezTo>
                  <a:pt x="3541" y="605"/>
                  <a:pt x="3535" y="615"/>
                  <a:pt x="3526" y="624"/>
                </a:cubicBezTo>
                <a:cubicBezTo>
                  <a:pt x="3517" y="633"/>
                  <a:pt x="3507" y="639"/>
                  <a:pt x="3496" y="644"/>
                </a:cubicBezTo>
                <a:cubicBezTo>
                  <a:pt x="3484" y="649"/>
                  <a:pt x="3473" y="651"/>
                  <a:pt x="3460" y="651"/>
                </a:cubicBezTo>
                <a:lnTo>
                  <a:pt x="93" y="651"/>
                </a:lnTo>
                <a:cubicBezTo>
                  <a:pt x="81" y="651"/>
                  <a:pt x="69" y="649"/>
                  <a:pt x="58" y="644"/>
                </a:cubicBezTo>
                <a:cubicBezTo>
                  <a:pt x="46" y="639"/>
                  <a:pt x="36" y="633"/>
                  <a:pt x="28" y="624"/>
                </a:cubicBezTo>
                <a:cubicBezTo>
                  <a:pt x="19" y="615"/>
                  <a:pt x="12" y="605"/>
                  <a:pt x="8" y="594"/>
                </a:cubicBezTo>
                <a:cubicBezTo>
                  <a:pt x="3" y="582"/>
                  <a:pt x="0" y="570"/>
                  <a:pt x="0" y="5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7" name="文本框 1106"/>
          <p:cNvSpPr txBox="1"/>
          <p:nvPr/>
        </p:nvSpPr>
        <p:spPr>
          <a:xfrm>
            <a:off x="785520" y="1745278"/>
            <a:ext cx="7758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"123"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123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8" name="文本框 1107"/>
          <p:cNvSpPr txBox="1"/>
          <p:nvPr/>
        </p:nvSpPr>
        <p:spPr>
          <a:xfrm>
            <a:off x="3337200" y="1240899"/>
            <a:ext cx="520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float(x)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09" name="文本框 1108"/>
          <p:cNvSpPr txBox="1"/>
          <p:nvPr/>
        </p:nvSpPr>
        <p:spPr>
          <a:xfrm>
            <a:off x="3337200" y="1436739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0" name="文本框 1109"/>
          <p:cNvSpPr txBox="1"/>
          <p:nvPr/>
        </p:nvSpPr>
        <p:spPr>
          <a:xfrm>
            <a:off x="3738240" y="1441419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x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1" name="文本框 1110"/>
          <p:cNvSpPr txBox="1"/>
          <p:nvPr/>
        </p:nvSpPr>
        <p:spPr>
          <a:xfrm>
            <a:off x="3817440" y="1436739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转换为浮点数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12" name="图片 1111"/>
          <p:cNvPicPr/>
          <p:nvPr/>
        </p:nvPicPr>
        <p:blipFill>
          <a:blip r:embed="rId3"/>
          <a:stretch>
            <a:fillRect/>
          </a:stretch>
        </p:blipFill>
        <p:spPr>
          <a:xfrm>
            <a:off x="476280" y="2335024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3" name="任意多边形: 形状 1112"/>
          <p:cNvSpPr/>
          <p:nvPr/>
        </p:nvSpPr>
        <p:spPr>
          <a:xfrm>
            <a:off x="701640" y="2552104"/>
            <a:ext cx="1437840" cy="234360"/>
          </a:xfrm>
          <a:custGeom>
            <a:avLst/>
            <a:gdLst/>
            <a:ahLst/>
            <a:cxnLst/>
            <a:rect l="0" t="0" r="r" b="b"/>
            <a:pathLst>
              <a:path w="3994" h="651">
                <a:moveTo>
                  <a:pt x="0" y="558"/>
                </a:moveTo>
                <a:lnTo>
                  <a:pt x="0" y="93"/>
                </a:lnTo>
                <a:cubicBezTo>
                  <a:pt x="0" y="81"/>
                  <a:pt x="3" y="69"/>
                  <a:pt x="7" y="58"/>
                </a:cubicBezTo>
                <a:cubicBezTo>
                  <a:pt x="12" y="46"/>
                  <a:pt x="19" y="36"/>
                  <a:pt x="28" y="28"/>
                </a:cubicBezTo>
                <a:cubicBezTo>
                  <a:pt x="36" y="19"/>
                  <a:pt x="46" y="12"/>
                  <a:pt x="59" y="7"/>
                </a:cubicBezTo>
                <a:cubicBezTo>
                  <a:pt x="70" y="3"/>
                  <a:pt x="82" y="0"/>
                  <a:pt x="94" y="0"/>
                </a:cubicBezTo>
                <a:lnTo>
                  <a:pt x="3901" y="0"/>
                </a:lnTo>
                <a:cubicBezTo>
                  <a:pt x="3914" y="0"/>
                  <a:pt x="3925" y="3"/>
                  <a:pt x="3937" y="7"/>
                </a:cubicBezTo>
                <a:cubicBezTo>
                  <a:pt x="3948" y="12"/>
                  <a:pt x="3958" y="19"/>
                  <a:pt x="3967" y="28"/>
                </a:cubicBezTo>
                <a:cubicBezTo>
                  <a:pt x="3976" y="36"/>
                  <a:pt x="3982" y="46"/>
                  <a:pt x="3987" y="58"/>
                </a:cubicBezTo>
                <a:cubicBezTo>
                  <a:pt x="3992" y="69"/>
                  <a:pt x="3994" y="81"/>
                  <a:pt x="3994" y="93"/>
                </a:cubicBezTo>
                <a:lnTo>
                  <a:pt x="3994" y="558"/>
                </a:lnTo>
                <a:cubicBezTo>
                  <a:pt x="3994" y="571"/>
                  <a:pt x="3992" y="583"/>
                  <a:pt x="3987" y="594"/>
                </a:cubicBezTo>
                <a:cubicBezTo>
                  <a:pt x="3982" y="605"/>
                  <a:pt x="3976" y="615"/>
                  <a:pt x="3967" y="624"/>
                </a:cubicBezTo>
                <a:cubicBezTo>
                  <a:pt x="3958" y="633"/>
                  <a:pt x="3948" y="640"/>
                  <a:pt x="3937" y="644"/>
                </a:cubicBezTo>
                <a:cubicBezTo>
                  <a:pt x="3925" y="649"/>
                  <a:pt x="3914" y="651"/>
                  <a:pt x="3901" y="651"/>
                </a:cubicBezTo>
                <a:lnTo>
                  <a:pt x="94" y="651"/>
                </a:lnTo>
                <a:cubicBezTo>
                  <a:pt x="82" y="651"/>
                  <a:pt x="70" y="649"/>
                  <a:pt x="59" y="644"/>
                </a:cubicBezTo>
                <a:cubicBezTo>
                  <a:pt x="46" y="640"/>
                  <a:pt x="36" y="633"/>
                  <a:pt x="28" y="624"/>
                </a:cubicBezTo>
                <a:cubicBezTo>
                  <a:pt x="19" y="615"/>
                  <a:pt x="12" y="605"/>
                  <a:pt x="7" y="594"/>
                </a:cubicBezTo>
                <a:cubicBezTo>
                  <a:pt x="3" y="583"/>
                  <a:pt x="0" y="571"/>
                  <a:pt x="0" y="5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4" name="文本框 1113"/>
          <p:cNvSpPr txBox="1"/>
          <p:nvPr/>
        </p:nvSpPr>
        <p:spPr>
          <a:xfrm>
            <a:off x="3404160" y="1743819"/>
            <a:ext cx="4942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5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5.0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5" name="文本框 1114"/>
          <p:cNvSpPr txBox="1"/>
          <p:nvPr/>
        </p:nvSpPr>
        <p:spPr>
          <a:xfrm>
            <a:off x="702000" y="2102464"/>
            <a:ext cx="1429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complex(real [, imag])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6" name="文本框 1115"/>
          <p:cNvSpPr txBox="1"/>
          <p:nvPr/>
        </p:nvSpPr>
        <p:spPr>
          <a:xfrm>
            <a:off x="702000" y="2298304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创建一个复数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17" name="图片 1116"/>
          <p:cNvPicPr/>
          <p:nvPr/>
        </p:nvPicPr>
        <p:blipFill>
          <a:blip r:embed="rId4"/>
          <a:stretch>
            <a:fillRect/>
          </a:stretch>
        </p:blipFill>
        <p:spPr>
          <a:xfrm>
            <a:off x="3069720" y="2376536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8" name="任意多边形: 形状 1117"/>
          <p:cNvSpPr/>
          <p:nvPr/>
        </p:nvSpPr>
        <p:spPr>
          <a:xfrm>
            <a:off x="3320280" y="2593616"/>
            <a:ext cx="1279080" cy="234360"/>
          </a:xfrm>
          <a:custGeom>
            <a:avLst/>
            <a:gdLst/>
            <a:ahLst/>
            <a:cxnLst/>
            <a:rect l="0" t="0" r="r" b="b"/>
            <a:pathLst>
              <a:path w="3553" h="651">
                <a:moveTo>
                  <a:pt x="0" y="557"/>
                </a:moveTo>
                <a:lnTo>
                  <a:pt x="0" y="93"/>
                </a:lnTo>
                <a:cubicBezTo>
                  <a:pt x="0" y="80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8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3460" y="0"/>
                </a:lnTo>
                <a:cubicBezTo>
                  <a:pt x="3472" y="0"/>
                  <a:pt x="3484" y="2"/>
                  <a:pt x="3495" y="7"/>
                </a:cubicBezTo>
                <a:cubicBezTo>
                  <a:pt x="3507" y="12"/>
                  <a:pt x="3517" y="18"/>
                  <a:pt x="3525" y="27"/>
                </a:cubicBezTo>
                <a:cubicBezTo>
                  <a:pt x="3534" y="36"/>
                  <a:pt x="3541" y="46"/>
                  <a:pt x="3546" y="57"/>
                </a:cubicBezTo>
                <a:cubicBezTo>
                  <a:pt x="3550" y="69"/>
                  <a:pt x="3553" y="80"/>
                  <a:pt x="3553" y="93"/>
                </a:cubicBezTo>
                <a:lnTo>
                  <a:pt x="3553" y="557"/>
                </a:lnTo>
                <a:cubicBezTo>
                  <a:pt x="3553" y="569"/>
                  <a:pt x="3550" y="581"/>
                  <a:pt x="3546" y="592"/>
                </a:cubicBezTo>
                <a:cubicBezTo>
                  <a:pt x="3541" y="605"/>
                  <a:pt x="3534" y="615"/>
                  <a:pt x="3525" y="624"/>
                </a:cubicBezTo>
                <a:cubicBezTo>
                  <a:pt x="3517" y="632"/>
                  <a:pt x="3507" y="639"/>
                  <a:pt x="3495" y="644"/>
                </a:cubicBezTo>
                <a:cubicBezTo>
                  <a:pt x="3484" y="648"/>
                  <a:pt x="3472" y="651"/>
                  <a:pt x="3460" y="651"/>
                </a:cubicBezTo>
                <a:lnTo>
                  <a:pt x="93" y="651"/>
                </a:lnTo>
                <a:cubicBezTo>
                  <a:pt x="81" y="651"/>
                  <a:pt x="69" y="648"/>
                  <a:pt x="57" y="644"/>
                </a:cubicBezTo>
                <a:cubicBezTo>
                  <a:pt x="46" y="639"/>
                  <a:pt x="36" y="632"/>
                  <a:pt x="27" y="624"/>
                </a:cubicBezTo>
                <a:cubicBezTo>
                  <a:pt x="19" y="615"/>
                  <a:pt x="12" y="605"/>
                  <a:pt x="7" y="592"/>
                </a:cubicBezTo>
                <a:cubicBezTo>
                  <a:pt x="2" y="581"/>
                  <a:pt x="0" y="569"/>
                  <a:pt x="0" y="557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19" name="文本框 1118"/>
          <p:cNvSpPr txBox="1"/>
          <p:nvPr/>
        </p:nvSpPr>
        <p:spPr>
          <a:xfrm>
            <a:off x="768960" y="2605384"/>
            <a:ext cx="7754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1, 2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C4B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1+2j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0" name="文本框 1119"/>
          <p:cNvSpPr txBox="1"/>
          <p:nvPr/>
        </p:nvSpPr>
        <p:spPr>
          <a:xfrm>
            <a:off x="3320640" y="2143976"/>
            <a:ext cx="390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str(x)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1" name="文本框 1120"/>
          <p:cNvSpPr txBox="1"/>
          <p:nvPr/>
        </p:nvSpPr>
        <p:spPr>
          <a:xfrm>
            <a:off x="3320640" y="2339456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2" name="文本框 1121"/>
          <p:cNvSpPr txBox="1"/>
          <p:nvPr/>
        </p:nvSpPr>
        <p:spPr>
          <a:xfrm>
            <a:off x="3721680" y="2344136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x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3" name="文本框 1122"/>
          <p:cNvSpPr txBox="1"/>
          <p:nvPr/>
        </p:nvSpPr>
        <p:spPr>
          <a:xfrm>
            <a:off x="3800880" y="2339456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转换为字符串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24" name="图片 1123"/>
          <p:cNvPicPr/>
          <p:nvPr/>
        </p:nvPicPr>
        <p:blipFill>
          <a:blip r:embed="rId5"/>
          <a:stretch>
            <a:fillRect/>
          </a:stretch>
        </p:blipFill>
        <p:spPr>
          <a:xfrm>
            <a:off x="476280" y="4259159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5" name="任意多边形: 形状 1124"/>
          <p:cNvSpPr/>
          <p:nvPr/>
        </p:nvSpPr>
        <p:spPr>
          <a:xfrm>
            <a:off x="785520" y="4476239"/>
            <a:ext cx="3133800" cy="234360"/>
          </a:xfrm>
          <a:custGeom>
            <a:avLst/>
            <a:gdLst/>
            <a:ahLst/>
            <a:cxnLst/>
            <a:rect l="0" t="0" r="r" b="b"/>
            <a:pathLst>
              <a:path w="8705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1" y="46"/>
                  <a:pt x="18" y="36"/>
                  <a:pt x="27" y="27"/>
                </a:cubicBezTo>
                <a:cubicBezTo>
                  <a:pt x="35" y="19"/>
                  <a:pt x="45" y="12"/>
                  <a:pt x="57" y="7"/>
                </a:cubicBezTo>
                <a:cubicBezTo>
                  <a:pt x="68" y="3"/>
                  <a:pt x="80" y="0"/>
                  <a:pt x="92" y="0"/>
                </a:cubicBezTo>
                <a:lnTo>
                  <a:pt x="8613" y="0"/>
                </a:lnTo>
                <a:cubicBezTo>
                  <a:pt x="8625" y="0"/>
                  <a:pt x="8637" y="3"/>
                  <a:pt x="8648" y="7"/>
                </a:cubicBezTo>
                <a:cubicBezTo>
                  <a:pt x="8659" y="12"/>
                  <a:pt x="8670" y="19"/>
                  <a:pt x="8678" y="27"/>
                </a:cubicBezTo>
                <a:cubicBezTo>
                  <a:pt x="8687" y="36"/>
                  <a:pt x="8694" y="46"/>
                  <a:pt x="8698" y="58"/>
                </a:cubicBezTo>
                <a:cubicBezTo>
                  <a:pt x="8703" y="69"/>
                  <a:pt x="8705" y="81"/>
                  <a:pt x="8705" y="93"/>
                </a:cubicBezTo>
                <a:lnTo>
                  <a:pt x="8705" y="557"/>
                </a:lnTo>
                <a:cubicBezTo>
                  <a:pt x="8705" y="570"/>
                  <a:pt x="8703" y="582"/>
                  <a:pt x="8698" y="593"/>
                </a:cubicBezTo>
                <a:cubicBezTo>
                  <a:pt x="8694" y="604"/>
                  <a:pt x="8687" y="614"/>
                  <a:pt x="8678" y="623"/>
                </a:cubicBezTo>
                <a:cubicBezTo>
                  <a:pt x="8670" y="632"/>
                  <a:pt x="8659" y="638"/>
                  <a:pt x="8648" y="643"/>
                </a:cubicBezTo>
                <a:cubicBezTo>
                  <a:pt x="8637" y="649"/>
                  <a:pt x="8625" y="651"/>
                  <a:pt x="8613" y="651"/>
                </a:cubicBezTo>
                <a:lnTo>
                  <a:pt x="92" y="651"/>
                </a:lnTo>
                <a:cubicBezTo>
                  <a:pt x="80" y="651"/>
                  <a:pt x="68" y="649"/>
                  <a:pt x="57" y="643"/>
                </a:cubicBezTo>
                <a:cubicBezTo>
                  <a:pt x="45" y="638"/>
                  <a:pt x="35" y="632"/>
                  <a:pt x="27" y="623"/>
                </a:cubicBezTo>
                <a:cubicBezTo>
                  <a:pt x="18" y="614"/>
                  <a:pt x="11" y="604"/>
                  <a:pt x="7" y="593"/>
                </a:cubicBezTo>
                <a:cubicBezTo>
                  <a:pt x="2" y="582"/>
                  <a:pt x="0" y="570"/>
                  <a:pt x="0" y="557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6" name="文本框 1125"/>
          <p:cNvSpPr txBox="1"/>
          <p:nvPr/>
        </p:nvSpPr>
        <p:spPr>
          <a:xfrm>
            <a:off x="3387240" y="2646536"/>
            <a:ext cx="7758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123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"123"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7" name="文本框 1126"/>
          <p:cNvSpPr txBox="1"/>
          <p:nvPr/>
        </p:nvSpPr>
        <p:spPr>
          <a:xfrm>
            <a:off x="785520" y="4026599"/>
            <a:ext cx="5850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eval(str)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8" name="文本框 1127"/>
          <p:cNvSpPr txBox="1"/>
          <p:nvPr/>
        </p:nvSpPr>
        <p:spPr>
          <a:xfrm>
            <a:off x="785520" y="4222439"/>
            <a:ext cx="12078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计算字符串中有效的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29" name="文本框 1128"/>
          <p:cNvSpPr txBox="1"/>
          <p:nvPr/>
        </p:nvSpPr>
        <p:spPr>
          <a:xfrm>
            <a:off x="1989000" y="4227119"/>
            <a:ext cx="46548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Python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0" name="文本框 1129"/>
          <p:cNvSpPr txBox="1"/>
          <p:nvPr/>
        </p:nvSpPr>
        <p:spPr>
          <a:xfrm>
            <a:off x="2452320" y="4222439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表达式，并返回一个对象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1" name="任意多边形: 形状 1130"/>
          <p:cNvSpPr/>
          <p:nvPr/>
        </p:nvSpPr>
        <p:spPr>
          <a:xfrm>
            <a:off x="5547994" y="1189995"/>
            <a:ext cx="4914360" cy="826200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15" y="115"/>
                </a:move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1"/>
                  <a:pt x="13651" y="186"/>
                </a:cubicBezTo>
                <a:lnTo>
                  <a:pt x="13651" y="2648"/>
                </a:lnTo>
                <a:cubicBezTo>
                  <a:pt x="13651" y="2672"/>
                  <a:pt x="13646" y="2696"/>
                  <a:pt x="13637" y="2719"/>
                </a:cubicBezTo>
                <a:cubicBezTo>
                  <a:pt x="13627" y="2741"/>
                  <a:pt x="13614" y="2761"/>
                  <a:pt x="13596" y="2779"/>
                </a:cubicBezTo>
                <a:cubicBezTo>
                  <a:pt x="13579" y="2796"/>
                  <a:pt x="13559" y="2810"/>
                  <a:pt x="13536" y="2819"/>
                </a:cubicBezTo>
                <a:cubicBezTo>
                  <a:pt x="13513" y="2829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9"/>
                  <a:pt x="115" y="2819"/>
                </a:cubicBezTo>
                <a:cubicBezTo>
                  <a:pt x="92" y="2810"/>
                  <a:pt x="72" y="2796"/>
                  <a:pt x="55" y="2779"/>
                </a:cubicBezTo>
                <a:cubicBezTo>
                  <a:pt x="37" y="2761"/>
                  <a:pt x="24" y="2741"/>
                  <a:pt x="15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5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2" name="任意多边形: 形状 1131"/>
          <p:cNvSpPr/>
          <p:nvPr/>
        </p:nvSpPr>
        <p:spPr>
          <a:xfrm>
            <a:off x="5547994" y="1189995"/>
            <a:ext cx="4914360" cy="826200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0" y="2648"/>
                </a:moveTo>
                <a:lnTo>
                  <a:pt x="0" y="186"/>
                </a:lnTo>
                <a:cubicBezTo>
                  <a:pt x="0" y="161"/>
                  <a:pt x="5" y="138"/>
                  <a:pt x="15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1"/>
                  <a:pt x="13651" y="186"/>
                </a:cubicBezTo>
                <a:lnTo>
                  <a:pt x="13651" y="2648"/>
                </a:lnTo>
                <a:cubicBezTo>
                  <a:pt x="13651" y="2672"/>
                  <a:pt x="13646" y="2696"/>
                  <a:pt x="13637" y="2719"/>
                </a:cubicBezTo>
                <a:cubicBezTo>
                  <a:pt x="13627" y="2741"/>
                  <a:pt x="13614" y="2761"/>
                  <a:pt x="13596" y="2779"/>
                </a:cubicBezTo>
                <a:cubicBezTo>
                  <a:pt x="13579" y="2796"/>
                  <a:pt x="13559" y="2810"/>
                  <a:pt x="13536" y="2819"/>
                </a:cubicBezTo>
                <a:cubicBezTo>
                  <a:pt x="13513" y="2829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9"/>
                  <a:pt x="115" y="2819"/>
                </a:cubicBezTo>
                <a:cubicBezTo>
                  <a:pt x="92" y="2810"/>
                  <a:pt x="72" y="2796"/>
                  <a:pt x="55" y="2779"/>
                </a:cubicBezTo>
                <a:cubicBezTo>
                  <a:pt x="37" y="2761"/>
                  <a:pt x="24" y="2741"/>
                  <a:pt x="15" y="2719"/>
                </a:cubicBezTo>
                <a:cubicBezTo>
                  <a:pt x="5" y="2696"/>
                  <a:pt x="0" y="2672"/>
                  <a:pt x="0" y="2648"/>
                </a:cubicBezTo>
                <a:moveTo>
                  <a:pt x="24" y="186"/>
                </a:moveTo>
                <a:lnTo>
                  <a:pt x="24" y="2648"/>
                </a:lnTo>
                <a:cubicBezTo>
                  <a:pt x="24" y="2658"/>
                  <a:pt x="25" y="2669"/>
                  <a:pt x="27" y="2679"/>
                </a:cubicBezTo>
                <a:cubicBezTo>
                  <a:pt x="29" y="2690"/>
                  <a:pt x="32" y="2700"/>
                  <a:pt x="36" y="2710"/>
                </a:cubicBezTo>
                <a:cubicBezTo>
                  <a:pt x="40" y="2720"/>
                  <a:pt x="45" y="2729"/>
                  <a:pt x="51" y="2738"/>
                </a:cubicBezTo>
                <a:cubicBezTo>
                  <a:pt x="57" y="2747"/>
                  <a:pt x="64" y="2755"/>
                  <a:pt x="71" y="2762"/>
                </a:cubicBezTo>
                <a:cubicBezTo>
                  <a:pt x="79" y="2770"/>
                  <a:pt x="87" y="2777"/>
                  <a:pt x="96" y="2783"/>
                </a:cubicBezTo>
                <a:cubicBezTo>
                  <a:pt x="105" y="2789"/>
                  <a:pt x="114" y="2794"/>
                  <a:pt x="124" y="2798"/>
                </a:cubicBezTo>
                <a:cubicBezTo>
                  <a:pt x="134" y="2802"/>
                  <a:pt x="144" y="2805"/>
                  <a:pt x="154" y="2807"/>
                </a:cubicBezTo>
                <a:cubicBezTo>
                  <a:pt x="165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6" y="2810"/>
                  <a:pt x="13486" y="2809"/>
                  <a:pt x="13497" y="2807"/>
                </a:cubicBezTo>
                <a:cubicBezTo>
                  <a:pt x="13507" y="2805"/>
                  <a:pt x="13517" y="2802"/>
                  <a:pt x="13527" y="2798"/>
                </a:cubicBezTo>
                <a:cubicBezTo>
                  <a:pt x="13537" y="2794"/>
                  <a:pt x="13546" y="2789"/>
                  <a:pt x="13555" y="2783"/>
                </a:cubicBezTo>
                <a:cubicBezTo>
                  <a:pt x="13564" y="2777"/>
                  <a:pt x="13572" y="2770"/>
                  <a:pt x="13580" y="2762"/>
                </a:cubicBezTo>
                <a:cubicBezTo>
                  <a:pt x="13587" y="2755"/>
                  <a:pt x="13594" y="2747"/>
                  <a:pt x="13600" y="2738"/>
                </a:cubicBezTo>
                <a:cubicBezTo>
                  <a:pt x="13606" y="2729"/>
                  <a:pt x="13611" y="2720"/>
                  <a:pt x="13615" y="2710"/>
                </a:cubicBezTo>
                <a:cubicBezTo>
                  <a:pt x="13619" y="2700"/>
                  <a:pt x="13622" y="2690"/>
                  <a:pt x="13624" y="2679"/>
                </a:cubicBezTo>
                <a:cubicBezTo>
                  <a:pt x="13626" y="2669"/>
                  <a:pt x="13627" y="2658"/>
                  <a:pt x="13627" y="2648"/>
                </a:cubicBezTo>
                <a:lnTo>
                  <a:pt x="13627" y="186"/>
                </a:lnTo>
                <a:cubicBezTo>
                  <a:pt x="13627" y="175"/>
                  <a:pt x="13626" y="165"/>
                  <a:pt x="13624" y="154"/>
                </a:cubicBezTo>
                <a:cubicBezTo>
                  <a:pt x="13622" y="144"/>
                  <a:pt x="13619" y="134"/>
                  <a:pt x="13615" y="124"/>
                </a:cubicBezTo>
                <a:cubicBezTo>
                  <a:pt x="13611" y="114"/>
                  <a:pt x="13606" y="105"/>
                  <a:pt x="13600" y="96"/>
                </a:cubicBezTo>
                <a:cubicBezTo>
                  <a:pt x="13594" y="87"/>
                  <a:pt x="13587" y="79"/>
                  <a:pt x="13580" y="71"/>
                </a:cubicBezTo>
                <a:cubicBezTo>
                  <a:pt x="13572" y="63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9"/>
                  <a:pt x="13497" y="27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7"/>
                </a:cubicBezTo>
                <a:cubicBezTo>
                  <a:pt x="144" y="29"/>
                  <a:pt x="134" y="32"/>
                  <a:pt x="124" y="36"/>
                </a:cubicBezTo>
                <a:cubicBezTo>
                  <a:pt x="114" y="40"/>
                  <a:pt x="105" y="45"/>
                  <a:pt x="96" y="51"/>
                </a:cubicBezTo>
                <a:cubicBezTo>
                  <a:pt x="87" y="57"/>
                  <a:pt x="79" y="63"/>
                  <a:pt x="71" y="71"/>
                </a:cubicBezTo>
                <a:cubicBezTo>
                  <a:pt x="64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9" y="144"/>
                  <a:pt x="27" y="154"/>
                </a:cubicBezTo>
                <a:cubicBezTo>
                  <a:pt x="25" y="165"/>
                  <a:pt x="24" y="175"/>
                  <a:pt x="24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3" name="任意多边形: 形状 1132"/>
          <p:cNvSpPr/>
          <p:nvPr/>
        </p:nvSpPr>
        <p:spPr>
          <a:xfrm>
            <a:off x="5547994" y="2044178"/>
            <a:ext cx="4914360" cy="854212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15" y="114"/>
                </a:moveTo>
                <a:cubicBezTo>
                  <a:pt x="24" y="92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2647"/>
                </a:lnTo>
                <a:cubicBezTo>
                  <a:pt x="13651" y="2672"/>
                  <a:pt x="13646" y="2695"/>
                  <a:pt x="13637" y="2718"/>
                </a:cubicBezTo>
                <a:cubicBezTo>
                  <a:pt x="13627" y="2741"/>
                  <a:pt x="13614" y="2761"/>
                  <a:pt x="13596" y="2778"/>
                </a:cubicBezTo>
                <a:cubicBezTo>
                  <a:pt x="13579" y="2796"/>
                  <a:pt x="13559" y="2809"/>
                  <a:pt x="13536" y="2818"/>
                </a:cubicBezTo>
                <a:cubicBezTo>
                  <a:pt x="13513" y="2828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8"/>
                  <a:pt x="115" y="2818"/>
                </a:cubicBezTo>
                <a:cubicBezTo>
                  <a:pt x="92" y="2809"/>
                  <a:pt x="72" y="2796"/>
                  <a:pt x="55" y="2778"/>
                </a:cubicBezTo>
                <a:cubicBezTo>
                  <a:pt x="37" y="2761"/>
                  <a:pt x="24" y="2741"/>
                  <a:pt x="15" y="2718"/>
                </a:cubicBezTo>
                <a:cubicBezTo>
                  <a:pt x="5" y="2695"/>
                  <a:pt x="0" y="2672"/>
                  <a:pt x="0" y="2647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4" name="任意多边形: 形状 1133"/>
          <p:cNvSpPr/>
          <p:nvPr/>
        </p:nvSpPr>
        <p:spPr>
          <a:xfrm>
            <a:off x="5547994" y="2044178"/>
            <a:ext cx="4914360" cy="854212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0" y="2647"/>
                </a:move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2"/>
                  <a:pt x="37" y="71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4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4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1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5"/>
                </a:cubicBezTo>
                <a:lnTo>
                  <a:pt x="13651" y="2647"/>
                </a:lnTo>
                <a:cubicBezTo>
                  <a:pt x="13651" y="2672"/>
                  <a:pt x="13646" y="2695"/>
                  <a:pt x="13637" y="2718"/>
                </a:cubicBezTo>
                <a:cubicBezTo>
                  <a:pt x="13627" y="2741"/>
                  <a:pt x="13614" y="2761"/>
                  <a:pt x="13596" y="2778"/>
                </a:cubicBezTo>
                <a:cubicBezTo>
                  <a:pt x="13579" y="2796"/>
                  <a:pt x="13559" y="2809"/>
                  <a:pt x="13536" y="2818"/>
                </a:cubicBezTo>
                <a:cubicBezTo>
                  <a:pt x="13513" y="2828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8"/>
                  <a:pt x="115" y="2818"/>
                </a:cubicBezTo>
                <a:cubicBezTo>
                  <a:pt x="92" y="2809"/>
                  <a:pt x="72" y="2796"/>
                  <a:pt x="55" y="2778"/>
                </a:cubicBezTo>
                <a:cubicBezTo>
                  <a:pt x="37" y="2761"/>
                  <a:pt x="24" y="2741"/>
                  <a:pt x="15" y="2718"/>
                </a:cubicBezTo>
                <a:cubicBezTo>
                  <a:pt x="5" y="2695"/>
                  <a:pt x="0" y="2672"/>
                  <a:pt x="0" y="2647"/>
                </a:cubicBezTo>
                <a:moveTo>
                  <a:pt x="24" y="185"/>
                </a:moveTo>
                <a:lnTo>
                  <a:pt x="24" y="2647"/>
                </a:lnTo>
                <a:cubicBezTo>
                  <a:pt x="24" y="2658"/>
                  <a:pt x="25" y="2668"/>
                  <a:pt x="27" y="2679"/>
                </a:cubicBezTo>
                <a:cubicBezTo>
                  <a:pt x="29" y="2689"/>
                  <a:pt x="32" y="2699"/>
                  <a:pt x="36" y="2709"/>
                </a:cubicBezTo>
                <a:cubicBezTo>
                  <a:pt x="40" y="2719"/>
                  <a:pt x="45" y="2728"/>
                  <a:pt x="51" y="2737"/>
                </a:cubicBezTo>
                <a:cubicBezTo>
                  <a:pt x="57" y="2746"/>
                  <a:pt x="64" y="2754"/>
                  <a:pt x="71" y="2762"/>
                </a:cubicBezTo>
                <a:cubicBezTo>
                  <a:pt x="79" y="2769"/>
                  <a:pt x="87" y="2776"/>
                  <a:pt x="96" y="2782"/>
                </a:cubicBezTo>
                <a:cubicBezTo>
                  <a:pt x="105" y="2788"/>
                  <a:pt x="114" y="2793"/>
                  <a:pt x="124" y="2797"/>
                </a:cubicBezTo>
                <a:cubicBezTo>
                  <a:pt x="134" y="2801"/>
                  <a:pt x="144" y="2804"/>
                  <a:pt x="154" y="2806"/>
                </a:cubicBezTo>
                <a:cubicBezTo>
                  <a:pt x="165" y="2808"/>
                  <a:pt x="175" y="2809"/>
                  <a:pt x="186" y="2809"/>
                </a:cubicBezTo>
                <a:lnTo>
                  <a:pt x="13465" y="2809"/>
                </a:lnTo>
                <a:cubicBezTo>
                  <a:pt x="13476" y="2809"/>
                  <a:pt x="13486" y="2808"/>
                  <a:pt x="13497" y="2806"/>
                </a:cubicBezTo>
                <a:cubicBezTo>
                  <a:pt x="13507" y="2804"/>
                  <a:pt x="13517" y="2801"/>
                  <a:pt x="13527" y="2797"/>
                </a:cubicBezTo>
                <a:cubicBezTo>
                  <a:pt x="13537" y="2793"/>
                  <a:pt x="13546" y="2788"/>
                  <a:pt x="13555" y="2782"/>
                </a:cubicBezTo>
                <a:cubicBezTo>
                  <a:pt x="13564" y="2776"/>
                  <a:pt x="13572" y="2769"/>
                  <a:pt x="13580" y="2762"/>
                </a:cubicBezTo>
                <a:cubicBezTo>
                  <a:pt x="13587" y="2754"/>
                  <a:pt x="13594" y="2746"/>
                  <a:pt x="13600" y="2737"/>
                </a:cubicBezTo>
                <a:cubicBezTo>
                  <a:pt x="13606" y="2728"/>
                  <a:pt x="13611" y="2719"/>
                  <a:pt x="13615" y="2709"/>
                </a:cubicBezTo>
                <a:cubicBezTo>
                  <a:pt x="13619" y="2699"/>
                  <a:pt x="13622" y="2689"/>
                  <a:pt x="13624" y="2679"/>
                </a:cubicBezTo>
                <a:cubicBezTo>
                  <a:pt x="13626" y="2668"/>
                  <a:pt x="13627" y="2658"/>
                  <a:pt x="13627" y="2647"/>
                </a:cubicBezTo>
                <a:lnTo>
                  <a:pt x="13627" y="185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0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0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5" name="任意多边形: 形状 1134"/>
          <p:cNvSpPr/>
          <p:nvPr/>
        </p:nvSpPr>
        <p:spPr>
          <a:xfrm>
            <a:off x="5547994" y="2931248"/>
            <a:ext cx="4914360" cy="871203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15" y="115"/>
                </a:move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4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2647"/>
                </a:lnTo>
                <a:cubicBezTo>
                  <a:pt x="13651" y="2672"/>
                  <a:pt x="13646" y="2696"/>
                  <a:pt x="13637" y="2718"/>
                </a:cubicBezTo>
                <a:cubicBezTo>
                  <a:pt x="13627" y="2741"/>
                  <a:pt x="13614" y="2761"/>
                  <a:pt x="13596" y="2779"/>
                </a:cubicBezTo>
                <a:cubicBezTo>
                  <a:pt x="13579" y="2796"/>
                  <a:pt x="13559" y="2809"/>
                  <a:pt x="13536" y="2819"/>
                </a:cubicBezTo>
                <a:cubicBezTo>
                  <a:pt x="13513" y="2828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8"/>
                  <a:pt x="115" y="2819"/>
                </a:cubicBezTo>
                <a:cubicBezTo>
                  <a:pt x="92" y="2809"/>
                  <a:pt x="72" y="2796"/>
                  <a:pt x="55" y="2779"/>
                </a:cubicBezTo>
                <a:cubicBezTo>
                  <a:pt x="37" y="2761"/>
                  <a:pt x="24" y="2741"/>
                  <a:pt x="15" y="2718"/>
                </a:cubicBezTo>
                <a:cubicBezTo>
                  <a:pt x="5" y="2696"/>
                  <a:pt x="0" y="2672"/>
                  <a:pt x="0" y="2647"/>
                </a:cubicBezTo>
                <a:lnTo>
                  <a:pt x="0" y="186"/>
                </a:lnTo>
                <a:cubicBezTo>
                  <a:pt x="0" y="161"/>
                  <a:pt x="5" y="137"/>
                  <a:pt x="15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6" name="任意多边形: 形状 1135"/>
          <p:cNvSpPr/>
          <p:nvPr/>
        </p:nvSpPr>
        <p:spPr>
          <a:xfrm>
            <a:off x="5547994" y="2931248"/>
            <a:ext cx="4914360" cy="871203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0" y="2647"/>
                </a:moveTo>
                <a:lnTo>
                  <a:pt x="0" y="186"/>
                </a:lnTo>
                <a:cubicBezTo>
                  <a:pt x="0" y="161"/>
                  <a:pt x="5" y="137"/>
                  <a:pt x="15" y="115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4"/>
                  <a:pt x="13579" y="37"/>
                  <a:pt x="13596" y="54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2647"/>
                </a:lnTo>
                <a:cubicBezTo>
                  <a:pt x="13651" y="2672"/>
                  <a:pt x="13646" y="2696"/>
                  <a:pt x="13637" y="2718"/>
                </a:cubicBezTo>
                <a:cubicBezTo>
                  <a:pt x="13627" y="2741"/>
                  <a:pt x="13614" y="2761"/>
                  <a:pt x="13596" y="2779"/>
                </a:cubicBezTo>
                <a:cubicBezTo>
                  <a:pt x="13579" y="2796"/>
                  <a:pt x="13559" y="2809"/>
                  <a:pt x="13536" y="2819"/>
                </a:cubicBezTo>
                <a:cubicBezTo>
                  <a:pt x="13513" y="2828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8"/>
                  <a:pt x="115" y="2819"/>
                </a:cubicBezTo>
                <a:cubicBezTo>
                  <a:pt x="92" y="2809"/>
                  <a:pt x="72" y="2796"/>
                  <a:pt x="55" y="2779"/>
                </a:cubicBezTo>
                <a:cubicBezTo>
                  <a:pt x="37" y="2761"/>
                  <a:pt x="24" y="2741"/>
                  <a:pt x="15" y="2718"/>
                </a:cubicBezTo>
                <a:cubicBezTo>
                  <a:pt x="5" y="2696"/>
                  <a:pt x="0" y="2672"/>
                  <a:pt x="0" y="2647"/>
                </a:cubicBezTo>
                <a:moveTo>
                  <a:pt x="24" y="186"/>
                </a:moveTo>
                <a:lnTo>
                  <a:pt x="24" y="2647"/>
                </a:lnTo>
                <a:cubicBezTo>
                  <a:pt x="24" y="2658"/>
                  <a:pt x="25" y="2669"/>
                  <a:pt x="27" y="2679"/>
                </a:cubicBezTo>
                <a:cubicBezTo>
                  <a:pt x="29" y="2689"/>
                  <a:pt x="32" y="2700"/>
                  <a:pt x="36" y="2709"/>
                </a:cubicBezTo>
                <a:cubicBezTo>
                  <a:pt x="40" y="2719"/>
                  <a:pt x="45" y="2729"/>
                  <a:pt x="51" y="2738"/>
                </a:cubicBezTo>
                <a:cubicBezTo>
                  <a:pt x="57" y="2746"/>
                  <a:pt x="64" y="2755"/>
                  <a:pt x="71" y="2762"/>
                </a:cubicBezTo>
                <a:cubicBezTo>
                  <a:pt x="79" y="2770"/>
                  <a:pt x="87" y="2776"/>
                  <a:pt x="96" y="2782"/>
                </a:cubicBezTo>
                <a:cubicBezTo>
                  <a:pt x="105" y="2788"/>
                  <a:pt x="114" y="2793"/>
                  <a:pt x="124" y="2797"/>
                </a:cubicBezTo>
                <a:cubicBezTo>
                  <a:pt x="134" y="2802"/>
                  <a:pt x="144" y="2805"/>
                  <a:pt x="154" y="2807"/>
                </a:cubicBezTo>
                <a:cubicBezTo>
                  <a:pt x="165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6" y="2810"/>
                  <a:pt x="13486" y="2809"/>
                  <a:pt x="13497" y="2807"/>
                </a:cubicBezTo>
                <a:cubicBezTo>
                  <a:pt x="13507" y="2805"/>
                  <a:pt x="13517" y="2802"/>
                  <a:pt x="13527" y="2797"/>
                </a:cubicBezTo>
                <a:cubicBezTo>
                  <a:pt x="13537" y="2793"/>
                  <a:pt x="13546" y="2788"/>
                  <a:pt x="13555" y="2782"/>
                </a:cubicBezTo>
                <a:cubicBezTo>
                  <a:pt x="13564" y="2776"/>
                  <a:pt x="13572" y="2770"/>
                  <a:pt x="13580" y="2762"/>
                </a:cubicBezTo>
                <a:cubicBezTo>
                  <a:pt x="13587" y="2755"/>
                  <a:pt x="13594" y="2746"/>
                  <a:pt x="13600" y="2738"/>
                </a:cubicBezTo>
                <a:cubicBezTo>
                  <a:pt x="13606" y="2729"/>
                  <a:pt x="13611" y="2719"/>
                  <a:pt x="13615" y="2709"/>
                </a:cubicBezTo>
                <a:cubicBezTo>
                  <a:pt x="13619" y="2700"/>
                  <a:pt x="13622" y="2689"/>
                  <a:pt x="13624" y="2679"/>
                </a:cubicBezTo>
                <a:cubicBezTo>
                  <a:pt x="13626" y="2669"/>
                  <a:pt x="13627" y="2658"/>
                  <a:pt x="13627" y="2647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4"/>
                  <a:pt x="13619" y="133"/>
                  <a:pt x="13615" y="124"/>
                </a:cubicBezTo>
                <a:cubicBezTo>
                  <a:pt x="13611" y="114"/>
                  <a:pt x="13606" y="104"/>
                  <a:pt x="13600" y="95"/>
                </a:cubicBezTo>
                <a:cubicBezTo>
                  <a:pt x="13594" y="87"/>
                  <a:pt x="13587" y="78"/>
                  <a:pt x="13580" y="71"/>
                </a:cubicBezTo>
                <a:cubicBezTo>
                  <a:pt x="13572" y="63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2"/>
                  <a:pt x="124" y="36"/>
                </a:cubicBezTo>
                <a:cubicBezTo>
                  <a:pt x="114" y="40"/>
                  <a:pt x="105" y="45"/>
                  <a:pt x="96" y="51"/>
                </a:cubicBezTo>
                <a:cubicBezTo>
                  <a:pt x="87" y="57"/>
                  <a:pt x="79" y="63"/>
                  <a:pt x="71" y="71"/>
                </a:cubicBezTo>
                <a:cubicBezTo>
                  <a:pt x="64" y="78"/>
                  <a:pt x="57" y="87"/>
                  <a:pt x="51" y="95"/>
                </a:cubicBezTo>
                <a:cubicBezTo>
                  <a:pt x="45" y="104"/>
                  <a:pt x="40" y="114"/>
                  <a:pt x="36" y="124"/>
                </a:cubicBezTo>
                <a:cubicBezTo>
                  <a:pt x="32" y="133"/>
                  <a:pt x="29" y="144"/>
                  <a:pt x="27" y="154"/>
                </a:cubicBezTo>
                <a:cubicBezTo>
                  <a:pt x="25" y="164"/>
                  <a:pt x="24" y="175"/>
                  <a:pt x="24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7" name="任意多边形: 形状 1136"/>
          <p:cNvSpPr/>
          <p:nvPr/>
        </p:nvSpPr>
        <p:spPr>
          <a:xfrm>
            <a:off x="333720" y="2944517"/>
            <a:ext cx="5156638" cy="836593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15" y="115"/>
                </a:move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5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2"/>
                  <a:pt x="13651" y="186"/>
                </a:cubicBezTo>
                <a:lnTo>
                  <a:pt x="13651" y="2648"/>
                </a:lnTo>
                <a:cubicBezTo>
                  <a:pt x="13651" y="2672"/>
                  <a:pt x="13646" y="2696"/>
                  <a:pt x="13637" y="2719"/>
                </a:cubicBezTo>
                <a:cubicBezTo>
                  <a:pt x="13627" y="2742"/>
                  <a:pt x="13614" y="2762"/>
                  <a:pt x="13596" y="2779"/>
                </a:cubicBezTo>
                <a:cubicBezTo>
                  <a:pt x="13579" y="2796"/>
                  <a:pt x="13559" y="2810"/>
                  <a:pt x="13536" y="2819"/>
                </a:cubicBezTo>
                <a:cubicBezTo>
                  <a:pt x="13513" y="2829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9"/>
                  <a:pt x="115" y="2819"/>
                </a:cubicBezTo>
                <a:cubicBezTo>
                  <a:pt x="92" y="2810"/>
                  <a:pt x="72" y="2796"/>
                  <a:pt x="55" y="2779"/>
                </a:cubicBezTo>
                <a:cubicBezTo>
                  <a:pt x="37" y="2762"/>
                  <a:pt x="24" y="2742"/>
                  <a:pt x="15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5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8" name="任意多边形: 形状 1137"/>
          <p:cNvSpPr/>
          <p:nvPr/>
        </p:nvSpPr>
        <p:spPr>
          <a:xfrm>
            <a:off x="333719" y="2944516"/>
            <a:ext cx="5156639" cy="826200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0" y="2648"/>
                </a:moveTo>
                <a:lnTo>
                  <a:pt x="0" y="186"/>
                </a:lnTo>
                <a:cubicBezTo>
                  <a:pt x="0" y="162"/>
                  <a:pt x="5" y="138"/>
                  <a:pt x="15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5"/>
                </a:cubicBezTo>
                <a:cubicBezTo>
                  <a:pt x="13559" y="24"/>
                  <a:pt x="13579" y="37"/>
                  <a:pt x="13596" y="55"/>
                </a:cubicBezTo>
                <a:cubicBezTo>
                  <a:pt x="13614" y="72"/>
                  <a:pt x="13627" y="92"/>
                  <a:pt x="13637" y="115"/>
                </a:cubicBezTo>
                <a:cubicBezTo>
                  <a:pt x="13646" y="138"/>
                  <a:pt x="13651" y="162"/>
                  <a:pt x="13651" y="186"/>
                </a:cubicBezTo>
                <a:lnTo>
                  <a:pt x="13651" y="2648"/>
                </a:lnTo>
                <a:cubicBezTo>
                  <a:pt x="13651" y="2672"/>
                  <a:pt x="13646" y="2696"/>
                  <a:pt x="13637" y="2719"/>
                </a:cubicBezTo>
                <a:cubicBezTo>
                  <a:pt x="13627" y="2742"/>
                  <a:pt x="13614" y="2762"/>
                  <a:pt x="13596" y="2779"/>
                </a:cubicBezTo>
                <a:cubicBezTo>
                  <a:pt x="13579" y="2796"/>
                  <a:pt x="13559" y="2810"/>
                  <a:pt x="13536" y="2819"/>
                </a:cubicBezTo>
                <a:cubicBezTo>
                  <a:pt x="13513" y="2829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9"/>
                  <a:pt x="115" y="2819"/>
                </a:cubicBezTo>
                <a:cubicBezTo>
                  <a:pt x="92" y="2810"/>
                  <a:pt x="72" y="2796"/>
                  <a:pt x="55" y="2779"/>
                </a:cubicBezTo>
                <a:cubicBezTo>
                  <a:pt x="37" y="2762"/>
                  <a:pt x="24" y="2742"/>
                  <a:pt x="15" y="2719"/>
                </a:cubicBezTo>
                <a:cubicBezTo>
                  <a:pt x="5" y="2696"/>
                  <a:pt x="0" y="2672"/>
                  <a:pt x="0" y="2648"/>
                </a:cubicBezTo>
                <a:moveTo>
                  <a:pt x="24" y="186"/>
                </a:moveTo>
                <a:lnTo>
                  <a:pt x="24" y="2648"/>
                </a:lnTo>
                <a:cubicBezTo>
                  <a:pt x="24" y="2658"/>
                  <a:pt x="25" y="2669"/>
                  <a:pt x="27" y="2679"/>
                </a:cubicBezTo>
                <a:cubicBezTo>
                  <a:pt x="29" y="2690"/>
                  <a:pt x="32" y="2700"/>
                  <a:pt x="36" y="2710"/>
                </a:cubicBezTo>
                <a:cubicBezTo>
                  <a:pt x="40" y="2720"/>
                  <a:pt x="45" y="2729"/>
                  <a:pt x="51" y="2738"/>
                </a:cubicBezTo>
                <a:cubicBezTo>
                  <a:pt x="57" y="2747"/>
                  <a:pt x="64" y="2755"/>
                  <a:pt x="71" y="2763"/>
                </a:cubicBezTo>
                <a:cubicBezTo>
                  <a:pt x="79" y="2770"/>
                  <a:pt x="87" y="2777"/>
                  <a:pt x="96" y="2783"/>
                </a:cubicBezTo>
                <a:cubicBezTo>
                  <a:pt x="105" y="2789"/>
                  <a:pt x="114" y="2794"/>
                  <a:pt x="124" y="2798"/>
                </a:cubicBezTo>
                <a:cubicBezTo>
                  <a:pt x="134" y="2802"/>
                  <a:pt x="144" y="2805"/>
                  <a:pt x="154" y="2807"/>
                </a:cubicBezTo>
                <a:cubicBezTo>
                  <a:pt x="165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6" y="2810"/>
                  <a:pt x="13486" y="2809"/>
                  <a:pt x="13497" y="2807"/>
                </a:cubicBezTo>
                <a:cubicBezTo>
                  <a:pt x="13507" y="2805"/>
                  <a:pt x="13517" y="2802"/>
                  <a:pt x="13527" y="2798"/>
                </a:cubicBezTo>
                <a:cubicBezTo>
                  <a:pt x="13537" y="2794"/>
                  <a:pt x="13546" y="2789"/>
                  <a:pt x="13555" y="2783"/>
                </a:cubicBezTo>
                <a:cubicBezTo>
                  <a:pt x="13564" y="2777"/>
                  <a:pt x="13572" y="2770"/>
                  <a:pt x="13580" y="2763"/>
                </a:cubicBezTo>
                <a:cubicBezTo>
                  <a:pt x="13587" y="2755"/>
                  <a:pt x="13594" y="2747"/>
                  <a:pt x="13600" y="2738"/>
                </a:cubicBezTo>
                <a:cubicBezTo>
                  <a:pt x="13606" y="2729"/>
                  <a:pt x="13611" y="2720"/>
                  <a:pt x="13615" y="2710"/>
                </a:cubicBezTo>
                <a:cubicBezTo>
                  <a:pt x="13619" y="2700"/>
                  <a:pt x="13622" y="2690"/>
                  <a:pt x="13624" y="2679"/>
                </a:cubicBezTo>
                <a:cubicBezTo>
                  <a:pt x="13626" y="2669"/>
                  <a:pt x="13627" y="2658"/>
                  <a:pt x="13627" y="2648"/>
                </a:cubicBezTo>
                <a:lnTo>
                  <a:pt x="13627" y="186"/>
                </a:lnTo>
                <a:cubicBezTo>
                  <a:pt x="13627" y="175"/>
                  <a:pt x="13626" y="165"/>
                  <a:pt x="13624" y="154"/>
                </a:cubicBezTo>
                <a:cubicBezTo>
                  <a:pt x="13622" y="144"/>
                  <a:pt x="13619" y="134"/>
                  <a:pt x="13615" y="124"/>
                </a:cubicBezTo>
                <a:cubicBezTo>
                  <a:pt x="13611" y="114"/>
                  <a:pt x="13606" y="105"/>
                  <a:pt x="13600" y="96"/>
                </a:cubicBezTo>
                <a:cubicBezTo>
                  <a:pt x="13594" y="87"/>
                  <a:pt x="13587" y="79"/>
                  <a:pt x="13580" y="71"/>
                </a:cubicBezTo>
                <a:cubicBezTo>
                  <a:pt x="13572" y="64"/>
                  <a:pt x="13564" y="57"/>
                  <a:pt x="13555" y="51"/>
                </a:cubicBezTo>
                <a:cubicBezTo>
                  <a:pt x="13546" y="45"/>
                  <a:pt x="13537" y="40"/>
                  <a:pt x="13527" y="36"/>
                </a:cubicBezTo>
                <a:cubicBezTo>
                  <a:pt x="13517" y="32"/>
                  <a:pt x="13507" y="29"/>
                  <a:pt x="13497" y="27"/>
                </a:cubicBezTo>
                <a:cubicBezTo>
                  <a:pt x="13486" y="25"/>
                  <a:pt x="13476" y="24"/>
                  <a:pt x="13465" y="24"/>
                </a:cubicBezTo>
                <a:lnTo>
                  <a:pt x="186" y="24"/>
                </a:lnTo>
                <a:cubicBezTo>
                  <a:pt x="175" y="24"/>
                  <a:pt x="165" y="25"/>
                  <a:pt x="154" y="27"/>
                </a:cubicBezTo>
                <a:cubicBezTo>
                  <a:pt x="144" y="29"/>
                  <a:pt x="134" y="32"/>
                  <a:pt x="124" y="36"/>
                </a:cubicBezTo>
                <a:cubicBezTo>
                  <a:pt x="114" y="40"/>
                  <a:pt x="105" y="45"/>
                  <a:pt x="96" y="51"/>
                </a:cubicBezTo>
                <a:cubicBezTo>
                  <a:pt x="87" y="57"/>
                  <a:pt x="79" y="64"/>
                  <a:pt x="71" y="71"/>
                </a:cubicBezTo>
                <a:cubicBezTo>
                  <a:pt x="64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9" y="144"/>
                  <a:pt x="27" y="154"/>
                </a:cubicBezTo>
                <a:cubicBezTo>
                  <a:pt x="25" y="165"/>
                  <a:pt x="24" y="175"/>
                  <a:pt x="24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39" name="任意多边形: 形状 1138"/>
          <p:cNvSpPr/>
          <p:nvPr/>
        </p:nvSpPr>
        <p:spPr>
          <a:xfrm>
            <a:off x="5547994" y="3832919"/>
            <a:ext cx="4914360" cy="1019880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15" y="114"/>
                </a:move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2647"/>
                </a:lnTo>
                <a:cubicBezTo>
                  <a:pt x="13651" y="2672"/>
                  <a:pt x="13646" y="2695"/>
                  <a:pt x="13637" y="2718"/>
                </a:cubicBezTo>
                <a:cubicBezTo>
                  <a:pt x="13627" y="2741"/>
                  <a:pt x="13614" y="2761"/>
                  <a:pt x="13596" y="2778"/>
                </a:cubicBezTo>
                <a:cubicBezTo>
                  <a:pt x="13579" y="2796"/>
                  <a:pt x="13559" y="2809"/>
                  <a:pt x="13536" y="2819"/>
                </a:cubicBezTo>
                <a:cubicBezTo>
                  <a:pt x="13513" y="2828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8"/>
                  <a:pt x="115" y="2819"/>
                </a:cubicBezTo>
                <a:cubicBezTo>
                  <a:pt x="92" y="2809"/>
                  <a:pt x="72" y="2796"/>
                  <a:pt x="55" y="2778"/>
                </a:cubicBezTo>
                <a:cubicBezTo>
                  <a:pt x="37" y="2761"/>
                  <a:pt x="24" y="2741"/>
                  <a:pt x="15" y="2718"/>
                </a:cubicBezTo>
                <a:cubicBezTo>
                  <a:pt x="5" y="2695"/>
                  <a:pt x="0" y="2672"/>
                  <a:pt x="0" y="2647"/>
                </a:cubicBezTo>
                <a:lnTo>
                  <a:pt x="0" y="185"/>
                </a:lnTo>
                <a:cubicBezTo>
                  <a:pt x="0" y="161"/>
                  <a:pt x="5" y="137"/>
                  <a:pt x="15" y="114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0" name="任意多边形: 形状 1139"/>
          <p:cNvSpPr/>
          <p:nvPr/>
        </p:nvSpPr>
        <p:spPr>
          <a:xfrm>
            <a:off x="5547994" y="3832919"/>
            <a:ext cx="4914360" cy="1019880"/>
          </a:xfrm>
          <a:custGeom>
            <a:avLst/>
            <a:gdLst/>
            <a:ahLst/>
            <a:cxnLst/>
            <a:rect l="0" t="0" r="r" b="b"/>
            <a:pathLst>
              <a:path w="13651" h="2833">
                <a:moveTo>
                  <a:pt x="0" y="2647"/>
                </a:moveTo>
                <a:lnTo>
                  <a:pt x="0" y="186"/>
                </a:lnTo>
                <a:cubicBezTo>
                  <a:pt x="0" y="161"/>
                  <a:pt x="5" y="137"/>
                  <a:pt x="15" y="114"/>
                </a:cubicBezTo>
                <a:cubicBezTo>
                  <a:pt x="24" y="92"/>
                  <a:pt x="37" y="72"/>
                  <a:pt x="55" y="54"/>
                </a:cubicBezTo>
                <a:cubicBezTo>
                  <a:pt x="72" y="37"/>
                  <a:pt x="92" y="23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13465" y="0"/>
                </a:lnTo>
                <a:cubicBezTo>
                  <a:pt x="13490" y="0"/>
                  <a:pt x="13513" y="5"/>
                  <a:pt x="13536" y="14"/>
                </a:cubicBezTo>
                <a:cubicBezTo>
                  <a:pt x="13559" y="23"/>
                  <a:pt x="13579" y="37"/>
                  <a:pt x="13596" y="54"/>
                </a:cubicBezTo>
                <a:cubicBezTo>
                  <a:pt x="13614" y="72"/>
                  <a:pt x="13627" y="92"/>
                  <a:pt x="13637" y="114"/>
                </a:cubicBezTo>
                <a:cubicBezTo>
                  <a:pt x="13646" y="137"/>
                  <a:pt x="13651" y="161"/>
                  <a:pt x="13651" y="186"/>
                </a:cubicBezTo>
                <a:lnTo>
                  <a:pt x="13651" y="2647"/>
                </a:lnTo>
                <a:cubicBezTo>
                  <a:pt x="13651" y="2672"/>
                  <a:pt x="13646" y="2695"/>
                  <a:pt x="13637" y="2718"/>
                </a:cubicBezTo>
                <a:cubicBezTo>
                  <a:pt x="13627" y="2741"/>
                  <a:pt x="13614" y="2761"/>
                  <a:pt x="13596" y="2778"/>
                </a:cubicBezTo>
                <a:cubicBezTo>
                  <a:pt x="13579" y="2796"/>
                  <a:pt x="13559" y="2809"/>
                  <a:pt x="13536" y="2819"/>
                </a:cubicBezTo>
                <a:cubicBezTo>
                  <a:pt x="13513" y="2828"/>
                  <a:pt x="13490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8" y="2828"/>
                  <a:pt x="115" y="2819"/>
                </a:cubicBezTo>
                <a:cubicBezTo>
                  <a:pt x="92" y="2809"/>
                  <a:pt x="72" y="2796"/>
                  <a:pt x="55" y="2778"/>
                </a:cubicBezTo>
                <a:cubicBezTo>
                  <a:pt x="37" y="2761"/>
                  <a:pt x="24" y="2741"/>
                  <a:pt x="15" y="2718"/>
                </a:cubicBezTo>
                <a:cubicBezTo>
                  <a:pt x="5" y="2695"/>
                  <a:pt x="0" y="2672"/>
                  <a:pt x="0" y="2647"/>
                </a:cubicBezTo>
                <a:moveTo>
                  <a:pt x="24" y="186"/>
                </a:moveTo>
                <a:lnTo>
                  <a:pt x="24" y="2647"/>
                </a:lnTo>
                <a:cubicBezTo>
                  <a:pt x="24" y="2658"/>
                  <a:pt x="25" y="2668"/>
                  <a:pt x="27" y="2679"/>
                </a:cubicBezTo>
                <a:cubicBezTo>
                  <a:pt x="29" y="2689"/>
                  <a:pt x="32" y="2699"/>
                  <a:pt x="36" y="2709"/>
                </a:cubicBezTo>
                <a:cubicBezTo>
                  <a:pt x="40" y="2719"/>
                  <a:pt x="45" y="2729"/>
                  <a:pt x="51" y="2737"/>
                </a:cubicBezTo>
                <a:cubicBezTo>
                  <a:pt x="57" y="2746"/>
                  <a:pt x="64" y="2754"/>
                  <a:pt x="71" y="2762"/>
                </a:cubicBezTo>
                <a:cubicBezTo>
                  <a:pt x="79" y="2770"/>
                  <a:pt x="87" y="2776"/>
                  <a:pt x="96" y="2782"/>
                </a:cubicBezTo>
                <a:cubicBezTo>
                  <a:pt x="105" y="2788"/>
                  <a:pt x="114" y="2793"/>
                  <a:pt x="124" y="2797"/>
                </a:cubicBezTo>
                <a:cubicBezTo>
                  <a:pt x="134" y="2801"/>
                  <a:pt x="144" y="2804"/>
                  <a:pt x="154" y="2806"/>
                </a:cubicBezTo>
                <a:cubicBezTo>
                  <a:pt x="165" y="2809"/>
                  <a:pt x="175" y="2810"/>
                  <a:pt x="186" y="2810"/>
                </a:cubicBezTo>
                <a:lnTo>
                  <a:pt x="13465" y="2810"/>
                </a:lnTo>
                <a:cubicBezTo>
                  <a:pt x="13476" y="2810"/>
                  <a:pt x="13486" y="2809"/>
                  <a:pt x="13497" y="2806"/>
                </a:cubicBezTo>
                <a:cubicBezTo>
                  <a:pt x="13507" y="2804"/>
                  <a:pt x="13517" y="2801"/>
                  <a:pt x="13527" y="2797"/>
                </a:cubicBezTo>
                <a:cubicBezTo>
                  <a:pt x="13537" y="2793"/>
                  <a:pt x="13546" y="2788"/>
                  <a:pt x="13555" y="2782"/>
                </a:cubicBezTo>
                <a:cubicBezTo>
                  <a:pt x="13564" y="2776"/>
                  <a:pt x="13572" y="2770"/>
                  <a:pt x="13580" y="2762"/>
                </a:cubicBezTo>
                <a:cubicBezTo>
                  <a:pt x="13587" y="2754"/>
                  <a:pt x="13594" y="2746"/>
                  <a:pt x="13600" y="2737"/>
                </a:cubicBezTo>
                <a:cubicBezTo>
                  <a:pt x="13606" y="2729"/>
                  <a:pt x="13611" y="2719"/>
                  <a:pt x="13615" y="2709"/>
                </a:cubicBezTo>
                <a:cubicBezTo>
                  <a:pt x="13619" y="2699"/>
                  <a:pt x="13622" y="2689"/>
                  <a:pt x="13624" y="2679"/>
                </a:cubicBezTo>
                <a:cubicBezTo>
                  <a:pt x="13626" y="2668"/>
                  <a:pt x="13627" y="2658"/>
                  <a:pt x="13627" y="2647"/>
                </a:cubicBezTo>
                <a:lnTo>
                  <a:pt x="13627" y="186"/>
                </a:lnTo>
                <a:cubicBezTo>
                  <a:pt x="13627" y="175"/>
                  <a:pt x="13626" y="164"/>
                  <a:pt x="13624" y="154"/>
                </a:cubicBezTo>
                <a:cubicBezTo>
                  <a:pt x="13622" y="143"/>
                  <a:pt x="13619" y="133"/>
                  <a:pt x="13615" y="123"/>
                </a:cubicBezTo>
                <a:cubicBezTo>
                  <a:pt x="13611" y="113"/>
                  <a:pt x="13606" y="104"/>
                  <a:pt x="13600" y="95"/>
                </a:cubicBezTo>
                <a:cubicBezTo>
                  <a:pt x="13594" y="86"/>
                  <a:pt x="13587" y="78"/>
                  <a:pt x="13580" y="71"/>
                </a:cubicBezTo>
                <a:cubicBezTo>
                  <a:pt x="13572" y="63"/>
                  <a:pt x="13564" y="56"/>
                  <a:pt x="13555" y="50"/>
                </a:cubicBezTo>
                <a:cubicBezTo>
                  <a:pt x="13546" y="44"/>
                  <a:pt x="13537" y="39"/>
                  <a:pt x="13527" y="35"/>
                </a:cubicBezTo>
                <a:cubicBezTo>
                  <a:pt x="13517" y="31"/>
                  <a:pt x="13507" y="28"/>
                  <a:pt x="13497" y="26"/>
                </a:cubicBezTo>
                <a:cubicBezTo>
                  <a:pt x="13486" y="24"/>
                  <a:pt x="13476" y="23"/>
                  <a:pt x="13465" y="23"/>
                </a:cubicBezTo>
                <a:lnTo>
                  <a:pt x="186" y="23"/>
                </a:lnTo>
                <a:cubicBezTo>
                  <a:pt x="175" y="23"/>
                  <a:pt x="165" y="24"/>
                  <a:pt x="154" y="26"/>
                </a:cubicBezTo>
                <a:cubicBezTo>
                  <a:pt x="144" y="28"/>
                  <a:pt x="134" y="31"/>
                  <a:pt x="124" y="35"/>
                </a:cubicBezTo>
                <a:cubicBezTo>
                  <a:pt x="114" y="39"/>
                  <a:pt x="105" y="44"/>
                  <a:pt x="96" y="50"/>
                </a:cubicBezTo>
                <a:cubicBezTo>
                  <a:pt x="87" y="56"/>
                  <a:pt x="79" y="63"/>
                  <a:pt x="71" y="71"/>
                </a:cubicBezTo>
                <a:cubicBezTo>
                  <a:pt x="64" y="78"/>
                  <a:pt x="57" y="86"/>
                  <a:pt x="51" y="95"/>
                </a:cubicBezTo>
                <a:cubicBezTo>
                  <a:pt x="45" y="104"/>
                  <a:pt x="40" y="113"/>
                  <a:pt x="36" y="123"/>
                </a:cubicBezTo>
                <a:cubicBezTo>
                  <a:pt x="32" y="133"/>
                  <a:pt x="29" y="143"/>
                  <a:pt x="27" y="154"/>
                </a:cubicBezTo>
                <a:cubicBezTo>
                  <a:pt x="25" y="164"/>
                  <a:pt x="24" y="175"/>
                  <a:pt x="24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41" name="图片 1140"/>
          <p:cNvPicPr/>
          <p:nvPr/>
        </p:nvPicPr>
        <p:blipFill>
          <a:blip r:embed="rId6"/>
          <a:stretch>
            <a:fillRect/>
          </a:stretch>
        </p:blipFill>
        <p:spPr>
          <a:xfrm>
            <a:off x="5690554" y="1475278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2" name="任意多边形: 形状 1141"/>
          <p:cNvSpPr/>
          <p:nvPr/>
        </p:nvSpPr>
        <p:spPr>
          <a:xfrm>
            <a:off x="5957674" y="1692358"/>
            <a:ext cx="1604880" cy="234360"/>
          </a:xfrm>
          <a:custGeom>
            <a:avLst/>
            <a:gdLst/>
            <a:ahLst/>
            <a:cxnLst/>
            <a:rect l="0" t="0" r="r" b="b"/>
            <a:pathLst>
              <a:path w="4458" h="651">
                <a:moveTo>
                  <a:pt x="0" y="558"/>
                </a:moveTo>
                <a:lnTo>
                  <a:pt x="0" y="92"/>
                </a:lnTo>
                <a:cubicBezTo>
                  <a:pt x="0" y="80"/>
                  <a:pt x="2" y="68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8"/>
                  <a:pt x="46" y="11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4365" y="0"/>
                </a:lnTo>
                <a:cubicBezTo>
                  <a:pt x="4377" y="0"/>
                  <a:pt x="4389" y="2"/>
                  <a:pt x="4400" y="7"/>
                </a:cubicBezTo>
                <a:cubicBezTo>
                  <a:pt x="4412" y="11"/>
                  <a:pt x="4422" y="18"/>
                  <a:pt x="4431" y="27"/>
                </a:cubicBezTo>
                <a:cubicBezTo>
                  <a:pt x="4439" y="36"/>
                  <a:pt x="4446" y="46"/>
                  <a:pt x="4451" y="57"/>
                </a:cubicBezTo>
                <a:cubicBezTo>
                  <a:pt x="4455" y="68"/>
                  <a:pt x="4458" y="80"/>
                  <a:pt x="4458" y="92"/>
                </a:cubicBezTo>
                <a:lnTo>
                  <a:pt x="4458" y="558"/>
                </a:lnTo>
                <a:cubicBezTo>
                  <a:pt x="4458" y="570"/>
                  <a:pt x="4455" y="582"/>
                  <a:pt x="4451" y="593"/>
                </a:cubicBezTo>
                <a:cubicBezTo>
                  <a:pt x="4446" y="605"/>
                  <a:pt x="4439" y="615"/>
                  <a:pt x="4431" y="623"/>
                </a:cubicBezTo>
                <a:cubicBezTo>
                  <a:pt x="4422" y="632"/>
                  <a:pt x="4412" y="639"/>
                  <a:pt x="4400" y="644"/>
                </a:cubicBezTo>
                <a:cubicBezTo>
                  <a:pt x="4389" y="648"/>
                  <a:pt x="4377" y="651"/>
                  <a:pt x="4365" y="651"/>
                </a:cubicBezTo>
                <a:lnTo>
                  <a:pt x="93" y="651"/>
                </a:lnTo>
                <a:cubicBezTo>
                  <a:pt x="80" y="651"/>
                  <a:pt x="69" y="648"/>
                  <a:pt x="57" y="644"/>
                </a:cubicBezTo>
                <a:cubicBezTo>
                  <a:pt x="46" y="639"/>
                  <a:pt x="36" y="632"/>
                  <a:pt x="27" y="623"/>
                </a:cubicBezTo>
                <a:cubicBezTo>
                  <a:pt x="18" y="615"/>
                  <a:pt x="12" y="605"/>
                  <a:pt x="7" y="593"/>
                </a:cubicBezTo>
                <a:cubicBezTo>
                  <a:pt x="2" y="582"/>
                  <a:pt x="0" y="570"/>
                  <a:pt x="0" y="5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3" name="文本框 1142"/>
          <p:cNvSpPr txBox="1"/>
          <p:nvPr/>
        </p:nvSpPr>
        <p:spPr>
          <a:xfrm>
            <a:off x="852480" y="4529519"/>
            <a:ext cx="63504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"1+2"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FCD34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3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4" name="文本框 1143"/>
          <p:cNvSpPr txBox="1"/>
          <p:nvPr/>
        </p:nvSpPr>
        <p:spPr>
          <a:xfrm>
            <a:off x="5957674" y="1242718"/>
            <a:ext cx="5202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tuple(s)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5" name="文本框 1144"/>
          <p:cNvSpPr txBox="1"/>
          <p:nvPr/>
        </p:nvSpPr>
        <p:spPr>
          <a:xfrm>
            <a:off x="5957674" y="1438198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将序列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6" name="文本框 1145"/>
          <p:cNvSpPr txBox="1"/>
          <p:nvPr/>
        </p:nvSpPr>
        <p:spPr>
          <a:xfrm>
            <a:off x="6359074" y="1442878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7" name="文本框 1146"/>
          <p:cNvSpPr txBox="1"/>
          <p:nvPr/>
        </p:nvSpPr>
        <p:spPr>
          <a:xfrm>
            <a:off x="6428554" y="1438198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转换为元组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48" name="图片 1147"/>
          <p:cNvPicPr/>
          <p:nvPr/>
        </p:nvPicPr>
        <p:blipFill>
          <a:blip r:embed="rId7"/>
          <a:stretch>
            <a:fillRect/>
          </a:stretch>
        </p:blipFill>
        <p:spPr>
          <a:xfrm>
            <a:off x="5690554" y="2345725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9" name="任意多边形: 形状 1148"/>
          <p:cNvSpPr/>
          <p:nvPr/>
        </p:nvSpPr>
        <p:spPr>
          <a:xfrm>
            <a:off x="5957674" y="2562805"/>
            <a:ext cx="1604880" cy="234360"/>
          </a:xfrm>
          <a:custGeom>
            <a:avLst/>
            <a:gdLst/>
            <a:ahLst/>
            <a:cxnLst/>
            <a:rect l="0" t="0" r="r" b="b"/>
            <a:pathLst>
              <a:path w="4458" h="651">
                <a:moveTo>
                  <a:pt x="0" y="558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0" y="0"/>
                  <a:pt x="93" y="0"/>
                </a:cubicBezTo>
                <a:lnTo>
                  <a:pt x="4365" y="0"/>
                </a:lnTo>
                <a:cubicBezTo>
                  <a:pt x="4377" y="0"/>
                  <a:pt x="4389" y="2"/>
                  <a:pt x="4400" y="7"/>
                </a:cubicBezTo>
                <a:cubicBezTo>
                  <a:pt x="4412" y="12"/>
                  <a:pt x="4422" y="19"/>
                  <a:pt x="4431" y="27"/>
                </a:cubicBezTo>
                <a:cubicBezTo>
                  <a:pt x="4439" y="36"/>
                  <a:pt x="4446" y="46"/>
                  <a:pt x="4451" y="57"/>
                </a:cubicBezTo>
                <a:cubicBezTo>
                  <a:pt x="4455" y="69"/>
                  <a:pt x="4458" y="81"/>
                  <a:pt x="4458" y="93"/>
                </a:cubicBezTo>
                <a:lnTo>
                  <a:pt x="4458" y="558"/>
                </a:lnTo>
                <a:cubicBezTo>
                  <a:pt x="4458" y="570"/>
                  <a:pt x="4455" y="582"/>
                  <a:pt x="4451" y="594"/>
                </a:cubicBezTo>
                <a:cubicBezTo>
                  <a:pt x="4446" y="605"/>
                  <a:pt x="4439" y="615"/>
                  <a:pt x="4431" y="624"/>
                </a:cubicBezTo>
                <a:cubicBezTo>
                  <a:pt x="4422" y="633"/>
                  <a:pt x="4412" y="639"/>
                  <a:pt x="4400" y="644"/>
                </a:cubicBezTo>
                <a:cubicBezTo>
                  <a:pt x="4389" y="649"/>
                  <a:pt x="4377" y="651"/>
                  <a:pt x="4365" y="651"/>
                </a:cubicBezTo>
                <a:lnTo>
                  <a:pt x="93" y="651"/>
                </a:lnTo>
                <a:cubicBezTo>
                  <a:pt x="80" y="651"/>
                  <a:pt x="69" y="649"/>
                  <a:pt x="57" y="644"/>
                </a:cubicBezTo>
                <a:cubicBezTo>
                  <a:pt x="46" y="639"/>
                  <a:pt x="36" y="633"/>
                  <a:pt x="27" y="624"/>
                </a:cubicBezTo>
                <a:cubicBezTo>
                  <a:pt x="18" y="615"/>
                  <a:pt x="12" y="605"/>
                  <a:pt x="7" y="594"/>
                </a:cubicBezTo>
                <a:cubicBezTo>
                  <a:pt x="2" y="582"/>
                  <a:pt x="0" y="570"/>
                  <a:pt x="0" y="5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0" name="文本框 1149"/>
          <p:cNvSpPr txBox="1"/>
          <p:nvPr/>
        </p:nvSpPr>
        <p:spPr>
          <a:xfrm>
            <a:off x="6024634" y="1745278"/>
            <a:ext cx="14803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[1, 2, 3]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(1, 2, 3)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1" name="文本框 1150"/>
          <p:cNvSpPr txBox="1"/>
          <p:nvPr/>
        </p:nvSpPr>
        <p:spPr>
          <a:xfrm>
            <a:off x="5957674" y="2113165"/>
            <a:ext cx="455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list(s)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2" name="文本框 1151"/>
          <p:cNvSpPr txBox="1"/>
          <p:nvPr/>
        </p:nvSpPr>
        <p:spPr>
          <a:xfrm>
            <a:off x="5957674" y="2309005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将序列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3" name="文本框 1152"/>
          <p:cNvSpPr txBox="1"/>
          <p:nvPr/>
        </p:nvSpPr>
        <p:spPr>
          <a:xfrm>
            <a:off x="6359074" y="2313685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4" name="文本框 1153"/>
          <p:cNvSpPr txBox="1"/>
          <p:nvPr/>
        </p:nvSpPr>
        <p:spPr>
          <a:xfrm>
            <a:off x="6428554" y="2309005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转换为列表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55" name="图片 1154"/>
          <p:cNvPicPr/>
          <p:nvPr/>
        </p:nvPicPr>
        <p:blipFill>
          <a:blip r:embed="rId8"/>
          <a:stretch>
            <a:fillRect/>
          </a:stretch>
        </p:blipFill>
        <p:spPr>
          <a:xfrm>
            <a:off x="5690554" y="3216172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6" name="任意多边形: 形状 1155"/>
          <p:cNvSpPr/>
          <p:nvPr/>
        </p:nvSpPr>
        <p:spPr>
          <a:xfrm>
            <a:off x="5957674" y="3433252"/>
            <a:ext cx="1821960" cy="234360"/>
          </a:xfrm>
          <a:custGeom>
            <a:avLst/>
            <a:gdLst/>
            <a:ahLst/>
            <a:cxnLst/>
            <a:rect l="0" t="0" r="r" b="b"/>
            <a:pathLst>
              <a:path w="5061" h="651">
                <a:moveTo>
                  <a:pt x="0" y="558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8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4968" y="0"/>
                </a:lnTo>
                <a:cubicBezTo>
                  <a:pt x="4981" y="0"/>
                  <a:pt x="4993" y="3"/>
                  <a:pt x="5004" y="7"/>
                </a:cubicBezTo>
                <a:cubicBezTo>
                  <a:pt x="5015" y="12"/>
                  <a:pt x="5025" y="19"/>
                  <a:pt x="5034" y="28"/>
                </a:cubicBezTo>
                <a:cubicBezTo>
                  <a:pt x="5043" y="36"/>
                  <a:pt x="5050" y="46"/>
                  <a:pt x="5054" y="58"/>
                </a:cubicBezTo>
                <a:cubicBezTo>
                  <a:pt x="5059" y="69"/>
                  <a:pt x="5061" y="81"/>
                  <a:pt x="5061" y="93"/>
                </a:cubicBezTo>
                <a:lnTo>
                  <a:pt x="5061" y="558"/>
                </a:lnTo>
                <a:cubicBezTo>
                  <a:pt x="5061" y="571"/>
                  <a:pt x="5059" y="583"/>
                  <a:pt x="5054" y="594"/>
                </a:cubicBezTo>
                <a:cubicBezTo>
                  <a:pt x="5050" y="605"/>
                  <a:pt x="5043" y="615"/>
                  <a:pt x="5034" y="624"/>
                </a:cubicBezTo>
                <a:cubicBezTo>
                  <a:pt x="5025" y="633"/>
                  <a:pt x="5015" y="640"/>
                  <a:pt x="5004" y="644"/>
                </a:cubicBezTo>
                <a:cubicBezTo>
                  <a:pt x="4993" y="649"/>
                  <a:pt x="4981" y="651"/>
                  <a:pt x="4968" y="651"/>
                </a:cubicBezTo>
                <a:lnTo>
                  <a:pt x="93" y="651"/>
                </a:lnTo>
                <a:cubicBezTo>
                  <a:pt x="80" y="651"/>
                  <a:pt x="69" y="649"/>
                  <a:pt x="57" y="644"/>
                </a:cubicBezTo>
                <a:cubicBezTo>
                  <a:pt x="46" y="640"/>
                  <a:pt x="36" y="633"/>
                  <a:pt x="27" y="624"/>
                </a:cubicBezTo>
                <a:cubicBezTo>
                  <a:pt x="18" y="615"/>
                  <a:pt x="12" y="605"/>
                  <a:pt x="7" y="594"/>
                </a:cubicBezTo>
                <a:cubicBezTo>
                  <a:pt x="2" y="583"/>
                  <a:pt x="0" y="571"/>
                  <a:pt x="0" y="558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7" name="文本框 1156"/>
          <p:cNvSpPr txBox="1"/>
          <p:nvPr/>
        </p:nvSpPr>
        <p:spPr>
          <a:xfrm>
            <a:off x="6024634" y="2616085"/>
            <a:ext cx="148032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6EE7B7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(1, 2, 3)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[1, 2, 3]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8" name="文本框 1157"/>
          <p:cNvSpPr txBox="1"/>
          <p:nvPr/>
        </p:nvSpPr>
        <p:spPr>
          <a:xfrm>
            <a:off x="5957674" y="2983612"/>
            <a:ext cx="390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set(s)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59" name="文本框 1158"/>
          <p:cNvSpPr txBox="1"/>
          <p:nvPr/>
        </p:nvSpPr>
        <p:spPr>
          <a:xfrm>
            <a:off x="5957674" y="3179452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将序列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0" name="文本框 1159"/>
          <p:cNvSpPr txBox="1"/>
          <p:nvPr/>
        </p:nvSpPr>
        <p:spPr>
          <a:xfrm>
            <a:off x="6359074" y="3184132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1" name="文本框 1160"/>
          <p:cNvSpPr txBox="1"/>
          <p:nvPr/>
        </p:nvSpPr>
        <p:spPr>
          <a:xfrm>
            <a:off x="6428554" y="3179452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转换为可变集合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62" name="图片 1161"/>
          <p:cNvPicPr/>
          <p:nvPr/>
        </p:nvPicPr>
        <p:blipFill>
          <a:blip r:embed="rId9"/>
          <a:stretch>
            <a:fillRect/>
          </a:stretch>
        </p:blipFill>
        <p:spPr>
          <a:xfrm>
            <a:off x="476280" y="3221489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3" name="任意多边形: 形状 1162"/>
          <p:cNvSpPr/>
          <p:nvPr/>
        </p:nvSpPr>
        <p:spPr>
          <a:xfrm>
            <a:off x="726480" y="3438569"/>
            <a:ext cx="2590920" cy="234360"/>
          </a:xfrm>
          <a:custGeom>
            <a:avLst/>
            <a:gdLst/>
            <a:ahLst/>
            <a:cxnLst/>
            <a:rect l="0" t="0" r="r" b="b"/>
            <a:pathLst>
              <a:path w="7197" h="651">
                <a:moveTo>
                  <a:pt x="0" y="557"/>
                </a:moveTo>
                <a:lnTo>
                  <a:pt x="0" y="93"/>
                </a:lnTo>
                <a:cubicBezTo>
                  <a:pt x="0" y="80"/>
                  <a:pt x="3" y="69"/>
                  <a:pt x="7" y="57"/>
                </a:cubicBezTo>
                <a:cubicBezTo>
                  <a:pt x="12" y="46"/>
                  <a:pt x="19" y="36"/>
                  <a:pt x="28" y="27"/>
                </a:cubicBezTo>
                <a:cubicBezTo>
                  <a:pt x="36" y="18"/>
                  <a:pt x="46" y="12"/>
                  <a:pt x="58" y="7"/>
                </a:cubicBezTo>
                <a:cubicBezTo>
                  <a:pt x="69" y="2"/>
                  <a:pt x="81" y="0"/>
                  <a:pt x="93" y="0"/>
                </a:cubicBezTo>
                <a:lnTo>
                  <a:pt x="7105" y="0"/>
                </a:lnTo>
                <a:cubicBezTo>
                  <a:pt x="7117" y="0"/>
                  <a:pt x="7129" y="2"/>
                  <a:pt x="7140" y="7"/>
                </a:cubicBezTo>
                <a:cubicBezTo>
                  <a:pt x="7152" y="12"/>
                  <a:pt x="7162" y="18"/>
                  <a:pt x="7170" y="27"/>
                </a:cubicBezTo>
                <a:cubicBezTo>
                  <a:pt x="7179" y="36"/>
                  <a:pt x="7186" y="46"/>
                  <a:pt x="7190" y="57"/>
                </a:cubicBezTo>
                <a:cubicBezTo>
                  <a:pt x="7195" y="69"/>
                  <a:pt x="7197" y="80"/>
                  <a:pt x="7197" y="93"/>
                </a:cubicBezTo>
                <a:lnTo>
                  <a:pt x="7197" y="557"/>
                </a:lnTo>
                <a:cubicBezTo>
                  <a:pt x="7197" y="569"/>
                  <a:pt x="7195" y="581"/>
                  <a:pt x="7190" y="592"/>
                </a:cubicBezTo>
                <a:cubicBezTo>
                  <a:pt x="7186" y="605"/>
                  <a:pt x="7179" y="615"/>
                  <a:pt x="7170" y="624"/>
                </a:cubicBezTo>
                <a:cubicBezTo>
                  <a:pt x="7162" y="632"/>
                  <a:pt x="7152" y="639"/>
                  <a:pt x="7140" y="644"/>
                </a:cubicBezTo>
                <a:cubicBezTo>
                  <a:pt x="7129" y="648"/>
                  <a:pt x="7117" y="651"/>
                  <a:pt x="7105" y="651"/>
                </a:cubicBezTo>
                <a:lnTo>
                  <a:pt x="93" y="651"/>
                </a:lnTo>
                <a:cubicBezTo>
                  <a:pt x="81" y="651"/>
                  <a:pt x="69" y="648"/>
                  <a:pt x="58" y="644"/>
                </a:cubicBezTo>
                <a:cubicBezTo>
                  <a:pt x="46" y="639"/>
                  <a:pt x="36" y="632"/>
                  <a:pt x="28" y="624"/>
                </a:cubicBezTo>
                <a:cubicBezTo>
                  <a:pt x="19" y="615"/>
                  <a:pt x="12" y="605"/>
                  <a:pt x="7" y="592"/>
                </a:cubicBezTo>
                <a:cubicBezTo>
                  <a:pt x="3" y="581"/>
                  <a:pt x="0" y="569"/>
                  <a:pt x="0" y="557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4" name="文本框 1163"/>
          <p:cNvSpPr txBox="1"/>
          <p:nvPr/>
        </p:nvSpPr>
        <p:spPr>
          <a:xfrm>
            <a:off x="6024634" y="3486532"/>
            <a:ext cx="16912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[1, 2, 2, 3]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C4B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{1, 2, 3}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5" name="文本框 1164"/>
          <p:cNvSpPr txBox="1"/>
          <p:nvPr/>
        </p:nvSpPr>
        <p:spPr>
          <a:xfrm>
            <a:off x="726840" y="2988929"/>
            <a:ext cx="45540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dict(d)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6" name="文本框 1165"/>
          <p:cNvSpPr txBox="1"/>
          <p:nvPr/>
        </p:nvSpPr>
        <p:spPr>
          <a:xfrm>
            <a:off x="726840" y="3184409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创建一个字典，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7" name="文本框 1166"/>
          <p:cNvSpPr txBox="1"/>
          <p:nvPr/>
        </p:nvSpPr>
        <p:spPr>
          <a:xfrm>
            <a:off x="1662840" y="3189089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d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68" name="文本框 1167"/>
          <p:cNvSpPr txBox="1"/>
          <p:nvPr/>
        </p:nvSpPr>
        <p:spPr>
          <a:xfrm>
            <a:off x="1747800" y="3184409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必须是一个序列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69" name="图片 1168"/>
          <p:cNvPicPr/>
          <p:nvPr/>
        </p:nvPicPr>
        <p:blipFill>
          <a:blip r:embed="rId10"/>
          <a:stretch>
            <a:fillRect/>
          </a:stretch>
        </p:blipFill>
        <p:spPr>
          <a:xfrm>
            <a:off x="5690554" y="4259159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0" name="任意多边形: 形状 1169"/>
          <p:cNvSpPr/>
          <p:nvPr/>
        </p:nvSpPr>
        <p:spPr>
          <a:xfrm>
            <a:off x="5957674" y="4476239"/>
            <a:ext cx="2382120" cy="234360"/>
          </a:xfrm>
          <a:custGeom>
            <a:avLst/>
            <a:gdLst/>
            <a:ahLst/>
            <a:cxnLst/>
            <a:rect l="0" t="0" r="r" b="b"/>
            <a:pathLst>
              <a:path w="6617" h="651">
                <a:moveTo>
                  <a:pt x="0" y="557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8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0" y="0"/>
                  <a:pt x="93" y="0"/>
                </a:cubicBezTo>
                <a:lnTo>
                  <a:pt x="6524" y="0"/>
                </a:lnTo>
                <a:cubicBezTo>
                  <a:pt x="6536" y="0"/>
                  <a:pt x="6548" y="3"/>
                  <a:pt x="6559" y="7"/>
                </a:cubicBezTo>
                <a:cubicBezTo>
                  <a:pt x="6571" y="12"/>
                  <a:pt x="6581" y="19"/>
                  <a:pt x="6589" y="27"/>
                </a:cubicBezTo>
                <a:cubicBezTo>
                  <a:pt x="6598" y="36"/>
                  <a:pt x="6605" y="46"/>
                  <a:pt x="6610" y="58"/>
                </a:cubicBezTo>
                <a:cubicBezTo>
                  <a:pt x="6614" y="69"/>
                  <a:pt x="6617" y="81"/>
                  <a:pt x="6617" y="93"/>
                </a:cubicBezTo>
                <a:lnTo>
                  <a:pt x="6617" y="557"/>
                </a:lnTo>
                <a:cubicBezTo>
                  <a:pt x="6617" y="570"/>
                  <a:pt x="6614" y="582"/>
                  <a:pt x="6610" y="593"/>
                </a:cubicBezTo>
                <a:cubicBezTo>
                  <a:pt x="6605" y="604"/>
                  <a:pt x="6598" y="614"/>
                  <a:pt x="6589" y="623"/>
                </a:cubicBezTo>
                <a:cubicBezTo>
                  <a:pt x="6581" y="632"/>
                  <a:pt x="6571" y="638"/>
                  <a:pt x="6559" y="643"/>
                </a:cubicBezTo>
                <a:cubicBezTo>
                  <a:pt x="6548" y="649"/>
                  <a:pt x="6536" y="651"/>
                  <a:pt x="6524" y="651"/>
                </a:cubicBezTo>
                <a:lnTo>
                  <a:pt x="93" y="651"/>
                </a:lnTo>
                <a:cubicBezTo>
                  <a:pt x="80" y="651"/>
                  <a:pt x="69" y="649"/>
                  <a:pt x="57" y="643"/>
                </a:cubicBezTo>
                <a:cubicBezTo>
                  <a:pt x="46" y="638"/>
                  <a:pt x="36" y="632"/>
                  <a:pt x="27" y="623"/>
                </a:cubicBezTo>
                <a:cubicBezTo>
                  <a:pt x="18" y="614"/>
                  <a:pt x="12" y="604"/>
                  <a:pt x="7" y="593"/>
                </a:cubicBezTo>
                <a:cubicBezTo>
                  <a:pt x="2" y="582"/>
                  <a:pt x="0" y="570"/>
                  <a:pt x="0" y="557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1" name="文本框 1170"/>
          <p:cNvSpPr txBox="1"/>
          <p:nvPr/>
        </p:nvSpPr>
        <p:spPr>
          <a:xfrm>
            <a:off x="793800" y="3491489"/>
            <a:ext cx="246600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[('a',1), ('b',2)]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FCA5A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{'a':1, 'b':2}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2" name="文本框 1171"/>
          <p:cNvSpPr txBox="1"/>
          <p:nvPr/>
        </p:nvSpPr>
        <p:spPr>
          <a:xfrm>
            <a:off x="5957674" y="4026599"/>
            <a:ext cx="7797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frozenset(s)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3" name="文本框 1172"/>
          <p:cNvSpPr txBox="1"/>
          <p:nvPr/>
        </p:nvSpPr>
        <p:spPr>
          <a:xfrm>
            <a:off x="5957674" y="4222439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将序列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4" name="文本框 1173"/>
          <p:cNvSpPr txBox="1"/>
          <p:nvPr/>
        </p:nvSpPr>
        <p:spPr>
          <a:xfrm>
            <a:off x="6359074" y="4227119"/>
            <a:ext cx="13320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5" name="文本框 1174"/>
          <p:cNvSpPr txBox="1"/>
          <p:nvPr/>
        </p:nvSpPr>
        <p:spPr>
          <a:xfrm>
            <a:off x="6428554" y="4222439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转换为不可变集合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6" name="任意多边形: 形状 1175"/>
          <p:cNvSpPr/>
          <p:nvPr/>
        </p:nvSpPr>
        <p:spPr>
          <a:xfrm>
            <a:off x="334080" y="4878397"/>
            <a:ext cx="10028520" cy="852840"/>
          </a:xfrm>
          <a:custGeom>
            <a:avLst/>
            <a:gdLst/>
            <a:ahLst/>
            <a:cxnLst/>
            <a:rect l="0" t="0" r="r" b="b"/>
            <a:pathLst>
              <a:path w="27857" h="2369">
                <a:moveTo>
                  <a:pt x="0" y="2183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5"/>
                </a:cubicBezTo>
                <a:cubicBezTo>
                  <a:pt x="19" y="103"/>
                  <a:pt x="25" y="93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6"/>
                  <a:pt x="72" y="38"/>
                  <a:pt x="83" y="31"/>
                </a:cubicBezTo>
                <a:cubicBezTo>
                  <a:pt x="93" y="24"/>
                  <a:pt x="103" y="19"/>
                  <a:pt x="115" y="14"/>
                </a:cubicBezTo>
                <a:cubicBezTo>
                  <a:pt x="126" y="9"/>
                  <a:pt x="138" y="6"/>
                  <a:pt x="149" y="4"/>
                </a:cubicBezTo>
                <a:cubicBezTo>
                  <a:pt x="161" y="1"/>
                  <a:pt x="174" y="0"/>
                  <a:pt x="186" y="0"/>
                </a:cubicBezTo>
                <a:lnTo>
                  <a:pt x="27671" y="0"/>
                </a:lnTo>
                <a:cubicBezTo>
                  <a:pt x="27683" y="0"/>
                  <a:pt x="27695" y="1"/>
                  <a:pt x="27707" y="4"/>
                </a:cubicBezTo>
                <a:cubicBezTo>
                  <a:pt x="27719" y="6"/>
                  <a:pt x="27731" y="9"/>
                  <a:pt x="27742" y="14"/>
                </a:cubicBezTo>
                <a:cubicBezTo>
                  <a:pt x="27753" y="19"/>
                  <a:pt x="27764" y="24"/>
                  <a:pt x="27774" y="31"/>
                </a:cubicBezTo>
                <a:cubicBezTo>
                  <a:pt x="27784" y="38"/>
                  <a:pt x="27794" y="46"/>
                  <a:pt x="27802" y="54"/>
                </a:cubicBezTo>
                <a:cubicBezTo>
                  <a:pt x="27811" y="63"/>
                  <a:pt x="27819" y="72"/>
                  <a:pt x="27825" y="82"/>
                </a:cubicBezTo>
                <a:cubicBezTo>
                  <a:pt x="27832" y="93"/>
                  <a:pt x="27838" y="103"/>
                  <a:pt x="27843" y="115"/>
                </a:cubicBezTo>
                <a:cubicBezTo>
                  <a:pt x="27847" y="126"/>
                  <a:pt x="27851" y="137"/>
                  <a:pt x="27853" y="149"/>
                </a:cubicBezTo>
                <a:cubicBezTo>
                  <a:pt x="27855" y="161"/>
                  <a:pt x="27857" y="173"/>
                  <a:pt x="27857" y="186"/>
                </a:cubicBezTo>
                <a:lnTo>
                  <a:pt x="27857" y="2183"/>
                </a:lnTo>
                <a:cubicBezTo>
                  <a:pt x="27857" y="2195"/>
                  <a:pt x="27855" y="2207"/>
                  <a:pt x="27853" y="2219"/>
                </a:cubicBezTo>
                <a:cubicBezTo>
                  <a:pt x="27851" y="2231"/>
                  <a:pt x="27847" y="2243"/>
                  <a:pt x="27843" y="2254"/>
                </a:cubicBezTo>
                <a:cubicBezTo>
                  <a:pt x="27838" y="2265"/>
                  <a:pt x="27832" y="2276"/>
                  <a:pt x="27825" y="2286"/>
                </a:cubicBezTo>
                <a:cubicBezTo>
                  <a:pt x="27819" y="2296"/>
                  <a:pt x="27811" y="2306"/>
                  <a:pt x="27802" y="2314"/>
                </a:cubicBezTo>
                <a:cubicBezTo>
                  <a:pt x="27794" y="2323"/>
                  <a:pt x="27784" y="2331"/>
                  <a:pt x="27774" y="2337"/>
                </a:cubicBezTo>
                <a:cubicBezTo>
                  <a:pt x="27764" y="2344"/>
                  <a:pt x="27753" y="2350"/>
                  <a:pt x="27742" y="2355"/>
                </a:cubicBezTo>
                <a:cubicBezTo>
                  <a:pt x="27731" y="2359"/>
                  <a:pt x="27719" y="2363"/>
                  <a:pt x="27707" y="2365"/>
                </a:cubicBezTo>
                <a:cubicBezTo>
                  <a:pt x="27695" y="2367"/>
                  <a:pt x="27683" y="2369"/>
                  <a:pt x="27671" y="2369"/>
                </a:cubicBezTo>
                <a:lnTo>
                  <a:pt x="186" y="2369"/>
                </a:lnTo>
                <a:cubicBezTo>
                  <a:pt x="174" y="2369"/>
                  <a:pt x="161" y="2367"/>
                  <a:pt x="149" y="2365"/>
                </a:cubicBezTo>
                <a:cubicBezTo>
                  <a:pt x="138" y="2363"/>
                  <a:pt x="126" y="2359"/>
                  <a:pt x="115" y="2355"/>
                </a:cubicBezTo>
                <a:cubicBezTo>
                  <a:pt x="103" y="2350"/>
                  <a:pt x="93" y="2344"/>
                  <a:pt x="83" y="2337"/>
                </a:cubicBezTo>
                <a:cubicBezTo>
                  <a:pt x="72" y="2331"/>
                  <a:pt x="63" y="2323"/>
                  <a:pt x="54" y="2314"/>
                </a:cubicBezTo>
                <a:cubicBezTo>
                  <a:pt x="46" y="2306"/>
                  <a:pt x="38" y="2296"/>
                  <a:pt x="31" y="2286"/>
                </a:cubicBezTo>
                <a:cubicBezTo>
                  <a:pt x="25" y="2276"/>
                  <a:pt x="19" y="2265"/>
                  <a:pt x="14" y="2254"/>
                </a:cubicBezTo>
                <a:cubicBezTo>
                  <a:pt x="9" y="2243"/>
                  <a:pt x="6" y="2231"/>
                  <a:pt x="4" y="2219"/>
                </a:cubicBezTo>
                <a:cubicBezTo>
                  <a:pt x="1" y="2207"/>
                  <a:pt x="0" y="2195"/>
                  <a:pt x="0" y="2183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7" name="任意多边形: 形状 1176"/>
          <p:cNvSpPr/>
          <p:nvPr/>
        </p:nvSpPr>
        <p:spPr>
          <a:xfrm>
            <a:off x="467640" y="5011957"/>
            <a:ext cx="3167640" cy="585360"/>
          </a:xfrm>
          <a:custGeom>
            <a:avLst/>
            <a:gdLst/>
            <a:ahLst/>
            <a:cxnLst/>
            <a:rect l="0" t="0" r="r" b="b"/>
            <a:pathLst>
              <a:path w="8799" h="1626">
                <a:moveTo>
                  <a:pt x="0" y="1441"/>
                </a:moveTo>
                <a:lnTo>
                  <a:pt x="0" y="187"/>
                </a:lnTo>
                <a:cubicBezTo>
                  <a:pt x="0" y="162"/>
                  <a:pt x="5" y="138"/>
                  <a:pt x="15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1" y="0"/>
                  <a:pt x="186" y="0"/>
                </a:cubicBezTo>
                <a:lnTo>
                  <a:pt x="8614" y="0"/>
                </a:lnTo>
                <a:cubicBezTo>
                  <a:pt x="8638" y="0"/>
                  <a:pt x="8662" y="5"/>
                  <a:pt x="8685" y="14"/>
                </a:cubicBezTo>
                <a:cubicBezTo>
                  <a:pt x="8707" y="24"/>
                  <a:pt x="8727" y="37"/>
                  <a:pt x="8745" y="55"/>
                </a:cubicBezTo>
                <a:cubicBezTo>
                  <a:pt x="8762" y="72"/>
                  <a:pt x="8776" y="92"/>
                  <a:pt x="8785" y="115"/>
                </a:cubicBezTo>
                <a:cubicBezTo>
                  <a:pt x="8794" y="138"/>
                  <a:pt x="8799" y="162"/>
                  <a:pt x="8799" y="187"/>
                </a:cubicBezTo>
                <a:lnTo>
                  <a:pt x="8799" y="1441"/>
                </a:lnTo>
                <a:cubicBezTo>
                  <a:pt x="8799" y="1465"/>
                  <a:pt x="8794" y="1489"/>
                  <a:pt x="8785" y="1512"/>
                </a:cubicBezTo>
                <a:cubicBezTo>
                  <a:pt x="8776" y="1534"/>
                  <a:pt x="8762" y="1554"/>
                  <a:pt x="8745" y="1572"/>
                </a:cubicBezTo>
                <a:cubicBezTo>
                  <a:pt x="8727" y="1589"/>
                  <a:pt x="8707" y="1603"/>
                  <a:pt x="8685" y="1612"/>
                </a:cubicBezTo>
                <a:cubicBezTo>
                  <a:pt x="8662" y="1622"/>
                  <a:pt x="8638" y="1626"/>
                  <a:pt x="8614" y="1626"/>
                </a:cubicBezTo>
                <a:lnTo>
                  <a:pt x="186" y="1626"/>
                </a:lnTo>
                <a:cubicBezTo>
                  <a:pt x="161" y="1626"/>
                  <a:pt x="138" y="1622"/>
                  <a:pt x="115" y="1612"/>
                </a:cubicBezTo>
                <a:cubicBezTo>
                  <a:pt x="92" y="1603"/>
                  <a:pt x="72" y="1589"/>
                  <a:pt x="55" y="1572"/>
                </a:cubicBezTo>
                <a:cubicBezTo>
                  <a:pt x="37" y="1554"/>
                  <a:pt x="24" y="1534"/>
                  <a:pt x="15" y="1512"/>
                </a:cubicBezTo>
                <a:cubicBezTo>
                  <a:pt x="5" y="1489"/>
                  <a:pt x="0" y="1465"/>
                  <a:pt x="0" y="144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78" name="任意多边形: 形状 1177"/>
          <p:cNvSpPr/>
          <p:nvPr/>
        </p:nvSpPr>
        <p:spPr>
          <a:xfrm>
            <a:off x="467640" y="5011957"/>
            <a:ext cx="3167640" cy="585360"/>
          </a:xfrm>
          <a:custGeom>
            <a:avLst/>
            <a:gdLst/>
            <a:ahLst/>
            <a:cxnLst/>
            <a:rect l="0" t="0" r="r" b="b"/>
            <a:pathLst>
              <a:path w="8799" h="1626">
                <a:moveTo>
                  <a:pt x="0" y="1441"/>
                </a:moveTo>
                <a:lnTo>
                  <a:pt x="0" y="187"/>
                </a:lnTo>
                <a:cubicBezTo>
                  <a:pt x="0" y="162"/>
                  <a:pt x="5" y="138"/>
                  <a:pt x="15" y="115"/>
                </a:cubicBezTo>
                <a:cubicBezTo>
                  <a:pt x="24" y="92"/>
                  <a:pt x="37" y="72"/>
                  <a:pt x="55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8" y="5"/>
                  <a:pt x="162" y="0"/>
                  <a:pt x="186" y="0"/>
                </a:cubicBezTo>
                <a:lnTo>
                  <a:pt x="8613" y="0"/>
                </a:lnTo>
                <a:cubicBezTo>
                  <a:pt x="8638" y="0"/>
                  <a:pt x="8662" y="5"/>
                  <a:pt x="8685" y="14"/>
                </a:cubicBezTo>
                <a:cubicBezTo>
                  <a:pt x="8707" y="24"/>
                  <a:pt x="8727" y="37"/>
                  <a:pt x="8745" y="55"/>
                </a:cubicBezTo>
                <a:cubicBezTo>
                  <a:pt x="8762" y="72"/>
                  <a:pt x="8776" y="92"/>
                  <a:pt x="8785" y="115"/>
                </a:cubicBezTo>
                <a:cubicBezTo>
                  <a:pt x="8794" y="138"/>
                  <a:pt x="8799" y="162"/>
                  <a:pt x="8799" y="187"/>
                </a:cubicBezTo>
                <a:lnTo>
                  <a:pt x="8799" y="1441"/>
                </a:lnTo>
                <a:cubicBezTo>
                  <a:pt x="8799" y="1465"/>
                  <a:pt x="8794" y="1489"/>
                  <a:pt x="8785" y="1512"/>
                </a:cubicBezTo>
                <a:cubicBezTo>
                  <a:pt x="8776" y="1534"/>
                  <a:pt x="8762" y="1554"/>
                  <a:pt x="8745" y="1572"/>
                </a:cubicBezTo>
                <a:cubicBezTo>
                  <a:pt x="8727" y="1589"/>
                  <a:pt x="8707" y="1603"/>
                  <a:pt x="8685" y="1612"/>
                </a:cubicBezTo>
                <a:cubicBezTo>
                  <a:pt x="8662" y="1622"/>
                  <a:pt x="8638" y="1626"/>
                  <a:pt x="8613" y="1626"/>
                </a:cubicBezTo>
                <a:lnTo>
                  <a:pt x="186" y="1626"/>
                </a:lnTo>
                <a:cubicBezTo>
                  <a:pt x="162" y="1626"/>
                  <a:pt x="138" y="1622"/>
                  <a:pt x="115" y="1612"/>
                </a:cubicBezTo>
                <a:cubicBezTo>
                  <a:pt x="92" y="1603"/>
                  <a:pt x="72" y="1589"/>
                  <a:pt x="55" y="1572"/>
                </a:cubicBezTo>
                <a:cubicBezTo>
                  <a:pt x="37" y="1554"/>
                  <a:pt x="24" y="1534"/>
                  <a:pt x="15" y="1512"/>
                </a:cubicBezTo>
                <a:cubicBezTo>
                  <a:pt x="5" y="1489"/>
                  <a:pt x="0" y="1465"/>
                  <a:pt x="0" y="1441"/>
                </a:cubicBezTo>
                <a:moveTo>
                  <a:pt x="24" y="187"/>
                </a:moveTo>
                <a:lnTo>
                  <a:pt x="24" y="1441"/>
                </a:lnTo>
                <a:cubicBezTo>
                  <a:pt x="24" y="1451"/>
                  <a:pt x="25" y="1462"/>
                  <a:pt x="27" y="1472"/>
                </a:cubicBezTo>
                <a:cubicBezTo>
                  <a:pt x="29" y="1483"/>
                  <a:pt x="32" y="1493"/>
                  <a:pt x="36" y="1503"/>
                </a:cubicBezTo>
                <a:cubicBezTo>
                  <a:pt x="40" y="1513"/>
                  <a:pt x="45" y="1522"/>
                  <a:pt x="51" y="1531"/>
                </a:cubicBezTo>
                <a:cubicBezTo>
                  <a:pt x="57" y="1540"/>
                  <a:pt x="64" y="1548"/>
                  <a:pt x="71" y="1555"/>
                </a:cubicBezTo>
                <a:cubicBezTo>
                  <a:pt x="79" y="1563"/>
                  <a:pt x="87" y="1570"/>
                  <a:pt x="96" y="1576"/>
                </a:cubicBezTo>
                <a:cubicBezTo>
                  <a:pt x="105" y="1582"/>
                  <a:pt x="114" y="1587"/>
                  <a:pt x="124" y="1591"/>
                </a:cubicBezTo>
                <a:cubicBezTo>
                  <a:pt x="134" y="1595"/>
                  <a:pt x="144" y="1598"/>
                  <a:pt x="154" y="1600"/>
                </a:cubicBezTo>
                <a:cubicBezTo>
                  <a:pt x="165" y="1602"/>
                  <a:pt x="175" y="1603"/>
                  <a:pt x="186" y="1603"/>
                </a:cubicBezTo>
                <a:lnTo>
                  <a:pt x="8613" y="1603"/>
                </a:lnTo>
                <a:cubicBezTo>
                  <a:pt x="8624" y="1603"/>
                  <a:pt x="8635" y="1602"/>
                  <a:pt x="8645" y="1600"/>
                </a:cubicBezTo>
                <a:cubicBezTo>
                  <a:pt x="8656" y="1598"/>
                  <a:pt x="8666" y="1595"/>
                  <a:pt x="8676" y="1591"/>
                </a:cubicBezTo>
                <a:cubicBezTo>
                  <a:pt x="8686" y="1587"/>
                  <a:pt x="8695" y="1582"/>
                  <a:pt x="8704" y="1576"/>
                </a:cubicBezTo>
                <a:cubicBezTo>
                  <a:pt x="8713" y="1570"/>
                  <a:pt x="8721" y="1563"/>
                  <a:pt x="8728" y="1555"/>
                </a:cubicBezTo>
                <a:cubicBezTo>
                  <a:pt x="8736" y="1548"/>
                  <a:pt x="8743" y="1540"/>
                  <a:pt x="8749" y="1531"/>
                </a:cubicBezTo>
                <a:cubicBezTo>
                  <a:pt x="8755" y="1522"/>
                  <a:pt x="8760" y="1513"/>
                  <a:pt x="8764" y="1503"/>
                </a:cubicBezTo>
                <a:cubicBezTo>
                  <a:pt x="8768" y="1493"/>
                  <a:pt x="8771" y="1483"/>
                  <a:pt x="8773" y="1472"/>
                </a:cubicBezTo>
                <a:cubicBezTo>
                  <a:pt x="8775" y="1462"/>
                  <a:pt x="8776" y="1451"/>
                  <a:pt x="8776" y="1441"/>
                </a:cubicBezTo>
                <a:lnTo>
                  <a:pt x="8776" y="187"/>
                </a:lnTo>
                <a:cubicBezTo>
                  <a:pt x="8776" y="176"/>
                  <a:pt x="8775" y="166"/>
                  <a:pt x="8773" y="155"/>
                </a:cubicBezTo>
                <a:cubicBezTo>
                  <a:pt x="8771" y="144"/>
                  <a:pt x="8768" y="134"/>
                  <a:pt x="8764" y="124"/>
                </a:cubicBezTo>
                <a:cubicBezTo>
                  <a:pt x="8760" y="114"/>
                  <a:pt x="8755" y="105"/>
                  <a:pt x="8749" y="96"/>
                </a:cubicBezTo>
                <a:cubicBezTo>
                  <a:pt x="8743" y="87"/>
                  <a:pt x="8736" y="79"/>
                  <a:pt x="8728" y="71"/>
                </a:cubicBezTo>
                <a:cubicBezTo>
                  <a:pt x="8721" y="64"/>
                  <a:pt x="8713" y="57"/>
                  <a:pt x="8704" y="51"/>
                </a:cubicBezTo>
                <a:cubicBezTo>
                  <a:pt x="8695" y="45"/>
                  <a:pt x="8686" y="40"/>
                  <a:pt x="8676" y="36"/>
                </a:cubicBezTo>
                <a:cubicBezTo>
                  <a:pt x="8666" y="32"/>
                  <a:pt x="8656" y="29"/>
                  <a:pt x="8645" y="27"/>
                </a:cubicBezTo>
                <a:cubicBezTo>
                  <a:pt x="8635" y="25"/>
                  <a:pt x="8624" y="24"/>
                  <a:pt x="8613" y="24"/>
                </a:cubicBezTo>
                <a:lnTo>
                  <a:pt x="186" y="24"/>
                </a:lnTo>
                <a:cubicBezTo>
                  <a:pt x="175" y="24"/>
                  <a:pt x="165" y="25"/>
                  <a:pt x="154" y="27"/>
                </a:cubicBezTo>
                <a:cubicBezTo>
                  <a:pt x="144" y="29"/>
                  <a:pt x="134" y="32"/>
                  <a:pt x="124" y="36"/>
                </a:cubicBezTo>
                <a:cubicBezTo>
                  <a:pt x="114" y="40"/>
                  <a:pt x="105" y="45"/>
                  <a:pt x="96" y="51"/>
                </a:cubicBezTo>
                <a:cubicBezTo>
                  <a:pt x="87" y="57"/>
                  <a:pt x="79" y="64"/>
                  <a:pt x="71" y="71"/>
                </a:cubicBezTo>
                <a:cubicBezTo>
                  <a:pt x="64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9" y="144"/>
                  <a:pt x="27" y="155"/>
                </a:cubicBezTo>
                <a:cubicBezTo>
                  <a:pt x="25" y="166"/>
                  <a:pt x="24" y="176"/>
                  <a:pt x="24" y="18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79" name="图片 1178"/>
          <p:cNvPicPr/>
          <p:nvPr/>
        </p:nvPicPr>
        <p:blipFill>
          <a:blip r:embed="rId11"/>
          <a:stretch>
            <a:fillRect/>
          </a:stretch>
        </p:blipFill>
        <p:spPr>
          <a:xfrm>
            <a:off x="576720" y="5229397"/>
            <a:ext cx="13320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0" name="文本框 1179"/>
          <p:cNvSpPr txBox="1"/>
          <p:nvPr/>
        </p:nvSpPr>
        <p:spPr>
          <a:xfrm>
            <a:off x="6024634" y="4529519"/>
            <a:ext cx="2254680" cy="1328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[1, 2, 3]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4FD1C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→</a:t>
            </a:r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 </a:t>
            </a:r>
            <a:r>
              <a:rPr lang="en-US" sz="920" b="0" u="none" strike="noStrike">
                <a:solidFill>
                  <a:srgbClr val="93C5FD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frozenset({1, 2, 3})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1" name="文本框 1180"/>
          <p:cNvSpPr txBox="1"/>
          <p:nvPr/>
        </p:nvSpPr>
        <p:spPr>
          <a:xfrm>
            <a:off x="777240" y="5172517"/>
            <a:ext cx="390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chr(x)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2" name="任意多边形: 形状 1181"/>
          <p:cNvSpPr/>
          <p:nvPr/>
        </p:nvSpPr>
        <p:spPr>
          <a:xfrm>
            <a:off x="3768840" y="5011957"/>
            <a:ext cx="3159000" cy="585360"/>
          </a:xfrm>
          <a:custGeom>
            <a:avLst/>
            <a:gdLst/>
            <a:ahLst/>
            <a:cxnLst/>
            <a:rect l="0" t="0" r="r" b="b"/>
            <a:pathLst>
              <a:path w="8775" h="1626">
                <a:moveTo>
                  <a:pt x="0" y="1441"/>
                </a:moveTo>
                <a:lnTo>
                  <a:pt x="0" y="187"/>
                </a:lnTo>
                <a:cubicBezTo>
                  <a:pt x="0" y="162"/>
                  <a:pt x="4" y="138"/>
                  <a:pt x="14" y="115"/>
                </a:cubicBez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1" y="24"/>
                  <a:pt x="114" y="14"/>
                </a:cubicBezTo>
                <a:cubicBezTo>
                  <a:pt x="137" y="5"/>
                  <a:pt x="161" y="0"/>
                  <a:pt x="185" y="0"/>
                </a:cubicBezTo>
                <a:lnTo>
                  <a:pt x="8589" y="0"/>
                </a:lnTo>
                <a:cubicBezTo>
                  <a:pt x="8614" y="0"/>
                  <a:pt x="8638" y="5"/>
                  <a:pt x="8660" y="14"/>
                </a:cubicBezTo>
                <a:cubicBezTo>
                  <a:pt x="8683" y="24"/>
                  <a:pt x="8703" y="37"/>
                  <a:pt x="8721" y="55"/>
                </a:cubicBezTo>
                <a:cubicBezTo>
                  <a:pt x="8738" y="72"/>
                  <a:pt x="8752" y="92"/>
                  <a:pt x="8761" y="115"/>
                </a:cubicBezTo>
                <a:cubicBezTo>
                  <a:pt x="8770" y="138"/>
                  <a:pt x="8775" y="162"/>
                  <a:pt x="8775" y="187"/>
                </a:cubicBezTo>
                <a:lnTo>
                  <a:pt x="8775" y="1441"/>
                </a:lnTo>
                <a:cubicBezTo>
                  <a:pt x="8775" y="1465"/>
                  <a:pt x="8770" y="1489"/>
                  <a:pt x="8761" y="1512"/>
                </a:cubicBezTo>
                <a:cubicBezTo>
                  <a:pt x="8752" y="1534"/>
                  <a:pt x="8738" y="1554"/>
                  <a:pt x="8721" y="1572"/>
                </a:cubicBezTo>
                <a:cubicBezTo>
                  <a:pt x="8703" y="1589"/>
                  <a:pt x="8683" y="1603"/>
                  <a:pt x="8660" y="1612"/>
                </a:cubicBezTo>
                <a:cubicBezTo>
                  <a:pt x="8638" y="1622"/>
                  <a:pt x="8614" y="1626"/>
                  <a:pt x="8589" y="1626"/>
                </a:cubicBezTo>
                <a:lnTo>
                  <a:pt x="185" y="1626"/>
                </a:lnTo>
                <a:cubicBezTo>
                  <a:pt x="161" y="1626"/>
                  <a:pt x="137" y="1622"/>
                  <a:pt x="114" y="1612"/>
                </a:cubicBezTo>
                <a:cubicBezTo>
                  <a:pt x="91" y="1603"/>
                  <a:pt x="71" y="1589"/>
                  <a:pt x="54" y="1572"/>
                </a:cubicBezTo>
                <a:cubicBezTo>
                  <a:pt x="37" y="1554"/>
                  <a:pt x="23" y="1534"/>
                  <a:pt x="14" y="1512"/>
                </a:cubicBezTo>
                <a:cubicBezTo>
                  <a:pt x="4" y="1489"/>
                  <a:pt x="0" y="1465"/>
                  <a:pt x="0" y="144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3" name="任意多边形: 形状 1182"/>
          <p:cNvSpPr/>
          <p:nvPr/>
        </p:nvSpPr>
        <p:spPr>
          <a:xfrm>
            <a:off x="3768840" y="5011957"/>
            <a:ext cx="3159000" cy="585360"/>
          </a:xfrm>
          <a:custGeom>
            <a:avLst/>
            <a:gdLst/>
            <a:ahLst/>
            <a:cxnLst/>
            <a:rect l="0" t="0" r="r" b="b"/>
            <a:pathLst>
              <a:path w="8775" h="1626">
                <a:moveTo>
                  <a:pt x="0" y="1441"/>
                </a:moveTo>
                <a:lnTo>
                  <a:pt x="0" y="187"/>
                </a:lnTo>
                <a:cubicBezTo>
                  <a:pt x="0" y="162"/>
                  <a:pt x="4" y="138"/>
                  <a:pt x="14" y="115"/>
                </a:cubicBez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1" y="24"/>
                  <a:pt x="114" y="14"/>
                </a:cubicBezTo>
                <a:cubicBezTo>
                  <a:pt x="137" y="5"/>
                  <a:pt x="161" y="0"/>
                  <a:pt x="185" y="0"/>
                </a:cubicBezTo>
                <a:lnTo>
                  <a:pt x="8589" y="0"/>
                </a:lnTo>
                <a:cubicBezTo>
                  <a:pt x="8614" y="0"/>
                  <a:pt x="8638" y="5"/>
                  <a:pt x="8660" y="14"/>
                </a:cubicBezTo>
                <a:cubicBezTo>
                  <a:pt x="8683" y="24"/>
                  <a:pt x="8703" y="37"/>
                  <a:pt x="8721" y="55"/>
                </a:cubicBezTo>
                <a:cubicBezTo>
                  <a:pt x="8738" y="72"/>
                  <a:pt x="8752" y="92"/>
                  <a:pt x="8761" y="115"/>
                </a:cubicBezTo>
                <a:cubicBezTo>
                  <a:pt x="8770" y="138"/>
                  <a:pt x="8775" y="162"/>
                  <a:pt x="8775" y="187"/>
                </a:cubicBezTo>
                <a:lnTo>
                  <a:pt x="8775" y="1441"/>
                </a:lnTo>
                <a:cubicBezTo>
                  <a:pt x="8775" y="1465"/>
                  <a:pt x="8770" y="1489"/>
                  <a:pt x="8761" y="1512"/>
                </a:cubicBezTo>
                <a:cubicBezTo>
                  <a:pt x="8752" y="1534"/>
                  <a:pt x="8738" y="1554"/>
                  <a:pt x="8721" y="1572"/>
                </a:cubicBezTo>
                <a:cubicBezTo>
                  <a:pt x="8703" y="1589"/>
                  <a:pt x="8683" y="1603"/>
                  <a:pt x="8660" y="1612"/>
                </a:cubicBezTo>
                <a:cubicBezTo>
                  <a:pt x="8638" y="1622"/>
                  <a:pt x="8614" y="1626"/>
                  <a:pt x="8589" y="1626"/>
                </a:cubicBezTo>
                <a:lnTo>
                  <a:pt x="185" y="1626"/>
                </a:lnTo>
                <a:cubicBezTo>
                  <a:pt x="161" y="1626"/>
                  <a:pt x="137" y="1622"/>
                  <a:pt x="114" y="1612"/>
                </a:cubicBezTo>
                <a:cubicBezTo>
                  <a:pt x="91" y="1603"/>
                  <a:pt x="71" y="1589"/>
                  <a:pt x="54" y="1572"/>
                </a:cubicBezTo>
                <a:cubicBezTo>
                  <a:pt x="37" y="1554"/>
                  <a:pt x="23" y="1534"/>
                  <a:pt x="14" y="1512"/>
                </a:cubicBezTo>
                <a:cubicBezTo>
                  <a:pt x="4" y="1489"/>
                  <a:pt x="0" y="1465"/>
                  <a:pt x="0" y="1441"/>
                </a:cubicBezTo>
                <a:moveTo>
                  <a:pt x="23" y="187"/>
                </a:moveTo>
                <a:lnTo>
                  <a:pt x="23" y="1441"/>
                </a:lnTo>
                <a:cubicBezTo>
                  <a:pt x="23" y="1451"/>
                  <a:pt x="24" y="1462"/>
                  <a:pt x="26" y="1472"/>
                </a:cubicBezTo>
                <a:cubicBezTo>
                  <a:pt x="28" y="1483"/>
                  <a:pt x="31" y="1493"/>
                  <a:pt x="35" y="1503"/>
                </a:cubicBezTo>
                <a:cubicBezTo>
                  <a:pt x="39" y="1513"/>
                  <a:pt x="44" y="1522"/>
                  <a:pt x="50" y="1531"/>
                </a:cubicBezTo>
                <a:cubicBezTo>
                  <a:pt x="56" y="1540"/>
                  <a:pt x="63" y="1548"/>
                  <a:pt x="70" y="1555"/>
                </a:cubicBezTo>
                <a:cubicBezTo>
                  <a:pt x="78" y="1563"/>
                  <a:pt x="86" y="1570"/>
                  <a:pt x="95" y="1576"/>
                </a:cubicBezTo>
                <a:cubicBezTo>
                  <a:pt x="104" y="1582"/>
                  <a:pt x="113" y="1587"/>
                  <a:pt x="123" y="1591"/>
                </a:cubicBezTo>
                <a:cubicBezTo>
                  <a:pt x="133" y="1595"/>
                  <a:pt x="143" y="1598"/>
                  <a:pt x="154" y="1600"/>
                </a:cubicBezTo>
                <a:cubicBezTo>
                  <a:pt x="164" y="1602"/>
                  <a:pt x="175" y="1603"/>
                  <a:pt x="185" y="1603"/>
                </a:cubicBezTo>
                <a:lnTo>
                  <a:pt x="8589" y="1603"/>
                </a:lnTo>
                <a:cubicBezTo>
                  <a:pt x="8600" y="1603"/>
                  <a:pt x="8611" y="1602"/>
                  <a:pt x="8621" y="1600"/>
                </a:cubicBezTo>
                <a:cubicBezTo>
                  <a:pt x="8632" y="1598"/>
                  <a:pt x="8642" y="1595"/>
                  <a:pt x="8652" y="1591"/>
                </a:cubicBezTo>
                <a:cubicBezTo>
                  <a:pt x="8661" y="1587"/>
                  <a:pt x="8671" y="1582"/>
                  <a:pt x="8680" y="1576"/>
                </a:cubicBezTo>
                <a:cubicBezTo>
                  <a:pt x="8689" y="1570"/>
                  <a:pt x="8697" y="1563"/>
                  <a:pt x="8704" y="1555"/>
                </a:cubicBezTo>
                <a:cubicBezTo>
                  <a:pt x="8712" y="1548"/>
                  <a:pt x="8719" y="1540"/>
                  <a:pt x="8725" y="1531"/>
                </a:cubicBezTo>
                <a:cubicBezTo>
                  <a:pt x="8730" y="1522"/>
                  <a:pt x="8735" y="1513"/>
                  <a:pt x="8740" y="1503"/>
                </a:cubicBezTo>
                <a:cubicBezTo>
                  <a:pt x="8744" y="1493"/>
                  <a:pt x="8747" y="1483"/>
                  <a:pt x="8749" y="1472"/>
                </a:cubicBezTo>
                <a:cubicBezTo>
                  <a:pt x="8751" y="1462"/>
                  <a:pt x="8752" y="1451"/>
                  <a:pt x="8752" y="1441"/>
                </a:cubicBezTo>
                <a:lnTo>
                  <a:pt x="8752" y="187"/>
                </a:lnTo>
                <a:cubicBezTo>
                  <a:pt x="8752" y="176"/>
                  <a:pt x="8751" y="166"/>
                  <a:pt x="8749" y="155"/>
                </a:cubicBezTo>
                <a:cubicBezTo>
                  <a:pt x="8747" y="144"/>
                  <a:pt x="8744" y="134"/>
                  <a:pt x="8740" y="124"/>
                </a:cubicBezTo>
                <a:cubicBezTo>
                  <a:pt x="8735" y="114"/>
                  <a:pt x="8730" y="105"/>
                  <a:pt x="8725" y="96"/>
                </a:cubicBezTo>
                <a:cubicBezTo>
                  <a:pt x="8719" y="87"/>
                  <a:pt x="8712" y="79"/>
                  <a:pt x="8704" y="71"/>
                </a:cubicBezTo>
                <a:cubicBezTo>
                  <a:pt x="8697" y="64"/>
                  <a:pt x="8689" y="57"/>
                  <a:pt x="8680" y="51"/>
                </a:cubicBezTo>
                <a:cubicBezTo>
                  <a:pt x="8671" y="45"/>
                  <a:pt x="8661" y="40"/>
                  <a:pt x="8652" y="36"/>
                </a:cubicBezTo>
                <a:cubicBezTo>
                  <a:pt x="8642" y="32"/>
                  <a:pt x="8632" y="29"/>
                  <a:pt x="8621" y="27"/>
                </a:cubicBezTo>
                <a:cubicBezTo>
                  <a:pt x="8611" y="25"/>
                  <a:pt x="8600" y="24"/>
                  <a:pt x="8589" y="24"/>
                </a:cubicBezTo>
                <a:lnTo>
                  <a:pt x="185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3" y="29"/>
                  <a:pt x="133" y="32"/>
                  <a:pt x="123" y="36"/>
                </a:cubicBezTo>
                <a:cubicBezTo>
                  <a:pt x="113" y="40"/>
                  <a:pt x="104" y="45"/>
                  <a:pt x="95" y="51"/>
                </a:cubicBezTo>
                <a:cubicBezTo>
                  <a:pt x="86" y="57"/>
                  <a:pt x="78" y="64"/>
                  <a:pt x="70" y="71"/>
                </a:cubicBezTo>
                <a:cubicBezTo>
                  <a:pt x="63" y="79"/>
                  <a:pt x="56" y="87"/>
                  <a:pt x="50" y="96"/>
                </a:cubicBezTo>
                <a:cubicBezTo>
                  <a:pt x="44" y="105"/>
                  <a:pt x="39" y="114"/>
                  <a:pt x="35" y="124"/>
                </a:cubicBezTo>
                <a:cubicBezTo>
                  <a:pt x="31" y="134"/>
                  <a:pt x="28" y="144"/>
                  <a:pt x="26" y="155"/>
                </a:cubicBezTo>
                <a:cubicBezTo>
                  <a:pt x="24" y="166"/>
                  <a:pt x="23" y="176"/>
                  <a:pt x="23" y="18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84" name="图片 1183"/>
          <p:cNvPicPr/>
          <p:nvPr/>
        </p:nvPicPr>
        <p:blipFill>
          <a:blip r:embed="rId12"/>
          <a:stretch>
            <a:fillRect/>
          </a:stretch>
        </p:blipFill>
        <p:spPr>
          <a:xfrm>
            <a:off x="3877560" y="5229397"/>
            <a:ext cx="13320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5" name="文本框 1184"/>
          <p:cNvSpPr txBox="1"/>
          <p:nvPr/>
        </p:nvSpPr>
        <p:spPr>
          <a:xfrm>
            <a:off x="777240" y="5334157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将整数转换为字符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6" name="文本框 1185"/>
          <p:cNvSpPr txBox="1"/>
          <p:nvPr/>
        </p:nvSpPr>
        <p:spPr>
          <a:xfrm>
            <a:off x="4075200" y="5172517"/>
            <a:ext cx="39024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ord(x)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7" name="任意多边形: 形状 1186"/>
          <p:cNvSpPr/>
          <p:nvPr/>
        </p:nvSpPr>
        <p:spPr>
          <a:xfrm>
            <a:off x="7061400" y="5011957"/>
            <a:ext cx="3167280" cy="585360"/>
          </a:xfrm>
          <a:custGeom>
            <a:avLst/>
            <a:gdLst/>
            <a:ahLst/>
            <a:cxnLst/>
            <a:rect l="0" t="0" r="r" b="b"/>
            <a:pathLst>
              <a:path w="8798" h="1626">
                <a:moveTo>
                  <a:pt x="0" y="1441"/>
                </a:moveTo>
                <a:lnTo>
                  <a:pt x="0" y="187"/>
                </a:lnTo>
                <a:cubicBezTo>
                  <a:pt x="0" y="162"/>
                  <a:pt x="4" y="138"/>
                  <a:pt x="14" y="115"/>
                </a:cubicBez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1" y="24"/>
                  <a:pt x="114" y="14"/>
                </a:cubicBezTo>
                <a:cubicBezTo>
                  <a:pt x="137" y="5"/>
                  <a:pt x="161" y="0"/>
                  <a:pt x="185" y="0"/>
                </a:cubicBezTo>
                <a:lnTo>
                  <a:pt x="8613" y="0"/>
                </a:lnTo>
                <a:cubicBezTo>
                  <a:pt x="8637" y="0"/>
                  <a:pt x="8661" y="5"/>
                  <a:pt x="8684" y="14"/>
                </a:cubicBezTo>
                <a:cubicBezTo>
                  <a:pt x="8706" y="24"/>
                  <a:pt x="8726" y="37"/>
                  <a:pt x="8744" y="55"/>
                </a:cubicBezTo>
                <a:cubicBezTo>
                  <a:pt x="8761" y="72"/>
                  <a:pt x="8775" y="92"/>
                  <a:pt x="8784" y="115"/>
                </a:cubicBezTo>
                <a:cubicBezTo>
                  <a:pt x="8794" y="138"/>
                  <a:pt x="8798" y="162"/>
                  <a:pt x="8798" y="187"/>
                </a:cubicBezTo>
                <a:lnTo>
                  <a:pt x="8798" y="1441"/>
                </a:lnTo>
                <a:cubicBezTo>
                  <a:pt x="8798" y="1465"/>
                  <a:pt x="8794" y="1489"/>
                  <a:pt x="8784" y="1512"/>
                </a:cubicBezTo>
                <a:cubicBezTo>
                  <a:pt x="8775" y="1534"/>
                  <a:pt x="8761" y="1554"/>
                  <a:pt x="8744" y="1572"/>
                </a:cubicBezTo>
                <a:cubicBezTo>
                  <a:pt x="8726" y="1589"/>
                  <a:pt x="8706" y="1603"/>
                  <a:pt x="8684" y="1612"/>
                </a:cubicBezTo>
                <a:cubicBezTo>
                  <a:pt x="8661" y="1622"/>
                  <a:pt x="8637" y="1626"/>
                  <a:pt x="8613" y="1626"/>
                </a:cubicBezTo>
                <a:lnTo>
                  <a:pt x="185" y="1626"/>
                </a:lnTo>
                <a:cubicBezTo>
                  <a:pt x="161" y="1626"/>
                  <a:pt x="137" y="1622"/>
                  <a:pt x="114" y="1612"/>
                </a:cubicBezTo>
                <a:cubicBezTo>
                  <a:pt x="91" y="1603"/>
                  <a:pt x="71" y="1589"/>
                  <a:pt x="54" y="1572"/>
                </a:cubicBezTo>
                <a:cubicBezTo>
                  <a:pt x="37" y="1554"/>
                  <a:pt x="23" y="1534"/>
                  <a:pt x="14" y="1512"/>
                </a:cubicBezTo>
                <a:cubicBezTo>
                  <a:pt x="4" y="1489"/>
                  <a:pt x="0" y="1465"/>
                  <a:pt x="0" y="144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88" name="任意多边形: 形状 1187"/>
          <p:cNvSpPr/>
          <p:nvPr/>
        </p:nvSpPr>
        <p:spPr>
          <a:xfrm>
            <a:off x="7061400" y="5011957"/>
            <a:ext cx="3167280" cy="585360"/>
          </a:xfrm>
          <a:custGeom>
            <a:avLst/>
            <a:gdLst/>
            <a:ahLst/>
            <a:cxnLst/>
            <a:rect l="0" t="0" r="r" b="b"/>
            <a:pathLst>
              <a:path w="8798" h="1626">
                <a:moveTo>
                  <a:pt x="0" y="1441"/>
                </a:moveTo>
                <a:lnTo>
                  <a:pt x="0" y="187"/>
                </a:lnTo>
                <a:cubicBezTo>
                  <a:pt x="0" y="162"/>
                  <a:pt x="4" y="138"/>
                  <a:pt x="14" y="115"/>
                </a:cubicBezTo>
                <a:cubicBezTo>
                  <a:pt x="23" y="92"/>
                  <a:pt x="37" y="72"/>
                  <a:pt x="54" y="55"/>
                </a:cubicBezTo>
                <a:cubicBezTo>
                  <a:pt x="71" y="37"/>
                  <a:pt x="91" y="24"/>
                  <a:pt x="114" y="14"/>
                </a:cubicBezTo>
                <a:cubicBezTo>
                  <a:pt x="137" y="5"/>
                  <a:pt x="161" y="0"/>
                  <a:pt x="185" y="0"/>
                </a:cubicBezTo>
                <a:lnTo>
                  <a:pt x="8613" y="0"/>
                </a:lnTo>
                <a:cubicBezTo>
                  <a:pt x="8637" y="0"/>
                  <a:pt x="8661" y="5"/>
                  <a:pt x="8684" y="14"/>
                </a:cubicBezTo>
                <a:cubicBezTo>
                  <a:pt x="8706" y="24"/>
                  <a:pt x="8726" y="37"/>
                  <a:pt x="8744" y="55"/>
                </a:cubicBezTo>
                <a:cubicBezTo>
                  <a:pt x="8761" y="72"/>
                  <a:pt x="8775" y="92"/>
                  <a:pt x="8784" y="115"/>
                </a:cubicBezTo>
                <a:cubicBezTo>
                  <a:pt x="8794" y="138"/>
                  <a:pt x="8798" y="162"/>
                  <a:pt x="8798" y="187"/>
                </a:cubicBezTo>
                <a:lnTo>
                  <a:pt x="8798" y="1441"/>
                </a:lnTo>
                <a:cubicBezTo>
                  <a:pt x="8798" y="1465"/>
                  <a:pt x="8794" y="1489"/>
                  <a:pt x="8784" y="1512"/>
                </a:cubicBezTo>
                <a:cubicBezTo>
                  <a:pt x="8775" y="1534"/>
                  <a:pt x="8761" y="1554"/>
                  <a:pt x="8744" y="1572"/>
                </a:cubicBezTo>
                <a:cubicBezTo>
                  <a:pt x="8726" y="1589"/>
                  <a:pt x="8706" y="1603"/>
                  <a:pt x="8684" y="1612"/>
                </a:cubicBezTo>
                <a:cubicBezTo>
                  <a:pt x="8661" y="1622"/>
                  <a:pt x="8637" y="1626"/>
                  <a:pt x="8613" y="1626"/>
                </a:cubicBezTo>
                <a:lnTo>
                  <a:pt x="185" y="1626"/>
                </a:lnTo>
                <a:cubicBezTo>
                  <a:pt x="161" y="1626"/>
                  <a:pt x="137" y="1622"/>
                  <a:pt x="114" y="1612"/>
                </a:cubicBezTo>
                <a:cubicBezTo>
                  <a:pt x="91" y="1603"/>
                  <a:pt x="71" y="1589"/>
                  <a:pt x="54" y="1572"/>
                </a:cubicBezTo>
                <a:cubicBezTo>
                  <a:pt x="37" y="1554"/>
                  <a:pt x="23" y="1534"/>
                  <a:pt x="14" y="1512"/>
                </a:cubicBezTo>
                <a:cubicBezTo>
                  <a:pt x="4" y="1489"/>
                  <a:pt x="0" y="1465"/>
                  <a:pt x="0" y="1441"/>
                </a:cubicBezTo>
                <a:moveTo>
                  <a:pt x="23" y="187"/>
                </a:moveTo>
                <a:lnTo>
                  <a:pt x="23" y="1441"/>
                </a:lnTo>
                <a:cubicBezTo>
                  <a:pt x="23" y="1451"/>
                  <a:pt x="24" y="1462"/>
                  <a:pt x="26" y="1472"/>
                </a:cubicBezTo>
                <a:cubicBezTo>
                  <a:pt x="28" y="1483"/>
                  <a:pt x="31" y="1493"/>
                  <a:pt x="35" y="1503"/>
                </a:cubicBezTo>
                <a:cubicBezTo>
                  <a:pt x="39" y="1513"/>
                  <a:pt x="44" y="1522"/>
                  <a:pt x="50" y="1531"/>
                </a:cubicBezTo>
                <a:cubicBezTo>
                  <a:pt x="56" y="1540"/>
                  <a:pt x="63" y="1548"/>
                  <a:pt x="70" y="1555"/>
                </a:cubicBezTo>
                <a:cubicBezTo>
                  <a:pt x="78" y="1563"/>
                  <a:pt x="86" y="1570"/>
                  <a:pt x="95" y="1576"/>
                </a:cubicBezTo>
                <a:cubicBezTo>
                  <a:pt x="104" y="1582"/>
                  <a:pt x="113" y="1587"/>
                  <a:pt x="123" y="1591"/>
                </a:cubicBezTo>
                <a:cubicBezTo>
                  <a:pt x="133" y="1595"/>
                  <a:pt x="143" y="1598"/>
                  <a:pt x="154" y="1600"/>
                </a:cubicBezTo>
                <a:cubicBezTo>
                  <a:pt x="164" y="1602"/>
                  <a:pt x="175" y="1603"/>
                  <a:pt x="185" y="1603"/>
                </a:cubicBezTo>
                <a:lnTo>
                  <a:pt x="8613" y="1603"/>
                </a:lnTo>
                <a:cubicBezTo>
                  <a:pt x="8623" y="1603"/>
                  <a:pt x="8634" y="1602"/>
                  <a:pt x="8644" y="1600"/>
                </a:cubicBezTo>
                <a:cubicBezTo>
                  <a:pt x="8655" y="1598"/>
                  <a:pt x="8665" y="1595"/>
                  <a:pt x="8675" y="1591"/>
                </a:cubicBezTo>
                <a:cubicBezTo>
                  <a:pt x="8685" y="1587"/>
                  <a:pt x="8694" y="1582"/>
                  <a:pt x="8703" y="1576"/>
                </a:cubicBezTo>
                <a:cubicBezTo>
                  <a:pt x="8712" y="1570"/>
                  <a:pt x="8720" y="1563"/>
                  <a:pt x="8727" y="1555"/>
                </a:cubicBezTo>
                <a:cubicBezTo>
                  <a:pt x="8735" y="1548"/>
                  <a:pt x="8742" y="1540"/>
                  <a:pt x="8748" y="1531"/>
                </a:cubicBezTo>
                <a:cubicBezTo>
                  <a:pt x="8754" y="1522"/>
                  <a:pt x="8759" y="1513"/>
                  <a:pt x="8763" y="1503"/>
                </a:cubicBezTo>
                <a:cubicBezTo>
                  <a:pt x="8767" y="1493"/>
                  <a:pt x="8770" y="1483"/>
                  <a:pt x="8772" y="1472"/>
                </a:cubicBezTo>
                <a:cubicBezTo>
                  <a:pt x="8774" y="1462"/>
                  <a:pt x="8775" y="1451"/>
                  <a:pt x="8775" y="1441"/>
                </a:cubicBezTo>
                <a:lnTo>
                  <a:pt x="8775" y="187"/>
                </a:lnTo>
                <a:cubicBezTo>
                  <a:pt x="8775" y="176"/>
                  <a:pt x="8774" y="166"/>
                  <a:pt x="8772" y="155"/>
                </a:cubicBezTo>
                <a:cubicBezTo>
                  <a:pt x="8770" y="144"/>
                  <a:pt x="8767" y="134"/>
                  <a:pt x="8763" y="124"/>
                </a:cubicBezTo>
                <a:cubicBezTo>
                  <a:pt x="8759" y="114"/>
                  <a:pt x="8754" y="105"/>
                  <a:pt x="8748" y="96"/>
                </a:cubicBezTo>
                <a:cubicBezTo>
                  <a:pt x="8742" y="87"/>
                  <a:pt x="8735" y="79"/>
                  <a:pt x="8727" y="71"/>
                </a:cubicBezTo>
                <a:cubicBezTo>
                  <a:pt x="8720" y="64"/>
                  <a:pt x="8712" y="57"/>
                  <a:pt x="8703" y="51"/>
                </a:cubicBezTo>
                <a:cubicBezTo>
                  <a:pt x="8694" y="45"/>
                  <a:pt x="8685" y="40"/>
                  <a:pt x="8675" y="36"/>
                </a:cubicBezTo>
                <a:cubicBezTo>
                  <a:pt x="8665" y="32"/>
                  <a:pt x="8655" y="29"/>
                  <a:pt x="8644" y="27"/>
                </a:cubicBezTo>
                <a:cubicBezTo>
                  <a:pt x="8634" y="25"/>
                  <a:pt x="8623" y="24"/>
                  <a:pt x="8613" y="24"/>
                </a:cubicBezTo>
                <a:lnTo>
                  <a:pt x="185" y="24"/>
                </a:lnTo>
                <a:cubicBezTo>
                  <a:pt x="175" y="24"/>
                  <a:pt x="164" y="25"/>
                  <a:pt x="154" y="27"/>
                </a:cubicBezTo>
                <a:cubicBezTo>
                  <a:pt x="143" y="29"/>
                  <a:pt x="133" y="32"/>
                  <a:pt x="123" y="36"/>
                </a:cubicBezTo>
                <a:cubicBezTo>
                  <a:pt x="113" y="40"/>
                  <a:pt x="104" y="45"/>
                  <a:pt x="95" y="51"/>
                </a:cubicBezTo>
                <a:cubicBezTo>
                  <a:pt x="86" y="57"/>
                  <a:pt x="78" y="64"/>
                  <a:pt x="70" y="71"/>
                </a:cubicBezTo>
                <a:cubicBezTo>
                  <a:pt x="63" y="79"/>
                  <a:pt x="56" y="87"/>
                  <a:pt x="50" y="96"/>
                </a:cubicBezTo>
                <a:cubicBezTo>
                  <a:pt x="44" y="105"/>
                  <a:pt x="39" y="114"/>
                  <a:pt x="35" y="124"/>
                </a:cubicBezTo>
                <a:cubicBezTo>
                  <a:pt x="31" y="134"/>
                  <a:pt x="28" y="144"/>
                  <a:pt x="26" y="155"/>
                </a:cubicBezTo>
                <a:cubicBezTo>
                  <a:pt x="24" y="166"/>
                  <a:pt x="23" y="176"/>
                  <a:pt x="23" y="18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89" name="图片 1188"/>
          <p:cNvPicPr/>
          <p:nvPr/>
        </p:nvPicPr>
        <p:blipFill>
          <a:blip r:embed="rId13"/>
          <a:stretch>
            <a:fillRect/>
          </a:stretch>
        </p:blipFill>
        <p:spPr>
          <a:xfrm>
            <a:off x="7170120" y="5229397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90" name="文本框 1189"/>
          <p:cNvSpPr txBox="1"/>
          <p:nvPr/>
        </p:nvSpPr>
        <p:spPr>
          <a:xfrm>
            <a:off x="4075200" y="5334157"/>
            <a:ext cx="12916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将字符转换为对应的整数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1" name="文本框 1190"/>
          <p:cNvSpPr txBox="1"/>
          <p:nvPr/>
        </p:nvSpPr>
        <p:spPr>
          <a:xfrm>
            <a:off x="7431840" y="5172517"/>
            <a:ext cx="84492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1" u="none" strike="noStrike">
                <a:solidFill>
                  <a:srgbClr val="F8B195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hex(x)/oct(x)</a:t>
            </a:r>
            <a:endParaRPr lang="en-US" sz="86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2" name="文本框 1191"/>
          <p:cNvSpPr txBox="1"/>
          <p:nvPr/>
        </p:nvSpPr>
        <p:spPr>
          <a:xfrm>
            <a:off x="7431840" y="5334157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将整数转换为十六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3" name="文本框 1192"/>
          <p:cNvSpPr txBox="1"/>
          <p:nvPr/>
        </p:nvSpPr>
        <p:spPr>
          <a:xfrm>
            <a:off x="8367840" y="5338117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latin typeface="DejaVuSans"/>
                <a:ea typeface="DejaVuSans"/>
              </a:rPr>
              <a:t>/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4" name="文本框 1193"/>
          <p:cNvSpPr txBox="1"/>
          <p:nvPr/>
        </p:nvSpPr>
        <p:spPr>
          <a:xfrm>
            <a:off x="8407080" y="5334157"/>
            <a:ext cx="7048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八进制字符串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" name="任意多边形: 形状 44"/>
          <p:cNvSpPr/>
          <p:nvPr>
            <p:custDataLst>
              <p:tags r:id="rId14"/>
            </p:custDataLst>
          </p:nvPr>
        </p:nvSpPr>
        <p:spPr>
          <a:xfrm>
            <a:off x="0" y="319615"/>
            <a:ext cx="10696320" cy="8252051"/>
          </a:xfrm>
          <a:custGeom>
            <a:avLst/>
            <a:gdLst>
              <a:gd name="connsiteX0" fmla="*/ 2634451 w 7175498"/>
              <a:gd name="connsiteY0" fmla="*/ 5207403 h 5535789"/>
              <a:gd name="connsiteX1" fmla="*/ 2670759 w 7175498"/>
              <a:gd name="connsiteY1" fmla="*/ 5212686 h 5535789"/>
              <a:gd name="connsiteX2" fmla="*/ 2608532 w 7175498"/>
              <a:gd name="connsiteY2" fmla="*/ 5228538 h 5535789"/>
              <a:gd name="connsiteX3" fmla="*/ 2634451 w 7175498"/>
              <a:gd name="connsiteY3" fmla="*/ 5207403 h 5535789"/>
              <a:gd name="connsiteX4" fmla="*/ 3220328 w 7175498"/>
              <a:gd name="connsiteY4" fmla="*/ 5171457 h 5535789"/>
              <a:gd name="connsiteX5" fmla="*/ 3244849 w 7175498"/>
              <a:gd name="connsiteY5" fmla="*/ 5171815 h 5535789"/>
              <a:gd name="connsiteX6" fmla="*/ 3166745 w 7175498"/>
              <a:gd name="connsiteY6" fmla="*/ 5178638 h 5535789"/>
              <a:gd name="connsiteX7" fmla="*/ 3220328 w 7175498"/>
              <a:gd name="connsiteY7" fmla="*/ 5171457 h 5535789"/>
              <a:gd name="connsiteX8" fmla="*/ 2190080 w 7175498"/>
              <a:gd name="connsiteY8" fmla="*/ 5149066 h 5535789"/>
              <a:gd name="connsiteX9" fmla="*/ 2153098 w 7175498"/>
              <a:gd name="connsiteY9" fmla="*/ 5211295 h 5535789"/>
              <a:gd name="connsiteX10" fmla="*/ 2190080 w 7175498"/>
              <a:gd name="connsiteY10" fmla="*/ 5149066 h 5535789"/>
              <a:gd name="connsiteX11" fmla="*/ 2932428 w 7175498"/>
              <a:gd name="connsiteY11" fmla="*/ 5145891 h 5535789"/>
              <a:gd name="connsiteX12" fmla="*/ 2892102 w 7175498"/>
              <a:gd name="connsiteY12" fmla="*/ 5195966 h 5535789"/>
              <a:gd name="connsiteX13" fmla="*/ 2835910 w 7175498"/>
              <a:gd name="connsiteY13" fmla="*/ 5183834 h 5535789"/>
              <a:gd name="connsiteX14" fmla="*/ 2857946 w 7175498"/>
              <a:gd name="connsiteY14" fmla="*/ 5164862 h 5535789"/>
              <a:gd name="connsiteX15" fmla="*/ 2861031 w 7175498"/>
              <a:gd name="connsiteY15" fmla="*/ 5177436 h 5535789"/>
              <a:gd name="connsiteX16" fmla="*/ 2932428 w 7175498"/>
              <a:gd name="connsiteY16" fmla="*/ 5145891 h 5535789"/>
              <a:gd name="connsiteX17" fmla="*/ 2330725 w 7175498"/>
              <a:gd name="connsiteY17" fmla="*/ 5113378 h 5535789"/>
              <a:gd name="connsiteX18" fmla="*/ 2582569 w 7175498"/>
              <a:gd name="connsiteY18" fmla="*/ 5182371 h 5535789"/>
              <a:gd name="connsiteX19" fmla="*/ 2518758 w 7175498"/>
              <a:gd name="connsiteY19" fmla="*/ 5504237 h 5535789"/>
              <a:gd name="connsiteX20" fmla="*/ 2186940 w 7175498"/>
              <a:gd name="connsiteY20" fmla="*/ 5243616 h 5535789"/>
              <a:gd name="connsiteX21" fmla="*/ 2252951 w 7175498"/>
              <a:gd name="connsiteY21" fmla="*/ 5187218 h 5535789"/>
              <a:gd name="connsiteX22" fmla="*/ 2215325 w 7175498"/>
              <a:gd name="connsiteY22" fmla="*/ 5143157 h 5535789"/>
              <a:gd name="connsiteX23" fmla="*/ 2330725 w 7175498"/>
              <a:gd name="connsiteY23" fmla="*/ 5113378 h 5535789"/>
              <a:gd name="connsiteX24" fmla="*/ 2230118 w 7175498"/>
              <a:gd name="connsiteY24" fmla="*/ 5045561 h 5535789"/>
              <a:gd name="connsiteX25" fmla="*/ 2146367 w 7175498"/>
              <a:gd name="connsiteY25" fmla="*/ 5133825 h 5535789"/>
              <a:gd name="connsiteX26" fmla="*/ 2146367 w 7175498"/>
              <a:gd name="connsiteY26" fmla="*/ 5080646 h 5535789"/>
              <a:gd name="connsiteX27" fmla="*/ 2230118 w 7175498"/>
              <a:gd name="connsiteY27" fmla="*/ 5045561 h 5535789"/>
              <a:gd name="connsiteX28" fmla="*/ 1576182 w 7175498"/>
              <a:gd name="connsiteY28" fmla="*/ 5042550 h 5535789"/>
              <a:gd name="connsiteX29" fmla="*/ 1594071 w 7175498"/>
              <a:gd name="connsiteY29" fmla="*/ 5048348 h 5535789"/>
              <a:gd name="connsiteX30" fmla="*/ 1589505 w 7175498"/>
              <a:gd name="connsiteY30" fmla="*/ 5088028 h 5535789"/>
              <a:gd name="connsiteX31" fmla="*/ 1556777 w 7175498"/>
              <a:gd name="connsiteY31" fmla="*/ 5110965 h 5535789"/>
              <a:gd name="connsiteX32" fmla="*/ 1531620 w 7175498"/>
              <a:gd name="connsiteY32" fmla="*/ 5064222 h 5535789"/>
              <a:gd name="connsiteX33" fmla="*/ 1576182 w 7175498"/>
              <a:gd name="connsiteY33" fmla="*/ 5042550 h 5535789"/>
              <a:gd name="connsiteX34" fmla="*/ 2104390 w 7175498"/>
              <a:gd name="connsiteY34" fmla="*/ 4918985 h 5535789"/>
              <a:gd name="connsiteX35" fmla="*/ 2185758 w 7175498"/>
              <a:gd name="connsiteY35" fmla="*/ 4977766 h 5535789"/>
              <a:gd name="connsiteX36" fmla="*/ 2185758 w 7175498"/>
              <a:gd name="connsiteY36" fmla="*/ 4924709 h 5535789"/>
              <a:gd name="connsiteX37" fmla="*/ 2226443 w 7175498"/>
              <a:gd name="connsiteY37" fmla="*/ 4927571 h 5535789"/>
              <a:gd name="connsiteX38" fmla="*/ 2188837 w 7175498"/>
              <a:gd name="connsiteY38" fmla="*/ 4990315 h 5535789"/>
              <a:gd name="connsiteX39" fmla="*/ 2104390 w 7175498"/>
              <a:gd name="connsiteY39" fmla="*/ 4918985 h 5535789"/>
              <a:gd name="connsiteX40" fmla="*/ 2041639 w 7175498"/>
              <a:gd name="connsiteY40" fmla="*/ 4884879 h 5535789"/>
              <a:gd name="connsiteX41" fmla="*/ 2050574 w 7175498"/>
              <a:gd name="connsiteY41" fmla="*/ 4885874 h 5535789"/>
              <a:gd name="connsiteX42" fmla="*/ 2060287 w 7175498"/>
              <a:gd name="connsiteY42" fmla="*/ 4903437 h 5535789"/>
              <a:gd name="connsiteX43" fmla="*/ 2007586 w 7175498"/>
              <a:gd name="connsiteY43" fmla="*/ 4903437 h 5535789"/>
              <a:gd name="connsiteX44" fmla="*/ 2091688 w 7175498"/>
              <a:gd name="connsiteY44" fmla="*/ 4921734 h 5535789"/>
              <a:gd name="connsiteX45" fmla="*/ 2004512 w 7175498"/>
              <a:gd name="connsiteY45" fmla="*/ 4944219 h 5535789"/>
              <a:gd name="connsiteX46" fmla="*/ 1991995 w 7175498"/>
              <a:gd name="connsiteY46" fmla="*/ 4894399 h 5535789"/>
              <a:gd name="connsiteX47" fmla="*/ 2041639 w 7175498"/>
              <a:gd name="connsiteY47" fmla="*/ 4884879 h 5535789"/>
              <a:gd name="connsiteX48" fmla="*/ 2122397 w 7175498"/>
              <a:gd name="connsiteY48" fmla="*/ 4834631 h 5535789"/>
              <a:gd name="connsiteX49" fmla="*/ 2094723 w 7175498"/>
              <a:gd name="connsiteY49" fmla="*/ 4881895 h 5535789"/>
              <a:gd name="connsiteX50" fmla="*/ 2091428 w 7175498"/>
              <a:gd name="connsiteY50" fmla="*/ 4869306 h 5535789"/>
              <a:gd name="connsiteX51" fmla="*/ 2069465 w 7175498"/>
              <a:gd name="connsiteY51" fmla="*/ 4835072 h 5535789"/>
              <a:gd name="connsiteX52" fmla="*/ 2088353 w 7175498"/>
              <a:gd name="connsiteY52" fmla="*/ 4856717 h 5535789"/>
              <a:gd name="connsiteX53" fmla="*/ 2122397 w 7175498"/>
              <a:gd name="connsiteY53" fmla="*/ 4834631 h 5535789"/>
              <a:gd name="connsiteX54" fmla="*/ 2328237 w 7175498"/>
              <a:gd name="connsiteY54" fmla="*/ 4649010 h 5535789"/>
              <a:gd name="connsiteX55" fmla="*/ 2316127 w 7175498"/>
              <a:gd name="connsiteY55" fmla="*/ 4705155 h 5535789"/>
              <a:gd name="connsiteX56" fmla="*/ 2328237 w 7175498"/>
              <a:gd name="connsiteY56" fmla="*/ 4649010 h 5535789"/>
              <a:gd name="connsiteX57" fmla="*/ 2455063 w 7175498"/>
              <a:gd name="connsiteY57" fmla="*/ 4417162 h 5535789"/>
              <a:gd name="connsiteX58" fmla="*/ 2405301 w 7175498"/>
              <a:gd name="connsiteY58" fmla="*/ 4429932 h 5535789"/>
              <a:gd name="connsiteX59" fmla="*/ 2377999 w 7175498"/>
              <a:gd name="connsiteY59" fmla="*/ 4582736 h 5535789"/>
              <a:gd name="connsiteX60" fmla="*/ 2415430 w 7175498"/>
              <a:gd name="connsiteY60" fmla="*/ 4626772 h 5535789"/>
              <a:gd name="connsiteX61" fmla="*/ 2455063 w 7175498"/>
              <a:gd name="connsiteY61" fmla="*/ 4417162 h 5535789"/>
              <a:gd name="connsiteX62" fmla="*/ 6924675 w 7175498"/>
              <a:gd name="connsiteY62" fmla="*/ 4405801 h 5535789"/>
              <a:gd name="connsiteX63" fmla="*/ 7012760 w 7175498"/>
              <a:gd name="connsiteY63" fmla="*/ 4436600 h 5535789"/>
              <a:gd name="connsiteX64" fmla="*/ 7131676 w 7175498"/>
              <a:gd name="connsiteY64" fmla="*/ 4538898 h 5535789"/>
              <a:gd name="connsiteX65" fmla="*/ 7175498 w 7175498"/>
              <a:gd name="connsiteY65" fmla="*/ 4660115 h 5535789"/>
              <a:gd name="connsiteX66" fmla="*/ 6924675 w 7175498"/>
              <a:gd name="connsiteY66" fmla="*/ 4405801 h 5535789"/>
              <a:gd name="connsiteX67" fmla="*/ 6888433 w 7175498"/>
              <a:gd name="connsiteY67" fmla="*/ 4294058 h 5535789"/>
              <a:gd name="connsiteX68" fmla="*/ 7005953 w 7175498"/>
              <a:gd name="connsiteY68" fmla="*/ 4411717 h 5535789"/>
              <a:gd name="connsiteX69" fmla="*/ 6871335 w 7175498"/>
              <a:gd name="connsiteY69" fmla="*/ 4300157 h 5535789"/>
              <a:gd name="connsiteX70" fmla="*/ 6888433 w 7175498"/>
              <a:gd name="connsiteY70" fmla="*/ 4294058 h 5535789"/>
              <a:gd name="connsiteX71" fmla="*/ 1924270 w 7175498"/>
              <a:gd name="connsiteY71" fmla="*/ 4224594 h 5535789"/>
              <a:gd name="connsiteX72" fmla="*/ 1942544 w 7175498"/>
              <a:gd name="connsiteY72" fmla="*/ 4229883 h 5535789"/>
              <a:gd name="connsiteX73" fmla="*/ 1920816 w 7175498"/>
              <a:gd name="connsiteY73" fmla="*/ 4248870 h 5535789"/>
              <a:gd name="connsiteX74" fmla="*/ 1970416 w 7175498"/>
              <a:gd name="connsiteY74" fmla="*/ 4236065 h 5535789"/>
              <a:gd name="connsiteX75" fmla="*/ 1914672 w 7175498"/>
              <a:gd name="connsiteY75" fmla="*/ 4276909 h 5535789"/>
              <a:gd name="connsiteX76" fmla="*/ 1924270 w 7175498"/>
              <a:gd name="connsiteY76" fmla="*/ 4224594 h 5535789"/>
              <a:gd name="connsiteX77" fmla="*/ 6702425 w 7175498"/>
              <a:gd name="connsiteY77" fmla="*/ 4104491 h 5535789"/>
              <a:gd name="connsiteX78" fmla="*/ 6865618 w 7175498"/>
              <a:gd name="connsiteY78" fmla="*/ 4275305 h 5535789"/>
              <a:gd name="connsiteX79" fmla="*/ 6702425 w 7175498"/>
              <a:gd name="connsiteY79" fmla="*/ 4104491 h 5535789"/>
              <a:gd name="connsiteX80" fmla="*/ 1801546 w 7175498"/>
              <a:gd name="connsiteY80" fmla="*/ 4058188 h 5535789"/>
              <a:gd name="connsiteX81" fmla="*/ 1842133 w 7175498"/>
              <a:gd name="connsiteY81" fmla="*/ 4096889 h 5535789"/>
              <a:gd name="connsiteX82" fmla="*/ 1805097 w 7175498"/>
              <a:gd name="connsiteY82" fmla="*/ 4106395 h 5535789"/>
              <a:gd name="connsiteX83" fmla="*/ 1826574 w 7175498"/>
              <a:gd name="connsiteY83" fmla="*/ 4087605 h 5535789"/>
              <a:gd name="connsiteX84" fmla="*/ 1795454 w 7175498"/>
              <a:gd name="connsiteY84" fmla="*/ 4069037 h 5535789"/>
              <a:gd name="connsiteX85" fmla="*/ 1801546 w 7175498"/>
              <a:gd name="connsiteY85" fmla="*/ 4058188 h 5535789"/>
              <a:gd name="connsiteX86" fmla="*/ 1754338 w 7175498"/>
              <a:gd name="connsiteY86" fmla="*/ 3991122 h 5535789"/>
              <a:gd name="connsiteX87" fmla="*/ 1786037 w 7175498"/>
              <a:gd name="connsiteY87" fmla="*/ 4031465 h 5535789"/>
              <a:gd name="connsiteX88" fmla="*/ 1713866 w 7175498"/>
              <a:gd name="connsiteY88" fmla="*/ 4009435 h 5535789"/>
              <a:gd name="connsiteX89" fmla="*/ 1754338 w 7175498"/>
              <a:gd name="connsiteY89" fmla="*/ 3991122 h 5535789"/>
              <a:gd name="connsiteX90" fmla="*/ 1820549 w 7175498"/>
              <a:gd name="connsiteY90" fmla="*/ 3988369 h 5535789"/>
              <a:gd name="connsiteX91" fmla="*/ 1823653 w 7175498"/>
              <a:gd name="connsiteY91" fmla="*/ 3989298 h 5535789"/>
              <a:gd name="connsiteX92" fmla="*/ 1822120 w 7175498"/>
              <a:gd name="connsiteY92" fmla="*/ 4000503 h 5535789"/>
              <a:gd name="connsiteX93" fmla="*/ 1822159 w 7175498"/>
              <a:gd name="connsiteY93" fmla="*/ 4000351 h 5535789"/>
              <a:gd name="connsiteX94" fmla="*/ 1830704 w 7175498"/>
              <a:gd name="connsiteY94" fmla="*/ 4003462 h 5535789"/>
              <a:gd name="connsiteX95" fmla="*/ 1819911 w 7175498"/>
              <a:gd name="connsiteY95" fmla="*/ 4009239 h 5535789"/>
              <a:gd name="connsiteX96" fmla="*/ 1822003 w 7175498"/>
              <a:gd name="connsiteY96" fmla="*/ 4000969 h 5535789"/>
              <a:gd name="connsiteX97" fmla="*/ 1802131 w 7175498"/>
              <a:gd name="connsiteY97" fmla="*/ 3994969 h 5535789"/>
              <a:gd name="connsiteX98" fmla="*/ 1820549 w 7175498"/>
              <a:gd name="connsiteY98" fmla="*/ 3988369 h 5535789"/>
              <a:gd name="connsiteX99" fmla="*/ 1760428 w 7175498"/>
              <a:gd name="connsiteY99" fmla="*/ 3931726 h 5535789"/>
              <a:gd name="connsiteX100" fmla="*/ 1782117 w 7175498"/>
              <a:gd name="connsiteY100" fmla="*/ 3965824 h 5535789"/>
              <a:gd name="connsiteX101" fmla="*/ 1807122 w 7175498"/>
              <a:gd name="connsiteY101" fmla="*/ 3959663 h 5535789"/>
              <a:gd name="connsiteX102" fmla="*/ 1750696 w 7175498"/>
              <a:gd name="connsiteY102" fmla="*/ 3947341 h 5535789"/>
              <a:gd name="connsiteX103" fmla="*/ 1760428 w 7175498"/>
              <a:gd name="connsiteY103" fmla="*/ 3931726 h 5535789"/>
              <a:gd name="connsiteX104" fmla="*/ 1767885 w 7175498"/>
              <a:gd name="connsiteY104" fmla="*/ 3764418 h 5535789"/>
              <a:gd name="connsiteX105" fmla="*/ 1616164 w 7175498"/>
              <a:gd name="connsiteY105" fmla="*/ 3835230 h 5535789"/>
              <a:gd name="connsiteX106" fmla="*/ 1806403 w 7175498"/>
              <a:gd name="connsiteY106" fmla="*/ 3800001 h 5535789"/>
              <a:gd name="connsiteX107" fmla="*/ 1767885 w 7175498"/>
              <a:gd name="connsiteY107" fmla="*/ 3764418 h 5535789"/>
              <a:gd name="connsiteX108" fmla="*/ 1475600 w 7175498"/>
              <a:gd name="connsiteY108" fmla="*/ 2771397 h 5535789"/>
              <a:gd name="connsiteX109" fmla="*/ 1552574 w 7175498"/>
              <a:gd name="connsiteY109" fmla="*/ 2803647 h 5535789"/>
              <a:gd name="connsiteX110" fmla="*/ 1455420 w 7175498"/>
              <a:gd name="connsiteY110" fmla="*/ 2788446 h 5535789"/>
              <a:gd name="connsiteX111" fmla="*/ 1475600 w 7175498"/>
              <a:gd name="connsiteY111" fmla="*/ 2771397 h 5535789"/>
              <a:gd name="connsiteX112" fmla="*/ 1409544 w 7175498"/>
              <a:gd name="connsiteY112" fmla="*/ 2348482 h 5535789"/>
              <a:gd name="connsiteX113" fmla="*/ 1381760 w 7175498"/>
              <a:gd name="connsiteY113" fmla="*/ 2395399 h 5535789"/>
              <a:gd name="connsiteX114" fmla="*/ 1406677 w 7175498"/>
              <a:gd name="connsiteY114" fmla="*/ 2389011 h 5535789"/>
              <a:gd name="connsiteX115" fmla="*/ 1409544 w 7175498"/>
              <a:gd name="connsiteY115" fmla="*/ 2348482 h 5535789"/>
              <a:gd name="connsiteX116" fmla="*/ 1755748 w 7175498"/>
              <a:gd name="connsiteY116" fmla="*/ 2251884 h 5535789"/>
              <a:gd name="connsiteX117" fmla="*/ 1908808 w 7175498"/>
              <a:gd name="connsiteY117" fmla="*/ 2380716 h 5535789"/>
              <a:gd name="connsiteX118" fmla="*/ 1696056 w 7175498"/>
              <a:gd name="connsiteY118" fmla="*/ 2275694 h 5535789"/>
              <a:gd name="connsiteX119" fmla="*/ 1755748 w 7175498"/>
              <a:gd name="connsiteY119" fmla="*/ 2251884 h 5535789"/>
              <a:gd name="connsiteX120" fmla="*/ 1491777 w 7175498"/>
              <a:gd name="connsiteY120" fmla="*/ 2241873 h 5535789"/>
              <a:gd name="connsiteX121" fmla="*/ 1505898 w 7175498"/>
              <a:gd name="connsiteY121" fmla="*/ 2257837 h 5535789"/>
              <a:gd name="connsiteX122" fmla="*/ 1449705 w 7175498"/>
              <a:gd name="connsiteY122" fmla="*/ 2245474 h 5535789"/>
              <a:gd name="connsiteX123" fmla="*/ 1491777 w 7175498"/>
              <a:gd name="connsiteY123" fmla="*/ 2241873 h 5535789"/>
              <a:gd name="connsiteX124" fmla="*/ 993004 w 7175498"/>
              <a:gd name="connsiteY124" fmla="*/ 2070181 h 5535789"/>
              <a:gd name="connsiteX125" fmla="*/ 1213178 w 7175498"/>
              <a:gd name="connsiteY125" fmla="*/ 2359042 h 5535789"/>
              <a:gd name="connsiteX126" fmla="*/ 1553567 w 7175498"/>
              <a:gd name="connsiteY126" fmla="*/ 2444907 h 5535789"/>
              <a:gd name="connsiteX127" fmla="*/ 1719578 w 7175498"/>
              <a:gd name="connsiteY127" fmla="*/ 2575027 h 5535789"/>
              <a:gd name="connsiteX128" fmla="*/ 1272845 w 7175498"/>
              <a:gd name="connsiteY128" fmla="*/ 2436981 h 5535789"/>
              <a:gd name="connsiteX129" fmla="*/ 1247746 w 7175498"/>
              <a:gd name="connsiteY129" fmla="*/ 2390306 h 5535789"/>
              <a:gd name="connsiteX130" fmla="*/ 888421 w 7175498"/>
              <a:gd name="connsiteY130" fmla="*/ 2388764 h 5535789"/>
              <a:gd name="connsiteX131" fmla="*/ 993004 w 7175498"/>
              <a:gd name="connsiteY131" fmla="*/ 2070181 h 5535789"/>
              <a:gd name="connsiteX132" fmla="*/ 373349 w 7175498"/>
              <a:gd name="connsiteY132" fmla="*/ 1836317 h 5535789"/>
              <a:gd name="connsiteX133" fmla="*/ 559434 w 7175498"/>
              <a:gd name="connsiteY133" fmla="*/ 1928344 h 5535789"/>
              <a:gd name="connsiteX134" fmla="*/ 337186 w 7175498"/>
              <a:gd name="connsiteY134" fmla="*/ 1839144 h 5535789"/>
              <a:gd name="connsiteX135" fmla="*/ 373349 w 7175498"/>
              <a:gd name="connsiteY135" fmla="*/ 1836317 h 5535789"/>
              <a:gd name="connsiteX136" fmla="*/ 6100225 w 7175498"/>
              <a:gd name="connsiteY136" fmla="*/ 1803447 h 5535789"/>
              <a:gd name="connsiteX137" fmla="*/ 6129538 w 7175498"/>
              <a:gd name="connsiteY137" fmla="*/ 1807975 h 5535789"/>
              <a:gd name="connsiteX138" fmla="*/ 6067421 w 7175498"/>
              <a:gd name="connsiteY138" fmla="*/ 1876909 h 5535789"/>
              <a:gd name="connsiteX139" fmla="*/ 6100225 w 7175498"/>
              <a:gd name="connsiteY139" fmla="*/ 1803447 h 5535789"/>
              <a:gd name="connsiteX140" fmla="*/ 1359988 w 7175498"/>
              <a:gd name="connsiteY140" fmla="*/ 1790551 h 5535789"/>
              <a:gd name="connsiteX141" fmla="*/ 1569718 w 7175498"/>
              <a:gd name="connsiteY141" fmla="*/ 1936236 h 5535789"/>
              <a:gd name="connsiteX142" fmla="*/ 1532487 w 7175498"/>
              <a:gd name="connsiteY142" fmla="*/ 1998829 h 5535789"/>
              <a:gd name="connsiteX143" fmla="*/ 1359988 w 7175498"/>
              <a:gd name="connsiteY143" fmla="*/ 1790551 h 5535789"/>
              <a:gd name="connsiteX144" fmla="*/ 1238213 w 7175498"/>
              <a:gd name="connsiteY144" fmla="*/ 1728321 h 5535789"/>
              <a:gd name="connsiteX145" fmla="*/ 1244599 w 7175498"/>
              <a:gd name="connsiteY145" fmla="*/ 1753218 h 5535789"/>
              <a:gd name="connsiteX146" fmla="*/ 1207170 w 7175498"/>
              <a:gd name="connsiteY146" fmla="*/ 1762609 h 5535789"/>
              <a:gd name="connsiteX147" fmla="*/ 1200785 w 7175498"/>
              <a:gd name="connsiteY147" fmla="*/ 1737712 h 5535789"/>
              <a:gd name="connsiteX148" fmla="*/ 806720 w 7175498"/>
              <a:gd name="connsiteY148" fmla="*/ 1493396 h 5535789"/>
              <a:gd name="connsiteX149" fmla="*/ 994409 w 7175498"/>
              <a:gd name="connsiteY149" fmla="*/ 1604596 h 5535789"/>
              <a:gd name="connsiteX150" fmla="*/ 806720 w 7175498"/>
              <a:gd name="connsiteY150" fmla="*/ 1493396 h 5535789"/>
              <a:gd name="connsiteX151" fmla="*/ 6222928 w 7175498"/>
              <a:gd name="connsiteY151" fmla="*/ 1354309 h 5535789"/>
              <a:gd name="connsiteX152" fmla="*/ 6302629 w 7175498"/>
              <a:gd name="connsiteY152" fmla="*/ 1392116 h 5535789"/>
              <a:gd name="connsiteX153" fmla="*/ 6212677 w 7175498"/>
              <a:gd name="connsiteY153" fmla="*/ 1508171 h 5535789"/>
              <a:gd name="connsiteX154" fmla="*/ 6143228 w 7175498"/>
              <a:gd name="connsiteY154" fmla="*/ 1392116 h 5535789"/>
              <a:gd name="connsiteX155" fmla="*/ 6222928 w 7175498"/>
              <a:gd name="connsiteY155" fmla="*/ 1354309 h 5535789"/>
              <a:gd name="connsiteX156" fmla="*/ 2885576 w 7175498"/>
              <a:gd name="connsiteY156" fmla="*/ 1162538 h 5535789"/>
              <a:gd name="connsiteX157" fmla="*/ 2925919 w 7175498"/>
              <a:gd name="connsiteY157" fmla="*/ 1165631 h 5535789"/>
              <a:gd name="connsiteX158" fmla="*/ 2898293 w 7175498"/>
              <a:gd name="connsiteY158" fmla="*/ 1212701 h 5535789"/>
              <a:gd name="connsiteX159" fmla="*/ 2885576 w 7175498"/>
              <a:gd name="connsiteY159" fmla="*/ 1162538 h 5535789"/>
              <a:gd name="connsiteX160" fmla="*/ 39526 w 7175498"/>
              <a:gd name="connsiteY160" fmla="*/ 1137509 h 5535789"/>
              <a:gd name="connsiteX161" fmla="*/ 237488 w 7175498"/>
              <a:gd name="connsiteY161" fmla="*/ 1240364 h 5535789"/>
              <a:gd name="connsiteX162" fmla="*/ 0 w 7175498"/>
              <a:gd name="connsiteY162" fmla="*/ 1141802 h 5535789"/>
              <a:gd name="connsiteX163" fmla="*/ 39526 w 7175498"/>
              <a:gd name="connsiteY163" fmla="*/ 1137509 h 5535789"/>
              <a:gd name="connsiteX164" fmla="*/ 2906008 w 7175498"/>
              <a:gd name="connsiteY164" fmla="*/ 1087477 h 5535789"/>
              <a:gd name="connsiteX165" fmla="*/ 2937956 w 7175498"/>
              <a:gd name="connsiteY165" fmla="*/ 1109177 h 5535789"/>
              <a:gd name="connsiteX166" fmla="*/ 2871741 w 7175498"/>
              <a:gd name="connsiteY166" fmla="*/ 1112465 h 5535789"/>
              <a:gd name="connsiteX167" fmla="*/ 2906008 w 7175498"/>
              <a:gd name="connsiteY167" fmla="*/ 1087477 h 5535789"/>
              <a:gd name="connsiteX168" fmla="*/ 747113 w 7175498"/>
              <a:gd name="connsiteY168" fmla="*/ 798918 h 5535789"/>
              <a:gd name="connsiteX169" fmla="*/ 799463 w 7175498"/>
              <a:gd name="connsiteY169" fmla="*/ 844688 h 5535789"/>
              <a:gd name="connsiteX170" fmla="*/ 737235 w 7175498"/>
              <a:gd name="connsiteY170" fmla="*/ 807692 h 5535789"/>
              <a:gd name="connsiteX171" fmla="*/ 747113 w 7175498"/>
              <a:gd name="connsiteY171" fmla="*/ 798918 h 5535789"/>
              <a:gd name="connsiteX172" fmla="*/ 4284245 w 7175498"/>
              <a:gd name="connsiteY172" fmla="*/ 765663 h 5535789"/>
              <a:gd name="connsiteX173" fmla="*/ 4303394 w 7175498"/>
              <a:gd name="connsiteY173" fmla="*/ 840571 h 5535789"/>
              <a:gd name="connsiteX174" fmla="*/ 4176395 w 7175498"/>
              <a:gd name="connsiteY174" fmla="*/ 1019027 h 5535789"/>
              <a:gd name="connsiteX175" fmla="*/ 4284245 w 7175498"/>
              <a:gd name="connsiteY175" fmla="*/ 765663 h 5535789"/>
              <a:gd name="connsiteX176" fmla="*/ 716315 w 7175498"/>
              <a:gd name="connsiteY176" fmla="*/ 749691 h 5535789"/>
              <a:gd name="connsiteX177" fmla="*/ 737398 w 7175498"/>
              <a:gd name="connsiteY177" fmla="*/ 754368 h 5535789"/>
              <a:gd name="connsiteX178" fmla="*/ 700014 w 7175498"/>
              <a:gd name="connsiteY178" fmla="*/ 763834 h 5535789"/>
              <a:gd name="connsiteX179" fmla="*/ 716315 w 7175498"/>
              <a:gd name="connsiteY179" fmla="*/ 749691 h 5535789"/>
              <a:gd name="connsiteX180" fmla="*/ 2507489 w 7175498"/>
              <a:gd name="connsiteY180" fmla="*/ 518192 h 5535789"/>
              <a:gd name="connsiteX181" fmla="*/ 2652393 w 7175498"/>
              <a:gd name="connsiteY181" fmla="*/ 664648 h 5535789"/>
              <a:gd name="connsiteX182" fmla="*/ 2352675 w 7175498"/>
              <a:gd name="connsiteY182" fmla="*/ 634928 h 5535789"/>
              <a:gd name="connsiteX183" fmla="*/ 2507489 w 7175498"/>
              <a:gd name="connsiteY183" fmla="*/ 518192 h 5535789"/>
              <a:gd name="connsiteX184" fmla="*/ 4585337 w 7175498"/>
              <a:gd name="connsiteY184" fmla="*/ 490938 h 5535789"/>
              <a:gd name="connsiteX185" fmla="*/ 4584236 w 7175498"/>
              <a:gd name="connsiteY185" fmla="*/ 902672 h 5535789"/>
              <a:gd name="connsiteX186" fmla="*/ 4741227 w 7175498"/>
              <a:gd name="connsiteY186" fmla="*/ 1100833 h 5535789"/>
              <a:gd name="connsiteX187" fmla="*/ 5324272 w 7175498"/>
              <a:gd name="connsiteY187" fmla="*/ 1362185 h 5535789"/>
              <a:gd name="connsiteX188" fmla="*/ 5236199 w 7175498"/>
              <a:gd name="connsiteY188" fmla="*/ 1636968 h 5535789"/>
              <a:gd name="connsiteX189" fmla="*/ 5652786 w 7175498"/>
              <a:gd name="connsiteY189" fmla="*/ 1630583 h 5535789"/>
              <a:gd name="connsiteX190" fmla="*/ 5667978 w 7175498"/>
              <a:gd name="connsiteY190" fmla="*/ 1673298 h 5535789"/>
              <a:gd name="connsiteX191" fmla="*/ 5174768 w 7175498"/>
              <a:gd name="connsiteY191" fmla="*/ 1812008 h 5535789"/>
              <a:gd name="connsiteX192" fmla="*/ 5187979 w 7175498"/>
              <a:gd name="connsiteY192" fmla="*/ 1967894 h 5535789"/>
              <a:gd name="connsiteX193" fmla="*/ 5232015 w 7175498"/>
              <a:gd name="connsiteY193" fmla="*/ 1983307 h 5535789"/>
              <a:gd name="connsiteX194" fmla="*/ 5226291 w 7175498"/>
              <a:gd name="connsiteY194" fmla="*/ 2064333 h 5535789"/>
              <a:gd name="connsiteX195" fmla="*/ 5434804 w 7175498"/>
              <a:gd name="connsiteY195" fmla="*/ 1998279 h 5535789"/>
              <a:gd name="connsiteX196" fmla="*/ 5562731 w 7175498"/>
              <a:gd name="connsiteY196" fmla="*/ 1978683 h 5535789"/>
              <a:gd name="connsiteX197" fmla="*/ 5600382 w 7175498"/>
              <a:gd name="connsiteY197" fmla="*/ 2022719 h 5535789"/>
              <a:gd name="connsiteX198" fmla="*/ 5693960 w 7175498"/>
              <a:gd name="connsiteY198" fmla="*/ 2025361 h 5535789"/>
              <a:gd name="connsiteX199" fmla="*/ 5808015 w 7175498"/>
              <a:gd name="connsiteY199" fmla="*/ 1796375 h 5535789"/>
              <a:gd name="connsiteX200" fmla="*/ 5837299 w 7175498"/>
              <a:gd name="connsiteY200" fmla="*/ 1801880 h 5535789"/>
              <a:gd name="connsiteX201" fmla="*/ 5799208 w 7175498"/>
              <a:gd name="connsiteY201" fmla="*/ 1865732 h 5535789"/>
              <a:gd name="connsiteX202" fmla="*/ 5859098 w 7175498"/>
              <a:gd name="connsiteY202" fmla="*/ 1996518 h 5535789"/>
              <a:gd name="connsiteX203" fmla="*/ 5828052 w 7175498"/>
              <a:gd name="connsiteY203" fmla="*/ 2031086 h 5535789"/>
              <a:gd name="connsiteX204" fmla="*/ 6015648 w 7175498"/>
              <a:gd name="connsiteY204" fmla="*/ 2089433 h 5535789"/>
              <a:gd name="connsiteX205" fmla="*/ 6179244 w 7175498"/>
              <a:gd name="connsiteY205" fmla="*/ 1742211 h 5535789"/>
              <a:gd name="connsiteX206" fmla="*/ 6294400 w 7175498"/>
              <a:gd name="connsiteY206" fmla="*/ 1673298 h 5535789"/>
              <a:gd name="connsiteX207" fmla="*/ 6275244 w 7175498"/>
              <a:gd name="connsiteY207" fmla="*/ 2170239 h 5535789"/>
              <a:gd name="connsiteX208" fmla="*/ 6340198 w 7175498"/>
              <a:gd name="connsiteY208" fmla="*/ 2060149 h 5535789"/>
              <a:gd name="connsiteX209" fmla="*/ 6412198 w 7175498"/>
              <a:gd name="connsiteY209" fmla="*/ 2082167 h 5535789"/>
              <a:gd name="connsiteX210" fmla="*/ 6500271 w 7175498"/>
              <a:gd name="connsiteY210" fmla="*/ 2324364 h 5535789"/>
              <a:gd name="connsiteX211" fmla="*/ 6559280 w 7175498"/>
              <a:gd name="connsiteY211" fmla="*/ 2295961 h 5535789"/>
              <a:gd name="connsiteX212" fmla="*/ 6540785 w 7175498"/>
              <a:gd name="connsiteY212" fmla="*/ 2327226 h 5535789"/>
              <a:gd name="connsiteX213" fmla="*/ 6768454 w 7175498"/>
              <a:gd name="connsiteY213" fmla="*/ 2335593 h 5535789"/>
              <a:gd name="connsiteX214" fmla="*/ 6887794 w 7175498"/>
              <a:gd name="connsiteY214" fmla="*/ 2489718 h 5535789"/>
              <a:gd name="connsiteX215" fmla="*/ 6788491 w 7175498"/>
              <a:gd name="connsiteY215" fmla="*/ 2621825 h 5535789"/>
              <a:gd name="connsiteX216" fmla="*/ 6816236 w 7175498"/>
              <a:gd name="connsiteY216" fmla="*/ 2574265 h 5535789"/>
              <a:gd name="connsiteX217" fmla="*/ 6738952 w 7175498"/>
              <a:gd name="connsiteY217" fmla="*/ 2740059 h 5535789"/>
              <a:gd name="connsiteX218" fmla="*/ 6764272 w 7175498"/>
              <a:gd name="connsiteY218" fmla="*/ 2786737 h 5535789"/>
              <a:gd name="connsiteX219" fmla="*/ 6820420 w 7175498"/>
              <a:gd name="connsiteY219" fmla="*/ 2798847 h 5535789"/>
              <a:gd name="connsiteX220" fmla="*/ 6945704 w 7175498"/>
              <a:gd name="connsiteY220" fmla="*/ 2926110 h 5535789"/>
              <a:gd name="connsiteX221" fmla="*/ 6765374 w 7175498"/>
              <a:gd name="connsiteY221" fmla="*/ 3051832 h 5535789"/>
              <a:gd name="connsiteX222" fmla="*/ 6825484 w 7175498"/>
              <a:gd name="connsiteY222" fmla="*/ 3182618 h 5535789"/>
              <a:gd name="connsiteX223" fmla="*/ 7031355 w 7175498"/>
              <a:gd name="connsiteY223" fmla="*/ 3209700 h 5535789"/>
              <a:gd name="connsiteX224" fmla="*/ 6875465 w 7175498"/>
              <a:gd name="connsiteY224" fmla="*/ 3222911 h 5535789"/>
              <a:gd name="connsiteX225" fmla="*/ 6807648 w 7175498"/>
              <a:gd name="connsiteY225" fmla="*/ 3372853 h 5535789"/>
              <a:gd name="connsiteX226" fmla="*/ 6866878 w 7175498"/>
              <a:gd name="connsiteY226" fmla="*/ 3397513 h 5535789"/>
              <a:gd name="connsiteX227" fmla="*/ 6800823 w 7175498"/>
              <a:gd name="connsiteY227" fmla="*/ 3401035 h 5535789"/>
              <a:gd name="connsiteX228" fmla="*/ 6793116 w 7175498"/>
              <a:gd name="connsiteY228" fmla="*/ 3734826 h 5535789"/>
              <a:gd name="connsiteX229" fmla="*/ 6532200 w 7175498"/>
              <a:gd name="connsiteY229" fmla="*/ 3960730 h 5535789"/>
              <a:gd name="connsiteX230" fmla="*/ 6323906 w 7175498"/>
              <a:gd name="connsiteY230" fmla="*/ 4133129 h 5535789"/>
              <a:gd name="connsiteX231" fmla="*/ 6155466 w 7175498"/>
              <a:gd name="connsiteY231" fmla="*/ 4149643 h 5535789"/>
              <a:gd name="connsiteX232" fmla="*/ 6177484 w 7175498"/>
              <a:gd name="connsiteY232" fmla="*/ 4396023 h 5535789"/>
              <a:gd name="connsiteX233" fmla="*/ 6284493 w 7175498"/>
              <a:gd name="connsiteY233" fmla="*/ 4607614 h 5535789"/>
              <a:gd name="connsiteX234" fmla="*/ 6501374 w 7175498"/>
              <a:gd name="connsiteY234" fmla="*/ 4937883 h 5535789"/>
              <a:gd name="connsiteX235" fmla="*/ 6241337 w 7175498"/>
              <a:gd name="connsiteY235" fmla="*/ 4698989 h 5535789"/>
              <a:gd name="connsiteX236" fmla="*/ 5999136 w 7175498"/>
              <a:gd name="connsiteY236" fmla="*/ 4216577 h 5535789"/>
              <a:gd name="connsiteX237" fmla="*/ 5781154 w 7175498"/>
              <a:gd name="connsiteY237" fmla="*/ 4245641 h 5535789"/>
              <a:gd name="connsiteX238" fmla="*/ 5705191 w 7175498"/>
              <a:gd name="connsiteY238" fmla="*/ 4676530 h 5535789"/>
              <a:gd name="connsiteX239" fmla="*/ 5761338 w 7175498"/>
              <a:gd name="connsiteY239" fmla="*/ 4688640 h 5535789"/>
              <a:gd name="connsiteX240" fmla="*/ 5683393 w 7175498"/>
              <a:gd name="connsiteY240" fmla="*/ 4695246 h 5535789"/>
              <a:gd name="connsiteX241" fmla="*/ 5622182 w 7175498"/>
              <a:gd name="connsiteY241" fmla="*/ 4923351 h 5535789"/>
              <a:gd name="connsiteX242" fmla="*/ 5570219 w 7175498"/>
              <a:gd name="connsiteY242" fmla="*/ 4511837 h 5535789"/>
              <a:gd name="connsiteX243" fmla="*/ 5636274 w 7175498"/>
              <a:gd name="connsiteY243" fmla="*/ 4561377 h 5535789"/>
              <a:gd name="connsiteX244" fmla="*/ 5612934 w 7175498"/>
              <a:gd name="connsiteY244" fmla="*/ 4262154 h 5535789"/>
              <a:gd name="connsiteX245" fmla="*/ 5207577 w 7175498"/>
              <a:gd name="connsiteY245" fmla="*/ 4285933 h 5535789"/>
              <a:gd name="connsiteX246" fmla="*/ 5126327 w 7175498"/>
              <a:gd name="connsiteY246" fmla="*/ 4279989 h 5535789"/>
              <a:gd name="connsiteX247" fmla="*/ 5080089 w 7175498"/>
              <a:gd name="connsiteY247" fmla="*/ 4358152 h 5535789"/>
              <a:gd name="connsiteX248" fmla="*/ 4950621 w 7175498"/>
              <a:gd name="connsiteY248" fmla="*/ 4059370 h 5535789"/>
              <a:gd name="connsiteX249" fmla="*/ 4872456 w 7175498"/>
              <a:gd name="connsiteY249" fmla="*/ 4012912 h 5535789"/>
              <a:gd name="connsiteX250" fmla="*/ 4564199 w 7175498"/>
              <a:gd name="connsiteY250" fmla="*/ 3946858 h 5535789"/>
              <a:gd name="connsiteX251" fmla="*/ 4598328 w 7175498"/>
              <a:gd name="connsiteY251" fmla="*/ 3924840 h 5535789"/>
              <a:gd name="connsiteX252" fmla="*/ 4541961 w 7175498"/>
              <a:gd name="connsiteY252" fmla="*/ 3858787 h 5535789"/>
              <a:gd name="connsiteX253" fmla="*/ 4302621 w 7175498"/>
              <a:gd name="connsiteY253" fmla="*/ 4065755 h 5535789"/>
              <a:gd name="connsiteX254" fmla="*/ 4166328 w 7175498"/>
              <a:gd name="connsiteY254" fmla="*/ 4259952 h 5535789"/>
              <a:gd name="connsiteX255" fmla="*/ 4423942 w 7175498"/>
              <a:gd name="connsiteY255" fmla="*/ 4645485 h 5535789"/>
              <a:gd name="connsiteX256" fmla="*/ 4709080 w 7175498"/>
              <a:gd name="connsiteY256" fmla="*/ 4877994 h 5535789"/>
              <a:gd name="connsiteX257" fmla="*/ 4728456 w 7175498"/>
              <a:gd name="connsiteY257" fmla="*/ 5005918 h 5535789"/>
              <a:gd name="connsiteX258" fmla="*/ 4628493 w 7175498"/>
              <a:gd name="connsiteY258" fmla="*/ 4978175 h 5535789"/>
              <a:gd name="connsiteX259" fmla="*/ 4295796 w 7175498"/>
              <a:gd name="connsiteY259" fmla="*/ 4558735 h 5535789"/>
              <a:gd name="connsiteX260" fmla="*/ 4006475 w 7175498"/>
              <a:gd name="connsiteY260" fmla="*/ 4725410 h 5535789"/>
              <a:gd name="connsiteX261" fmla="*/ 3818879 w 7175498"/>
              <a:gd name="connsiteY261" fmla="*/ 4667063 h 5535789"/>
              <a:gd name="connsiteX262" fmla="*/ 3453374 w 7175498"/>
              <a:gd name="connsiteY262" fmla="*/ 4534956 h 5535789"/>
              <a:gd name="connsiteX263" fmla="*/ 3375870 w 7175498"/>
              <a:gd name="connsiteY263" fmla="*/ 4647687 h 5535789"/>
              <a:gd name="connsiteX264" fmla="*/ 3301228 w 7175498"/>
              <a:gd name="connsiteY264" fmla="*/ 4666622 h 5535789"/>
              <a:gd name="connsiteX265" fmla="*/ 3306952 w 7175498"/>
              <a:gd name="connsiteY265" fmla="*/ 4585597 h 5535789"/>
              <a:gd name="connsiteX266" fmla="*/ 3073118 w 7175498"/>
              <a:gd name="connsiteY266" fmla="*/ 4605413 h 5535789"/>
              <a:gd name="connsiteX267" fmla="*/ 3030402 w 7175498"/>
              <a:gd name="connsiteY267" fmla="*/ 4802032 h 5535789"/>
              <a:gd name="connsiteX268" fmla="*/ 3086549 w 7175498"/>
              <a:gd name="connsiteY268" fmla="*/ 4814362 h 5535789"/>
              <a:gd name="connsiteX269" fmla="*/ 3073118 w 7175498"/>
              <a:gd name="connsiteY269" fmla="*/ 5229179 h 5535789"/>
              <a:gd name="connsiteX270" fmla="*/ 3157448 w 7175498"/>
              <a:gd name="connsiteY270" fmla="*/ 5247454 h 5535789"/>
              <a:gd name="connsiteX271" fmla="*/ 3117154 w 7175498"/>
              <a:gd name="connsiteY271" fmla="*/ 5297655 h 5535789"/>
              <a:gd name="connsiteX272" fmla="*/ 2982622 w 7175498"/>
              <a:gd name="connsiteY272" fmla="*/ 5239087 h 5535789"/>
              <a:gd name="connsiteX273" fmla="*/ 2979099 w 7175498"/>
              <a:gd name="connsiteY273" fmla="*/ 5173033 h 5535789"/>
              <a:gd name="connsiteX274" fmla="*/ 2999576 w 7175498"/>
              <a:gd name="connsiteY274" fmla="*/ 4889223 h 5535789"/>
              <a:gd name="connsiteX275" fmla="*/ 2977558 w 7175498"/>
              <a:gd name="connsiteY275" fmla="*/ 4907938 h 5535789"/>
              <a:gd name="connsiteX276" fmla="*/ 3008604 w 7175498"/>
              <a:gd name="connsiteY276" fmla="*/ 4873590 h 5535789"/>
              <a:gd name="connsiteX277" fmla="*/ 2995613 w 7175498"/>
              <a:gd name="connsiteY277" fmla="*/ 4770549 h 5535789"/>
              <a:gd name="connsiteX278" fmla="*/ 2906219 w 7175498"/>
              <a:gd name="connsiteY278" fmla="*/ 4992489 h 5535789"/>
              <a:gd name="connsiteX279" fmla="*/ 2675466 w 7175498"/>
              <a:gd name="connsiteY279" fmla="*/ 5024855 h 5535789"/>
              <a:gd name="connsiteX280" fmla="*/ 2603687 w 7175498"/>
              <a:gd name="connsiteY280" fmla="*/ 5002837 h 5535789"/>
              <a:gd name="connsiteX281" fmla="*/ 2550402 w 7175498"/>
              <a:gd name="connsiteY281" fmla="*/ 4950214 h 5535789"/>
              <a:gd name="connsiteX282" fmla="*/ 2344751 w 7175498"/>
              <a:gd name="connsiteY282" fmla="*/ 5029038 h 5535789"/>
              <a:gd name="connsiteX283" fmla="*/ 2260421 w 7175498"/>
              <a:gd name="connsiteY283" fmla="*/ 5010763 h 5535789"/>
              <a:gd name="connsiteX284" fmla="*/ 2375797 w 7175498"/>
              <a:gd name="connsiteY284" fmla="*/ 4994690 h 5535789"/>
              <a:gd name="connsiteX285" fmla="*/ 2134916 w 7175498"/>
              <a:gd name="connsiteY285" fmla="*/ 4830437 h 5535789"/>
              <a:gd name="connsiteX286" fmla="*/ 2197228 w 7175498"/>
              <a:gd name="connsiteY286" fmla="*/ 4814584 h 5535789"/>
              <a:gd name="connsiteX287" fmla="*/ 2299834 w 7175498"/>
              <a:gd name="connsiteY287" fmla="*/ 4748531 h 5535789"/>
              <a:gd name="connsiteX288" fmla="*/ 2233779 w 7175498"/>
              <a:gd name="connsiteY288" fmla="*/ 4752054 h 5535789"/>
              <a:gd name="connsiteX289" fmla="*/ 2227393 w 7175498"/>
              <a:gd name="connsiteY289" fmla="*/ 4726953 h 5535789"/>
              <a:gd name="connsiteX290" fmla="*/ 2298072 w 7175498"/>
              <a:gd name="connsiteY290" fmla="*/ 4536499 h 5535789"/>
              <a:gd name="connsiteX291" fmla="*/ 2359944 w 7175498"/>
              <a:gd name="connsiteY291" fmla="*/ 4414520 h 5535789"/>
              <a:gd name="connsiteX292" fmla="*/ 2400457 w 7175498"/>
              <a:gd name="connsiteY292" fmla="*/ 4417382 h 5535789"/>
              <a:gd name="connsiteX293" fmla="*/ 2375357 w 7175498"/>
              <a:gd name="connsiteY293" fmla="*/ 4370704 h 5535789"/>
              <a:gd name="connsiteX294" fmla="*/ 2025706 w 7175498"/>
              <a:gd name="connsiteY294" fmla="*/ 4300687 h 5535789"/>
              <a:gd name="connsiteX295" fmla="*/ 2006990 w 7175498"/>
              <a:gd name="connsiteY295" fmla="*/ 4331953 h 5535789"/>
              <a:gd name="connsiteX296" fmla="*/ 2022403 w 7175498"/>
              <a:gd name="connsiteY296" fmla="*/ 4287917 h 5535789"/>
              <a:gd name="connsiteX297" fmla="*/ 1990697 w 7175498"/>
              <a:gd name="connsiteY297" fmla="*/ 4163296 h 5535789"/>
              <a:gd name="connsiteX298" fmla="*/ 1900201 w 7175498"/>
              <a:gd name="connsiteY298" fmla="*/ 4173204 h 5535789"/>
              <a:gd name="connsiteX299" fmla="*/ 1968678 w 7175498"/>
              <a:gd name="connsiteY299" fmla="*/ 4129168 h 5535789"/>
              <a:gd name="connsiteX300" fmla="*/ 1828862 w 7175498"/>
              <a:gd name="connsiteY300" fmla="*/ 4002565 h 5535789"/>
              <a:gd name="connsiteX301" fmla="*/ 1852201 w 7175498"/>
              <a:gd name="connsiteY301" fmla="*/ 3933209 h 5535789"/>
              <a:gd name="connsiteX302" fmla="*/ 1802440 w 7175498"/>
              <a:gd name="connsiteY302" fmla="*/ 3945979 h 5535789"/>
              <a:gd name="connsiteX303" fmla="*/ 1836349 w 7175498"/>
              <a:gd name="connsiteY303" fmla="*/ 3870898 h 5535789"/>
              <a:gd name="connsiteX304" fmla="*/ 1543064 w 7175498"/>
              <a:gd name="connsiteY304" fmla="*/ 3866055 h 5535789"/>
              <a:gd name="connsiteX305" fmla="*/ 1515321 w 7175498"/>
              <a:gd name="connsiteY305" fmla="*/ 3912953 h 5535789"/>
              <a:gd name="connsiteX306" fmla="*/ 1518183 w 7175498"/>
              <a:gd name="connsiteY306" fmla="*/ 3872440 h 5535789"/>
              <a:gd name="connsiteX307" fmla="*/ 1209927 w 7175498"/>
              <a:gd name="connsiteY307" fmla="*/ 4017317 h 5535789"/>
              <a:gd name="connsiteX308" fmla="*/ 783211 w 7175498"/>
              <a:gd name="connsiteY308" fmla="*/ 4166158 h 5535789"/>
              <a:gd name="connsiteX309" fmla="*/ 1184385 w 7175498"/>
              <a:gd name="connsiteY309" fmla="*/ 3917797 h 5535789"/>
              <a:gd name="connsiteX310" fmla="*/ 1131761 w 7175498"/>
              <a:gd name="connsiteY310" fmla="*/ 3971080 h 5535789"/>
              <a:gd name="connsiteX311" fmla="*/ 1462037 w 7175498"/>
              <a:gd name="connsiteY311" fmla="*/ 3807267 h 5535789"/>
              <a:gd name="connsiteX312" fmla="*/ 1748274 w 7175498"/>
              <a:gd name="connsiteY312" fmla="*/ 3681104 h 5535789"/>
              <a:gd name="connsiteX313" fmla="*/ 1560899 w 7175498"/>
              <a:gd name="connsiteY313" fmla="*/ 3622757 h 5535789"/>
              <a:gd name="connsiteX314" fmla="*/ 1472825 w 7175498"/>
              <a:gd name="connsiteY314" fmla="*/ 3485806 h 5535789"/>
              <a:gd name="connsiteX315" fmla="*/ 1494844 w 7175498"/>
              <a:gd name="connsiteY315" fmla="*/ 3467091 h 5535789"/>
              <a:gd name="connsiteX316" fmla="*/ 1765890 w 7175498"/>
              <a:gd name="connsiteY316" fmla="*/ 3384744 h 5535789"/>
              <a:gd name="connsiteX317" fmla="*/ 1691027 w 7175498"/>
              <a:gd name="connsiteY317" fmla="*/ 3403679 h 5535789"/>
              <a:gd name="connsiteX318" fmla="*/ 1768752 w 7175498"/>
              <a:gd name="connsiteY318" fmla="*/ 3344231 h 5535789"/>
              <a:gd name="connsiteX319" fmla="*/ 1431211 w 7175498"/>
              <a:gd name="connsiteY319" fmla="*/ 3217849 h 5535789"/>
              <a:gd name="connsiteX320" fmla="*/ 1356569 w 7175498"/>
              <a:gd name="connsiteY320" fmla="*/ 3237004 h 5535789"/>
              <a:gd name="connsiteX321" fmla="*/ 1390697 w 7175498"/>
              <a:gd name="connsiteY321" fmla="*/ 3214986 h 5535789"/>
              <a:gd name="connsiteX322" fmla="*/ 1240972 w 7175498"/>
              <a:gd name="connsiteY322" fmla="*/ 3200014 h 5535789"/>
              <a:gd name="connsiteX323" fmla="*/ 1105780 w 7175498"/>
              <a:gd name="connsiteY323" fmla="*/ 2982257 h 5535789"/>
              <a:gd name="connsiteX324" fmla="*/ 728386 w 7175498"/>
              <a:gd name="connsiteY324" fmla="*/ 3012202 h 5535789"/>
              <a:gd name="connsiteX325" fmla="*/ 475615 w 7175498"/>
              <a:gd name="connsiteY325" fmla="*/ 2957377 h 5535789"/>
              <a:gd name="connsiteX326" fmla="*/ 856093 w 7175498"/>
              <a:gd name="connsiteY326" fmla="*/ 2939983 h 5535789"/>
              <a:gd name="connsiteX327" fmla="*/ 1261449 w 7175498"/>
              <a:gd name="connsiteY327" fmla="*/ 2916204 h 5535789"/>
              <a:gd name="connsiteX328" fmla="*/ 1192972 w 7175498"/>
              <a:gd name="connsiteY328" fmla="*/ 2960240 h 5535789"/>
              <a:gd name="connsiteX329" fmla="*/ 1218073 w 7175498"/>
              <a:gd name="connsiteY329" fmla="*/ 3006917 h 5535789"/>
              <a:gd name="connsiteX330" fmla="*/ 1740128 w 7175498"/>
              <a:gd name="connsiteY330" fmla="*/ 3232160 h 5535789"/>
              <a:gd name="connsiteX331" fmla="*/ 1627174 w 7175498"/>
              <a:gd name="connsiteY331" fmla="*/ 3101814 h 5535789"/>
              <a:gd name="connsiteX332" fmla="*/ 1671211 w 7175498"/>
              <a:gd name="connsiteY332" fmla="*/ 3064164 h 5535789"/>
              <a:gd name="connsiteX333" fmla="*/ 1573890 w 7175498"/>
              <a:gd name="connsiteY333" fmla="*/ 2942845 h 5535789"/>
              <a:gd name="connsiteX334" fmla="*/ 1611101 w 7175498"/>
              <a:gd name="connsiteY334" fmla="*/ 2880315 h 5535789"/>
              <a:gd name="connsiteX335" fmla="*/ 1554734 w 7175498"/>
              <a:gd name="connsiteY335" fmla="*/ 2868205 h 5535789"/>
              <a:gd name="connsiteX336" fmla="*/ 1629596 w 7175498"/>
              <a:gd name="connsiteY336" fmla="*/ 2849049 h 5535789"/>
              <a:gd name="connsiteX337" fmla="*/ 1682440 w 7175498"/>
              <a:gd name="connsiteY337" fmla="*/ 2795766 h 5535789"/>
              <a:gd name="connsiteX338" fmla="*/ 1678697 w 7175498"/>
              <a:gd name="connsiteY338" fmla="*/ 2677310 h 5535789"/>
              <a:gd name="connsiteX339" fmla="*/ 1824899 w 7175498"/>
              <a:gd name="connsiteY339" fmla="*/ 2573606 h 5535789"/>
              <a:gd name="connsiteX340" fmla="*/ 1979027 w 7175498"/>
              <a:gd name="connsiteY340" fmla="*/ 2295300 h 5535789"/>
              <a:gd name="connsiteX341" fmla="*/ 2025706 w 7175498"/>
              <a:gd name="connsiteY341" fmla="*/ 2269980 h 5535789"/>
              <a:gd name="connsiteX342" fmla="*/ 1981670 w 7175498"/>
              <a:gd name="connsiteY342" fmla="*/ 2254567 h 5535789"/>
              <a:gd name="connsiteX343" fmla="*/ 2311944 w 7175498"/>
              <a:gd name="connsiteY343" fmla="*/ 1984848 h 5535789"/>
              <a:gd name="connsiteX344" fmla="*/ 2289925 w 7175498"/>
              <a:gd name="connsiteY344" fmla="*/ 2003563 h 5535789"/>
              <a:gd name="connsiteX345" fmla="*/ 2075027 w 7175498"/>
              <a:gd name="connsiteY345" fmla="*/ 1727900 h 5535789"/>
              <a:gd name="connsiteX346" fmla="*/ 2078109 w 7175498"/>
              <a:gd name="connsiteY346" fmla="*/ 1740450 h 5535789"/>
              <a:gd name="connsiteX347" fmla="*/ 1956348 w 7175498"/>
              <a:gd name="connsiteY347" fmla="*/ 1731643 h 5535789"/>
              <a:gd name="connsiteX348" fmla="*/ 1485816 w 7175498"/>
              <a:gd name="connsiteY348" fmla="*/ 1812008 h 5535789"/>
              <a:gd name="connsiteX349" fmla="*/ 1871577 w 7175498"/>
              <a:gd name="connsiteY349" fmla="*/ 1607244 h 5535789"/>
              <a:gd name="connsiteX350" fmla="*/ 2013816 w 7175498"/>
              <a:gd name="connsiteY350" fmla="*/ 1545374 h 5535789"/>
              <a:gd name="connsiteX351" fmla="*/ 2060935 w 7175498"/>
              <a:gd name="connsiteY351" fmla="*/ 1573117 h 5535789"/>
              <a:gd name="connsiteX352" fmla="*/ 2050367 w 7175498"/>
              <a:gd name="connsiteY352" fmla="*/ 1553741 h 5535789"/>
              <a:gd name="connsiteX353" fmla="*/ 2167063 w 7175498"/>
              <a:gd name="connsiteY353" fmla="*/ 1625739 h 5535789"/>
              <a:gd name="connsiteX354" fmla="*/ 2251173 w 7175498"/>
              <a:gd name="connsiteY354" fmla="*/ 1590951 h 5535789"/>
              <a:gd name="connsiteX355" fmla="*/ 2201632 w 7175498"/>
              <a:gd name="connsiteY355" fmla="*/ 1657005 h 5535789"/>
              <a:gd name="connsiteX356" fmla="*/ 2396054 w 7175498"/>
              <a:gd name="connsiteY356" fmla="*/ 1846136 h 5535789"/>
              <a:gd name="connsiteX357" fmla="*/ 2370953 w 7175498"/>
              <a:gd name="connsiteY357" fmla="*/ 1852521 h 5535789"/>
              <a:gd name="connsiteX358" fmla="*/ 2507907 w 7175498"/>
              <a:gd name="connsiteY358" fmla="*/ 1764449 h 5535789"/>
              <a:gd name="connsiteX359" fmla="*/ 2409265 w 7175498"/>
              <a:gd name="connsiteY359" fmla="*/ 1378038 h 5535789"/>
              <a:gd name="connsiteX360" fmla="*/ 2392531 w 7175498"/>
              <a:gd name="connsiteY360" fmla="*/ 1156758 h 5535789"/>
              <a:gd name="connsiteX361" fmla="*/ 2477081 w 7175498"/>
              <a:gd name="connsiteY361" fmla="*/ 1228096 h 5535789"/>
              <a:gd name="connsiteX362" fmla="*/ 2545778 w 7175498"/>
              <a:gd name="connsiteY362" fmla="*/ 1237123 h 5535789"/>
              <a:gd name="connsiteX363" fmla="*/ 2492714 w 7175498"/>
              <a:gd name="connsiteY363" fmla="*/ 1237123 h 5535789"/>
              <a:gd name="connsiteX364" fmla="*/ 2530806 w 7175498"/>
              <a:gd name="connsiteY364" fmla="*/ 1333562 h 5535789"/>
              <a:gd name="connsiteX365" fmla="*/ 2497118 w 7175498"/>
              <a:gd name="connsiteY365" fmla="*/ 1461706 h 5535789"/>
              <a:gd name="connsiteX366" fmla="*/ 2778732 w 7175498"/>
              <a:gd name="connsiteY366" fmla="*/ 1681885 h 5535789"/>
              <a:gd name="connsiteX367" fmla="*/ 2793485 w 7175498"/>
              <a:gd name="connsiteY367" fmla="*/ 1478880 h 5535789"/>
              <a:gd name="connsiteX368" fmla="*/ 2846989 w 7175498"/>
              <a:gd name="connsiteY368" fmla="*/ 1584786 h 5535789"/>
              <a:gd name="connsiteX369" fmla="*/ 3088090 w 7175498"/>
              <a:gd name="connsiteY369" fmla="*/ 1801880 h 5535789"/>
              <a:gd name="connsiteX370" fmla="*/ 3333595 w 7175498"/>
              <a:gd name="connsiteY370" fmla="*/ 1566951 h 5535789"/>
              <a:gd name="connsiteX371" fmla="*/ 3765594 w 7175498"/>
              <a:gd name="connsiteY371" fmla="*/ 1230958 h 5535789"/>
              <a:gd name="connsiteX372" fmla="*/ 4260346 w 7175498"/>
              <a:gd name="connsiteY372" fmla="*/ 985239 h 5535789"/>
              <a:gd name="connsiteX373" fmla="*/ 4360530 w 7175498"/>
              <a:gd name="connsiteY373" fmla="*/ 1065824 h 5535789"/>
              <a:gd name="connsiteX374" fmla="*/ 4432089 w 7175498"/>
              <a:gd name="connsiteY374" fmla="*/ 1034339 h 5535789"/>
              <a:gd name="connsiteX375" fmla="*/ 4529410 w 7175498"/>
              <a:gd name="connsiteY375" fmla="*/ 531671 h 5535789"/>
              <a:gd name="connsiteX376" fmla="*/ 4585337 w 7175498"/>
              <a:gd name="connsiteY376" fmla="*/ 490938 h 5535789"/>
              <a:gd name="connsiteX377" fmla="*/ 2036501 w 7175498"/>
              <a:gd name="connsiteY377" fmla="*/ 330689 h 5535789"/>
              <a:gd name="connsiteX378" fmla="*/ 2090418 w 7175498"/>
              <a:gd name="connsiteY378" fmla="*/ 489437 h 5535789"/>
              <a:gd name="connsiteX379" fmla="*/ 2036501 w 7175498"/>
              <a:gd name="connsiteY379" fmla="*/ 330689 h 5535789"/>
              <a:gd name="connsiteX380" fmla="*/ 3254386 w 7175498"/>
              <a:gd name="connsiteY380" fmla="*/ 6783 h 5535789"/>
              <a:gd name="connsiteX381" fmla="*/ 3421716 w 7175498"/>
              <a:gd name="connsiteY381" fmla="*/ 455147 h 5535789"/>
              <a:gd name="connsiteX382" fmla="*/ 3188335 w 7175498"/>
              <a:gd name="connsiteY382" fmla="*/ 10086 h 5535789"/>
              <a:gd name="connsiteX383" fmla="*/ 3254386 w 7175498"/>
              <a:gd name="connsiteY383" fmla="*/ 6783 h 5535789"/>
              <a:gd name="connsiteX384" fmla="*/ 4231305 w 7175498"/>
              <a:gd name="connsiteY384" fmla="*/ 613 h 5535789"/>
              <a:gd name="connsiteX385" fmla="*/ 4222050 w 7175498"/>
              <a:gd name="connsiteY385" fmla="*/ 104627 h 5535789"/>
              <a:gd name="connsiteX386" fmla="*/ 4209052 w 7175498"/>
              <a:gd name="connsiteY386" fmla="*/ 1723 h 5535789"/>
              <a:gd name="connsiteX387" fmla="*/ 4231305 w 7175498"/>
              <a:gd name="connsiteY387" fmla="*/ 613 h 553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</a:cxnLst>
            <a:rect l="l" t="t" r="r" b="b"/>
            <a:pathLst>
              <a:path w="7175498" h="5535789">
                <a:moveTo>
                  <a:pt x="2634451" y="5207403"/>
                </a:moveTo>
                <a:cubicBezTo>
                  <a:pt x="2649375" y="5206522"/>
                  <a:pt x="2666031" y="5210044"/>
                  <a:pt x="2670759" y="5212686"/>
                </a:cubicBezTo>
                <a:cubicBezTo>
                  <a:pt x="2672078" y="5258920"/>
                  <a:pt x="2630520" y="5238225"/>
                  <a:pt x="2608532" y="5228538"/>
                </a:cubicBezTo>
                <a:cubicBezTo>
                  <a:pt x="2606334" y="5213567"/>
                  <a:pt x="2619526" y="5208283"/>
                  <a:pt x="2634451" y="5207403"/>
                </a:cubicBezTo>
                <a:close/>
                <a:moveTo>
                  <a:pt x="3220328" y="5171457"/>
                </a:moveTo>
                <a:cubicBezTo>
                  <a:pt x="3226633" y="5170081"/>
                  <a:pt x="3234369" y="5169779"/>
                  <a:pt x="3244849" y="5171815"/>
                </a:cubicBezTo>
                <a:cubicBezTo>
                  <a:pt x="3241098" y="5204168"/>
                  <a:pt x="3180644" y="5218915"/>
                  <a:pt x="3166745" y="5178638"/>
                </a:cubicBezTo>
                <a:cubicBezTo>
                  <a:pt x="3195372" y="5189367"/>
                  <a:pt x="3201412" y="5175584"/>
                  <a:pt x="3220328" y="5171457"/>
                </a:cubicBezTo>
                <a:close/>
                <a:moveTo>
                  <a:pt x="2190080" y="5149066"/>
                </a:moveTo>
                <a:cubicBezTo>
                  <a:pt x="2229483" y="5159584"/>
                  <a:pt x="2159702" y="5193108"/>
                  <a:pt x="2153098" y="5211295"/>
                </a:cubicBezTo>
                <a:cubicBezTo>
                  <a:pt x="2113915" y="5200777"/>
                  <a:pt x="2183696" y="5167253"/>
                  <a:pt x="2190080" y="5149066"/>
                </a:cubicBezTo>
                <a:close/>
                <a:moveTo>
                  <a:pt x="2932428" y="5145891"/>
                </a:moveTo>
                <a:cubicBezTo>
                  <a:pt x="2921537" y="5164489"/>
                  <a:pt x="2907947" y="5181365"/>
                  <a:pt x="2892102" y="5195966"/>
                </a:cubicBezTo>
                <a:cubicBezTo>
                  <a:pt x="2860370" y="5213835"/>
                  <a:pt x="2860811" y="5177657"/>
                  <a:pt x="2835910" y="5183834"/>
                </a:cubicBezTo>
                <a:cubicBezTo>
                  <a:pt x="2835910" y="5163098"/>
                  <a:pt x="2860811" y="5189128"/>
                  <a:pt x="2857946" y="5164862"/>
                </a:cubicBezTo>
                <a:cubicBezTo>
                  <a:pt x="2872710" y="5163759"/>
                  <a:pt x="2868083" y="5175672"/>
                  <a:pt x="2861031" y="5177436"/>
                </a:cubicBezTo>
                <a:cubicBezTo>
                  <a:pt x="2874914" y="5201702"/>
                  <a:pt x="2903561" y="5147435"/>
                  <a:pt x="2932428" y="5145891"/>
                </a:cubicBezTo>
                <a:close/>
                <a:moveTo>
                  <a:pt x="2330725" y="5113378"/>
                </a:moveTo>
                <a:cubicBezTo>
                  <a:pt x="2432063" y="5107316"/>
                  <a:pt x="2497414" y="5161883"/>
                  <a:pt x="2582569" y="5182371"/>
                </a:cubicBezTo>
                <a:cubicBezTo>
                  <a:pt x="2595111" y="5316978"/>
                  <a:pt x="2604133" y="5448059"/>
                  <a:pt x="2518758" y="5504237"/>
                </a:cubicBezTo>
                <a:cubicBezTo>
                  <a:pt x="2362971" y="5606899"/>
                  <a:pt x="2203663" y="5442992"/>
                  <a:pt x="2186940" y="5243616"/>
                </a:cubicBezTo>
                <a:cubicBezTo>
                  <a:pt x="2207403" y="5238329"/>
                  <a:pt x="2208944" y="5203520"/>
                  <a:pt x="2252951" y="5187218"/>
                </a:cubicBezTo>
                <a:cubicBezTo>
                  <a:pt x="2258012" y="5143157"/>
                  <a:pt x="2210264" y="5187218"/>
                  <a:pt x="2215325" y="5143157"/>
                </a:cubicBezTo>
                <a:cubicBezTo>
                  <a:pt x="2259168" y="5124155"/>
                  <a:pt x="2296945" y="5115398"/>
                  <a:pt x="2330725" y="5113378"/>
                </a:cubicBezTo>
                <a:close/>
                <a:moveTo>
                  <a:pt x="2230118" y="5045561"/>
                </a:moveTo>
                <a:cubicBezTo>
                  <a:pt x="2220200" y="5085942"/>
                  <a:pt x="2171493" y="5102932"/>
                  <a:pt x="2146367" y="5133825"/>
                </a:cubicBezTo>
                <a:cubicBezTo>
                  <a:pt x="2139315" y="5111759"/>
                  <a:pt x="2155183" y="5102712"/>
                  <a:pt x="2146367" y="5080646"/>
                </a:cubicBezTo>
                <a:cubicBezTo>
                  <a:pt x="2204552" y="5080867"/>
                  <a:pt x="2187361" y="5070275"/>
                  <a:pt x="2230118" y="5045561"/>
                </a:cubicBezTo>
                <a:close/>
                <a:moveTo>
                  <a:pt x="1576182" y="5042550"/>
                </a:moveTo>
                <a:cubicBezTo>
                  <a:pt x="1580969" y="5042519"/>
                  <a:pt x="1586624" y="5044159"/>
                  <a:pt x="1594071" y="5048348"/>
                </a:cubicBezTo>
                <a:cubicBezTo>
                  <a:pt x="1598294" y="5061618"/>
                  <a:pt x="1596631" y="5076061"/>
                  <a:pt x="1589505" y="5088028"/>
                </a:cubicBezTo>
                <a:cubicBezTo>
                  <a:pt x="1582377" y="5099994"/>
                  <a:pt x="1570467" y="5108343"/>
                  <a:pt x="1556777" y="5110965"/>
                </a:cubicBezTo>
                <a:cubicBezTo>
                  <a:pt x="1542817" y="5099090"/>
                  <a:pt x="1533838" y="5082406"/>
                  <a:pt x="1531620" y="5064222"/>
                </a:cubicBezTo>
                <a:cubicBezTo>
                  <a:pt x="1555288" y="5057773"/>
                  <a:pt x="1561825" y="5042643"/>
                  <a:pt x="1576182" y="5042550"/>
                </a:cubicBezTo>
                <a:close/>
                <a:moveTo>
                  <a:pt x="2104390" y="4918985"/>
                </a:moveTo>
                <a:cubicBezTo>
                  <a:pt x="2143315" y="4918765"/>
                  <a:pt x="2160688" y="4954430"/>
                  <a:pt x="2185758" y="4977766"/>
                </a:cubicBezTo>
                <a:cubicBezTo>
                  <a:pt x="2202032" y="4968740"/>
                  <a:pt x="2188617" y="4943862"/>
                  <a:pt x="2185758" y="4924709"/>
                </a:cubicBezTo>
                <a:cubicBezTo>
                  <a:pt x="2202032" y="4913481"/>
                  <a:pt x="2228642" y="4965437"/>
                  <a:pt x="2226443" y="4927571"/>
                </a:cubicBezTo>
                <a:cubicBezTo>
                  <a:pt x="2251073" y="4929552"/>
                  <a:pt x="2218086" y="4985251"/>
                  <a:pt x="2188837" y="4990315"/>
                </a:cubicBezTo>
                <a:cubicBezTo>
                  <a:pt x="2167725" y="4954650"/>
                  <a:pt x="2114286" y="4973583"/>
                  <a:pt x="2104390" y="4918985"/>
                </a:cubicBezTo>
                <a:close/>
                <a:moveTo>
                  <a:pt x="2041639" y="4884879"/>
                </a:moveTo>
                <a:cubicBezTo>
                  <a:pt x="2045028" y="4884080"/>
                  <a:pt x="2047931" y="4884151"/>
                  <a:pt x="2050574" y="4885874"/>
                </a:cubicBezTo>
                <a:cubicBezTo>
                  <a:pt x="2054098" y="4888171"/>
                  <a:pt x="2057158" y="4893407"/>
                  <a:pt x="2060287" y="4903437"/>
                </a:cubicBezTo>
                <a:cubicBezTo>
                  <a:pt x="2038548" y="4910491"/>
                  <a:pt x="2029545" y="4894619"/>
                  <a:pt x="2007586" y="4903437"/>
                </a:cubicBezTo>
                <a:cubicBezTo>
                  <a:pt x="2032180" y="4948187"/>
                  <a:pt x="2063581" y="4913798"/>
                  <a:pt x="2091688" y="4921734"/>
                </a:cubicBezTo>
                <a:cubicBezTo>
                  <a:pt x="2083124" y="4964280"/>
                  <a:pt x="2035255" y="4925261"/>
                  <a:pt x="2004512" y="4944219"/>
                </a:cubicBezTo>
                <a:lnTo>
                  <a:pt x="1991995" y="4894399"/>
                </a:lnTo>
                <a:cubicBezTo>
                  <a:pt x="2016946" y="4897498"/>
                  <a:pt x="2031475" y="4887276"/>
                  <a:pt x="2041639" y="4884879"/>
                </a:cubicBezTo>
                <a:close/>
                <a:moveTo>
                  <a:pt x="2122397" y="4834631"/>
                </a:moveTo>
                <a:cubicBezTo>
                  <a:pt x="2133598" y="4862680"/>
                  <a:pt x="2090110" y="4857821"/>
                  <a:pt x="2094723" y="4881895"/>
                </a:cubicBezTo>
                <a:cubicBezTo>
                  <a:pt x="2080007" y="4883000"/>
                  <a:pt x="2084620" y="4871073"/>
                  <a:pt x="2091428" y="4869306"/>
                </a:cubicBezTo>
                <a:cubicBezTo>
                  <a:pt x="2080498" y="4860694"/>
                  <a:pt x="2072763" y="4848637"/>
                  <a:pt x="2069465" y="4835072"/>
                </a:cubicBezTo>
                <a:cubicBezTo>
                  <a:pt x="2082204" y="4832201"/>
                  <a:pt x="2083521" y="4847882"/>
                  <a:pt x="2088353" y="4856717"/>
                </a:cubicBezTo>
                <a:cubicBezTo>
                  <a:pt x="2096871" y="4845674"/>
                  <a:pt x="2108880" y="4837883"/>
                  <a:pt x="2122397" y="4834631"/>
                </a:cubicBezTo>
                <a:close/>
                <a:moveTo>
                  <a:pt x="2328237" y="4649010"/>
                </a:moveTo>
                <a:cubicBezTo>
                  <a:pt x="2328237" y="4664642"/>
                  <a:pt x="2270329" y="4697229"/>
                  <a:pt x="2316127" y="4705155"/>
                </a:cubicBezTo>
                <a:cubicBezTo>
                  <a:pt x="2319650" y="4691725"/>
                  <a:pt x="2361485" y="4649670"/>
                  <a:pt x="2328237" y="4649010"/>
                </a:cubicBezTo>
                <a:close/>
                <a:moveTo>
                  <a:pt x="2455063" y="4417162"/>
                </a:moveTo>
                <a:lnTo>
                  <a:pt x="2405301" y="4429932"/>
                </a:lnTo>
                <a:cubicBezTo>
                  <a:pt x="2407283" y="4487399"/>
                  <a:pt x="2389448" y="4533196"/>
                  <a:pt x="2377999" y="4582736"/>
                </a:cubicBezTo>
                <a:cubicBezTo>
                  <a:pt x="2400678" y="4580754"/>
                  <a:pt x="2411687" y="4597488"/>
                  <a:pt x="2415430" y="4626772"/>
                </a:cubicBezTo>
                <a:cubicBezTo>
                  <a:pt x="2583870" y="4607616"/>
                  <a:pt x="2555246" y="4464060"/>
                  <a:pt x="2455063" y="4417162"/>
                </a:cubicBezTo>
                <a:close/>
                <a:moveTo>
                  <a:pt x="6924675" y="4405801"/>
                </a:moveTo>
                <a:cubicBezTo>
                  <a:pt x="6962111" y="4402941"/>
                  <a:pt x="6959689" y="4466300"/>
                  <a:pt x="7012760" y="4436600"/>
                </a:cubicBezTo>
                <a:cubicBezTo>
                  <a:pt x="7005053" y="4512278"/>
                  <a:pt x="7073980" y="4523938"/>
                  <a:pt x="7131676" y="4538898"/>
                </a:cubicBezTo>
                <a:cubicBezTo>
                  <a:pt x="7138723" y="4605776"/>
                  <a:pt x="7134098" y="4608856"/>
                  <a:pt x="7175498" y="4660115"/>
                </a:cubicBezTo>
                <a:cubicBezTo>
                  <a:pt x="7054381" y="4638335"/>
                  <a:pt x="7012760" y="4483459"/>
                  <a:pt x="6924675" y="4405801"/>
                </a:cubicBezTo>
                <a:close/>
                <a:moveTo>
                  <a:pt x="6888433" y="4294058"/>
                </a:moveTo>
                <a:cubicBezTo>
                  <a:pt x="6927522" y="4295499"/>
                  <a:pt x="6961685" y="4397662"/>
                  <a:pt x="7005953" y="4411717"/>
                </a:cubicBezTo>
                <a:cubicBezTo>
                  <a:pt x="6959981" y="4425800"/>
                  <a:pt x="6898611" y="4333823"/>
                  <a:pt x="6871335" y="4300157"/>
                </a:cubicBezTo>
                <a:cubicBezTo>
                  <a:pt x="6877164" y="4295702"/>
                  <a:pt x="6882849" y="4293852"/>
                  <a:pt x="6888433" y="4294058"/>
                </a:cubicBezTo>
                <a:close/>
                <a:moveTo>
                  <a:pt x="1924270" y="4224594"/>
                </a:moveTo>
                <a:cubicBezTo>
                  <a:pt x="1929431" y="4223936"/>
                  <a:pt x="1935631" y="4225522"/>
                  <a:pt x="1942544" y="4229883"/>
                </a:cubicBezTo>
                <a:cubicBezTo>
                  <a:pt x="1945177" y="4242246"/>
                  <a:pt x="1929596" y="4243350"/>
                  <a:pt x="1920816" y="4248870"/>
                </a:cubicBezTo>
                <a:cubicBezTo>
                  <a:pt x="1938374" y="4284195"/>
                  <a:pt x="1944299" y="4229883"/>
                  <a:pt x="1970416" y="4236065"/>
                </a:cubicBezTo>
                <a:cubicBezTo>
                  <a:pt x="1993898" y="4274701"/>
                  <a:pt x="1936618" y="4265428"/>
                  <a:pt x="1914672" y="4276909"/>
                </a:cubicBezTo>
                <a:cubicBezTo>
                  <a:pt x="1902656" y="4248759"/>
                  <a:pt x="1908788" y="4226571"/>
                  <a:pt x="1924270" y="4224594"/>
                </a:cubicBezTo>
                <a:close/>
                <a:moveTo>
                  <a:pt x="6702425" y="4104491"/>
                </a:moveTo>
                <a:cubicBezTo>
                  <a:pt x="6772775" y="4134687"/>
                  <a:pt x="6818866" y="4205877"/>
                  <a:pt x="6865618" y="4275305"/>
                </a:cubicBezTo>
                <a:cubicBezTo>
                  <a:pt x="6788861" y="4244932"/>
                  <a:pt x="6729238" y="4182525"/>
                  <a:pt x="6702425" y="4104491"/>
                </a:cubicBezTo>
                <a:close/>
                <a:moveTo>
                  <a:pt x="1801546" y="4058188"/>
                </a:moveTo>
                <a:cubicBezTo>
                  <a:pt x="1814274" y="4056105"/>
                  <a:pt x="1842133" y="4077492"/>
                  <a:pt x="1842133" y="4096889"/>
                </a:cubicBezTo>
                <a:lnTo>
                  <a:pt x="1805097" y="4106395"/>
                </a:lnTo>
                <a:cubicBezTo>
                  <a:pt x="1801590" y="4094237"/>
                  <a:pt x="1817150" y="4092910"/>
                  <a:pt x="1826574" y="4087605"/>
                </a:cubicBezTo>
                <a:cubicBezTo>
                  <a:pt x="1817370" y="4077879"/>
                  <a:pt x="1810138" y="4067931"/>
                  <a:pt x="1795454" y="4069037"/>
                </a:cubicBezTo>
                <a:cubicBezTo>
                  <a:pt x="1794742" y="4062184"/>
                  <a:pt x="1797303" y="4058882"/>
                  <a:pt x="1801546" y="4058188"/>
                </a:cubicBezTo>
                <a:close/>
                <a:moveTo>
                  <a:pt x="1754338" y="3991122"/>
                </a:moveTo>
                <a:cubicBezTo>
                  <a:pt x="1772242" y="3994840"/>
                  <a:pt x="1788685" y="4008333"/>
                  <a:pt x="1786037" y="4031465"/>
                </a:cubicBezTo>
                <a:cubicBezTo>
                  <a:pt x="1763083" y="4021992"/>
                  <a:pt x="1749620" y="3997098"/>
                  <a:pt x="1713866" y="4009435"/>
                </a:cubicBezTo>
                <a:cubicBezTo>
                  <a:pt x="1717065" y="3993463"/>
                  <a:pt x="1736433" y="3987405"/>
                  <a:pt x="1754338" y="3991122"/>
                </a:cubicBezTo>
                <a:close/>
                <a:moveTo>
                  <a:pt x="1820549" y="3988369"/>
                </a:moveTo>
                <a:cubicBezTo>
                  <a:pt x="1822315" y="3987547"/>
                  <a:pt x="1823376" y="3987526"/>
                  <a:pt x="1823653" y="3989298"/>
                </a:cubicBezTo>
                <a:lnTo>
                  <a:pt x="1822120" y="4000503"/>
                </a:lnTo>
                <a:lnTo>
                  <a:pt x="1822159" y="4000351"/>
                </a:lnTo>
                <a:lnTo>
                  <a:pt x="1830704" y="4003462"/>
                </a:lnTo>
                <a:cubicBezTo>
                  <a:pt x="1827345" y="4005796"/>
                  <a:pt x="1823722" y="4007735"/>
                  <a:pt x="1819911" y="4009239"/>
                </a:cubicBezTo>
                <a:lnTo>
                  <a:pt x="1822003" y="4000969"/>
                </a:lnTo>
                <a:lnTo>
                  <a:pt x="1802131" y="3994969"/>
                </a:lnTo>
                <a:cubicBezTo>
                  <a:pt x="1810669" y="3994858"/>
                  <a:pt x="1817019" y="3990012"/>
                  <a:pt x="1820549" y="3988369"/>
                </a:cubicBezTo>
                <a:close/>
                <a:moveTo>
                  <a:pt x="1760428" y="3931726"/>
                </a:moveTo>
                <a:cubicBezTo>
                  <a:pt x="1775935" y="3926631"/>
                  <a:pt x="1802364" y="3949322"/>
                  <a:pt x="1782117" y="3965824"/>
                </a:cubicBezTo>
                <a:lnTo>
                  <a:pt x="1807122" y="3959663"/>
                </a:lnTo>
                <a:cubicBezTo>
                  <a:pt x="1799155" y="4005430"/>
                  <a:pt x="1766406" y="3947341"/>
                  <a:pt x="1750696" y="3947341"/>
                </a:cubicBezTo>
                <a:cubicBezTo>
                  <a:pt x="1751304" y="3938210"/>
                  <a:pt x="1755259" y="3933424"/>
                  <a:pt x="1760428" y="3931726"/>
                </a:cubicBezTo>
                <a:close/>
                <a:moveTo>
                  <a:pt x="1767885" y="3764418"/>
                </a:moveTo>
                <a:cubicBezTo>
                  <a:pt x="1715578" y="3756502"/>
                  <a:pt x="1632679" y="3818716"/>
                  <a:pt x="1616164" y="3835230"/>
                </a:cubicBezTo>
                <a:cubicBezTo>
                  <a:pt x="1680211" y="3827203"/>
                  <a:pt x="1743731" y="3815439"/>
                  <a:pt x="1806403" y="3800001"/>
                </a:cubicBezTo>
                <a:cubicBezTo>
                  <a:pt x="1799357" y="3777488"/>
                  <a:pt x="1785321" y="3767057"/>
                  <a:pt x="1767885" y="3764418"/>
                </a:cubicBezTo>
                <a:close/>
                <a:moveTo>
                  <a:pt x="1475600" y="2771397"/>
                </a:moveTo>
                <a:cubicBezTo>
                  <a:pt x="1497469" y="2772048"/>
                  <a:pt x="1524090" y="2815048"/>
                  <a:pt x="1552574" y="2803647"/>
                </a:cubicBezTo>
                <a:cubicBezTo>
                  <a:pt x="1534026" y="2845284"/>
                  <a:pt x="1491190" y="2777211"/>
                  <a:pt x="1455420" y="2788446"/>
                </a:cubicBezTo>
                <a:cubicBezTo>
                  <a:pt x="1461548" y="2775669"/>
                  <a:pt x="1468310" y="2771180"/>
                  <a:pt x="1475600" y="2771397"/>
                </a:cubicBezTo>
                <a:close/>
                <a:moveTo>
                  <a:pt x="1409544" y="2348482"/>
                </a:moveTo>
                <a:cubicBezTo>
                  <a:pt x="1466213" y="2343636"/>
                  <a:pt x="1417703" y="2424914"/>
                  <a:pt x="1381760" y="2395399"/>
                </a:cubicBezTo>
                <a:cubicBezTo>
                  <a:pt x="1382642" y="2375795"/>
                  <a:pt x="1392565" y="2394738"/>
                  <a:pt x="1406677" y="2389011"/>
                </a:cubicBezTo>
                <a:cubicBezTo>
                  <a:pt x="1420789" y="2383284"/>
                  <a:pt x="1411308" y="2363680"/>
                  <a:pt x="1409544" y="2348482"/>
                </a:cubicBezTo>
                <a:close/>
                <a:moveTo>
                  <a:pt x="1755748" y="2251884"/>
                </a:moveTo>
                <a:cubicBezTo>
                  <a:pt x="1817671" y="2248323"/>
                  <a:pt x="1881884" y="2301949"/>
                  <a:pt x="1908808" y="2380716"/>
                </a:cubicBezTo>
                <a:cubicBezTo>
                  <a:pt x="1843838" y="2582394"/>
                  <a:pt x="1598930" y="2396568"/>
                  <a:pt x="1696056" y="2275694"/>
                </a:cubicBezTo>
                <a:cubicBezTo>
                  <a:pt x="1714722" y="2260612"/>
                  <a:pt x="1735107" y="2253071"/>
                  <a:pt x="1755748" y="2251884"/>
                </a:cubicBezTo>
                <a:close/>
                <a:moveTo>
                  <a:pt x="1491777" y="2241873"/>
                </a:moveTo>
                <a:cubicBezTo>
                  <a:pt x="1495896" y="2243460"/>
                  <a:pt x="1500410" y="2248013"/>
                  <a:pt x="1505898" y="2257837"/>
                </a:cubicBezTo>
                <a:cubicBezTo>
                  <a:pt x="1538603" y="2252318"/>
                  <a:pt x="1453437" y="2280134"/>
                  <a:pt x="1449705" y="2245474"/>
                </a:cubicBezTo>
                <a:cubicBezTo>
                  <a:pt x="1470613" y="2259052"/>
                  <a:pt x="1479421" y="2237113"/>
                  <a:pt x="1491777" y="2241873"/>
                </a:cubicBezTo>
                <a:close/>
                <a:moveTo>
                  <a:pt x="993004" y="2070181"/>
                </a:moveTo>
                <a:cubicBezTo>
                  <a:pt x="1141842" y="2064236"/>
                  <a:pt x="1200628" y="2243013"/>
                  <a:pt x="1213178" y="2359042"/>
                </a:cubicBezTo>
                <a:cubicBezTo>
                  <a:pt x="1333393" y="2378857"/>
                  <a:pt x="1430710" y="2482116"/>
                  <a:pt x="1553567" y="2444907"/>
                </a:cubicBezTo>
                <a:cubicBezTo>
                  <a:pt x="1587474" y="2522847"/>
                  <a:pt x="1649563" y="2556313"/>
                  <a:pt x="1719578" y="2575027"/>
                </a:cubicBezTo>
                <a:cubicBezTo>
                  <a:pt x="1579768" y="2584934"/>
                  <a:pt x="1442820" y="2435660"/>
                  <a:pt x="1272845" y="2436981"/>
                </a:cubicBezTo>
                <a:cubicBezTo>
                  <a:pt x="1271524" y="2409460"/>
                  <a:pt x="1255892" y="2405937"/>
                  <a:pt x="1247746" y="2390306"/>
                </a:cubicBezTo>
                <a:cubicBezTo>
                  <a:pt x="1098247" y="2403956"/>
                  <a:pt x="1018765" y="2434559"/>
                  <a:pt x="888421" y="2388764"/>
                </a:cubicBezTo>
                <a:cubicBezTo>
                  <a:pt x="766445" y="2276258"/>
                  <a:pt x="876532" y="2074804"/>
                  <a:pt x="993004" y="2070181"/>
                </a:cubicBezTo>
                <a:close/>
                <a:moveTo>
                  <a:pt x="373349" y="1836317"/>
                </a:moveTo>
                <a:cubicBezTo>
                  <a:pt x="451372" y="1840345"/>
                  <a:pt x="488437" y="1912773"/>
                  <a:pt x="559434" y="1928344"/>
                </a:cubicBezTo>
                <a:cubicBezTo>
                  <a:pt x="504092" y="1913185"/>
                  <a:pt x="403992" y="1908571"/>
                  <a:pt x="337186" y="1839144"/>
                </a:cubicBezTo>
                <a:cubicBezTo>
                  <a:pt x="350221" y="1836562"/>
                  <a:pt x="362203" y="1835742"/>
                  <a:pt x="373349" y="1836317"/>
                </a:cubicBezTo>
                <a:close/>
                <a:moveTo>
                  <a:pt x="6100225" y="1803447"/>
                </a:moveTo>
                <a:cubicBezTo>
                  <a:pt x="6110250" y="1802098"/>
                  <a:pt x="6120617" y="1803461"/>
                  <a:pt x="6129538" y="1807975"/>
                </a:cubicBezTo>
                <a:cubicBezTo>
                  <a:pt x="6137909" y="1848279"/>
                  <a:pt x="6115220" y="1870082"/>
                  <a:pt x="6067421" y="1876909"/>
                </a:cubicBezTo>
                <a:cubicBezTo>
                  <a:pt x="6043135" y="1835945"/>
                  <a:pt x="6070147" y="1807494"/>
                  <a:pt x="6100225" y="1803447"/>
                </a:cubicBezTo>
                <a:close/>
                <a:moveTo>
                  <a:pt x="1359988" y="1790551"/>
                </a:moveTo>
                <a:cubicBezTo>
                  <a:pt x="1452736" y="1800690"/>
                  <a:pt x="1511778" y="1867691"/>
                  <a:pt x="1569718" y="1936236"/>
                </a:cubicBezTo>
                <a:cubicBezTo>
                  <a:pt x="1559904" y="1958540"/>
                  <a:pt x="1547400" y="1979561"/>
                  <a:pt x="1532487" y="1998829"/>
                </a:cubicBezTo>
                <a:cubicBezTo>
                  <a:pt x="1526098" y="1917061"/>
                  <a:pt x="1343025" y="1909126"/>
                  <a:pt x="1359988" y="1790551"/>
                </a:cubicBezTo>
                <a:close/>
                <a:moveTo>
                  <a:pt x="1238213" y="1728321"/>
                </a:moveTo>
                <a:cubicBezTo>
                  <a:pt x="1240196" y="1736620"/>
                  <a:pt x="1242397" y="1744919"/>
                  <a:pt x="1244599" y="1753218"/>
                </a:cubicBezTo>
                <a:lnTo>
                  <a:pt x="1207170" y="1762609"/>
                </a:lnTo>
                <a:cubicBezTo>
                  <a:pt x="1204968" y="1754310"/>
                  <a:pt x="1202987" y="1746011"/>
                  <a:pt x="1200785" y="1737712"/>
                </a:cubicBezTo>
                <a:close/>
                <a:moveTo>
                  <a:pt x="806720" y="1493396"/>
                </a:moveTo>
                <a:cubicBezTo>
                  <a:pt x="895277" y="1487023"/>
                  <a:pt x="928321" y="1571851"/>
                  <a:pt x="994409" y="1604596"/>
                </a:cubicBezTo>
                <a:cubicBezTo>
                  <a:pt x="963568" y="1594048"/>
                  <a:pt x="772795" y="1613386"/>
                  <a:pt x="806720" y="1493396"/>
                </a:cubicBezTo>
                <a:close/>
                <a:moveTo>
                  <a:pt x="6222928" y="1354309"/>
                </a:moveTo>
                <a:cubicBezTo>
                  <a:pt x="6253817" y="1354309"/>
                  <a:pt x="6283073" y="1368186"/>
                  <a:pt x="6302629" y="1392116"/>
                </a:cubicBezTo>
                <a:cubicBezTo>
                  <a:pt x="6306818" y="1451026"/>
                  <a:pt x="6278818" y="1491182"/>
                  <a:pt x="6212677" y="1508171"/>
                </a:cubicBezTo>
                <a:cubicBezTo>
                  <a:pt x="6168582" y="1508612"/>
                  <a:pt x="6137275" y="1420799"/>
                  <a:pt x="6143228" y="1392116"/>
                </a:cubicBezTo>
                <a:cubicBezTo>
                  <a:pt x="6162782" y="1368186"/>
                  <a:pt x="6192039" y="1354309"/>
                  <a:pt x="6222928" y="1354309"/>
                </a:cubicBezTo>
                <a:close/>
                <a:moveTo>
                  <a:pt x="2885576" y="1162538"/>
                </a:moveTo>
                <a:cubicBezTo>
                  <a:pt x="2898255" y="1168276"/>
                  <a:pt x="2912525" y="1169369"/>
                  <a:pt x="2925919" y="1165631"/>
                </a:cubicBezTo>
                <a:cubicBezTo>
                  <a:pt x="2930523" y="1189498"/>
                  <a:pt x="2887111" y="1184857"/>
                  <a:pt x="2898293" y="1212701"/>
                </a:cubicBezTo>
                <a:cubicBezTo>
                  <a:pt x="2881630" y="1204966"/>
                  <a:pt x="2882507" y="1186846"/>
                  <a:pt x="2885576" y="1162538"/>
                </a:cubicBezTo>
                <a:close/>
                <a:moveTo>
                  <a:pt x="39526" y="1137509"/>
                </a:moveTo>
                <a:cubicBezTo>
                  <a:pt x="123741" y="1140984"/>
                  <a:pt x="156601" y="1230931"/>
                  <a:pt x="237488" y="1240364"/>
                </a:cubicBezTo>
                <a:cubicBezTo>
                  <a:pt x="198090" y="1275564"/>
                  <a:pt x="23991" y="1249164"/>
                  <a:pt x="0" y="1141802"/>
                </a:cubicBezTo>
                <a:cubicBezTo>
                  <a:pt x="14417" y="1138282"/>
                  <a:pt x="27495" y="1137013"/>
                  <a:pt x="39526" y="1137509"/>
                </a:cubicBezTo>
                <a:close/>
                <a:moveTo>
                  <a:pt x="2906008" y="1087477"/>
                </a:moveTo>
                <a:cubicBezTo>
                  <a:pt x="2924603" y="1083806"/>
                  <a:pt x="2942812" y="1087915"/>
                  <a:pt x="2937956" y="1109177"/>
                </a:cubicBezTo>
                <a:cubicBezTo>
                  <a:pt x="2906173" y="1128247"/>
                  <a:pt x="2901317" y="1099752"/>
                  <a:pt x="2871741" y="1112465"/>
                </a:cubicBezTo>
                <a:cubicBezTo>
                  <a:pt x="2868431" y="1102601"/>
                  <a:pt x="2887412" y="1091149"/>
                  <a:pt x="2906008" y="1087477"/>
                </a:cubicBezTo>
                <a:close/>
                <a:moveTo>
                  <a:pt x="747113" y="798918"/>
                </a:moveTo>
                <a:cubicBezTo>
                  <a:pt x="763762" y="799062"/>
                  <a:pt x="795848" y="823052"/>
                  <a:pt x="799463" y="844688"/>
                </a:cubicBezTo>
                <a:cubicBezTo>
                  <a:pt x="770102" y="848211"/>
                  <a:pt x="761995" y="813197"/>
                  <a:pt x="737235" y="807692"/>
                </a:cubicBezTo>
                <a:cubicBezTo>
                  <a:pt x="737728" y="801471"/>
                  <a:pt x="741563" y="798870"/>
                  <a:pt x="747113" y="798918"/>
                </a:cubicBezTo>
                <a:close/>
                <a:moveTo>
                  <a:pt x="4284245" y="765663"/>
                </a:moveTo>
                <a:cubicBezTo>
                  <a:pt x="4295030" y="812591"/>
                  <a:pt x="4279403" y="804880"/>
                  <a:pt x="4303394" y="840571"/>
                </a:cubicBezTo>
                <a:cubicBezTo>
                  <a:pt x="4227679" y="879567"/>
                  <a:pt x="4240004" y="972099"/>
                  <a:pt x="4176395" y="1019027"/>
                </a:cubicBezTo>
                <a:cubicBezTo>
                  <a:pt x="4213152" y="934866"/>
                  <a:pt x="4179036" y="809726"/>
                  <a:pt x="4284245" y="765663"/>
                </a:cubicBezTo>
                <a:close/>
                <a:moveTo>
                  <a:pt x="716315" y="749691"/>
                </a:moveTo>
                <a:cubicBezTo>
                  <a:pt x="724753" y="748205"/>
                  <a:pt x="733989" y="749856"/>
                  <a:pt x="737398" y="754368"/>
                </a:cubicBezTo>
                <a:cubicBezTo>
                  <a:pt x="755648" y="778362"/>
                  <a:pt x="699135" y="794872"/>
                  <a:pt x="700014" y="763834"/>
                </a:cubicBezTo>
                <a:cubicBezTo>
                  <a:pt x="700235" y="755799"/>
                  <a:pt x="707876" y="751177"/>
                  <a:pt x="716315" y="749691"/>
                </a:cubicBezTo>
                <a:close/>
                <a:moveTo>
                  <a:pt x="2507489" y="518192"/>
                </a:moveTo>
                <a:cubicBezTo>
                  <a:pt x="2574876" y="519018"/>
                  <a:pt x="2640612" y="563709"/>
                  <a:pt x="2652393" y="664648"/>
                </a:cubicBezTo>
                <a:cubicBezTo>
                  <a:pt x="2591172" y="819637"/>
                  <a:pt x="2414997" y="732016"/>
                  <a:pt x="2352675" y="634928"/>
                </a:cubicBezTo>
                <a:cubicBezTo>
                  <a:pt x="2371063" y="560406"/>
                  <a:pt x="2440102" y="517366"/>
                  <a:pt x="2507489" y="518192"/>
                </a:cubicBezTo>
                <a:close/>
                <a:moveTo>
                  <a:pt x="4585337" y="490938"/>
                </a:moveTo>
                <a:cubicBezTo>
                  <a:pt x="4572126" y="633393"/>
                  <a:pt x="4643906" y="777390"/>
                  <a:pt x="4584236" y="902672"/>
                </a:cubicBezTo>
                <a:cubicBezTo>
                  <a:pt x="4624089" y="989202"/>
                  <a:pt x="4714364" y="991844"/>
                  <a:pt x="4741227" y="1100833"/>
                </a:cubicBezTo>
                <a:cubicBezTo>
                  <a:pt x="4942915" y="1188904"/>
                  <a:pt x="5119282" y="1265527"/>
                  <a:pt x="5324272" y="1362185"/>
                </a:cubicBezTo>
                <a:cubicBezTo>
                  <a:pt x="5348713" y="1485045"/>
                  <a:pt x="5221667" y="1519173"/>
                  <a:pt x="5236199" y="1636968"/>
                </a:cubicBezTo>
                <a:cubicBezTo>
                  <a:pt x="5374694" y="1688710"/>
                  <a:pt x="5525740" y="1667573"/>
                  <a:pt x="5652786" y="1630583"/>
                </a:cubicBezTo>
                <a:cubicBezTo>
                  <a:pt x="5656628" y="1645228"/>
                  <a:pt x="5661709" y="1659517"/>
                  <a:pt x="5667978" y="1673298"/>
                </a:cubicBezTo>
                <a:cubicBezTo>
                  <a:pt x="5458804" y="1723936"/>
                  <a:pt x="5283538" y="1725918"/>
                  <a:pt x="5174768" y="1812008"/>
                </a:cubicBezTo>
                <a:cubicBezTo>
                  <a:pt x="5204052" y="1861548"/>
                  <a:pt x="5187979" y="1896116"/>
                  <a:pt x="5187979" y="1967894"/>
                </a:cubicBezTo>
                <a:cubicBezTo>
                  <a:pt x="5204447" y="1961287"/>
                  <a:pt x="5223264" y="1967872"/>
                  <a:pt x="5232015" y="1983307"/>
                </a:cubicBezTo>
                <a:cubicBezTo>
                  <a:pt x="5208236" y="1991233"/>
                  <a:pt x="5187098" y="2053984"/>
                  <a:pt x="5226291" y="2064333"/>
                </a:cubicBezTo>
                <a:cubicBezTo>
                  <a:pt x="5283979" y="2026022"/>
                  <a:pt x="5434804" y="2074901"/>
                  <a:pt x="5434804" y="1998279"/>
                </a:cubicBezTo>
                <a:cubicBezTo>
                  <a:pt x="5447135" y="2026682"/>
                  <a:pt x="5584749" y="2008187"/>
                  <a:pt x="5562731" y="1978683"/>
                </a:cubicBezTo>
                <a:cubicBezTo>
                  <a:pt x="5607648" y="1978683"/>
                  <a:pt x="5571318" y="2006866"/>
                  <a:pt x="5600382" y="2022719"/>
                </a:cubicBezTo>
                <a:cubicBezTo>
                  <a:pt x="5629959" y="2007471"/>
                  <a:pt x="5665291" y="2008468"/>
                  <a:pt x="5693960" y="2025361"/>
                </a:cubicBezTo>
                <a:cubicBezTo>
                  <a:pt x="5736017" y="1965472"/>
                  <a:pt x="5796567" y="1871236"/>
                  <a:pt x="5808015" y="1796375"/>
                </a:cubicBezTo>
                <a:cubicBezTo>
                  <a:pt x="5817656" y="1798801"/>
                  <a:pt x="5827436" y="1800638"/>
                  <a:pt x="5837299" y="1801880"/>
                </a:cubicBezTo>
                <a:cubicBezTo>
                  <a:pt x="5836686" y="1828372"/>
                  <a:pt x="5822228" y="1852604"/>
                  <a:pt x="5799208" y="1865732"/>
                </a:cubicBezTo>
                <a:cubicBezTo>
                  <a:pt x="5846107" y="1914171"/>
                  <a:pt x="5766180" y="1996518"/>
                  <a:pt x="5859098" y="1996518"/>
                </a:cubicBezTo>
                <a:cubicBezTo>
                  <a:pt x="5858702" y="2014125"/>
                  <a:pt x="5845515" y="2028808"/>
                  <a:pt x="5828052" y="2031086"/>
                </a:cubicBezTo>
                <a:cubicBezTo>
                  <a:pt x="5859098" y="2082167"/>
                  <a:pt x="5954877" y="2045397"/>
                  <a:pt x="6015648" y="2089433"/>
                </a:cubicBezTo>
                <a:cubicBezTo>
                  <a:pt x="6153483" y="2023159"/>
                  <a:pt x="6205666" y="1906024"/>
                  <a:pt x="6179244" y="1742211"/>
                </a:cubicBezTo>
                <a:cubicBezTo>
                  <a:pt x="6209629" y="1717331"/>
                  <a:pt x="6250363" y="1657005"/>
                  <a:pt x="6294400" y="1673298"/>
                </a:cubicBezTo>
                <a:cubicBezTo>
                  <a:pt x="6280748" y="1805403"/>
                  <a:pt x="6018070" y="2091635"/>
                  <a:pt x="6275244" y="2170239"/>
                </a:cubicBezTo>
                <a:cubicBezTo>
                  <a:pt x="6302546" y="2136331"/>
                  <a:pt x="6352748" y="2116955"/>
                  <a:pt x="6340198" y="2060149"/>
                </a:cubicBezTo>
                <a:cubicBezTo>
                  <a:pt x="6363978" y="2057947"/>
                  <a:pt x="6402070" y="2120478"/>
                  <a:pt x="6412198" y="2082167"/>
                </a:cubicBezTo>
                <a:cubicBezTo>
                  <a:pt x="6435758" y="2157909"/>
                  <a:pt x="6439720" y="2258310"/>
                  <a:pt x="6500271" y="2324364"/>
                </a:cubicBezTo>
                <a:cubicBezTo>
                  <a:pt x="6542766" y="2328107"/>
                  <a:pt x="6534620" y="2321722"/>
                  <a:pt x="6559280" y="2295961"/>
                </a:cubicBezTo>
                <a:cubicBezTo>
                  <a:pt x="6596491" y="2293318"/>
                  <a:pt x="6543868" y="2319520"/>
                  <a:pt x="6540785" y="2327226"/>
                </a:cubicBezTo>
                <a:cubicBezTo>
                  <a:pt x="6577556" y="2422343"/>
                  <a:pt x="6702400" y="2352987"/>
                  <a:pt x="6768454" y="2335593"/>
                </a:cubicBezTo>
                <a:cubicBezTo>
                  <a:pt x="6767134" y="2370161"/>
                  <a:pt x="6838472" y="2438416"/>
                  <a:pt x="6887794" y="2489718"/>
                </a:cubicBezTo>
                <a:cubicBezTo>
                  <a:pt x="6803684" y="2489718"/>
                  <a:pt x="6862252" y="2591220"/>
                  <a:pt x="6788491" y="2621825"/>
                </a:cubicBezTo>
                <a:cubicBezTo>
                  <a:pt x="6783867" y="2598046"/>
                  <a:pt x="6827464" y="2602890"/>
                  <a:pt x="6816236" y="2574265"/>
                </a:cubicBezTo>
                <a:cubicBezTo>
                  <a:pt x="6767650" y="2615707"/>
                  <a:pt x="6739451" y="2676202"/>
                  <a:pt x="6738952" y="2740059"/>
                </a:cubicBezTo>
                <a:cubicBezTo>
                  <a:pt x="6742254" y="2782113"/>
                  <a:pt x="6788272" y="2745564"/>
                  <a:pt x="6764272" y="2786737"/>
                </a:cubicBezTo>
                <a:cubicBezTo>
                  <a:pt x="6771978" y="2809195"/>
                  <a:pt x="6808310" y="2783655"/>
                  <a:pt x="6820420" y="2798847"/>
                </a:cubicBezTo>
                <a:cubicBezTo>
                  <a:pt x="6859832" y="2876130"/>
                  <a:pt x="6842876" y="2948128"/>
                  <a:pt x="6945704" y="2926110"/>
                </a:cubicBezTo>
                <a:cubicBezTo>
                  <a:pt x="6945482" y="2996567"/>
                  <a:pt x="6772638" y="2963761"/>
                  <a:pt x="6765374" y="3051832"/>
                </a:cubicBezTo>
                <a:cubicBezTo>
                  <a:pt x="6776382" y="3110620"/>
                  <a:pt x="6793116" y="3160600"/>
                  <a:pt x="6825484" y="3182618"/>
                </a:cubicBezTo>
                <a:cubicBezTo>
                  <a:pt x="6878768" y="3170508"/>
                  <a:pt x="7019686" y="3099611"/>
                  <a:pt x="7031355" y="3209700"/>
                </a:cubicBezTo>
                <a:cubicBezTo>
                  <a:pt x="6966621" y="3235681"/>
                  <a:pt x="6925667" y="3221370"/>
                  <a:pt x="6875465" y="3222911"/>
                </a:cubicBezTo>
                <a:cubicBezTo>
                  <a:pt x="6811392" y="3248452"/>
                  <a:pt x="6829667" y="3322212"/>
                  <a:pt x="6807648" y="3372853"/>
                </a:cubicBezTo>
                <a:cubicBezTo>
                  <a:pt x="6817557" y="3397513"/>
                  <a:pt x="6847282" y="3389366"/>
                  <a:pt x="6866878" y="3397513"/>
                </a:cubicBezTo>
                <a:cubicBezTo>
                  <a:pt x="6869080" y="3445071"/>
                  <a:pt x="6813594" y="3427897"/>
                  <a:pt x="6800823" y="3401035"/>
                </a:cubicBezTo>
                <a:cubicBezTo>
                  <a:pt x="6692052" y="3474575"/>
                  <a:pt x="6729484" y="3610646"/>
                  <a:pt x="6793116" y="3734826"/>
                </a:cubicBezTo>
                <a:cubicBezTo>
                  <a:pt x="6656823" y="3754863"/>
                  <a:pt x="6527356" y="3806605"/>
                  <a:pt x="6532200" y="3960730"/>
                </a:cubicBezTo>
                <a:cubicBezTo>
                  <a:pt x="6405154" y="3961390"/>
                  <a:pt x="6311356" y="4005426"/>
                  <a:pt x="6323906" y="4133129"/>
                </a:cubicBezTo>
                <a:cubicBezTo>
                  <a:pt x="6269490" y="4150144"/>
                  <a:pt x="6212150" y="4155766"/>
                  <a:pt x="6155466" y="4149643"/>
                </a:cubicBezTo>
                <a:cubicBezTo>
                  <a:pt x="6095356" y="4234852"/>
                  <a:pt x="6121117" y="4315658"/>
                  <a:pt x="6177484" y="4396023"/>
                </a:cubicBezTo>
                <a:cubicBezTo>
                  <a:pt x="6148640" y="4447545"/>
                  <a:pt x="6207429" y="4619724"/>
                  <a:pt x="6284493" y="4607614"/>
                </a:cubicBezTo>
                <a:cubicBezTo>
                  <a:pt x="6335796" y="4745226"/>
                  <a:pt x="6447208" y="4832417"/>
                  <a:pt x="6501374" y="4937883"/>
                </a:cubicBezTo>
                <a:cubicBezTo>
                  <a:pt x="6384236" y="4980817"/>
                  <a:pt x="6362218" y="4709337"/>
                  <a:pt x="6241337" y="4698989"/>
                </a:cubicBezTo>
                <a:cubicBezTo>
                  <a:pt x="6202365" y="4538699"/>
                  <a:pt x="6088310" y="4352427"/>
                  <a:pt x="5999136" y="4216577"/>
                </a:cubicBezTo>
                <a:cubicBezTo>
                  <a:pt x="5912163" y="4281090"/>
                  <a:pt x="5850952" y="4213495"/>
                  <a:pt x="5781154" y="4245641"/>
                </a:cubicBezTo>
                <a:cubicBezTo>
                  <a:pt x="5648824" y="4306630"/>
                  <a:pt x="5705191" y="4511396"/>
                  <a:pt x="5705191" y="4676530"/>
                </a:cubicBezTo>
                <a:cubicBezTo>
                  <a:pt x="5712898" y="4699209"/>
                  <a:pt x="5749228" y="4673448"/>
                  <a:pt x="5761338" y="4688640"/>
                </a:cubicBezTo>
                <a:cubicBezTo>
                  <a:pt x="5753191" y="4729373"/>
                  <a:pt x="5712898" y="4677631"/>
                  <a:pt x="5683393" y="4695246"/>
                </a:cubicBezTo>
                <a:cubicBezTo>
                  <a:pt x="5591356" y="4728713"/>
                  <a:pt x="5671061" y="4864123"/>
                  <a:pt x="5622182" y="4923351"/>
                </a:cubicBezTo>
                <a:cubicBezTo>
                  <a:pt x="5553485" y="4837261"/>
                  <a:pt x="5541815" y="4628752"/>
                  <a:pt x="5570219" y="4511837"/>
                </a:cubicBezTo>
                <a:cubicBezTo>
                  <a:pt x="5595320" y="4523286"/>
                  <a:pt x="5621521" y="4532754"/>
                  <a:pt x="5636274" y="4561377"/>
                </a:cubicBezTo>
                <a:cubicBezTo>
                  <a:pt x="5701008" y="4479911"/>
                  <a:pt x="5660272" y="4360794"/>
                  <a:pt x="5612934" y="4262154"/>
                </a:cubicBezTo>
                <a:cubicBezTo>
                  <a:pt x="5475758" y="4275805"/>
                  <a:pt x="5293228" y="4141937"/>
                  <a:pt x="5207577" y="4285933"/>
                </a:cubicBezTo>
                <a:cubicBezTo>
                  <a:pt x="5182694" y="4279989"/>
                  <a:pt x="5144162" y="4297383"/>
                  <a:pt x="5126327" y="4279989"/>
                </a:cubicBezTo>
                <a:cubicBezTo>
                  <a:pt x="5104749" y="4302447"/>
                  <a:pt x="5068199" y="4316098"/>
                  <a:pt x="5080089" y="4358152"/>
                </a:cubicBezTo>
                <a:cubicBezTo>
                  <a:pt x="4810805" y="4493782"/>
                  <a:pt x="4741887" y="4140175"/>
                  <a:pt x="4950621" y="4059370"/>
                </a:cubicBezTo>
                <a:cubicBezTo>
                  <a:pt x="4941594" y="4015334"/>
                  <a:pt x="4896896" y="4031407"/>
                  <a:pt x="4872456" y="4012912"/>
                </a:cubicBezTo>
                <a:cubicBezTo>
                  <a:pt x="4770511" y="4111552"/>
                  <a:pt x="4628493" y="4026783"/>
                  <a:pt x="4564199" y="3946858"/>
                </a:cubicBezTo>
                <a:cubicBezTo>
                  <a:pt x="4562438" y="3931886"/>
                  <a:pt x="4584236" y="3930565"/>
                  <a:pt x="4598328" y="3924840"/>
                </a:cubicBezTo>
                <a:cubicBezTo>
                  <a:pt x="4593924" y="3878163"/>
                  <a:pt x="4546364" y="3904584"/>
                  <a:pt x="4541961" y="3858787"/>
                </a:cubicBezTo>
                <a:cubicBezTo>
                  <a:pt x="4424383" y="3905465"/>
                  <a:pt x="4378585" y="3994637"/>
                  <a:pt x="4302621" y="4065755"/>
                </a:cubicBezTo>
                <a:cubicBezTo>
                  <a:pt x="4168970" y="4035150"/>
                  <a:pt x="4243172" y="4257530"/>
                  <a:pt x="4166328" y="4259952"/>
                </a:cubicBezTo>
                <a:cubicBezTo>
                  <a:pt x="4242732" y="4378629"/>
                  <a:pt x="4322218" y="4521525"/>
                  <a:pt x="4423942" y="4645485"/>
                </a:cubicBezTo>
                <a:cubicBezTo>
                  <a:pt x="4516419" y="4757997"/>
                  <a:pt x="4573227" y="4862802"/>
                  <a:pt x="4709080" y="4877994"/>
                </a:cubicBezTo>
                <a:cubicBezTo>
                  <a:pt x="4725374" y="4934360"/>
                  <a:pt x="4756640" y="4950213"/>
                  <a:pt x="4728456" y="5005918"/>
                </a:cubicBezTo>
                <a:cubicBezTo>
                  <a:pt x="4692568" y="5000193"/>
                  <a:pt x="4670550" y="4972671"/>
                  <a:pt x="4628493" y="4978175"/>
                </a:cubicBezTo>
                <a:cubicBezTo>
                  <a:pt x="4574550" y="4802693"/>
                  <a:pt x="4413596" y="4682916"/>
                  <a:pt x="4295796" y="4558735"/>
                </a:cubicBezTo>
                <a:cubicBezTo>
                  <a:pt x="4262550" y="4669705"/>
                  <a:pt x="4156201" y="4737520"/>
                  <a:pt x="4006475" y="4725410"/>
                </a:cubicBezTo>
                <a:cubicBezTo>
                  <a:pt x="3960897" y="4667063"/>
                  <a:pt x="3880750" y="4542003"/>
                  <a:pt x="3818879" y="4667063"/>
                </a:cubicBezTo>
                <a:cubicBezTo>
                  <a:pt x="3778805" y="4619726"/>
                  <a:pt x="3554218" y="4639322"/>
                  <a:pt x="3453374" y="4534956"/>
                </a:cubicBezTo>
                <a:cubicBezTo>
                  <a:pt x="3422329" y="4569303"/>
                  <a:pt x="3366182" y="4588899"/>
                  <a:pt x="3375870" y="4647687"/>
                </a:cubicBezTo>
                <a:lnTo>
                  <a:pt x="3301228" y="4666622"/>
                </a:lnTo>
                <a:cubicBezTo>
                  <a:pt x="3320604" y="4631614"/>
                  <a:pt x="3271063" y="4615983"/>
                  <a:pt x="3306952" y="4585597"/>
                </a:cubicBezTo>
                <a:cubicBezTo>
                  <a:pt x="3251026" y="4534515"/>
                  <a:pt x="3114292" y="4583395"/>
                  <a:pt x="3073118" y="4605413"/>
                </a:cubicBezTo>
                <a:cubicBezTo>
                  <a:pt x="3078402" y="4682477"/>
                  <a:pt x="3028861" y="4727173"/>
                  <a:pt x="3030402" y="4802032"/>
                </a:cubicBezTo>
                <a:cubicBezTo>
                  <a:pt x="3038108" y="4824711"/>
                  <a:pt x="3074659" y="4798952"/>
                  <a:pt x="3086549" y="4814362"/>
                </a:cubicBezTo>
                <a:cubicBezTo>
                  <a:pt x="2943650" y="4900672"/>
                  <a:pt x="3139173" y="5119090"/>
                  <a:pt x="3073118" y="5229179"/>
                </a:cubicBezTo>
                <a:cubicBezTo>
                  <a:pt x="3087870" y="5257584"/>
                  <a:pt x="3127283" y="5245032"/>
                  <a:pt x="3157448" y="5247454"/>
                </a:cubicBezTo>
                <a:cubicBezTo>
                  <a:pt x="3143796" y="5275637"/>
                  <a:pt x="3110769" y="5245913"/>
                  <a:pt x="3117154" y="5297655"/>
                </a:cubicBezTo>
                <a:cubicBezTo>
                  <a:pt x="3087429" y="5252298"/>
                  <a:pt x="3036127" y="5244151"/>
                  <a:pt x="2982622" y="5239087"/>
                </a:cubicBezTo>
                <a:cubicBezTo>
                  <a:pt x="2963026" y="5236004"/>
                  <a:pt x="3056384" y="5189106"/>
                  <a:pt x="2979099" y="5173033"/>
                </a:cubicBezTo>
                <a:cubicBezTo>
                  <a:pt x="3062989" y="5089586"/>
                  <a:pt x="2979980" y="5010762"/>
                  <a:pt x="2999576" y="4889223"/>
                </a:cubicBezTo>
                <a:cubicBezTo>
                  <a:pt x="2984163" y="4890764"/>
                  <a:pt x="2977558" y="4897590"/>
                  <a:pt x="2977558" y="4907938"/>
                </a:cubicBezTo>
                <a:cubicBezTo>
                  <a:pt x="2944751" y="4910580"/>
                  <a:pt x="2980420" y="4869407"/>
                  <a:pt x="3008604" y="4873590"/>
                </a:cubicBezTo>
                <a:cubicBezTo>
                  <a:pt x="2987026" y="4828896"/>
                  <a:pt x="3008384" y="4809961"/>
                  <a:pt x="2995613" y="4770549"/>
                </a:cubicBezTo>
                <a:cubicBezTo>
                  <a:pt x="2924494" y="4813263"/>
                  <a:pt x="2909301" y="4944930"/>
                  <a:pt x="2906219" y="4992489"/>
                </a:cubicBezTo>
                <a:cubicBezTo>
                  <a:pt x="2859760" y="5052597"/>
                  <a:pt x="2739540" y="4975975"/>
                  <a:pt x="2675466" y="5024855"/>
                </a:cubicBezTo>
                <a:cubicBezTo>
                  <a:pt x="2689778" y="4966948"/>
                  <a:pt x="2593999" y="4999755"/>
                  <a:pt x="2603687" y="5002837"/>
                </a:cubicBezTo>
                <a:cubicBezTo>
                  <a:pt x="2586512" y="4997112"/>
                  <a:pt x="2576384" y="4957260"/>
                  <a:pt x="2550402" y="4950214"/>
                </a:cubicBezTo>
                <a:cubicBezTo>
                  <a:pt x="2513191" y="4940967"/>
                  <a:pt x="2366769" y="5007020"/>
                  <a:pt x="2344751" y="5029038"/>
                </a:cubicBezTo>
                <a:cubicBezTo>
                  <a:pt x="2338586" y="5010763"/>
                  <a:pt x="2311503" y="4997333"/>
                  <a:pt x="2260421" y="5010763"/>
                </a:cubicBezTo>
                <a:cubicBezTo>
                  <a:pt x="2291687" y="4944930"/>
                  <a:pt x="2357081" y="5036084"/>
                  <a:pt x="2375797" y="4994690"/>
                </a:cubicBezTo>
                <a:cubicBezTo>
                  <a:pt x="2289045" y="4950655"/>
                  <a:pt x="2234439" y="4852455"/>
                  <a:pt x="2134916" y="4830437"/>
                </a:cubicBezTo>
                <a:cubicBezTo>
                  <a:pt x="2136237" y="4791245"/>
                  <a:pt x="2170366" y="4838804"/>
                  <a:pt x="2197228" y="4814584"/>
                </a:cubicBezTo>
                <a:cubicBezTo>
                  <a:pt x="2211760" y="4916747"/>
                  <a:pt x="2285962" y="4810401"/>
                  <a:pt x="2299834" y="4748531"/>
                </a:cubicBezTo>
                <a:cubicBezTo>
                  <a:pt x="2279136" y="4717265"/>
                  <a:pt x="2261081" y="4781778"/>
                  <a:pt x="2233779" y="4752054"/>
                </a:cubicBezTo>
                <a:cubicBezTo>
                  <a:pt x="2238402" y="4738843"/>
                  <a:pt x="2243026" y="4725852"/>
                  <a:pt x="2227393" y="4726953"/>
                </a:cubicBezTo>
                <a:cubicBezTo>
                  <a:pt x="2277375" y="4637340"/>
                  <a:pt x="2320091" y="4619946"/>
                  <a:pt x="2298072" y="4536499"/>
                </a:cubicBezTo>
                <a:cubicBezTo>
                  <a:pt x="2336164" y="4577892"/>
                  <a:pt x="2397375" y="4451950"/>
                  <a:pt x="2359944" y="4414520"/>
                </a:cubicBezTo>
                <a:cubicBezTo>
                  <a:pt x="2372702" y="4420163"/>
                  <a:pt x="2387031" y="4421175"/>
                  <a:pt x="2400457" y="4417382"/>
                </a:cubicBezTo>
                <a:cubicBezTo>
                  <a:pt x="2397375" y="4375548"/>
                  <a:pt x="2351357" y="4411877"/>
                  <a:pt x="2375357" y="4370704"/>
                </a:cubicBezTo>
                <a:cubicBezTo>
                  <a:pt x="2299613" y="4328210"/>
                  <a:pt x="2062476" y="4383915"/>
                  <a:pt x="2025706" y="4300687"/>
                </a:cubicBezTo>
                <a:cubicBezTo>
                  <a:pt x="1982771" y="4307953"/>
                  <a:pt x="2039137" y="4359695"/>
                  <a:pt x="2006990" y="4331953"/>
                </a:cubicBezTo>
                <a:cubicBezTo>
                  <a:pt x="1959210" y="4351989"/>
                  <a:pt x="2002366" y="4292541"/>
                  <a:pt x="2022403" y="4287917"/>
                </a:cubicBezTo>
                <a:cubicBezTo>
                  <a:pt x="2004186" y="4248706"/>
                  <a:pt x="1993434" y="4206444"/>
                  <a:pt x="1990697" y="4163296"/>
                </a:cubicBezTo>
                <a:cubicBezTo>
                  <a:pt x="1981230" y="4127186"/>
                  <a:pt x="1912752" y="4151186"/>
                  <a:pt x="1900201" y="4173204"/>
                </a:cubicBezTo>
                <a:cubicBezTo>
                  <a:pt x="1878403" y="4164397"/>
                  <a:pt x="1937192" y="4114196"/>
                  <a:pt x="1968678" y="4129168"/>
                </a:cubicBezTo>
                <a:cubicBezTo>
                  <a:pt x="1907688" y="4046601"/>
                  <a:pt x="1882366" y="4021721"/>
                  <a:pt x="1828862" y="4002565"/>
                </a:cubicBezTo>
                <a:cubicBezTo>
                  <a:pt x="1861669" y="3980988"/>
                  <a:pt x="1812348" y="3939594"/>
                  <a:pt x="1852201" y="3933209"/>
                </a:cubicBezTo>
                <a:cubicBezTo>
                  <a:pt x="1834587" y="3897980"/>
                  <a:pt x="1828642" y="3951924"/>
                  <a:pt x="1802440" y="3945979"/>
                </a:cubicBezTo>
                <a:cubicBezTo>
                  <a:pt x="1849780" y="3899081"/>
                  <a:pt x="1766331" y="3863853"/>
                  <a:pt x="1836349" y="3870898"/>
                </a:cubicBezTo>
                <a:cubicBezTo>
                  <a:pt x="1745192" y="3823780"/>
                  <a:pt x="1645009" y="3898641"/>
                  <a:pt x="1543064" y="3866055"/>
                </a:cubicBezTo>
                <a:cubicBezTo>
                  <a:pt x="1512018" y="3868917"/>
                  <a:pt x="1564642" y="3921099"/>
                  <a:pt x="1515321" y="3912953"/>
                </a:cubicBezTo>
                <a:cubicBezTo>
                  <a:pt x="1520841" y="3900163"/>
                  <a:pt x="1521851" y="3885878"/>
                  <a:pt x="1518183" y="3872440"/>
                </a:cubicBezTo>
                <a:cubicBezTo>
                  <a:pt x="1417339" y="3951264"/>
                  <a:pt x="1349743" y="3956988"/>
                  <a:pt x="1209927" y="4017317"/>
                </a:cubicBezTo>
                <a:cubicBezTo>
                  <a:pt x="1173156" y="4169461"/>
                  <a:pt x="916862" y="4301128"/>
                  <a:pt x="783211" y="4166158"/>
                </a:cubicBezTo>
                <a:cubicBezTo>
                  <a:pt x="795762" y="3938713"/>
                  <a:pt x="1056019" y="3978786"/>
                  <a:pt x="1184385" y="3917797"/>
                </a:cubicBezTo>
                <a:cubicBezTo>
                  <a:pt x="1182184" y="3944438"/>
                  <a:pt x="1159724" y="3959410"/>
                  <a:pt x="1131761" y="3971080"/>
                </a:cubicBezTo>
                <a:cubicBezTo>
                  <a:pt x="1224679" y="3984511"/>
                  <a:pt x="1451248" y="3874862"/>
                  <a:pt x="1462037" y="3807267"/>
                </a:cubicBezTo>
                <a:cubicBezTo>
                  <a:pt x="1550110" y="3808588"/>
                  <a:pt x="1680679" y="3765433"/>
                  <a:pt x="1748274" y="3681104"/>
                </a:cubicBezTo>
                <a:cubicBezTo>
                  <a:pt x="1683761" y="3644775"/>
                  <a:pt x="1638624" y="3595235"/>
                  <a:pt x="1560899" y="3622757"/>
                </a:cubicBezTo>
                <a:cubicBezTo>
                  <a:pt x="1571248" y="3573877"/>
                  <a:pt x="1470403" y="3579382"/>
                  <a:pt x="1472825" y="3485806"/>
                </a:cubicBezTo>
                <a:cubicBezTo>
                  <a:pt x="1488238" y="3484265"/>
                  <a:pt x="1494844" y="3477439"/>
                  <a:pt x="1494844" y="3467091"/>
                </a:cubicBezTo>
                <a:cubicBezTo>
                  <a:pt x="1645230" y="3469293"/>
                  <a:pt x="1668569" y="3480302"/>
                  <a:pt x="1765890" y="3384744"/>
                </a:cubicBezTo>
                <a:cubicBezTo>
                  <a:pt x="1744311" y="3352818"/>
                  <a:pt x="1713046" y="3401698"/>
                  <a:pt x="1691027" y="3403679"/>
                </a:cubicBezTo>
                <a:cubicBezTo>
                  <a:pt x="1658660" y="3390689"/>
                  <a:pt x="1756642" y="3366249"/>
                  <a:pt x="1768752" y="3344231"/>
                </a:cubicBezTo>
                <a:cubicBezTo>
                  <a:pt x="1668348" y="3281700"/>
                  <a:pt x="1581376" y="3195831"/>
                  <a:pt x="1431211" y="3217849"/>
                </a:cubicBezTo>
                <a:cubicBezTo>
                  <a:pt x="1535358" y="3250435"/>
                  <a:pt x="1387834" y="3240087"/>
                  <a:pt x="1356569" y="3237004"/>
                </a:cubicBezTo>
                <a:cubicBezTo>
                  <a:pt x="1342037" y="3189666"/>
                  <a:pt x="1365596" y="3229738"/>
                  <a:pt x="1390697" y="3214986"/>
                </a:cubicBezTo>
                <a:cubicBezTo>
                  <a:pt x="1353486" y="3170730"/>
                  <a:pt x="1308789" y="3213005"/>
                  <a:pt x="1240972" y="3200014"/>
                </a:cubicBezTo>
                <a:cubicBezTo>
                  <a:pt x="1224679" y="3111502"/>
                  <a:pt x="1109303" y="3104677"/>
                  <a:pt x="1105780" y="2982257"/>
                </a:cubicBezTo>
                <a:cubicBezTo>
                  <a:pt x="997890" y="2962221"/>
                  <a:pt x="871064" y="2973891"/>
                  <a:pt x="728386" y="3012202"/>
                </a:cubicBezTo>
                <a:cubicBezTo>
                  <a:pt x="683909" y="2926772"/>
                  <a:pt x="541670" y="3006477"/>
                  <a:pt x="475615" y="2957377"/>
                </a:cubicBezTo>
                <a:cubicBezTo>
                  <a:pt x="561487" y="2910920"/>
                  <a:pt x="731688" y="2954075"/>
                  <a:pt x="856093" y="2939983"/>
                </a:cubicBezTo>
                <a:cubicBezTo>
                  <a:pt x="992165" y="2919066"/>
                  <a:pt x="1160385" y="2821747"/>
                  <a:pt x="1261449" y="2916204"/>
                </a:cubicBezTo>
                <a:cubicBezTo>
                  <a:pt x="1249780" y="2938222"/>
                  <a:pt x="1204642" y="2938222"/>
                  <a:pt x="1192972" y="2960240"/>
                </a:cubicBezTo>
                <a:cubicBezTo>
                  <a:pt x="1197156" y="2983138"/>
                  <a:pt x="1214991" y="2982698"/>
                  <a:pt x="1218073" y="3006917"/>
                </a:cubicBezTo>
                <a:cubicBezTo>
                  <a:pt x="1431871" y="3004275"/>
                  <a:pt x="1584238" y="3196051"/>
                  <a:pt x="1740128" y="3232160"/>
                </a:cubicBezTo>
                <a:cubicBezTo>
                  <a:pt x="1739467" y="3205739"/>
                  <a:pt x="1711724" y="3105998"/>
                  <a:pt x="1627174" y="3101814"/>
                </a:cubicBezTo>
                <a:cubicBezTo>
                  <a:pt x="1632019" y="3082659"/>
                  <a:pt x="1668348" y="3102915"/>
                  <a:pt x="1671211" y="3064164"/>
                </a:cubicBezTo>
                <a:cubicBezTo>
                  <a:pt x="1611321" y="3038623"/>
                  <a:pt x="1627614" y="2977634"/>
                  <a:pt x="1573890" y="2942845"/>
                </a:cubicBezTo>
                <a:cubicBezTo>
                  <a:pt x="1576092" y="2915984"/>
                  <a:pt x="1604495" y="2904534"/>
                  <a:pt x="1611101" y="2880315"/>
                </a:cubicBezTo>
                <a:cubicBezTo>
                  <a:pt x="1595930" y="2866291"/>
                  <a:pt x="1574325" y="2861650"/>
                  <a:pt x="1554734" y="2868205"/>
                </a:cubicBezTo>
                <a:cubicBezTo>
                  <a:pt x="1536458" y="2849049"/>
                  <a:pt x="1602513" y="2853013"/>
                  <a:pt x="1629596" y="2849049"/>
                </a:cubicBezTo>
                <a:cubicBezTo>
                  <a:pt x="1636202" y="2824609"/>
                  <a:pt x="1661743" y="2811839"/>
                  <a:pt x="1682440" y="2795766"/>
                </a:cubicBezTo>
                <a:cubicBezTo>
                  <a:pt x="1638844" y="2752171"/>
                  <a:pt x="1694770" y="2732795"/>
                  <a:pt x="1678697" y="2677310"/>
                </a:cubicBezTo>
                <a:cubicBezTo>
                  <a:pt x="1758844" y="2661677"/>
                  <a:pt x="1768972" y="2603990"/>
                  <a:pt x="1824899" y="2573606"/>
                </a:cubicBezTo>
                <a:cubicBezTo>
                  <a:pt x="1811908" y="2449425"/>
                  <a:pt x="1989156" y="2383372"/>
                  <a:pt x="1979027" y="2295300"/>
                </a:cubicBezTo>
                <a:cubicBezTo>
                  <a:pt x="1975724" y="2268218"/>
                  <a:pt x="2016898" y="2304768"/>
                  <a:pt x="2025706" y="2269980"/>
                </a:cubicBezTo>
                <a:cubicBezTo>
                  <a:pt x="2016824" y="2254701"/>
                  <a:pt x="1998142" y="2248161"/>
                  <a:pt x="1981670" y="2254567"/>
                </a:cubicBezTo>
                <a:cubicBezTo>
                  <a:pt x="2079210" y="2193798"/>
                  <a:pt x="2384604" y="2147120"/>
                  <a:pt x="2311944" y="1984848"/>
                </a:cubicBezTo>
                <a:cubicBezTo>
                  <a:pt x="2296751" y="1986389"/>
                  <a:pt x="2289925" y="1993215"/>
                  <a:pt x="2289925" y="2003563"/>
                </a:cubicBezTo>
                <a:cubicBezTo>
                  <a:pt x="2267907" y="1953363"/>
                  <a:pt x="2167503" y="1774357"/>
                  <a:pt x="2075027" y="1727900"/>
                </a:cubicBezTo>
                <a:cubicBezTo>
                  <a:pt x="2061376" y="1733845"/>
                  <a:pt x="2071283" y="1742211"/>
                  <a:pt x="2078109" y="1740450"/>
                </a:cubicBezTo>
                <a:cubicBezTo>
                  <a:pt x="2069082" y="1765770"/>
                  <a:pt x="1995541" y="1655684"/>
                  <a:pt x="1956348" y="1731643"/>
                </a:cubicBezTo>
                <a:cubicBezTo>
                  <a:pt x="1805963" y="1589190"/>
                  <a:pt x="1639946" y="1897437"/>
                  <a:pt x="1485816" y="1812008"/>
                </a:cubicBezTo>
                <a:cubicBezTo>
                  <a:pt x="1388715" y="1537007"/>
                  <a:pt x="1747394" y="1414588"/>
                  <a:pt x="1871577" y="1607244"/>
                </a:cubicBezTo>
                <a:cubicBezTo>
                  <a:pt x="1950623" y="1556603"/>
                  <a:pt x="1981670" y="1592933"/>
                  <a:pt x="2013816" y="1545374"/>
                </a:cubicBezTo>
                <a:cubicBezTo>
                  <a:pt x="2038917" y="1540750"/>
                  <a:pt x="2033193" y="1584346"/>
                  <a:pt x="2060935" y="1573117"/>
                </a:cubicBezTo>
                <a:cubicBezTo>
                  <a:pt x="2060881" y="1565296"/>
                  <a:pt x="2056915" y="1558019"/>
                  <a:pt x="2050367" y="1553741"/>
                </a:cubicBezTo>
                <a:cubicBezTo>
                  <a:pt x="2078991" y="1561007"/>
                  <a:pt x="2133815" y="1570034"/>
                  <a:pt x="2167063" y="1625739"/>
                </a:cubicBezTo>
                <a:cubicBezTo>
                  <a:pt x="2209558" y="1622657"/>
                  <a:pt x="2222990" y="1602400"/>
                  <a:pt x="2251173" y="1590951"/>
                </a:cubicBezTo>
                <a:cubicBezTo>
                  <a:pt x="2223650" y="1620455"/>
                  <a:pt x="2261081" y="1636748"/>
                  <a:pt x="2201632" y="1657005"/>
                </a:cubicBezTo>
                <a:cubicBezTo>
                  <a:pt x="2318769" y="1706765"/>
                  <a:pt x="2284201" y="1792632"/>
                  <a:pt x="2396054" y="1846136"/>
                </a:cubicBezTo>
                <a:cubicBezTo>
                  <a:pt x="2405522" y="1865952"/>
                  <a:pt x="2370953" y="1847457"/>
                  <a:pt x="2370953" y="1852521"/>
                </a:cubicBezTo>
                <a:cubicBezTo>
                  <a:pt x="2366990" y="2042755"/>
                  <a:pt x="2687356" y="1934868"/>
                  <a:pt x="2507907" y="1764449"/>
                </a:cubicBezTo>
                <a:cubicBezTo>
                  <a:pt x="2563393" y="1640051"/>
                  <a:pt x="2460127" y="1480641"/>
                  <a:pt x="2409265" y="1378038"/>
                </a:cubicBezTo>
                <a:cubicBezTo>
                  <a:pt x="2434806" y="1364827"/>
                  <a:pt x="2346733" y="1229417"/>
                  <a:pt x="2392531" y="1156758"/>
                </a:cubicBezTo>
                <a:cubicBezTo>
                  <a:pt x="2444274" y="1140025"/>
                  <a:pt x="2448237" y="1206078"/>
                  <a:pt x="2477081" y="1228096"/>
                </a:cubicBezTo>
                <a:cubicBezTo>
                  <a:pt x="2505045" y="1213124"/>
                  <a:pt x="2530366" y="1194189"/>
                  <a:pt x="2545778" y="1237123"/>
                </a:cubicBezTo>
                <a:cubicBezTo>
                  <a:pt x="2526843" y="1268389"/>
                  <a:pt x="2520017" y="1237123"/>
                  <a:pt x="2492714" y="1237123"/>
                </a:cubicBezTo>
                <a:cubicBezTo>
                  <a:pt x="2483026" y="1263545"/>
                  <a:pt x="2501742" y="1299875"/>
                  <a:pt x="2530806" y="1333562"/>
                </a:cubicBezTo>
                <a:cubicBezTo>
                  <a:pt x="2472237" y="1263545"/>
                  <a:pt x="2488311" y="1422514"/>
                  <a:pt x="2497118" y="1461706"/>
                </a:cubicBezTo>
                <a:cubicBezTo>
                  <a:pt x="2525962" y="1590511"/>
                  <a:pt x="2664457" y="1719973"/>
                  <a:pt x="2778732" y="1681885"/>
                </a:cubicBezTo>
                <a:cubicBezTo>
                  <a:pt x="2853815" y="1633005"/>
                  <a:pt x="2752310" y="1544934"/>
                  <a:pt x="2793485" y="1478880"/>
                </a:cubicBezTo>
                <a:cubicBezTo>
                  <a:pt x="2863503" y="1463027"/>
                  <a:pt x="2816604" y="1533925"/>
                  <a:pt x="2846989" y="1584786"/>
                </a:cubicBezTo>
                <a:cubicBezTo>
                  <a:pt x="2986806" y="1619354"/>
                  <a:pt x="2979760" y="1700821"/>
                  <a:pt x="3088090" y="1801880"/>
                </a:cubicBezTo>
                <a:cubicBezTo>
                  <a:pt x="3217558" y="1751899"/>
                  <a:pt x="3243980" y="1640492"/>
                  <a:pt x="3333595" y="1566951"/>
                </a:cubicBezTo>
                <a:cubicBezTo>
                  <a:pt x="3543650" y="1583245"/>
                  <a:pt x="3733007" y="1354919"/>
                  <a:pt x="3765594" y="1230958"/>
                </a:cubicBezTo>
                <a:cubicBezTo>
                  <a:pt x="3901668" y="1071549"/>
                  <a:pt x="4199796" y="1202776"/>
                  <a:pt x="4260346" y="985239"/>
                </a:cubicBezTo>
                <a:cubicBezTo>
                  <a:pt x="4322218" y="997349"/>
                  <a:pt x="4312970" y="1023990"/>
                  <a:pt x="4360530" y="1065824"/>
                </a:cubicBezTo>
                <a:cubicBezTo>
                  <a:pt x="4400823" y="1065164"/>
                  <a:pt x="4391576" y="1034339"/>
                  <a:pt x="4432089" y="1034339"/>
                </a:cubicBezTo>
                <a:cubicBezTo>
                  <a:pt x="4434731" y="851150"/>
                  <a:pt x="4613520" y="733134"/>
                  <a:pt x="4529410" y="531671"/>
                </a:cubicBezTo>
                <a:cubicBezTo>
                  <a:pt x="4570144" y="531230"/>
                  <a:pt x="4533814" y="484993"/>
                  <a:pt x="4585337" y="490938"/>
                </a:cubicBezTo>
                <a:close/>
                <a:moveTo>
                  <a:pt x="2036501" y="330689"/>
                </a:moveTo>
                <a:cubicBezTo>
                  <a:pt x="2084231" y="352676"/>
                  <a:pt x="2063239" y="416219"/>
                  <a:pt x="2090418" y="489437"/>
                </a:cubicBezTo>
                <a:cubicBezTo>
                  <a:pt x="2050920" y="446355"/>
                  <a:pt x="2031365" y="388780"/>
                  <a:pt x="2036501" y="330689"/>
                </a:cubicBezTo>
                <a:close/>
                <a:moveTo>
                  <a:pt x="3254386" y="6783"/>
                </a:moveTo>
                <a:cubicBezTo>
                  <a:pt x="3341354" y="133408"/>
                  <a:pt x="3528059" y="300994"/>
                  <a:pt x="3421716" y="455147"/>
                </a:cubicBezTo>
                <a:cubicBezTo>
                  <a:pt x="3258790" y="423435"/>
                  <a:pt x="3192739" y="151686"/>
                  <a:pt x="3188335" y="10086"/>
                </a:cubicBezTo>
                <a:cubicBezTo>
                  <a:pt x="3217618" y="-2686"/>
                  <a:pt x="3221801" y="25942"/>
                  <a:pt x="3254386" y="6783"/>
                </a:cubicBezTo>
                <a:close/>
                <a:moveTo>
                  <a:pt x="4231305" y="613"/>
                </a:moveTo>
                <a:cubicBezTo>
                  <a:pt x="4271133" y="7982"/>
                  <a:pt x="4231495" y="79755"/>
                  <a:pt x="4222050" y="104627"/>
                </a:cubicBezTo>
                <a:cubicBezTo>
                  <a:pt x="4175125" y="86338"/>
                  <a:pt x="4221168" y="34555"/>
                  <a:pt x="4209052" y="1723"/>
                </a:cubicBezTo>
                <a:cubicBezTo>
                  <a:pt x="4218304" y="-178"/>
                  <a:pt x="4225616" y="-439"/>
                  <a:pt x="4231305" y="613"/>
                </a:cubicBezTo>
                <a:close/>
              </a:path>
            </a:pathLst>
          </a:custGeom>
          <a:blipFill dpi="0" rotWithShape="0">
            <a:blip r:embed="rId15"/>
            <a:srcRect/>
            <a:stretch>
              <a:fillRect t="-4000" b="-4000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任意多边形: 形状 1323"/>
          <p:cNvSpPr/>
          <p:nvPr/>
        </p:nvSpPr>
        <p:spPr>
          <a:xfrm>
            <a:off x="501372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26" name="任意多边形: 形状 1325"/>
          <p:cNvSpPr/>
          <p:nvPr/>
        </p:nvSpPr>
        <p:spPr>
          <a:xfrm>
            <a:off x="334080" y="1136160"/>
            <a:ext cx="4880520" cy="2390400"/>
          </a:xfrm>
          <a:custGeom>
            <a:avLst/>
            <a:gdLst/>
            <a:ahLst/>
            <a:cxnLst/>
            <a:rect l="0" t="0" r="r" b="b"/>
            <a:pathLst>
              <a:path w="13557" h="6640">
                <a:moveTo>
                  <a:pt x="21" y="173"/>
                </a:moveTo>
                <a:cubicBezTo>
                  <a:pt x="35" y="138"/>
                  <a:pt x="55" y="108"/>
                  <a:pt x="82" y="82"/>
                </a:cubicBezTo>
                <a:cubicBezTo>
                  <a:pt x="108" y="56"/>
                  <a:pt x="138" y="36"/>
                  <a:pt x="172" y="22"/>
                </a:cubicBezTo>
                <a:cubicBezTo>
                  <a:pt x="206" y="8"/>
                  <a:pt x="242" y="0"/>
                  <a:pt x="279" y="0"/>
                </a:cubicBezTo>
                <a:lnTo>
                  <a:pt x="13279" y="0"/>
                </a:lnTo>
                <a:cubicBezTo>
                  <a:pt x="13316" y="0"/>
                  <a:pt x="13351" y="8"/>
                  <a:pt x="13385" y="22"/>
                </a:cubicBezTo>
                <a:cubicBezTo>
                  <a:pt x="13420" y="36"/>
                  <a:pt x="13450" y="56"/>
                  <a:pt x="13476" y="82"/>
                </a:cubicBezTo>
                <a:cubicBezTo>
                  <a:pt x="13502" y="108"/>
                  <a:pt x="13522" y="138"/>
                  <a:pt x="13536" y="173"/>
                </a:cubicBezTo>
                <a:cubicBezTo>
                  <a:pt x="13550" y="208"/>
                  <a:pt x="13557" y="243"/>
                  <a:pt x="13557" y="280"/>
                </a:cubicBezTo>
                <a:lnTo>
                  <a:pt x="13557" y="6362"/>
                </a:lnTo>
                <a:cubicBezTo>
                  <a:pt x="13557" y="6399"/>
                  <a:pt x="13550" y="6434"/>
                  <a:pt x="13536" y="6468"/>
                </a:cubicBezTo>
                <a:cubicBezTo>
                  <a:pt x="13522" y="6503"/>
                  <a:pt x="13502" y="6533"/>
                  <a:pt x="13476" y="6559"/>
                </a:cubicBezTo>
                <a:cubicBezTo>
                  <a:pt x="13450" y="6585"/>
                  <a:pt x="13420" y="6605"/>
                  <a:pt x="13385" y="6619"/>
                </a:cubicBezTo>
                <a:cubicBezTo>
                  <a:pt x="13351" y="6633"/>
                  <a:pt x="13316" y="6640"/>
                  <a:pt x="13279" y="6640"/>
                </a:cubicBezTo>
                <a:lnTo>
                  <a:pt x="279" y="6640"/>
                </a:lnTo>
                <a:cubicBezTo>
                  <a:pt x="242" y="6640"/>
                  <a:pt x="206" y="6633"/>
                  <a:pt x="172" y="6619"/>
                </a:cubicBezTo>
                <a:cubicBezTo>
                  <a:pt x="138" y="6605"/>
                  <a:pt x="108" y="6585"/>
                  <a:pt x="82" y="6559"/>
                </a:cubicBezTo>
                <a:cubicBezTo>
                  <a:pt x="55" y="6533"/>
                  <a:pt x="35" y="6503"/>
                  <a:pt x="21" y="6468"/>
                </a:cubicBezTo>
                <a:cubicBezTo>
                  <a:pt x="7" y="6434"/>
                  <a:pt x="0" y="6399"/>
                  <a:pt x="0" y="6362"/>
                </a:cubicBezTo>
                <a:lnTo>
                  <a:pt x="0" y="280"/>
                </a:lnTo>
                <a:cubicBezTo>
                  <a:pt x="0" y="243"/>
                  <a:pt x="7" y="208"/>
                  <a:pt x="21" y="17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27" name="任意多边形: 形状 1326"/>
          <p:cNvSpPr/>
          <p:nvPr/>
        </p:nvSpPr>
        <p:spPr>
          <a:xfrm>
            <a:off x="334080" y="1136160"/>
            <a:ext cx="4880520" cy="2390400"/>
          </a:xfrm>
          <a:custGeom>
            <a:avLst/>
            <a:gdLst/>
            <a:ahLst/>
            <a:cxnLst/>
            <a:rect l="0" t="0" r="r" b="b"/>
            <a:pathLst>
              <a:path w="13557" h="6640">
                <a:moveTo>
                  <a:pt x="0" y="6362"/>
                </a:moveTo>
                <a:lnTo>
                  <a:pt x="0" y="280"/>
                </a:lnTo>
                <a:cubicBezTo>
                  <a:pt x="0" y="243"/>
                  <a:pt x="7" y="208"/>
                  <a:pt x="21" y="173"/>
                </a:cubicBezTo>
                <a:cubicBezTo>
                  <a:pt x="35" y="138"/>
                  <a:pt x="55" y="108"/>
                  <a:pt x="82" y="82"/>
                </a:cubicBezTo>
                <a:cubicBezTo>
                  <a:pt x="108" y="56"/>
                  <a:pt x="138" y="36"/>
                  <a:pt x="172" y="22"/>
                </a:cubicBezTo>
                <a:cubicBezTo>
                  <a:pt x="206" y="8"/>
                  <a:pt x="242" y="0"/>
                  <a:pt x="279" y="0"/>
                </a:cubicBezTo>
                <a:lnTo>
                  <a:pt x="13279" y="0"/>
                </a:lnTo>
                <a:cubicBezTo>
                  <a:pt x="13316" y="0"/>
                  <a:pt x="13351" y="8"/>
                  <a:pt x="13385" y="22"/>
                </a:cubicBezTo>
                <a:cubicBezTo>
                  <a:pt x="13420" y="36"/>
                  <a:pt x="13450" y="56"/>
                  <a:pt x="13476" y="82"/>
                </a:cubicBezTo>
                <a:cubicBezTo>
                  <a:pt x="13502" y="108"/>
                  <a:pt x="13522" y="138"/>
                  <a:pt x="13536" y="173"/>
                </a:cubicBezTo>
                <a:cubicBezTo>
                  <a:pt x="13550" y="208"/>
                  <a:pt x="13557" y="243"/>
                  <a:pt x="13557" y="280"/>
                </a:cubicBezTo>
                <a:lnTo>
                  <a:pt x="13557" y="6362"/>
                </a:lnTo>
                <a:cubicBezTo>
                  <a:pt x="13557" y="6399"/>
                  <a:pt x="13550" y="6434"/>
                  <a:pt x="13536" y="6468"/>
                </a:cubicBezTo>
                <a:cubicBezTo>
                  <a:pt x="13522" y="6503"/>
                  <a:pt x="13502" y="6533"/>
                  <a:pt x="13476" y="6559"/>
                </a:cubicBezTo>
                <a:cubicBezTo>
                  <a:pt x="13450" y="6585"/>
                  <a:pt x="13420" y="6605"/>
                  <a:pt x="13385" y="6619"/>
                </a:cubicBezTo>
                <a:cubicBezTo>
                  <a:pt x="13351" y="6633"/>
                  <a:pt x="13316" y="6640"/>
                  <a:pt x="13279" y="6640"/>
                </a:cubicBezTo>
                <a:lnTo>
                  <a:pt x="279" y="6640"/>
                </a:lnTo>
                <a:cubicBezTo>
                  <a:pt x="242" y="6640"/>
                  <a:pt x="206" y="6633"/>
                  <a:pt x="172" y="6619"/>
                </a:cubicBezTo>
                <a:cubicBezTo>
                  <a:pt x="138" y="6605"/>
                  <a:pt x="108" y="6585"/>
                  <a:pt x="82" y="6559"/>
                </a:cubicBezTo>
                <a:cubicBezTo>
                  <a:pt x="55" y="6533"/>
                  <a:pt x="35" y="6503"/>
                  <a:pt x="21" y="6468"/>
                </a:cubicBezTo>
                <a:cubicBezTo>
                  <a:pt x="7" y="6434"/>
                  <a:pt x="0" y="6399"/>
                  <a:pt x="0" y="6362"/>
                </a:cubicBezTo>
                <a:moveTo>
                  <a:pt x="23" y="280"/>
                </a:moveTo>
                <a:lnTo>
                  <a:pt x="23" y="6362"/>
                </a:lnTo>
                <a:cubicBezTo>
                  <a:pt x="23" y="6379"/>
                  <a:pt x="25" y="6395"/>
                  <a:pt x="28" y="6412"/>
                </a:cubicBezTo>
                <a:cubicBezTo>
                  <a:pt x="31" y="6428"/>
                  <a:pt x="36" y="6444"/>
                  <a:pt x="43" y="6460"/>
                </a:cubicBezTo>
                <a:cubicBezTo>
                  <a:pt x="49" y="6475"/>
                  <a:pt x="57" y="6490"/>
                  <a:pt x="66" y="6504"/>
                </a:cubicBezTo>
                <a:cubicBezTo>
                  <a:pt x="76" y="6518"/>
                  <a:pt x="86" y="6531"/>
                  <a:pt x="98" y="6542"/>
                </a:cubicBezTo>
                <a:cubicBezTo>
                  <a:pt x="110" y="6554"/>
                  <a:pt x="123" y="6565"/>
                  <a:pt x="137" y="6574"/>
                </a:cubicBezTo>
                <a:cubicBezTo>
                  <a:pt x="151" y="6583"/>
                  <a:pt x="165" y="6591"/>
                  <a:pt x="181" y="6598"/>
                </a:cubicBezTo>
                <a:cubicBezTo>
                  <a:pt x="196" y="6604"/>
                  <a:pt x="212" y="6609"/>
                  <a:pt x="229" y="6612"/>
                </a:cubicBezTo>
                <a:cubicBezTo>
                  <a:pt x="245" y="6616"/>
                  <a:pt x="262" y="6617"/>
                  <a:pt x="279" y="6617"/>
                </a:cubicBezTo>
                <a:lnTo>
                  <a:pt x="13279" y="6617"/>
                </a:lnTo>
                <a:cubicBezTo>
                  <a:pt x="13296" y="6617"/>
                  <a:pt x="13312" y="6616"/>
                  <a:pt x="13329" y="6612"/>
                </a:cubicBezTo>
                <a:cubicBezTo>
                  <a:pt x="13345" y="6609"/>
                  <a:pt x="13361" y="6604"/>
                  <a:pt x="13377" y="6598"/>
                </a:cubicBezTo>
                <a:cubicBezTo>
                  <a:pt x="13392" y="6591"/>
                  <a:pt x="13407" y="6583"/>
                  <a:pt x="13421" y="6574"/>
                </a:cubicBezTo>
                <a:cubicBezTo>
                  <a:pt x="13435" y="6565"/>
                  <a:pt x="13448" y="6554"/>
                  <a:pt x="13459" y="6542"/>
                </a:cubicBezTo>
                <a:cubicBezTo>
                  <a:pt x="13471" y="6531"/>
                  <a:pt x="13482" y="6518"/>
                  <a:pt x="13491" y="6504"/>
                </a:cubicBezTo>
                <a:cubicBezTo>
                  <a:pt x="13501" y="6490"/>
                  <a:pt x="13508" y="6475"/>
                  <a:pt x="13515" y="6460"/>
                </a:cubicBezTo>
                <a:cubicBezTo>
                  <a:pt x="13521" y="6444"/>
                  <a:pt x="13526" y="6428"/>
                  <a:pt x="13529" y="6412"/>
                </a:cubicBezTo>
                <a:cubicBezTo>
                  <a:pt x="13533" y="6395"/>
                  <a:pt x="13534" y="6379"/>
                  <a:pt x="13534" y="6362"/>
                </a:cubicBezTo>
                <a:lnTo>
                  <a:pt x="13534" y="280"/>
                </a:lnTo>
                <a:cubicBezTo>
                  <a:pt x="13534" y="263"/>
                  <a:pt x="13533" y="247"/>
                  <a:pt x="13529" y="230"/>
                </a:cubicBezTo>
                <a:cubicBezTo>
                  <a:pt x="13526" y="214"/>
                  <a:pt x="13521" y="198"/>
                  <a:pt x="13515" y="182"/>
                </a:cubicBezTo>
                <a:cubicBezTo>
                  <a:pt x="13508" y="167"/>
                  <a:pt x="13501" y="151"/>
                  <a:pt x="13491" y="137"/>
                </a:cubicBezTo>
                <a:cubicBezTo>
                  <a:pt x="13482" y="123"/>
                  <a:pt x="13471" y="110"/>
                  <a:pt x="13459" y="98"/>
                </a:cubicBezTo>
                <a:cubicBezTo>
                  <a:pt x="13448" y="87"/>
                  <a:pt x="13435" y="76"/>
                  <a:pt x="13421" y="67"/>
                </a:cubicBezTo>
                <a:cubicBezTo>
                  <a:pt x="13407" y="57"/>
                  <a:pt x="13392" y="50"/>
                  <a:pt x="13377" y="43"/>
                </a:cubicBezTo>
                <a:cubicBezTo>
                  <a:pt x="13361" y="37"/>
                  <a:pt x="13345" y="32"/>
                  <a:pt x="13329" y="29"/>
                </a:cubicBezTo>
                <a:cubicBezTo>
                  <a:pt x="13312" y="25"/>
                  <a:pt x="13296" y="24"/>
                  <a:pt x="13279" y="24"/>
                </a:cubicBezTo>
                <a:lnTo>
                  <a:pt x="279" y="24"/>
                </a:lnTo>
                <a:cubicBezTo>
                  <a:pt x="262" y="24"/>
                  <a:pt x="245" y="25"/>
                  <a:pt x="229" y="29"/>
                </a:cubicBezTo>
                <a:cubicBezTo>
                  <a:pt x="212" y="32"/>
                  <a:pt x="196" y="37"/>
                  <a:pt x="181" y="43"/>
                </a:cubicBezTo>
                <a:cubicBezTo>
                  <a:pt x="165" y="50"/>
                  <a:pt x="151" y="57"/>
                  <a:pt x="137" y="67"/>
                </a:cubicBezTo>
                <a:cubicBezTo>
                  <a:pt x="123" y="76"/>
                  <a:pt x="110" y="87"/>
                  <a:pt x="98" y="98"/>
                </a:cubicBezTo>
                <a:cubicBezTo>
                  <a:pt x="86" y="110"/>
                  <a:pt x="76" y="123"/>
                  <a:pt x="66" y="137"/>
                </a:cubicBezTo>
                <a:cubicBezTo>
                  <a:pt x="57" y="151"/>
                  <a:pt x="49" y="167"/>
                  <a:pt x="43" y="182"/>
                </a:cubicBezTo>
                <a:cubicBezTo>
                  <a:pt x="36" y="198"/>
                  <a:pt x="31" y="214"/>
                  <a:pt x="28" y="230"/>
                </a:cubicBezTo>
                <a:cubicBezTo>
                  <a:pt x="25" y="247"/>
                  <a:pt x="23" y="263"/>
                  <a:pt x="23" y="28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28" name="图片 1327"/>
          <p:cNvPicPr/>
          <p:nvPr/>
        </p:nvPicPr>
        <p:blipFill>
          <a:blip r:embed="rId1"/>
          <a:stretch>
            <a:fillRect/>
          </a:stretch>
        </p:blipFill>
        <p:spPr>
          <a:xfrm>
            <a:off x="543240" y="13788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9" name="文本框 1328"/>
          <p:cNvSpPr txBox="1"/>
          <p:nvPr/>
        </p:nvSpPr>
        <p:spPr>
          <a:xfrm>
            <a:off x="3709025" y="312120"/>
            <a:ext cx="331089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组合数据类型总结</a:t>
            </a:r>
            <a:r>
              <a:rPr lang="zh-CN" sz="2370" b="0" u="none" strike="noStrike">
                <a:solidFill>
                  <a:schemeClr val="tx1"/>
                </a:solidFill>
                <a:effectLst/>
                <a:uFillTx/>
                <a:latin typeface="WenQuanYiZenHei"/>
                <a:ea typeface="WenQuanYiZenHei"/>
              </a:rPr>
              <a:t>与</a:t>
            </a:r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展望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0" name="图片 1329"/>
          <p:cNvPicPr/>
          <p:nvPr/>
        </p:nvPicPr>
        <p:blipFill>
          <a:blip r:embed="rId2"/>
          <a:stretch>
            <a:fillRect/>
          </a:stretch>
        </p:blipFill>
        <p:spPr>
          <a:xfrm>
            <a:off x="543240" y="179676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1" name="文本框 1330"/>
          <p:cNvSpPr txBox="1"/>
          <p:nvPr/>
        </p:nvSpPr>
        <p:spPr>
          <a:xfrm>
            <a:off x="844200" y="1352880"/>
            <a:ext cx="16099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数据结构的重要性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2" name="图片 1331"/>
          <p:cNvPicPr/>
          <p:nvPr/>
        </p:nvPicPr>
        <p:blipFill>
          <a:blip r:embed="rId2"/>
          <a:stretch>
            <a:fillRect/>
          </a:stretch>
        </p:blipFill>
        <p:spPr>
          <a:xfrm>
            <a:off x="543240" y="213084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3" name="文本框 1332"/>
          <p:cNvSpPr txBox="1"/>
          <p:nvPr/>
        </p:nvSpPr>
        <p:spPr>
          <a:xfrm>
            <a:off x="685080" y="1768680"/>
            <a:ext cx="2716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使数据表示更为清晰，简化开发人员工作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4" name="图片 1333"/>
          <p:cNvPicPr/>
          <p:nvPr/>
        </p:nvPicPr>
        <p:blipFill>
          <a:blip r:embed="rId2"/>
          <a:stretch>
            <a:fillRect/>
          </a:stretch>
        </p:blipFill>
        <p:spPr>
          <a:xfrm>
            <a:off x="543240" y="246528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5" name="文本框 1334"/>
          <p:cNvSpPr txBox="1"/>
          <p:nvPr/>
        </p:nvSpPr>
        <p:spPr>
          <a:xfrm>
            <a:off x="685080" y="2103120"/>
            <a:ext cx="3018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将多个相同或不同类型的数据组织成一个整体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6" name="图片 1335"/>
          <p:cNvPicPr/>
          <p:nvPr/>
        </p:nvPicPr>
        <p:blipFill>
          <a:blip r:embed="rId2"/>
          <a:stretch>
            <a:fillRect/>
          </a:stretch>
        </p:blipFill>
        <p:spPr>
          <a:xfrm>
            <a:off x="543240" y="279936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37" name="文本框 1336"/>
          <p:cNvSpPr txBox="1"/>
          <p:nvPr/>
        </p:nvSpPr>
        <p:spPr>
          <a:xfrm>
            <a:off x="685080" y="2437200"/>
            <a:ext cx="31690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提供丰富的内置函数和操作方法，提升开发效率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38" name="任意多边形: 形状 1337"/>
          <p:cNvSpPr/>
          <p:nvPr/>
        </p:nvSpPr>
        <p:spPr>
          <a:xfrm>
            <a:off x="5481720" y="1136160"/>
            <a:ext cx="4880880" cy="2390400"/>
          </a:xfrm>
          <a:custGeom>
            <a:avLst/>
            <a:gdLst/>
            <a:ahLst/>
            <a:cxnLst/>
            <a:rect l="0" t="0" r="r" b="b"/>
            <a:pathLst>
              <a:path w="13558" h="6640">
                <a:moveTo>
                  <a:pt x="21" y="173"/>
                </a:moveTo>
                <a:cubicBezTo>
                  <a:pt x="36" y="138"/>
                  <a:pt x="56" y="108"/>
                  <a:pt x="82" y="82"/>
                </a:cubicBezTo>
                <a:cubicBezTo>
                  <a:pt x="108" y="56"/>
                  <a:pt x="138" y="36"/>
                  <a:pt x="172" y="22"/>
                </a:cubicBezTo>
                <a:cubicBezTo>
                  <a:pt x="206" y="8"/>
                  <a:pt x="242" y="0"/>
                  <a:pt x="279" y="0"/>
                </a:cubicBezTo>
                <a:lnTo>
                  <a:pt x="13279" y="0"/>
                </a:lnTo>
                <a:cubicBezTo>
                  <a:pt x="13316" y="0"/>
                  <a:pt x="13352" y="8"/>
                  <a:pt x="13386" y="22"/>
                </a:cubicBezTo>
                <a:cubicBezTo>
                  <a:pt x="13420" y="36"/>
                  <a:pt x="13450" y="56"/>
                  <a:pt x="13476" y="82"/>
                </a:cubicBezTo>
                <a:cubicBezTo>
                  <a:pt x="13502" y="108"/>
                  <a:pt x="13522" y="138"/>
                  <a:pt x="13536" y="173"/>
                </a:cubicBezTo>
                <a:cubicBezTo>
                  <a:pt x="13551" y="208"/>
                  <a:pt x="13558" y="243"/>
                  <a:pt x="13558" y="280"/>
                </a:cubicBezTo>
                <a:lnTo>
                  <a:pt x="13558" y="6362"/>
                </a:lnTo>
                <a:cubicBezTo>
                  <a:pt x="13558" y="6399"/>
                  <a:pt x="13551" y="6434"/>
                  <a:pt x="13536" y="6468"/>
                </a:cubicBezTo>
                <a:cubicBezTo>
                  <a:pt x="13522" y="6503"/>
                  <a:pt x="13502" y="6533"/>
                  <a:pt x="13476" y="6559"/>
                </a:cubicBezTo>
                <a:cubicBezTo>
                  <a:pt x="13450" y="6585"/>
                  <a:pt x="13420" y="6605"/>
                  <a:pt x="13386" y="6619"/>
                </a:cubicBezTo>
                <a:cubicBezTo>
                  <a:pt x="13352" y="6633"/>
                  <a:pt x="13316" y="6640"/>
                  <a:pt x="13279" y="6640"/>
                </a:cubicBezTo>
                <a:lnTo>
                  <a:pt x="279" y="6640"/>
                </a:lnTo>
                <a:cubicBezTo>
                  <a:pt x="242" y="6640"/>
                  <a:pt x="206" y="6633"/>
                  <a:pt x="172" y="6619"/>
                </a:cubicBezTo>
                <a:cubicBezTo>
                  <a:pt x="138" y="6605"/>
                  <a:pt x="108" y="6585"/>
                  <a:pt x="82" y="6559"/>
                </a:cubicBezTo>
                <a:cubicBezTo>
                  <a:pt x="56" y="6533"/>
                  <a:pt x="36" y="6503"/>
                  <a:pt x="21" y="6468"/>
                </a:cubicBezTo>
                <a:cubicBezTo>
                  <a:pt x="7" y="6434"/>
                  <a:pt x="0" y="6399"/>
                  <a:pt x="0" y="6362"/>
                </a:cubicBezTo>
                <a:lnTo>
                  <a:pt x="0" y="280"/>
                </a:lnTo>
                <a:cubicBezTo>
                  <a:pt x="0" y="243"/>
                  <a:pt x="7" y="208"/>
                  <a:pt x="21" y="17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39" name="任意多边形: 形状 1338"/>
          <p:cNvSpPr/>
          <p:nvPr/>
        </p:nvSpPr>
        <p:spPr>
          <a:xfrm>
            <a:off x="5481720" y="1136160"/>
            <a:ext cx="4880880" cy="2390400"/>
          </a:xfrm>
          <a:custGeom>
            <a:avLst/>
            <a:gdLst/>
            <a:ahLst/>
            <a:cxnLst/>
            <a:rect l="0" t="0" r="r" b="b"/>
            <a:pathLst>
              <a:path w="13558" h="6640">
                <a:moveTo>
                  <a:pt x="0" y="6362"/>
                </a:moveTo>
                <a:lnTo>
                  <a:pt x="0" y="280"/>
                </a:lnTo>
                <a:cubicBezTo>
                  <a:pt x="0" y="243"/>
                  <a:pt x="7" y="208"/>
                  <a:pt x="21" y="173"/>
                </a:cubicBezTo>
                <a:cubicBezTo>
                  <a:pt x="36" y="138"/>
                  <a:pt x="56" y="108"/>
                  <a:pt x="82" y="82"/>
                </a:cubicBezTo>
                <a:cubicBezTo>
                  <a:pt x="108" y="56"/>
                  <a:pt x="138" y="36"/>
                  <a:pt x="172" y="22"/>
                </a:cubicBezTo>
                <a:cubicBezTo>
                  <a:pt x="206" y="8"/>
                  <a:pt x="242" y="0"/>
                  <a:pt x="279" y="0"/>
                </a:cubicBezTo>
                <a:lnTo>
                  <a:pt x="13279" y="0"/>
                </a:lnTo>
                <a:cubicBezTo>
                  <a:pt x="13316" y="0"/>
                  <a:pt x="13352" y="8"/>
                  <a:pt x="13386" y="22"/>
                </a:cubicBezTo>
                <a:cubicBezTo>
                  <a:pt x="13420" y="36"/>
                  <a:pt x="13450" y="56"/>
                  <a:pt x="13476" y="82"/>
                </a:cubicBezTo>
                <a:cubicBezTo>
                  <a:pt x="13502" y="108"/>
                  <a:pt x="13522" y="138"/>
                  <a:pt x="13536" y="173"/>
                </a:cubicBezTo>
                <a:cubicBezTo>
                  <a:pt x="13551" y="208"/>
                  <a:pt x="13558" y="243"/>
                  <a:pt x="13558" y="280"/>
                </a:cubicBezTo>
                <a:lnTo>
                  <a:pt x="13558" y="6362"/>
                </a:lnTo>
                <a:cubicBezTo>
                  <a:pt x="13558" y="6399"/>
                  <a:pt x="13551" y="6434"/>
                  <a:pt x="13536" y="6468"/>
                </a:cubicBezTo>
                <a:cubicBezTo>
                  <a:pt x="13522" y="6503"/>
                  <a:pt x="13502" y="6533"/>
                  <a:pt x="13476" y="6559"/>
                </a:cubicBezTo>
                <a:cubicBezTo>
                  <a:pt x="13450" y="6585"/>
                  <a:pt x="13420" y="6605"/>
                  <a:pt x="13386" y="6619"/>
                </a:cubicBezTo>
                <a:cubicBezTo>
                  <a:pt x="13352" y="6633"/>
                  <a:pt x="13316" y="6640"/>
                  <a:pt x="13279" y="6640"/>
                </a:cubicBezTo>
                <a:lnTo>
                  <a:pt x="279" y="6640"/>
                </a:lnTo>
                <a:cubicBezTo>
                  <a:pt x="242" y="6640"/>
                  <a:pt x="206" y="6633"/>
                  <a:pt x="172" y="6619"/>
                </a:cubicBezTo>
                <a:cubicBezTo>
                  <a:pt x="138" y="6605"/>
                  <a:pt x="108" y="6585"/>
                  <a:pt x="82" y="6559"/>
                </a:cubicBezTo>
                <a:cubicBezTo>
                  <a:pt x="56" y="6533"/>
                  <a:pt x="36" y="6503"/>
                  <a:pt x="21" y="6468"/>
                </a:cubicBezTo>
                <a:cubicBezTo>
                  <a:pt x="7" y="6434"/>
                  <a:pt x="0" y="6399"/>
                  <a:pt x="0" y="6362"/>
                </a:cubicBezTo>
                <a:moveTo>
                  <a:pt x="23" y="280"/>
                </a:moveTo>
                <a:lnTo>
                  <a:pt x="23" y="6362"/>
                </a:lnTo>
                <a:cubicBezTo>
                  <a:pt x="23" y="6379"/>
                  <a:pt x="25" y="6395"/>
                  <a:pt x="28" y="6412"/>
                </a:cubicBezTo>
                <a:cubicBezTo>
                  <a:pt x="32" y="6428"/>
                  <a:pt x="36" y="6444"/>
                  <a:pt x="43" y="6460"/>
                </a:cubicBezTo>
                <a:cubicBezTo>
                  <a:pt x="49" y="6475"/>
                  <a:pt x="57" y="6490"/>
                  <a:pt x="67" y="6504"/>
                </a:cubicBezTo>
                <a:cubicBezTo>
                  <a:pt x="76" y="6518"/>
                  <a:pt x="86" y="6531"/>
                  <a:pt x="98" y="6542"/>
                </a:cubicBezTo>
                <a:cubicBezTo>
                  <a:pt x="110" y="6554"/>
                  <a:pt x="123" y="6565"/>
                  <a:pt x="137" y="6574"/>
                </a:cubicBezTo>
                <a:cubicBezTo>
                  <a:pt x="151" y="6583"/>
                  <a:pt x="166" y="6591"/>
                  <a:pt x="181" y="6598"/>
                </a:cubicBezTo>
                <a:cubicBezTo>
                  <a:pt x="197" y="6604"/>
                  <a:pt x="213" y="6609"/>
                  <a:pt x="229" y="6612"/>
                </a:cubicBezTo>
                <a:cubicBezTo>
                  <a:pt x="245" y="6616"/>
                  <a:pt x="262" y="6617"/>
                  <a:pt x="279" y="6617"/>
                </a:cubicBezTo>
                <a:lnTo>
                  <a:pt x="13279" y="6617"/>
                </a:lnTo>
                <a:cubicBezTo>
                  <a:pt x="13296" y="6617"/>
                  <a:pt x="13312" y="6616"/>
                  <a:pt x="13329" y="6612"/>
                </a:cubicBezTo>
                <a:cubicBezTo>
                  <a:pt x="13345" y="6609"/>
                  <a:pt x="13361" y="6604"/>
                  <a:pt x="13377" y="6598"/>
                </a:cubicBezTo>
                <a:cubicBezTo>
                  <a:pt x="13392" y="6591"/>
                  <a:pt x="13407" y="6583"/>
                  <a:pt x="13421" y="6574"/>
                </a:cubicBezTo>
                <a:cubicBezTo>
                  <a:pt x="13435" y="6565"/>
                  <a:pt x="13448" y="6554"/>
                  <a:pt x="13460" y="6542"/>
                </a:cubicBezTo>
                <a:cubicBezTo>
                  <a:pt x="13472" y="6531"/>
                  <a:pt x="13482" y="6518"/>
                  <a:pt x="13491" y="6504"/>
                </a:cubicBezTo>
                <a:cubicBezTo>
                  <a:pt x="13501" y="6490"/>
                  <a:pt x="13509" y="6475"/>
                  <a:pt x="13515" y="6460"/>
                </a:cubicBezTo>
                <a:cubicBezTo>
                  <a:pt x="13521" y="6444"/>
                  <a:pt x="13526" y="6428"/>
                  <a:pt x="13530" y="6412"/>
                </a:cubicBezTo>
                <a:cubicBezTo>
                  <a:pt x="13533" y="6395"/>
                  <a:pt x="13534" y="6379"/>
                  <a:pt x="13534" y="6362"/>
                </a:cubicBezTo>
                <a:lnTo>
                  <a:pt x="13534" y="280"/>
                </a:lnTo>
                <a:cubicBezTo>
                  <a:pt x="13534" y="263"/>
                  <a:pt x="13533" y="247"/>
                  <a:pt x="13530" y="230"/>
                </a:cubicBezTo>
                <a:cubicBezTo>
                  <a:pt x="13526" y="214"/>
                  <a:pt x="13521" y="198"/>
                  <a:pt x="13515" y="182"/>
                </a:cubicBezTo>
                <a:cubicBezTo>
                  <a:pt x="13509" y="167"/>
                  <a:pt x="13501" y="151"/>
                  <a:pt x="13491" y="137"/>
                </a:cubicBezTo>
                <a:cubicBezTo>
                  <a:pt x="13482" y="123"/>
                  <a:pt x="13472" y="110"/>
                  <a:pt x="13460" y="98"/>
                </a:cubicBezTo>
                <a:cubicBezTo>
                  <a:pt x="13448" y="87"/>
                  <a:pt x="13435" y="76"/>
                  <a:pt x="13421" y="67"/>
                </a:cubicBezTo>
                <a:cubicBezTo>
                  <a:pt x="13407" y="57"/>
                  <a:pt x="13392" y="50"/>
                  <a:pt x="13377" y="43"/>
                </a:cubicBezTo>
                <a:cubicBezTo>
                  <a:pt x="13361" y="37"/>
                  <a:pt x="13345" y="32"/>
                  <a:pt x="13329" y="29"/>
                </a:cubicBezTo>
                <a:cubicBezTo>
                  <a:pt x="13312" y="25"/>
                  <a:pt x="13296" y="24"/>
                  <a:pt x="13279" y="24"/>
                </a:cubicBezTo>
                <a:lnTo>
                  <a:pt x="279" y="24"/>
                </a:lnTo>
                <a:cubicBezTo>
                  <a:pt x="262" y="24"/>
                  <a:pt x="245" y="25"/>
                  <a:pt x="229" y="29"/>
                </a:cubicBezTo>
                <a:cubicBezTo>
                  <a:pt x="213" y="32"/>
                  <a:pt x="197" y="37"/>
                  <a:pt x="181" y="43"/>
                </a:cubicBezTo>
                <a:cubicBezTo>
                  <a:pt x="166" y="50"/>
                  <a:pt x="151" y="57"/>
                  <a:pt x="137" y="67"/>
                </a:cubicBezTo>
                <a:cubicBezTo>
                  <a:pt x="123" y="76"/>
                  <a:pt x="110" y="87"/>
                  <a:pt x="98" y="98"/>
                </a:cubicBezTo>
                <a:cubicBezTo>
                  <a:pt x="86" y="110"/>
                  <a:pt x="76" y="123"/>
                  <a:pt x="67" y="137"/>
                </a:cubicBezTo>
                <a:cubicBezTo>
                  <a:pt x="57" y="151"/>
                  <a:pt x="49" y="167"/>
                  <a:pt x="43" y="182"/>
                </a:cubicBezTo>
                <a:cubicBezTo>
                  <a:pt x="36" y="198"/>
                  <a:pt x="32" y="214"/>
                  <a:pt x="28" y="230"/>
                </a:cubicBezTo>
                <a:cubicBezTo>
                  <a:pt x="25" y="247"/>
                  <a:pt x="23" y="263"/>
                  <a:pt x="23" y="28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40" name="图片 1339"/>
          <p:cNvPicPr/>
          <p:nvPr/>
        </p:nvPicPr>
        <p:blipFill>
          <a:blip r:embed="rId3"/>
          <a:stretch>
            <a:fillRect/>
          </a:stretch>
        </p:blipFill>
        <p:spPr>
          <a:xfrm>
            <a:off x="5690880" y="1378800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1" name="文本框 1340"/>
          <p:cNvSpPr txBox="1"/>
          <p:nvPr/>
        </p:nvSpPr>
        <p:spPr>
          <a:xfrm>
            <a:off x="685080" y="2771640"/>
            <a:ext cx="2716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灵活的数据类型转换，适应不同场景需求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42" name="图片 1341"/>
          <p:cNvPicPr/>
          <p:nvPr/>
        </p:nvPicPr>
        <p:blipFill>
          <a:blip r:embed="rId2"/>
          <a:stretch>
            <a:fillRect/>
          </a:stretch>
        </p:blipFill>
        <p:spPr>
          <a:xfrm>
            <a:off x="5690880" y="179676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3" name="文本框 1342"/>
          <p:cNvSpPr txBox="1"/>
          <p:nvPr/>
        </p:nvSpPr>
        <p:spPr>
          <a:xfrm>
            <a:off x="6016680" y="1352880"/>
            <a:ext cx="201240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智慧旅游系统应用价值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44" name="图片 1343"/>
          <p:cNvPicPr/>
          <p:nvPr/>
        </p:nvPicPr>
        <p:blipFill>
          <a:blip r:embed="rId2"/>
          <a:stretch>
            <a:fillRect/>
          </a:stretch>
        </p:blipFill>
        <p:spPr>
          <a:xfrm>
            <a:off x="5690880" y="213084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5" name="文本框 1344"/>
          <p:cNvSpPr txBox="1"/>
          <p:nvPr/>
        </p:nvSpPr>
        <p:spPr>
          <a:xfrm>
            <a:off x="5833080" y="1768680"/>
            <a:ext cx="24145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CD34D"/>
                </a:solidFill>
                <a:effectLst/>
                <a:uFillTx/>
                <a:latin typeface="WenQuanYiZenHei"/>
                <a:ea typeface="WenQuanYiZenHei"/>
              </a:rPr>
              <a:t>列表：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存储用户信息、旅游路线规划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46" name="图片 1345"/>
          <p:cNvPicPr/>
          <p:nvPr/>
        </p:nvPicPr>
        <p:blipFill>
          <a:blip r:embed="rId2"/>
          <a:stretch>
            <a:fillRect/>
          </a:stretch>
        </p:blipFill>
        <p:spPr>
          <a:xfrm>
            <a:off x="5690880" y="246528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7" name="文本框 1346"/>
          <p:cNvSpPr txBox="1"/>
          <p:nvPr/>
        </p:nvSpPr>
        <p:spPr>
          <a:xfrm>
            <a:off x="5833080" y="2103120"/>
            <a:ext cx="3018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6EE7B7"/>
                </a:solidFill>
                <a:effectLst/>
                <a:uFillTx/>
                <a:latin typeface="WenQuanYiZenHei"/>
                <a:ea typeface="WenQuanYiZenHei"/>
              </a:rPr>
              <a:t>元组：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固定数据存储，如景点坐标、时间安排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48" name="图片 1347"/>
          <p:cNvPicPr/>
          <p:nvPr/>
        </p:nvPicPr>
        <p:blipFill>
          <a:blip r:embed="rId2"/>
          <a:stretch>
            <a:fillRect/>
          </a:stretch>
        </p:blipFill>
        <p:spPr>
          <a:xfrm>
            <a:off x="5690880" y="279936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9" name="文本框 1348"/>
          <p:cNvSpPr txBox="1"/>
          <p:nvPr/>
        </p:nvSpPr>
        <p:spPr>
          <a:xfrm>
            <a:off x="5833080" y="2437200"/>
            <a:ext cx="3018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CA5A5"/>
                </a:solidFill>
                <a:effectLst/>
                <a:uFillTx/>
                <a:latin typeface="WenQuanYiZenHei"/>
                <a:ea typeface="WenQuanYiZenHei"/>
              </a:rPr>
              <a:t>字典：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键值对映射，快速检索用户和预约信息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50" name="图片 1349"/>
          <p:cNvPicPr/>
          <p:nvPr/>
        </p:nvPicPr>
        <p:blipFill>
          <a:blip r:embed="rId2"/>
          <a:stretch>
            <a:fillRect/>
          </a:stretch>
        </p:blipFill>
        <p:spPr>
          <a:xfrm>
            <a:off x="5690880" y="3133800"/>
            <a:ext cx="74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1" name="文本框 1350"/>
          <p:cNvSpPr txBox="1"/>
          <p:nvPr/>
        </p:nvSpPr>
        <p:spPr>
          <a:xfrm>
            <a:off x="5833080" y="2771640"/>
            <a:ext cx="25653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C4B5FD"/>
                </a:solidFill>
                <a:effectLst/>
                <a:uFillTx/>
                <a:latin typeface="WenQuanYiZenHei"/>
                <a:ea typeface="WenQuanYiZenHei"/>
              </a:rPr>
              <a:t>集合：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景点推荐、去重处理、标签管理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52" name="任意多边形: 形状 1351"/>
          <p:cNvSpPr/>
          <p:nvPr/>
        </p:nvSpPr>
        <p:spPr>
          <a:xfrm>
            <a:off x="334080" y="3727080"/>
            <a:ext cx="10028520" cy="1353960"/>
          </a:xfrm>
          <a:custGeom>
            <a:avLst/>
            <a:gdLst/>
            <a:ahLst/>
            <a:cxnLst/>
            <a:rect l="0" t="0" r="r" b="b"/>
            <a:pathLst>
              <a:path w="27857" h="3761">
                <a:moveTo>
                  <a:pt x="21" y="171"/>
                </a:moveTo>
                <a:cubicBezTo>
                  <a:pt x="35" y="137"/>
                  <a:pt x="55" y="107"/>
                  <a:pt x="82" y="81"/>
                </a:cubicBezTo>
                <a:cubicBezTo>
                  <a:pt x="108" y="55"/>
                  <a:pt x="138" y="35"/>
                  <a:pt x="172" y="21"/>
                </a:cubicBezTo>
                <a:cubicBezTo>
                  <a:pt x="206" y="7"/>
                  <a:pt x="242" y="0"/>
                  <a:pt x="279" y="0"/>
                </a:cubicBezTo>
                <a:lnTo>
                  <a:pt x="27578" y="0"/>
                </a:lnTo>
                <a:cubicBezTo>
                  <a:pt x="27615" y="0"/>
                  <a:pt x="27651" y="7"/>
                  <a:pt x="27685" y="21"/>
                </a:cubicBezTo>
                <a:cubicBezTo>
                  <a:pt x="27719" y="35"/>
                  <a:pt x="27749" y="55"/>
                  <a:pt x="27775" y="81"/>
                </a:cubicBezTo>
                <a:cubicBezTo>
                  <a:pt x="27801" y="107"/>
                  <a:pt x="27821" y="137"/>
                  <a:pt x="27835" y="171"/>
                </a:cubicBezTo>
                <a:cubicBezTo>
                  <a:pt x="27850" y="206"/>
                  <a:pt x="27857" y="241"/>
                  <a:pt x="27857" y="278"/>
                </a:cubicBezTo>
                <a:lnTo>
                  <a:pt x="27857" y="3482"/>
                </a:lnTo>
                <a:cubicBezTo>
                  <a:pt x="27857" y="3519"/>
                  <a:pt x="27850" y="3555"/>
                  <a:pt x="27835" y="3589"/>
                </a:cubicBezTo>
                <a:cubicBezTo>
                  <a:pt x="27821" y="3623"/>
                  <a:pt x="27801" y="3653"/>
                  <a:pt x="27775" y="3679"/>
                </a:cubicBezTo>
                <a:cubicBezTo>
                  <a:pt x="27749" y="3706"/>
                  <a:pt x="27719" y="3726"/>
                  <a:pt x="27685" y="3740"/>
                </a:cubicBezTo>
                <a:cubicBezTo>
                  <a:pt x="27651" y="3754"/>
                  <a:pt x="27615" y="3761"/>
                  <a:pt x="27578" y="3761"/>
                </a:cubicBezTo>
                <a:lnTo>
                  <a:pt x="279" y="3761"/>
                </a:lnTo>
                <a:cubicBezTo>
                  <a:pt x="242" y="3761"/>
                  <a:pt x="206" y="3754"/>
                  <a:pt x="172" y="3740"/>
                </a:cubicBezTo>
                <a:cubicBezTo>
                  <a:pt x="138" y="3726"/>
                  <a:pt x="108" y="3706"/>
                  <a:pt x="82" y="3679"/>
                </a:cubicBezTo>
                <a:cubicBezTo>
                  <a:pt x="55" y="3653"/>
                  <a:pt x="35" y="3623"/>
                  <a:pt x="21" y="3589"/>
                </a:cubicBezTo>
                <a:cubicBezTo>
                  <a:pt x="7" y="3555"/>
                  <a:pt x="0" y="3519"/>
                  <a:pt x="0" y="3482"/>
                </a:cubicBezTo>
                <a:lnTo>
                  <a:pt x="0" y="278"/>
                </a:lnTo>
                <a:cubicBezTo>
                  <a:pt x="0" y="241"/>
                  <a:pt x="7" y="206"/>
                  <a:pt x="21" y="171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53" name="任意多边形: 形状 1352"/>
          <p:cNvSpPr/>
          <p:nvPr/>
        </p:nvSpPr>
        <p:spPr>
          <a:xfrm>
            <a:off x="334080" y="3727080"/>
            <a:ext cx="10028520" cy="1353960"/>
          </a:xfrm>
          <a:custGeom>
            <a:avLst/>
            <a:gdLst/>
            <a:ahLst/>
            <a:cxnLst/>
            <a:rect l="0" t="0" r="r" b="b"/>
            <a:pathLst>
              <a:path w="27857" h="3761">
                <a:moveTo>
                  <a:pt x="0" y="3482"/>
                </a:moveTo>
                <a:lnTo>
                  <a:pt x="0" y="278"/>
                </a:lnTo>
                <a:cubicBezTo>
                  <a:pt x="0" y="241"/>
                  <a:pt x="7" y="206"/>
                  <a:pt x="21" y="171"/>
                </a:cubicBezTo>
                <a:cubicBezTo>
                  <a:pt x="35" y="137"/>
                  <a:pt x="55" y="107"/>
                  <a:pt x="82" y="81"/>
                </a:cubicBezTo>
                <a:cubicBezTo>
                  <a:pt x="108" y="55"/>
                  <a:pt x="138" y="35"/>
                  <a:pt x="172" y="21"/>
                </a:cubicBezTo>
                <a:cubicBezTo>
                  <a:pt x="206" y="7"/>
                  <a:pt x="242" y="0"/>
                  <a:pt x="279" y="0"/>
                </a:cubicBezTo>
                <a:lnTo>
                  <a:pt x="27578" y="0"/>
                </a:lnTo>
                <a:cubicBezTo>
                  <a:pt x="27615" y="0"/>
                  <a:pt x="27651" y="7"/>
                  <a:pt x="27685" y="21"/>
                </a:cubicBezTo>
                <a:cubicBezTo>
                  <a:pt x="27719" y="35"/>
                  <a:pt x="27749" y="55"/>
                  <a:pt x="27775" y="81"/>
                </a:cubicBezTo>
                <a:cubicBezTo>
                  <a:pt x="27801" y="107"/>
                  <a:pt x="27821" y="137"/>
                  <a:pt x="27835" y="171"/>
                </a:cubicBezTo>
                <a:cubicBezTo>
                  <a:pt x="27850" y="206"/>
                  <a:pt x="27857" y="241"/>
                  <a:pt x="27857" y="278"/>
                </a:cubicBezTo>
                <a:lnTo>
                  <a:pt x="27857" y="3482"/>
                </a:lnTo>
                <a:cubicBezTo>
                  <a:pt x="27857" y="3519"/>
                  <a:pt x="27850" y="3555"/>
                  <a:pt x="27835" y="3589"/>
                </a:cubicBezTo>
                <a:cubicBezTo>
                  <a:pt x="27821" y="3623"/>
                  <a:pt x="27801" y="3653"/>
                  <a:pt x="27775" y="3679"/>
                </a:cubicBezTo>
                <a:cubicBezTo>
                  <a:pt x="27749" y="3706"/>
                  <a:pt x="27719" y="3726"/>
                  <a:pt x="27685" y="3740"/>
                </a:cubicBezTo>
                <a:cubicBezTo>
                  <a:pt x="27651" y="3754"/>
                  <a:pt x="27615" y="3761"/>
                  <a:pt x="27578" y="3761"/>
                </a:cubicBezTo>
                <a:lnTo>
                  <a:pt x="279" y="3761"/>
                </a:lnTo>
                <a:cubicBezTo>
                  <a:pt x="242" y="3761"/>
                  <a:pt x="206" y="3754"/>
                  <a:pt x="172" y="3740"/>
                </a:cubicBezTo>
                <a:cubicBezTo>
                  <a:pt x="138" y="3726"/>
                  <a:pt x="108" y="3706"/>
                  <a:pt x="82" y="3679"/>
                </a:cubicBezTo>
                <a:cubicBezTo>
                  <a:pt x="55" y="3653"/>
                  <a:pt x="35" y="3623"/>
                  <a:pt x="21" y="3589"/>
                </a:cubicBezTo>
                <a:cubicBezTo>
                  <a:pt x="7" y="3555"/>
                  <a:pt x="0" y="3519"/>
                  <a:pt x="0" y="3482"/>
                </a:cubicBezTo>
                <a:moveTo>
                  <a:pt x="23" y="278"/>
                </a:moveTo>
                <a:lnTo>
                  <a:pt x="23" y="3482"/>
                </a:lnTo>
                <a:cubicBezTo>
                  <a:pt x="23" y="3499"/>
                  <a:pt x="25" y="3516"/>
                  <a:pt x="28" y="3532"/>
                </a:cubicBezTo>
                <a:cubicBezTo>
                  <a:pt x="31" y="3549"/>
                  <a:pt x="36" y="3565"/>
                  <a:pt x="43" y="3580"/>
                </a:cubicBezTo>
                <a:cubicBezTo>
                  <a:pt x="49" y="3596"/>
                  <a:pt x="57" y="3610"/>
                  <a:pt x="66" y="3624"/>
                </a:cubicBezTo>
                <a:cubicBezTo>
                  <a:pt x="76" y="3638"/>
                  <a:pt x="86" y="3651"/>
                  <a:pt x="98" y="3663"/>
                </a:cubicBezTo>
                <a:cubicBezTo>
                  <a:pt x="110" y="3675"/>
                  <a:pt x="123" y="3685"/>
                  <a:pt x="137" y="3695"/>
                </a:cubicBezTo>
                <a:cubicBezTo>
                  <a:pt x="151" y="3704"/>
                  <a:pt x="165" y="3712"/>
                  <a:pt x="181" y="3718"/>
                </a:cubicBezTo>
                <a:cubicBezTo>
                  <a:pt x="196" y="3725"/>
                  <a:pt x="212" y="3730"/>
                  <a:pt x="229" y="3733"/>
                </a:cubicBezTo>
                <a:cubicBezTo>
                  <a:pt x="245" y="3736"/>
                  <a:pt x="262" y="3738"/>
                  <a:pt x="279" y="3738"/>
                </a:cubicBezTo>
                <a:lnTo>
                  <a:pt x="27578" y="3738"/>
                </a:lnTo>
                <a:cubicBezTo>
                  <a:pt x="27595" y="3738"/>
                  <a:pt x="27611" y="3736"/>
                  <a:pt x="27628" y="3733"/>
                </a:cubicBezTo>
                <a:cubicBezTo>
                  <a:pt x="27644" y="3730"/>
                  <a:pt x="27660" y="3725"/>
                  <a:pt x="27676" y="3718"/>
                </a:cubicBezTo>
                <a:cubicBezTo>
                  <a:pt x="27691" y="3712"/>
                  <a:pt x="27706" y="3704"/>
                  <a:pt x="27720" y="3695"/>
                </a:cubicBezTo>
                <a:cubicBezTo>
                  <a:pt x="27734" y="3685"/>
                  <a:pt x="27747" y="3675"/>
                  <a:pt x="27759" y="3663"/>
                </a:cubicBezTo>
                <a:cubicBezTo>
                  <a:pt x="27771" y="3651"/>
                  <a:pt x="27781" y="3638"/>
                  <a:pt x="27790" y="3624"/>
                </a:cubicBezTo>
                <a:cubicBezTo>
                  <a:pt x="27800" y="3610"/>
                  <a:pt x="27808" y="3596"/>
                  <a:pt x="27814" y="3580"/>
                </a:cubicBezTo>
                <a:cubicBezTo>
                  <a:pt x="27820" y="3565"/>
                  <a:pt x="27825" y="3549"/>
                  <a:pt x="27829" y="3532"/>
                </a:cubicBezTo>
                <a:cubicBezTo>
                  <a:pt x="27832" y="3516"/>
                  <a:pt x="27833" y="3499"/>
                  <a:pt x="27833" y="3482"/>
                </a:cubicBezTo>
                <a:lnTo>
                  <a:pt x="27833" y="278"/>
                </a:lnTo>
                <a:cubicBezTo>
                  <a:pt x="27833" y="261"/>
                  <a:pt x="27832" y="245"/>
                  <a:pt x="27829" y="228"/>
                </a:cubicBezTo>
                <a:cubicBezTo>
                  <a:pt x="27825" y="212"/>
                  <a:pt x="27820" y="196"/>
                  <a:pt x="27814" y="180"/>
                </a:cubicBezTo>
                <a:cubicBezTo>
                  <a:pt x="27808" y="165"/>
                  <a:pt x="27800" y="150"/>
                  <a:pt x="27790" y="136"/>
                </a:cubicBezTo>
                <a:cubicBezTo>
                  <a:pt x="27781" y="122"/>
                  <a:pt x="27771" y="109"/>
                  <a:pt x="27759" y="98"/>
                </a:cubicBezTo>
                <a:cubicBezTo>
                  <a:pt x="27747" y="86"/>
                  <a:pt x="27734" y="75"/>
                  <a:pt x="27720" y="66"/>
                </a:cubicBezTo>
                <a:cubicBezTo>
                  <a:pt x="27706" y="56"/>
                  <a:pt x="27691" y="49"/>
                  <a:pt x="27676" y="42"/>
                </a:cubicBezTo>
                <a:cubicBezTo>
                  <a:pt x="27660" y="36"/>
                  <a:pt x="27644" y="31"/>
                  <a:pt x="27628" y="28"/>
                </a:cubicBezTo>
                <a:cubicBezTo>
                  <a:pt x="27611" y="24"/>
                  <a:pt x="27595" y="23"/>
                  <a:pt x="27578" y="23"/>
                </a:cubicBezTo>
                <a:lnTo>
                  <a:pt x="279" y="23"/>
                </a:lnTo>
                <a:cubicBezTo>
                  <a:pt x="262" y="23"/>
                  <a:pt x="245" y="24"/>
                  <a:pt x="229" y="28"/>
                </a:cubicBezTo>
                <a:cubicBezTo>
                  <a:pt x="212" y="31"/>
                  <a:pt x="196" y="36"/>
                  <a:pt x="181" y="42"/>
                </a:cubicBezTo>
                <a:cubicBezTo>
                  <a:pt x="165" y="49"/>
                  <a:pt x="151" y="56"/>
                  <a:pt x="137" y="66"/>
                </a:cubicBezTo>
                <a:cubicBezTo>
                  <a:pt x="123" y="75"/>
                  <a:pt x="110" y="86"/>
                  <a:pt x="98" y="98"/>
                </a:cubicBezTo>
                <a:cubicBezTo>
                  <a:pt x="86" y="109"/>
                  <a:pt x="76" y="122"/>
                  <a:pt x="66" y="136"/>
                </a:cubicBezTo>
                <a:cubicBezTo>
                  <a:pt x="57" y="150"/>
                  <a:pt x="49" y="165"/>
                  <a:pt x="43" y="180"/>
                </a:cubicBezTo>
                <a:cubicBezTo>
                  <a:pt x="36" y="196"/>
                  <a:pt x="31" y="212"/>
                  <a:pt x="28" y="228"/>
                </a:cubicBezTo>
                <a:cubicBezTo>
                  <a:pt x="25" y="245"/>
                  <a:pt x="23" y="261"/>
                  <a:pt x="23" y="278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54" name="图片 1353"/>
          <p:cNvPicPr/>
          <p:nvPr/>
        </p:nvPicPr>
        <p:blipFill>
          <a:blip r:embed="rId4"/>
          <a:stretch>
            <a:fillRect/>
          </a:stretch>
        </p:blipFill>
        <p:spPr>
          <a:xfrm>
            <a:off x="543240" y="396936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5" name="文本框 1354"/>
          <p:cNvSpPr txBox="1"/>
          <p:nvPr/>
        </p:nvSpPr>
        <p:spPr>
          <a:xfrm>
            <a:off x="5833080" y="3106080"/>
            <a:ext cx="3018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93C5FD"/>
                </a:solidFill>
                <a:effectLst/>
                <a:uFillTx/>
                <a:latin typeface="WenQuanYiZenHei"/>
                <a:ea typeface="WenQuanYiZenHei"/>
              </a:rPr>
              <a:t>字符串：</a:t>
            </a:r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文本处理、用户信息展示、消息通知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56" name="图片 1355"/>
          <p:cNvPicPr/>
          <p:nvPr/>
        </p:nvPicPr>
        <p:blipFill>
          <a:blip r:embed="rId5"/>
          <a:stretch>
            <a:fillRect/>
          </a:stretch>
        </p:blipFill>
        <p:spPr>
          <a:xfrm>
            <a:off x="610200" y="4437360"/>
            <a:ext cx="11664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7" name="文本框 1356"/>
          <p:cNvSpPr txBox="1"/>
          <p:nvPr/>
        </p:nvSpPr>
        <p:spPr>
          <a:xfrm>
            <a:off x="844200" y="3943440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未来展望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58" name="文本框 1357"/>
          <p:cNvSpPr txBox="1"/>
          <p:nvPr/>
        </p:nvSpPr>
        <p:spPr>
          <a:xfrm>
            <a:off x="827280" y="4417200"/>
            <a:ext cx="2683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数据结构与大数据分析相结合，提供更精准的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59" name="图片 1358"/>
          <p:cNvPicPr/>
          <p:nvPr/>
        </p:nvPicPr>
        <p:blipFill>
          <a:blip r:embed="rId6"/>
          <a:stretch>
            <a:fillRect/>
          </a:stretch>
        </p:blipFill>
        <p:spPr>
          <a:xfrm>
            <a:off x="3860640" y="44373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0" name="文本框 1359"/>
          <p:cNvSpPr txBox="1"/>
          <p:nvPr/>
        </p:nvSpPr>
        <p:spPr>
          <a:xfrm>
            <a:off x="827280" y="4617720"/>
            <a:ext cx="5371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旅游推荐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1" name="文本框 1360"/>
          <p:cNvSpPr txBox="1"/>
          <p:nvPr/>
        </p:nvSpPr>
        <p:spPr>
          <a:xfrm>
            <a:off x="4091760" y="4417200"/>
            <a:ext cx="26830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结合机器学习优化数据组织，提高系统响应速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62" name="图片 1361"/>
          <p:cNvPicPr/>
          <p:nvPr/>
        </p:nvPicPr>
        <p:blipFill>
          <a:blip r:embed="rId7"/>
          <a:stretch>
            <a:fillRect/>
          </a:stretch>
        </p:blipFill>
        <p:spPr>
          <a:xfrm>
            <a:off x="7103160" y="4437360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3" name="文本框 1362"/>
          <p:cNvSpPr txBox="1"/>
          <p:nvPr/>
        </p:nvSpPr>
        <p:spPr>
          <a:xfrm>
            <a:off x="4091760" y="4617720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度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4" name="文本框 1363"/>
          <p:cNvSpPr txBox="1"/>
          <p:nvPr/>
        </p:nvSpPr>
        <p:spPr>
          <a:xfrm>
            <a:off x="7340040" y="4417200"/>
            <a:ext cx="214668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增强数据安全性，保护用户隐私信息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5" name="文本框 1364"/>
          <p:cNvSpPr txBox="1"/>
          <p:nvPr/>
        </p:nvSpPr>
        <p:spPr>
          <a:xfrm>
            <a:off x="3646440" y="5165640"/>
            <a:ext cx="13320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>
                <a:solidFill>
                  <a:srgbClr val="D1D5DB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6" name="文本框 1365"/>
          <p:cNvSpPr txBox="1"/>
          <p:nvPr/>
        </p:nvSpPr>
        <p:spPr>
          <a:xfrm>
            <a:off x="3709080" y="5160960"/>
            <a:ext cx="3429720" cy="1742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9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合理选择和应用数据结构是构建高效智慧旅游系统的关键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67" name="文本框 1366"/>
          <p:cNvSpPr txBox="1"/>
          <p:nvPr/>
        </p:nvSpPr>
        <p:spPr>
          <a:xfrm>
            <a:off x="7050600" y="5165640"/>
            <a:ext cx="133200" cy="160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90" b="0" u="none" strike="noStrike">
                <a:solidFill>
                  <a:srgbClr val="D1D5DB"/>
                </a:solidFill>
                <a:effectLst/>
                <a:uFillTx/>
                <a:latin typeface="DejaVuSans"/>
                <a:ea typeface="DejaVuSans"/>
              </a:rPr>
              <a:t>"</a:t>
            </a:r>
            <a:endParaRPr lang="en-US" sz="109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5" name="任意多边形: 形状 44"/>
          <p:cNvSpPr/>
          <p:nvPr>
            <p:custDataLst>
              <p:tags r:id="rId8"/>
            </p:custDataLst>
          </p:nvPr>
        </p:nvSpPr>
        <p:spPr>
          <a:xfrm>
            <a:off x="1448979" y="0"/>
            <a:ext cx="7798363" cy="6016320"/>
          </a:xfrm>
          <a:custGeom>
            <a:avLst/>
            <a:gdLst>
              <a:gd name="connsiteX0" fmla="*/ 2634451 w 7175498"/>
              <a:gd name="connsiteY0" fmla="*/ 5207403 h 5535789"/>
              <a:gd name="connsiteX1" fmla="*/ 2670759 w 7175498"/>
              <a:gd name="connsiteY1" fmla="*/ 5212686 h 5535789"/>
              <a:gd name="connsiteX2" fmla="*/ 2608532 w 7175498"/>
              <a:gd name="connsiteY2" fmla="*/ 5228538 h 5535789"/>
              <a:gd name="connsiteX3" fmla="*/ 2634451 w 7175498"/>
              <a:gd name="connsiteY3" fmla="*/ 5207403 h 5535789"/>
              <a:gd name="connsiteX4" fmla="*/ 3220328 w 7175498"/>
              <a:gd name="connsiteY4" fmla="*/ 5171457 h 5535789"/>
              <a:gd name="connsiteX5" fmla="*/ 3244849 w 7175498"/>
              <a:gd name="connsiteY5" fmla="*/ 5171815 h 5535789"/>
              <a:gd name="connsiteX6" fmla="*/ 3166745 w 7175498"/>
              <a:gd name="connsiteY6" fmla="*/ 5178638 h 5535789"/>
              <a:gd name="connsiteX7" fmla="*/ 3220328 w 7175498"/>
              <a:gd name="connsiteY7" fmla="*/ 5171457 h 5535789"/>
              <a:gd name="connsiteX8" fmla="*/ 2190080 w 7175498"/>
              <a:gd name="connsiteY8" fmla="*/ 5149066 h 5535789"/>
              <a:gd name="connsiteX9" fmla="*/ 2153098 w 7175498"/>
              <a:gd name="connsiteY9" fmla="*/ 5211295 h 5535789"/>
              <a:gd name="connsiteX10" fmla="*/ 2190080 w 7175498"/>
              <a:gd name="connsiteY10" fmla="*/ 5149066 h 5535789"/>
              <a:gd name="connsiteX11" fmla="*/ 2932428 w 7175498"/>
              <a:gd name="connsiteY11" fmla="*/ 5145891 h 5535789"/>
              <a:gd name="connsiteX12" fmla="*/ 2892102 w 7175498"/>
              <a:gd name="connsiteY12" fmla="*/ 5195966 h 5535789"/>
              <a:gd name="connsiteX13" fmla="*/ 2835910 w 7175498"/>
              <a:gd name="connsiteY13" fmla="*/ 5183834 h 5535789"/>
              <a:gd name="connsiteX14" fmla="*/ 2857946 w 7175498"/>
              <a:gd name="connsiteY14" fmla="*/ 5164862 h 5535789"/>
              <a:gd name="connsiteX15" fmla="*/ 2861031 w 7175498"/>
              <a:gd name="connsiteY15" fmla="*/ 5177436 h 5535789"/>
              <a:gd name="connsiteX16" fmla="*/ 2932428 w 7175498"/>
              <a:gd name="connsiteY16" fmla="*/ 5145891 h 5535789"/>
              <a:gd name="connsiteX17" fmla="*/ 2330725 w 7175498"/>
              <a:gd name="connsiteY17" fmla="*/ 5113378 h 5535789"/>
              <a:gd name="connsiteX18" fmla="*/ 2582569 w 7175498"/>
              <a:gd name="connsiteY18" fmla="*/ 5182371 h 5535789"/>
              <a:gd name="connsiteX19" fmla="*/ 2518758 w 7175498"/>
              <a:gd name="connsiteY19" fmla="*/ 5504237 h 5535789"/>
              <a:gd name="connsiteX20" fmla="*/ 2186940 w 7175498"/>
              <a:gd name="connsiteY20" fmla="*/ 5243616 h 5535789"/>
              <a:gd name="connsiteX21" fmla="*/ 2252951 w 7175498"/>
              <a:gd name="connsiteY21" fmla="*/ 5187218 h 5535789"/>
              <a:gd name="connsiteX22" fmla="*/ 2215325 w 7175498"/>
              <a:gd name="connsiteY22" fmla="*/ 5143157 h 5535789"/>
              <a:gd name="connsiteX23" fmla="*/ 2330725 w 7175498"/>
              <a:gd name="connsiteY23" fmla="*/ 5113378 h 5535789"/>
              <a:gd name="connsiteX24" fmla="*/ 2230118 w 7175498"/>
              <a:gd name="connsiteY24" fmla="*/ 5045561 h 5535789"/>
              <a:gd name="connsiteX25" fmla="*/ 2146367 w 7175498"/>
              <a:gd name="connsiteY25" fmla="*/ 5133825 h 5535789"/>
              <a:gd name="connsiteX26" fmla="*/ 2146367 w 7175498"/>
              <a:gd name="connsiteY26" fmla="*/ 5080646 h 5535789"/>
              <a:gd name="connsiteX27" fmla="*/ 2230118 w 7175498"/>
              <a:gd name="connsiteY27" fmla="*/ 5045561 h 5535789"/>
              <a:gd name="connsiteX28" fmla="*/ 1576182 w 7175498"/>
              <a:gd name="connsiteY28" fmla="*/ 5042550 h 5535789"/>
              <a:gd name="connsiteX29" fmla="*/ 1594071 w 7175498"/>
              <a:gd name="connsiteY29" fmla="*/ 5048348 h 5535789"/>
              <a:gd name="connsiteX30" fmla="*/ 1589505 w 7175498"/>
              <a:gd name="connsiteY30" fmla="*/ 5088028 h 5535789"/>
              <a:gd name="connsiteX31" fmla="*/ 1556777 w 7175498"/>
              <a:gd name="connsiteY31" fmla="*/ 5110965 h 5535789"/>
              <a:gd name="connsiteX32" fmla="*/ 1531620 w 7175498"/>
              <a:gd name="connsiteY32" fmla="*/ 5064222 h 5535789"/>
              <a:gd name="connsiteX33" fmla="*/ 1576182 w 7175498"/>
              <a:gd name="connsiteY33" fmla="*/ 5042550 h 5535789"/>
              <a:gd name="connsiteX34" fmla="*/ 2104390 w 7175498"/>
              <a:gd name="connsiteY34" fmla="*/ 4918985 h 5535789"/>
              <a:gd name="connsiteX35" fmla="*/ 2185758 w 7175498"/>
              <a:gd name="connsiteY35" fmla="*/ 4977766 h 5535789"/>
              <a:gd name="connsiteX36" fmla="*/ 2185758 w 7175498"/>
              <a:gd name="connsiteY36" fmla="*/ 4924709 h 5535789"/>
              <a:gd name="connsiteX37" fmla="*/ 2226443 w 7175498"/>
              <a:gd name="connsiteY37" fmla="*/ 4927571 h 5535789"/>
              <a:gd name="connsiteX38" fmla="*/ 2188837 w 7175498"/>
              <a:gd name="connsiteY38" fmla="*/ 4990315 h 5535789"/>
              <a:gd name="connsiteX39" fmla="*/ 2104390 w 7175498"/>
              <a:gd name="connsiteY39" fmla="*/ 4918985 h 5535789"/>
              <a:gd name="connsiteX40" fmla="*/ 2041639 w 7175498"/>
              <a:gd name="connsiteY40" fmla="*/ 4884879 h 5535789"/>
              <a:gd name="connsiteX41" fmla="*/ 2050574 w 7175498"/>
              <a:gd name="connsiteY41" fmla="*/ 4885874 h 5535789"/>
              <a:gd name="connsiteX42" fmla="*/ 2060287 w 7175498"/>
              <a:gd name="connsiteY42" fmla="*/ 4903437 h 5535789"/>
              <a:gd name="connsiteX43" fmla="*/ 2007586 w 7175498"/>
              <a:gd name="connsiteY43" fmla="*/ 4903437 h 5535789"/>
              <a:gd name="connsiteX44" fmla="*/ 2091688 w 7175498"/>
              <a:gd name="connsiteY44" fmla="*/ 4921734 h 5535789"/>
              <a:gd name="connsiteX45" fmla="*/ 2004512 w 7175498"/>
              <a:gd name="connsiteY45" fmla="*/ 4944219 h 5535789"/>
              <a:gd name="connsiteX46" fmla="*/ 1991995 w 7175498"/>
              <a:gd name="connsiteY46" fmla="*/ 4894399 h 5535789"/>
              <a:gd name="connsiteX47" fmla="*/ 2041639 w 7175498"/>
              <a:gd name="connsiteY47" fmla="*/ 4884879 h 5535789"/>
              <a:gd name="connsiteX48" fmla="*/ 2122397 w 7175498"/>
              <a:gd name="connsiteY48" fmla="*/ 4834631 h 5535789"/>
              <a:gd name="connsiteX49" fmla="*/ 2094723 w 7175498"/>
              <a:gd name="connsiteY49" fmla="*/ 4881895 h 5535789"/>
              <a:gd name="connsiteX50" fmla="*/ 2091428 w 7175498"/>
              <a:gd name="connsiteY50" fmla="*/ 4869306 h 5535789"/>
              <a:gd name="connsiteX51" fmla="*/ 2069465 w 7175498"/>
              <a:gd name="connsiteY51" fmla="*/ 4835072 h 5535789"/>
              <a:gd name="connsiteX52" fmla="*/ 2088353 w 7175498"/>
              <a:gd name="connsiteY52" fmla="*/ 4856717 h 5535789"/>
              <a:gd name="connsiteX53" fmla="*/ 2122397 w 7175498"/>
              <a:gd name="connsiteY53" fmla="*/ 4834631 h 5535789"/>
              <a:gd name="connsiteX54" fmla="*/ 2328237 w 7175498"/>
              <a:gd name="connsiteY54" fmla="*/ 4649010 h 5535789"/>
              <a:gd name="connsiteX55" fmla="*/ 2316127 w 7175498"/>
              <a:gd name="connsiteY55" fmla="*/ 4705155 h 5535789"/>
              <a:gd name="connsiteX56" fmla="*/ 2328237 w 7175498"/>
              <a:gd name="connsiteY56" fmla="*/ 4649010 h 5535789"/>
              <a:gd name="connsiteX57" fmla="*/ 2455063 w 7175498"/>
              <a:gd name="connsiteY57" fmla="*/ 4417162 h 5535789"/>
              <a:gd name="connsiteX58" fmla="*/ 2405301 w 7175498"/>
              <a:gd name="connsiteY58" fmla="*/ 4429932 h 5535789"/>
              <a:gd name="connsiteX59" fmla="*/ 2377999 w 7175498"/>
              <a:gd name="connsiteY59" fmla="*/ 4582736 h 5535789"/>
              <a:gd name="connsiteX60" fmla="*/ 2415430 w 7175498"/>
              <a:gd name="connsiteY60" fmla="*/ 4626772 h 5535789"/>
              <a:gd name="connsiteX61" fmla="*/ 2455063 w 7175498"/>
              <a:gd name="connsiteY61" fmla="*/ 4417162 h 5535789"/>
              <a:gd name="connsiteX62" fmla="*/ 6924675 w 7175498"/>
              <a:gd name="connsiteY62" fmla="*/ 4405801 h 5535789"/>
              <a:gd name="connsiteX63" fmla="*/ 7012760 w 7175498"/>
              <a:gd name="connsiteY63" fmla="*/ 4436600 h 5535789"/>
              <a:gd name="connsiteX64" fmla="*/ 7131676 w 7175498"/>
              <a:gd name="connsiteY64" fmla="*/ 4538898 h 5535789"/>
              <a:gd name="connsiteX65" fmla="*/ 7175498 w 7175498"/>
              <a:gd name="connsiteY65" fmla="*/ 4660115 h 5535789"/>
              <a:gd name="connsiteX66" fmla="*/ 6924675 w 7175498"/>
              <a:gd name="connsiteY66" fmla="*/ 4405801 h 5535789"/>
              <a:gd name="connsiteX67" fmla="*/ 6888433 w 7175498"/>
              <a:gd name="connsiteY67" fmla="*/ 4294058 h 5535789"/>
              <a:gd name="connsiteX68" fmla="*/ 7005953 w 7175498"/>
              <a:gd name="connsiteY68" fmla="*/ 4411717 h 5535789"/>
              <a:gd name="connsiteX69" fmla="*/ 6871335 w 7175498"/>
              <a:gd name="connsiteY69" fmla="*/ 4300157 h 5535789"/>
              <a:gd name="connsiteX70" fmla="*/ 6888433 w 7175498"/>
              <a:gd name="connsiteY70" fmla="*/ 4294058 h 5535789"/>
              <a:gd name="connsiteX71" fmla="*/ 1924270 w 7175498"/>
              <a:gd name="connsiteY71" fmla="*/ 4224594 h 5535789"/>
              <a:gd name="connsiteX72" fmla="*/ 1942544 w 7175498"/>
              <a:gd name="connsiteY72" fmla="*/ 4229883 h 5535789"/>
              <a:gd name="connsiteX73" fmla="*/ 1920816 w 7175498"/>
              <a:gd name="connsiteY73" fmla="*/ 4248870 h 5535789"/>
              <a:gd name="connsiteX74" fmla="*/ 1970416 w 7175498"/>
              <a:gd name="connsiteY74" fmla="*/ 4236065 h 5535789"/>
              <a:gd name="connsiteX75" fmla="*/ 1914672 w 7175498"/>
              <a:gd name="connsiteY75" fmla="*/ 4276909 h 5535789"/>
              <a:gd name="connsiteX76" fmla="*/ 1924270 w 7175498"/>
              <a:gd name="connsiteY76" fmla="*/ 4224594 h 5535789"/>
              <a:gd name="connsiteX77" fmla="*/ 6702425 w 7175498"/>
              <a:gd name="connsiteY77" fmla="*/ 4104491 h 5535789"/>
              <a:gd name="connsiteX78" fmla="*/ 6865618 w 7175498"/>
              <a:gd name="connsiteY78" fmla="*/ 4275305 h 5535789"/>
              <a:gd name="connsiteX79" fmla="*/ 6702425 w 7175498"/>
              <a:gd name="connsiteY79" fmla="*/ 4104491 h 5535789"/>
              <a:gd name="connsiteX80" fmla="*/ 1801546 w 7175498"/>
              <a:gd name="connsiteY80" fmla="*/ 4058188 h 5535789"/>
              <a:gd name="connsiteX81" fmla="*/ 1842133 w 7175498"/>
              <a:gd name="connsiteY81" fmla="*/ 4096889 h 5535789"/>
              <a:gd name="connsiteX82" fmla="*/ 1805097 w 7175498"/>
              <a:gd name="connsiteY82" fmla="*/ 4106395 h 5535789"/>
              <a:gd name="connsiteX83" fmla="*/ 1826574 w 7175498"/>
              <a:gd name="connsiteY83" fmla="*/ 4087605 h 5535789"/>
              <a:gd name="connsiteX84" fmla="*/ 1795454 w 7175498"/>
              <a:gd name="connsiteY84" fmla="*/ 4069037 h 5535789"/>
              <a:gd name="connsiteX85" fmla="*/ 1801546 w 7175498"/>
              <a:gd name="connsiteY85" fmla="*/ 4058188 h 5535789"/>
              <a:gd name="connsiteX86" fmla="*/ 1754338 w 7175498"/>
              <a:gd name="connsiteY86" fmla="*/ 3991122 h 5535789"/>
              <a:gd name="connsiteX87" fmla="*/ 1786037 w 7175498"/>
              <a:gd name="connsiteY87" fmla="*/ 4031465 h 5535789"/>
              <a:gd name="connsiteX88" fmla="*/ 1713866 w 7175498"/>
              <a:gd name="connsiteY88" fmla="*/ 4009435 h 5535789"/>
              <a:gd name="connsiteX89" fmla="*/ 1754338 w 7175498"/>
              <a:gd name="connsiteY89" fmla="*/ 3991122 h 5535789"/>
              <a:gd name="connsiteX90" fmla="*/ 1820549 w 7175498"/>
              <a:gd name="connsiteY90" fmla="*/ 3988369 h 5535789"/>
              <a:gd name="connsiteX91" fmla="*/ 1823653 w 7175498"/>
              <a:gd name="connsiteY91" fmla="*/ 3989298 h 5535789"/>
              <a:gd name="connsiteX92" fmla="*/ 1822120 w 7175498"/>
              <a:gd name="connsiteY92" fmla="*/ 4000503 h 5535789"/>
              <a:gd name="connsiteX93" fmla="*/ 1822159 w 7175498"/>
              <a:gd name="connsiteY93" fmla="*/ 4000351 h 5535789"/>
              <a:gd name="connsiteX94" fmla="*/ 1830704 w 7175498"/>
              <a:gd name="connsiteY94" fmla="*/ 4003462 h 5535789"/>
              <a:gd name="connsiteX95" fmla="*/ 1819911 w 7175498"/>
              <a:gd name="connsiteY95" fmla="*/ 4009239 h 5535789"/>
              <a:gd name="connsiteX96" fmla="*/ 1822003 w 7175498"/>
              <a:gd name="connsiteY96" fmla="*/ 4000969 h 5535789"/>
              <a:gd name="connsiteX97" fmla="*/ 1802131 w 7175498"/>
              <a:gd name="connsiteY97" fmla="*/ 3994969 h 5535789"/>
              <a:gd name="connsiteX98" fmla="*/ 1820549 w 7175498"/>
              <a:gd name="connsiteY98" fmla="*/ 3988369 h 5535789"/>
              <a:gd name="connsiteX99" fmla="*/ 1760428 w 7175498"/>
              <a:gd name="connsiteY99" fmla="*/ 3931726 h 5535789"/>
              <a:gd name="connsiteX100" fmla="*/ 1782117 w 7175498"/>
              <a:gd name="connsiteY100" fmla="*/ 3965824 h 5535789"/>
              <a:gd name="connsiteX101" fmla="*/ 1807122 w 7175498"/>
              <a:gd name="connsiteY101" fmla="*/ 3959663 h 5535789"/>
              <a:gd name="connsiteX102" fmla="*/ 1750696 w 7175498"/>
              <a:gd name="connsiteY102" fmla="*/ 3947341 h 5535789"/>
              <a:gd name="connsiteX103" fmla="*/ 1760428 w 7175498"/>
              <a:gd name="connsiteY103" fmla="*/ 3931726 h 5535789"/>
              <a:gd name="connsiteX104" fmla="*/ 1767885 w 7175498"/>
              <a:gd name="connsiteY104" fmla="*/ 3764418 h 5535789"/>
              <a:gd name="connsiteX105" fmla="*/ 1616164 w 7175498"/>
              <a:gd name="connsiteY105" fmla="*/ 3835230 h 5535789"/>
              <a:gd name="connsiteX106" fmla="*/ 1806403 w 7175498"/>
              <a:gd name="connsiteY106" fmla="*/ 3800001 h 5535789"/>
              <a:gd name="connsiteX107" fmla="*/ 1767885 w 7175498"/>
              <a:gd name="connsiteY107" fmla="*/ 3764418 h 5535789"/>
              <a:gd name="connsiteX108" fmla="*/ 1475600 w 7175498"/>
              <a:gd name="connsiteY108" fmla="*/ 2771397 h 5535789"/>
              <a:gd name="connsiteX109" fmla="*/ 1552574 w 7175498"/>
              <a:gd name="connsiteY109" fmla="*/ 2803647 h 5535789"/>
              <a:gd name="connsiteX110" fmla="*/ 1455420 w 7175498"/>
              <a:gd name="connsiteY110" fmla="*/ 2788446 h 5535789"/>
              <a:gd name="connsiteX111" fmla="*/ 1475600 w 7175498"/>
              <a:gd name="connsiteY111" fmla="*/ 2771397 h 5535789"/>
              <a:gd name="connsiteX112" fmla="*/ 1409544 w 7175498"/>
              <a:gd name="connsiteY112" fmla="*/ 2348482 h 5535789"/>
              <a:gd name="connsiteX113" fmla="*/ 1381760 w 7175498"/>
              <a:gd name="connsiteY113" fmla="*/ 2395399 h 5535789"/>
              <a:gd name="connsiteX114" fmla="*/ 1406677 w 7175498"/>
              <a:gd name="connsiteY114" fmla="*/ 2389011 h 5535789"/>
              <a:gd name="connsiteX115" fmla="*/ 1409544 w 7175498"/>
              <a:gd name="connsiteY115" fmla="*/ 2348482 h 5535789"/>
              <a:gd name="connsiteX116" fmla="*/ 1755748 w 7175498"/>
              <a:gd name="connsiteY116" fmla="*/ 2251884 h 5535789"/>
              <a:gd name="connsiteX117" fmla="*/ 1908808 w 7175498"/>
              <a:gd name="connsiteY117" fmla="*/ 2380716 h 5535789"/>
              <a:gd name="connsiteX118" fmla="*/ 1696056 w 7175498"/>
              <a:gd name="connsiteY118" fmla="*/ 2275694 h 5535789"/>
              <a:gd name="connsiteX119" fmla="*/ 1755748 w 7175498"/>
              <a:gd name="connsiteY119" fmla="*/ 2251884 h 5535789"/>
              <a:gd name="connsiteX120" fmla="*/ 1491777 w 7175498"/>
              <a:gd name="connsiteY120" fmla="*/ 2241873 h 5535789"/>
              <a:gd name="connsiteX121" fmla="*/ 1505898 w 7175498"/>
              <a:gd name="connsiteY121" fmla="*/ 2257837 h 5535789"/>
              <a:gd name="connsiteX122" fmla="*/ 1449705 w 7175498"/>
              <a:gd name="connsiteY122" fmla="*/ 2245474 h 5535789"/>
              <a:gd name="connsiteX123" fmla="*/ 1491777 w 7175498"/>
              <a:gd name="connsiteY123" fmla="*/ 2241873 h 5535789"/>
              <a:gd name="connsiteX124" fmla="*/ 993004 w 7175498"/>
              <a:gd name="connsiteY124" fmla="*/ 2070181 h 5535789"/>
              <a:gd name="connsiteX125" fmla="*/ 1213178 w 7175498"/>
              <a:gd name="connsiteY125" fmla="*/ 2359042 h 5535789"/>
              <a:gd name="connsiteX126" fmla="*/ 1553567 w 7175498"/>
              <a:gd name="connsiteY126" fmla="*/ 2444907 h 5535789"/>
              <a:gd name="connsiteX127" fmla="*/ 1719578 w 7175498"/>
              <a:gd name="connsiteY127" fmla="*/ 2575027 h 5535789"/>
              <a:gd name="connsiteX128" fmla="*/ 1272845 w 7175498"/>
              <a:gd name="connsiteY128" fmla="*/ 2436981 h 5535789"/>
              <a:gd name="connsiteX129" fmla="*/ 1247746 w 7175498"/>
              <a:gd name="connsiteY129" fmla="*/ 2390306 h 5535789"/>
              <a:gd name="connsiteX130" fmla="*/ 888421 w 7175498"/>
              <a:gd name="connsiteY130" fmla="*/ 2388764 h 5535789"/>
              <a:gd name="connsiteX131" fmla="*/ 993004 w 7175498"/>
              <a:gd name="connsiteY131" fmla="*/ 2070181 h 5535789"/>
              <a:gd name="connsiteX132" fmla="*/ 373349 w 7175498"/>
              <a:gd name="connsiteY132" fmla="*/ 1836317 h 5535789"/>
              <a:gd name="connsiteX133" fmla="*/ 559434 w 7175498"/>
              <a:gd name="connsiteY133" fmla="*/ 1928344 h 5535789"/>
              <a:gd name="connsiteX134" fmla="*/ 337186 w 7175498"/>
              <a:gd name="connsiteY134" fmla="*/ 1839144 h 5535789"/>
              <a:gd name="connsiteX135" fmla="*/ 373349 w 7175498"/>
              <a:gd name="connsiteY135" fmla="*/ 1836317 h 5535789"/>
              <a:gd name="connsiteX136" fmla="*/ 6100225 w 7175498"/>
              <a:gd name="connsiteY136" fmla="*/ 1803447 h 5535789"/>
              <a:gd name="connsiteX137" fmla="*/ 6129538 w 7175498"/>
              <a:gd name="connsiteY137" fmla="*/ 1807975 h 5535789"/>
              <a:gd name="connsiteX138" fmla="*/ 6067421 w 7175498"/>
              <a:gd name="connsiteY138" fmla="*/ 1876909 h 5535789"/>
              <a:gd name="connsiteX139" fmla="*/ 6100225 w 7175498"/>
              <a:gd name="connsiteY139" fmla="*/ 1803447 h 5535789"/>
              <a:gd name="connsiteX140" fmla="*/ 1359988 w 7175498"/>
              <a:gd name="connsiteY140" fmla="*/ 1790551 h 5535789"/>
              <a:gd name="connsiteX141" fmla="*/ 1569718 w 7175498"/>
              <a:gd name="connsiteY141" fmla="*/ 1936236 h 5535789"/>
              <a:gd name="connsiteX142" fmla="*/ 1532487 w 7175498"/>
              <a:gd name="connsiteY142" fmla="*/ 1998829 h 5535789"/>
              <a:gd name="connsiteX143" fmla="*/ 1359988 w 7175498"/>
              <a:gd name="connsiteY143" fmla="*/ 1790551 h 5535789"/>
              <a:gd name="connsiteX144" fmla="*/ 1238213 w 7175498"/>
              <a:gd name="connsiteY144" fmla="*/ 1728321 h 5535789"/>
              <a:gd name="connsiteX145" fmla="*/ 1244599 w 7175498"/>
              <a:gd name="connsiteY145" fmla="*/ 1753218 h 5535789"/>
              <a:gd name="connsiteX146" fmla="*/ 1207170 w 7175498"/>
              <a:gd name="connsiteY146" fmla="*/ 1762609 h 5535789"/>
              <a:gd name="connsiteX147" fmla="*/ 1200785 w 7175498"/>
              <a:gd name="connsiteY147" fmla="*/ 1737712 h 5535789"/>
              <a:gd name="connsiteX148" fmla="*/ 806720 w 7175498"/>
              <a:gd name="connsiteY148" fmla="*/ 1493396 h 5535789"/>
              <a:gd name="connsiteX149" fmla="*/ 994409 w 7175498"/>
              <a:gd name="connsiteY149" fmla="*/ 1604596 h 5535789"/>
              <a:gd name="connsiteX150" fmla="*/ 806720 w 7175498"/>
              <a:gd name="connsiteY150" fmla="*/ 1493396 h 5535789"/>
              <a:gd name="connsiteX151" fmla="*/ 6222928 w 7175498"/>
              <a:gd name="connsiteY151" fmla="*/ 1354309 h 5535789"/>
              <a:gd name="connsiteX152" fmla="*/ 6302629 w 7175498"/>
              <a:gd name="connsiteY152" fmla="*/ 1392116 h 5535789"/>
              <a:gd name="connsiteX153" fmla="*/ 6212677 w 7175498"/>
              <a:gd name="connsiteY153" fmla="*/ 1508171 h 5535789"/>
              <a:gd name="connsiteX154" fmla="*/ 6143228 w 7175498"/>
              <a:gd name="connsiteY154" fmla="*/ 1392116 h 5535789"/>
              <a:gd name="connsiteX155" fmla="*/ 6222928 w 7175498"/>
              <a:gd name="connsiteY155" fmla="*/ 1354309 h 5535789"/>
              <a:gd name="connsiteX156" fmla="*/ 2885576 w 7175498"/>
              <a:gd name="connsiteY156" fmla="*/ 1162538 h 5535789"/>
              <a:gd name="connsiteX157" fmla="*/ 2925919 w 7175498"/>
              <a:gd name="connsiteY157" fmla="*/ 1165631 h 5535789"/>
              <a:gd name="connsiteX158" fmla="*/ 2898293 w 7175498"/>
              <a:gd name="connsiteY158" fmla="*/ 1212701 h 5535789"/>
              <a:gd name="connsiteX159" fmla="*/ 2885576 w 7175498"/>
              <a:gd name="connsiteY159" fmla="*/ 1162538 h 5535789"/>
              <a:gd name="connsiteX160" fmla="*/ 39526 w 7175498"/>
              <a:gd name="connsiteY160" fmla="*/ 1137509 h 5535789"/>
              <a:gd name="connsiteX161" fmla="*/ 237488 w 7175498"/>
              <a:gd name="connsiteY161" fmla="*/ 1240364 h 5535789"/>
              <a:gd name="connsiteX162" fmla="*/ 0 w 7175498"/>
              <a:gd name="connsiteY162" fmla="*/ 1141802 h 5535789"/>
              <a:gd name="connsiteX163" fmla="*/ 39526 w 7175498"/>
              <a:gd name="connsiteY163" fmla="*/ 1137509 h 5535789"/>
              <a:gd name="connsiteX164" fmla="*/ 2906008 w 7175498"/>
              <a:gd name="connsiteY164" fmla="*/ 1087477 h 5535789"/>
              <a:gd name="connsiteX165" fmla="*/ 2937956 w 7175498"/>
              <a:gd name="connsiteY165" fmla="*/ 1109177 h 5535789"/>
              <a:gd name="connsiteX166" fmla="*/ 2871741 w 7175498"/>
              <a:gd name="connsiteY166" fmla="*/ 1112465 h 5535789"/>
              <a:gd name="connsiteX167" fmla="*/ 2906008 w 7175498"/>
              <a:gd name="connsiteY167" fmla="*/ 1087477 h 5535789"/>
              <a:gd name="connsiteX168" fmla="*/ 747113 w 7175498"/>
              <a:gd name="connsiteY168" fmla="*/ 798918 h 5535789"/>
              <a:gd name="connsiteX169" fmla="*/ 799463 w 7175498"/>
              <a:gd name="connsiteY169" fmla="*/ 844688 h 5535789"/>
              <a:gd name="connsiteX170" fmla="*/ 737235 w 7175498"/>
              <a:gd name="connsiteY170" fmla="*/ 807692 h 5535789"/>
              <a:gd name="connsiteX171" fmla="*/ 747113 w 7175498"/>
              <a:gd name="connsiteY171" fmla="*/ 798918 h 5535789"/>
              <a:gd name="connsiteX172" fmla="*/ 4284245 w 7175498"/>
              <a:gd name="connsiteY172" fmla="*/ 765663 h 5535789"/>
              <a:gd name="connsiteX173" fmla="*/ 4303394 w 7175498"/>
              <a:gd name="connsiteY173" fmla="*/ 840571 h 5535789"/>
              <a:gd name="connsiteX174" fmla="*/ 4176395 w 7175498"/>
              <a:gd name="connsiteY174" fmla="*/ 1019027 h 5535789"/>
              <a:gd name="connsiteX175" fmla="*/ 4284245 w 7175498"/>
              <a:gd name="connsiteY175" fmla="*/ 765663 h 5535789"/>
              <a:gd name="connsiteX176" fmla="*/ 716315 w 7175498"/>
              <a:gd name="connsiteY176" fmla="*/ 749691 h 5535789"/>
              <a:gd name="connsiteX177" fmla="*/ 737398 w 7175498"/>
              <a:gd name="connsiteY177" fmla="*/ 754368 h 5535789"/>
              <a:gd name="connsiteX178" fmla="*/ 700014 w 7175498"/>
              <a:gd name="connsiteY178" fmla="*/ 763834 h 5535789"/>
              <a:gd name="connsiteX179" fmla="*/ 716315 w 7175498"/>
              <a:gd name="connsiteY179" fmla="*/ 749691 h 5535789"/>
              <a:gd name="connsiteX180" fmla="*/ 2507489 w 7175498"/>
              <a:gd name="connsiteY180" fmla="*/ 518192 h 5535789"/>
              <a:gd name="connsiteX181" fmla="*/ 2652393 w 7175498"/>
              <a:gd name="connsiteY181" fmla="*/ 664648 h 5535789"/>
              <a:gd name="connsiteX182" fmla="*/ 2352675 w 7175498"/>
              <a:gd name="connsiteY182" fmla="*/ 634928 h 5535789"/>
              <a:gd name="connsiteX183" fmla="*/ 2507489 w 7175498"/>
              <a:gd name="connsiteY183" fmla="*/ 518192 h 5535789"/>
              <a:gd name="connsiteX184" fmla="*/ 4585337 w 7175498"/>
              <a:gd name="connsiteY184" fmla="*/ 490938 h 5535789"/>
              <a:gd name="connsiteX185" fmla="*/ 4584236 w 7175498"/>
              <a:gd name="connsiteY185" fmla="*/ 902672 h 5535789"/>
              <a:gd name="connsiteX186" fmla="*/ 4741227 w 7175498"/>
              <a:gd name="connsiteY186" fmla="*/ 1100833 h 5535789"/>
              <a:gd name="connsiteX187" fmla="*/ 5324272 w 7175498"/>
              <a:gd name="connsiteY187" fmla="*/ 1362185 h 5535789"/>
              <a:gd name="connsiteX188" fmla="*/ 5236199 w 7175498"/>
              <a:gd name="connsiteY188" fmla="*/ 1636968 h 5535789"/>
              <a:gd name="connsiteX189" fmla="*/ 5652786 w 7175498"/>
              <a:gd name="connsiteY189" fmla="*/ 1630583 h 5535789"/>
              <a:gd name="connsiteX190" fmla="*/ 5667978 w 7175498"/>
              <a:gd name="connsiteY190" fmla="*/ 1673298 h 5535789"/>
              <a:gd name="connsiteX191" fmla="*/ 5174768 w 7175498"/>
              <a:gd name="connsiteY191" fmla="*/ 1812008 h 5535789"/>
              <a:gd name="connsiteX192" fmla="*/ 5187979 w 7175498"/>
              <a:gd name="connsiteY192" fmla="*/ 1967894 h 5535789"/>
              <a:gd name="connsiteX193" fmla="*/ 5232015 w 7175498"/>
              <a:gd name="connsiteY193" fmla="*/ 1983307 h 5535789"/>
              <a:gd name="connsiteX194" fmla="*/ 5226291 w 7175498"/>
              <a:gd name="connsiteY194" fmla="*/ 2064333 h 5535789"/>
              <a:gd name="connsiteX195" fmla="*/ 5434804 w 7175498"/>
              <a:gd name="connsiteY195" fmla="*/ 1998279 h 5535789"/>
              <a:gd name="connsiteX196" fmla="*/ 5562731 w 7175498"/>
              <a:gd name="connsiteY196" fmla="*/ 1978683 h 5535789"/>
              <a:gd name="connsiteX197" fmla="*/ 5600382 w 7175498"/>
              <a:gd name="connsiteY197" fmla="*/ 2022719 h 5535789"/>
              <a:gd name="connsiteX198" fmla="*/ 5693960 w 7175498"/>
              <a:gd name="connsiteY198" fmla="*/ 2025361 h 5535789"/>
              <a:gd name="connsiteX199" fmla="*/ 5808015 w 7175498"/>
              <a:gd name="connsiteY199" fmla="*/ 1796375 h 5535789"/>
              <a:gd name="connsiteX200" fmla="*/ 5837299 w 7175498"/>
              <a:gd name="connsiteY200" fmla="*/ 1801880 h 5535789"/>
              <a:gd name="connsiteX201" fmla="*/ 5799208 w 7175498"/>
              <a:gd name="connsiteY201" fmla="*/ 1865732 h 5535789"/>
              <a:gd name="connsiteX202" fmla="*/ 5859098 w 7175498"/>
              <a:gd name="connsiteY202" fmla="*/ 1996518 h 5535789"/>
              <a:gd name="connsiteX203" fmla="*/ 5828052 w 7175498"/>
              <a:gd name="connsiteY203" fmla="*/ 2031086 h 5535789"/>
              <a:gd name="connsiteX204" fmla="*/ 6015648 w 7175498"/>
              <a:gd name="connsiteY204" fmla="*/ 2089433 h 5535789"/>
              <a:gd name="connsiteX205" fmla="*/ 6179244 w 7175498"/>
              <a:gd name="connsiteY205" fmla="*/ 1742211 h 5535789"/>
              <a:gd name="connsiteX206" fmla="*/ 6294400 w 7175498"/>
              <a:gd name="connsiteY206" fmla="*/ 1673298 h 5535789"/>
              <a:gd name="connsiteX207" fmla="*/ 6275244 w 7175498"/>
              <a:gd name="connsiteY207" fmla="*/ 2170239 h 5535789"/>
              <a:gd name="connsiteX208" fmla="*/ 6340198 w 7175498"/>
              <a:gd name="connsiteY208" fmla="*/ 2060149 h 5535789"/>
              <a:gd name="connsiteX209" fmla="*/ 6412198 w 7175498"/>
              <a:gd name="connsiteY209" fmla="*/ 2082167 h 5535789"/>
              <a:gd name="connsiteX210" fmla="*/ 6500271 w 7175498"/>
              <a:gd name="connsiteY210" fmla="*/ 2324364 h 5535789"/>
              <a:gd name="connsiteX211" fmla="*/ 6559280 w 7175498"/>
              <a:gd name="connsiteY211" fmla="*/ 2295961 h 5535789"/>
              <a:gd name="connsiteX212" fmla="*/ 6540785 w 7175498"/>
              <a:gd name="connsiteY212" fmla="*/ 2327226 h 5535789"/>
              <a:gd name="connsiteX213" fmla="*/ 6768454 w 7175498"/>
              <a:gd name="connsiteY213" fmla="*/ 2335593 h 5535789"/>
              <a:gd name="connsiteX214" fmla="*/ 6887794 w 7175498"/>
              <a:gd name="connsiteY214" fmla="*/ 2489718 h 5535789"/>
              <a:gd name="connsiteX215" fmla="*/ 6788491 w 7175498"/>
              <a:gd name="connsiteY215" fmla="*/ 2621825 h 5535789"/>
              <a:gd name="connsiteX216" fmla="*/ 6816236 w 7175498"/>
              <a:gd name="connsiteY216" fmla="*/ 2574265 h 5535789"/>
              <a:gd name="connsiteX217" fmla="*/ 6738952 w 7175498"/>
              <a:gd name="connsiteY217" fmla="*/ 2740059 h 5535789"/>
              <a:gd name="connsiteX218" fmla="*/ 6764272 w 7175498"/>
              <a:gd name="connsiteY218" fmla="*/ 2786737 h 5535789"/>
              <a:gd name="connsiteX219" fmla="*/ 6820420 w 7175498"/>
              <a:gd name="connsiteY219" fmla="*/ 2798847 h 5535789"/>
              <a:gd name="connsiteX220" fmla="*/ 6945704 w 7175498"/>
              <a:gd name="connsiteY220" fmla="*/ 2926110 h 5535789"/>
              <a:gd name="connsiteX221" fmla="*/ 6765374 w 7175498"/>
              <a:gd name="connsiteY221" fmla="*/ 3051832 h 5535789"/>
              <a:gd name="connsiteX222" fmla="*/ 6825484 w 7175498"/>
              <a:gd name="connsiteY222" fmla="*/ 3182618 h 5535789"/>
              <a:gd name="connsiteX223" fmla="*/ 7031355 w 7175498"/>
              <a:gd name="connsiteY223" fmla="*/ 3209700 h 5535789"/>
              <a:gd name="connsiteX224" fmla="*/ 6875465 w 7175498"/>
              <a:gd name="connsiteY224" fmla="*/ 3222911 h 5535789"/>
              <a:gd name="connsiteX225" fmla="*/ 6807648 w 7175498"/>
              <a:gd name="connsiteY225" fmla="*/ 3372853 h 5535789"/>
              <a:gd name="connsiteX226" fmla="*/ 6866878 w 7175498"/>
              <a:gd name="connsiteY226" fmla="*/ 3397513 h 5535789"/>
              <a:gd name="connsiteX227" fmla="*/ 6800823 w 7175498"/>
              <a:gd name="connsiteY227" fmla="*/ 3401035 h 5535789"/>
              <a:gd name="connsiteX228" fmla="*/ 6793116 w 7175498"/>
              <a:gd name="connsiteY228" fmla="*/ 3734826 h 5535789"/>
              <a:gd name="connsiteX229" fmla="*/ 6532200 w 7175498"/>
              <a:gd name="connsiteY229" fmla="*/ 3960730 h 5535789"/>
              <a:gd name="connsiteX230" fmla="*/ 6323906 w 7175498"/>
              <a:gd name="connsiteY230" fmla="*/ 4133129 h 5535789"/>
              <a:gd name="connsiteX231" fmla="*/ 6155466 w 7175498"/>
              <a:gd name="connsiteY231" fmla="*/ 4149643 h 5535789"/>
              <a:gd name="connsiteX232" fmla="*/ 6177484 w 7175498"/>
              <a:gd name="connsiteY232" fmla="*/ 4396023 h 5535789"/>
              <a:gd name="connsiteX233" fmla="*/ 6284493 w 7175498"/>
              <a:gd name="connsiteY233" fmla="*/ 4607614 h 5535789"/>
              <a:gd name="connsiteX234" fmla="*/ 6501374 w 7175498"/>
              <a:gd name="connsiteY234" fmla="*/ 4937883 h 5535789"/>
              <a:gd name="connsiteX235" fmla="*/ 6241337 w 7175498"/>
              <a:gd name="connsiteY235" fmla="*/ 4698989 h 5535789"/>
              <a:gd name="connsiteX236" fmla="*/ 5999136 w 7175498"/>
              <a:gd name="connsiteY236" fmla="*/ 4216577 h 5535789"/>
              <a:gd name="connsiteX237" fmla="*/ 5781154 w 7175498"/>
              <a:gd name="connsiteY237" fmla="*/ 4245641 h 5535789"/>
              <a:gd name="connsiteX238" fmla="*/ 5705191 w 7175498"/>
              <a:gd name="connsiteY238" fmla="*/ 4676530 h 5535789"/>
              <a:gd name="connsiteX239" fmla="*/ 5761338 w 7175498"/>
              <a:gd name="connsiteY239" fmla="*/ 4688640 h 5535789"/>
              <a:gd name="connsiteX240" fmla="*/ 5683393 w 7175498"/>
              <a:gd name="connsiteY240" fmla="*/ 4695246 h 5535789"/>
              <a:gd name="connsiteX241" fmla="*/ 5622182 w 7175498"/>
              <a:gd name="connsiteY241" fmla="*/ 4923351 h 5535789"/>
              <a:gd name="connsiteX242" fmla="*/ 5570219 w 7175498"/>
              <a:gd name="connsiteY242" fmla="*/ 4511837 h 5535789"/>
              <a:gd name="connsiteX243" fmla="*/ 5636274 w 7175498"/>
              <a:gd name="connsiteY243" fmla="*/ 4561377 h 5535789"/>
              <a:gd name="connsiteX244" fmla="*/ 5612934 w 7175498"/>
              <a:gd name="connsiteY244" fmla="*/ 4262154 h 5535789"/>
              <a:gd name="connsiteX245" fmla="*/ 5207577 w 7175498"/>
              <a:gd name="connsiteY245" fmla="*/ 4285933 h 5535789"/>
              <a:gd name="connsiteX246" fmla="*/ 5126327 w 7175498"/>
              <a:gd name="connsiteY246" fmla="*/ 4279989 h 5535789"/>
              <a:gd name="connsiteX247" fmla="*/ 5080089 w 7175498"/>
              <a:gd name="connsiteY247" fmla="*/ 4358152 h 5535789"/>
              <a:gd name="connsiteX248" fmla="*/ 4950621 w 7175498"/>
              <a:gd name="connsiteY248" fmla="*/ 4059370 h 5535789"/>
              <a:gd name="connsiteX249" fmla="*/ 4872456 w 7175498"/>
              <a:gd name="connsiteY249" fmla="*/ 4012912 h 5535789"/>
              <a:gd name="connsiteX250" fmla="*/ 4564199 w 7175498"/>
              <a:gd name="connsiteY250" fmla="*/ 3946858 h 5535789"/>
              <a:gd name="connsiteX251" fmla="*/ 4598328 w 7175498"/>
              <a:gd name="connsiteY251" fmla="*/ 3924840 h 5535789"/>
              <a:gd name="connsiteX252" fmla="*/ 4541961 w 7175498"/>
              <a:gd name="connsiteY252" fmla="*/ 3858787 h 5535789"/>
              <a:gd name="connsiteX253" fmla="*/ 4302621 w 7175498"/>
              <a:gd name="connsiteY253" fmla="*/ 4065755 h 5535789"/>
              <a:gd name="connsiteX254" fmla="*/ 4166328 w 7175498"/>
              <a:gd name="connsiteY254" fmla="*/ 4259952 h 5535789"/>
              <a:gd name="connsiteX255" fmla="*/ 4423942 w 7175498"/>
              <a:gd name="connsiteY255" fmla="*/ 4645485 h 5535789"/>
              <a:gd name="connsiteX256" fmla="*/ 4709080 w 7175498"/>
              <a:gd name="connsiteY256" fmla="*/ 4877994 h 5535789"/>
              <a:gd name="connsiteX257" fmla="*/ 4728456 w 7175498"/>
              <a:gd name="connsiteY257" fmla="*/ 5005918 h 5535789"/>
              <a:gd name="connsiteX258" fmla="*/ 4628493 w 7175498"/>
              <a:gd name="connsiteY258" fmla="*/ 4978175 h 5535789"/>
              <a:gd name="connsiteX259" fmla="*/ 4295796 w 7175498"/>
              <a:gd name="connsiteY259" fmla="*/ 4558735 h 5535789"/>
              <a:gd name="connsiteX260" fmla="*/ 4006475 w 7175498"/>
              <a:gd name="connsiteY260" fmla="*/ 4725410 h 5535789"/>
              <a:gd name="connsiteX261" fmla="*/ 3818879 w 7175498"/>
              <a:gd name="connsiteY261" fmla="*/ 4667063 h 5535789"/>
              <a:gd name="connsiteX262" fmla="*/ 3453374 w 7175498"/>
              <a:gd name="connsiteY262" fmla="*/ 4534956 h 5535789"/>
              <a:gd name="connsiteX263" fmla="*/ 3375870 w 7175498"/>
              <a:gd name="connsiteY263" fmla="*/ 4647687 h 5535789"/>
              <a:gd name="connsiteX264" fmla="*/ 3301228 w 7175498"/>
              <a:gd name="connsiteY264" fmla="*/ 4666622 h 5535789"/>
              <a:gd name="connsiteX265" fmla="*/ 3306952 w 7175498"/>
              <a:gd name="connsiteY265" fmla="*/ 4585597 h 5535789"/>
              <a:gd name="connsiteX266" fmla="*/ 3073118 w 7175498"/>
              <a:gd name="connsiteY266" fmla="*/ 4605413 h 5535789"/>
              <a:gd name="connsiteX267" fmla="*/ 3030402 w 7175498"/>
              <a:gd name="connsiteY267" fmla="*/ 4802032 h 5535789"/>
              <a:gd name="connsiteX268" fmla="*/ 3086549 w 7175498"/>
              <a:gd name="connsiteY268" fmla="*/ 4814362 h 5535789"/>
              <a:gd name="connsiteX269" fmla="*/ 3073118 w 7175498"/>
              <a:gd name="connsiteY269" fmla="*/ 5229179 h 5535789"/>
              <a:gd name="connsiteX270" fmla="*/ 3157448 w 7175498"/>
              <a:gd name="connsiteY270" fmla="*/ 5247454 h 5535789"/>
              <a:gd name="connsiteX271" fmla="*/ 3117154 w 7175498"/>
              <a:gd name="connsiteY271" fmla="*/ 5297655 h 5535789"/>
              <a:gd name="connsiteX272" fmla="*/ 2982622 w 7175498"/>
              <a:gd name="connsiteY272" fmla="*/ 5239087 h 5535789"/>
              <a:gd name="connsiteX273" fmla="*/ 2979099 w 7175498"/>
              <a:gd name="connsiteY273" fmla="*/ 5173033 h 5535789"/>
              <a:gd name="connsiteX274" fmla="*/ 2999576 w 7175498"/>
              <a:gd name="connsiteY274" fmla="*/ 4889223 h 5535789"/>
              <a:gd name="connsiteX275" fmla="*/ 2977558 w 7175498"/>
              <a:gd name="connsiteY275" fmla="*/ 4907938 h 5535789"/>
              <a:gd name="connsiteX276" fmla="*/ 3008604 w 7175498"/>
              <a:gd name="connsiteY276" fmla="*/ 4873590 h 5535789"/>
              <a:gd name="connsiteX277" fmla="*/ 2995613 w 7175498"/>
              <a:gd name="connsiteY277" fmla="*/ 4770549 h 5535789"/>
              <a:gd name="connsiteX278" fmla="*/ 2906219 w 7175498"/>
              <a:gd name="connsiteY278" fmla="*/ 4992489 h 5535789"/>
              <a:gd name="connsiteX279" fmla="*/ 2675466 w 7175498"/>
              <a:gd name="connsiteY279" fmla="*/ 5024855 h 5535789"/>
              <a:gd name="connsiteX280" fmla="*/ 2603687 w 7175498"/>
              <a:gd name="connsiteY280" fmla="*/ 5002837 h 5535789"/>
              <a:gd name="connsiteX281" fmla="*/ 2550402 w 7175498"/>
              <a:gd name="connsiteY281" fmla="*/ 4950214 h 5535789"/>
              <a:gd name="connsiteX282" fmla="*/ 2344751 w 7175498"/>
              <a:gd name="connsiteY282" fmla="*/ 5029038 h 5535789"/>
              <a:gd name="connsiteX283" fmla="*/ 2260421 w 7175498"/>
              <a:gd name="connsiteY283" fmla="*/ 5010763 h 5535789"/>
              <a:gd name="connsiteX284" fmla="*/ 2375797 w 7175498"/>
              <a:gd name="connsiteY284" fmla="*/ 4994690 h 5535789"/>
              <a:gd name="connsiteX285" fmla="*/ 2134916 w 7175498"/>
              <a:gd name="connsiteY285" fmla="*/ 4830437 h 5535789"/>
              <a:gd name="connsiteX286" fmla="*/ 2197228 w 7175498"/>
              <a:gd name="connsiteY286" fmla="*/ 4814584 h 5535789"/>
              <a:gd name="connsiteX287" fmla="*/ 2299834 w 7175498"/>
              <a:gd name="connsiteY287" fmla="*/ 4748531 h 5535789"/>
              <a:gd name="connsiteX288" fmla="*/ 2233779 w 7175498"/>
              <a:gd name="connsiteY288" fmla="*/ 4752054 h 5535789"/>
              <a:gd name="connsiteX289" fmla="*/ 2227393 w 7175498"/>
              <a:gd name="connsiteY289" fmla="*/ 4726953 h 5535789"/>
              <a:gd name="connsiteX290" fmla="*/ 2298072 w 7175498"/>
              <a:gd name="connsiteY290" fmla="*/ 4536499 h 5535789"/>
              <a:gd name="connsiteX291" fmla="*/ 2359944 w 7175498"/>
              <a:gd name="connsiteY291" fmla="*/ 4414520 h 5535789"/>
              <a:gd name="connsiteX292" fmla="*/ 2400457 w 7175498"/>
              <a:gd name="connsiteY292" fmla="*/ 4417382 h 5535789"/>
              <a:gd name="connsiteX293" fmla="*/ 2375357 w 7175498"/>
              <a:gd name="connsiteY293" fmla="*/ 4370704 h 5535789"/>
              <a:gd name="connsiteX294" fmla="*/ 2025706 w 7175498"/>
              <a:gd name="connsiteY294" fmla="*/ 4300687 h 5535789"/>
              <a:gd name="connsiteX295" fmla="*/ 2006990 w 7175498"/>
              <a:gd name="connsiteY295" fmla="*/ 4331953 h 5535789"/>
              <a:gd name="connsiteX296" fmla="*/ 2022403 w 7175498"/>
              <a:gd name="connsiteY296" fmla="*/ 4287917 h 5535789"/>
              <a:gd name="connsiteX297" fmla="*/ 1990697 w 7175498"/>
              <a:gd name="connsiteY297" fmla="*/ 4163296 h 5535789"/>
              <a:gd name="connsiteX298" fmla="*/ 1900201 w 7175498"/>
              <a:gd name="connsiteY298" fmla="*/ 4173204 h 5535789"/>
              <a:gd name="connsiteX299" fmla="*/ 1968678 w 7175498"/>
              <a:gd name="connsiteY299" fmla="*/ 4129168 h 5535789"/>
              <a:gd name="connsiteX300" fmla="*/ 1828862 w 7175498"/>
              <a:gd name="connsiteY300" fmla="*/ 4002565 h 5535789"/>
              <a:gd name="connsiteX301" fmla="*/ 1852201 w 7175498"/>
              <a:gd name="connsiteY301" fmla="*/ 3933209 h 5535789"/>
              <a:gd name="connsiteX302" fmla="*/ 1802440 w 7175498"/>
              <a:gd name="connsiteY302" fmla="*/ 3945979 h 5535789"/>
              <a:gd name="connsiteX303" fmla="*/ 1836349 w 7175498"/>
              <a:gd name="connsiteY303" fmla="*/ 3870898 h 5535789"/>
              <a:gd name="connsiteX304" fmla="*/ 1543064 w 7175498"/>
              <a:gd name="connsiteY304" fmla="*/ 3866055 h 5535789"/>
              <a:gd name="connsiteX305" fmla="*/ 1515321 w 7175498"/>
              <a:gd name="connsiteY305" fmla="*/ 3912953 h 5535789"/>
              <a:gd name="connsiteX306" fmla="*/ 1518183 w 7175498"/>
              <a:gd name="connsiteY306" fmla="*/ 3872440 h 5535789"/>
              <a:gd name="connsiteX307" fmla="*/ 1209927 w 7175498"/>
              <a:gd name="connsiteY307" fmla="*/ 4017317 h 5535789"/>
              <a:gd name="connsiteX308" fmla="*/ 783211 w 7175498"/>
              <a:gd name="connsiteY308" fmla="*/ 4166158 h 5535789"/>
              <a:gd name="connsiteX309" fmla="*/ 1184385 w 7175498"/>
              <a:gd name="connsiteY309" fmla="*/ 3917797 h 5535789"/>
              <a:gd name="connsiteX310" fmla="*/ 1131761 w 7175498"/>
              <a:gd name="connsiteY310" fmla="*/ 3971080 h 5535789"/>
              <a:gd name="connsiteX311" fmla="*/ 1462037 w 7175498"/>
              <a:gd name="connsiteY311" fmla="*/ 3807267 h 5535789"/>
              <a:gd name="connsiteX312" fmla="*/ 1748274 w 7175498"/>
              <a:gd name="connsiteY312" fmla="*/ 3681104 h 5535789"/>
              <a:gd name="connsiteX313" fmla="*/ 1560899 w 7175498"/>
              <a:gd name="connsiteY313" fmla="*/ 3622757 h 5535789"/>
              <a:gd name="connsiteX314" fmla="*/ 1472825 w 7175498"/>
              <a:gd name="connsiteY314" fmla="*/ 3485806 h 5535789"/>
              <a:gd name="connsiteX315" fmla="*/ 1494844 w 7175498"/>
              <a:gd name="connsiteY315" fmla="*/ 3467091 h 5535789"/>
              <a:gd name="connsiteX316" fmla="*/ 1765890 w 7175498"/>
              <a:gd name="connsiteY316" fmla="*/ 3384744 h 5535789"/>
              <a:gd name="connsiteX317" fmla="*/ 1691027 w 7175498"/>
              <a:gd name="connsiteY317" fmla="*/ 3403679 h 5535789"/>
              <a:gd name="connsiteX318" fmla="*/ 1768752 w 7175498"/>
              <a:gd name="connsiteY318" fmla="*/ 3344231 h 5535789"/>
              <a:gd name="connsiteX319" fmla="*/ 1431211 w 7175498"/>
              <a:gd name="connsiteY319" fmla="*/ 3217849 h 5535789"/>
              <a:gd name="connsiteX320" fmla="*/ 1356569 w 7175498"/>
              <a:gd name="connsiteY320" fmla="*/ 3237004 h 5535789"/>
              <a:gd name="connsiteX321" fmla="*/ 1390697 w 7175498"/>
              <a:gd name="connsiteY321" fmla="*/ 3214986 h 5535789"/>
              <a:gd name="connsiteX322" fmla="*/ 1240972 w 7175498"/>
              <a:gd name="connsiteY322" fmla="*/ 3200014 h 5535789"/>
              <a:gd name="connsiteX323" fmla="*/ 1105780 w 7175498"/>
              <a:gd name="connsiteY323" fmla="*/ 2982257 h 5535789"/>
              <a:gd name="connsiteX324" fmla="*/ 728386 w 7175498"/>
              <a:gd name="connsiteY324" fmla="*/ 3012202 h 5535789"/>
              <a:gd name="connsiteX325" fmla="*/ 475615 w 7175498"/>
              <a:gd name="connsiteY325" fmla="*/ 2957377 h 5535789"/>
              <a:gd name="connsiteX326" fmla="*/ 856093 w 7175498"/>
              <a:gd name="connsiteY326" fmla="*/ 2939983 h 5535789"/>
              <a:gd name="connsiteX327" fmla="*/ 1261449 w 7175498"/>
              <a:gd name="connsiteY327" fmla="*/ 2916204 h 5535789"/>
              <a:gd name="connsiteX328" fmla="*/ 1192972 w 7175498"/>
              <a:gd name="connsiteY328" fmla="*/ 2960240 h 5535789"/>
              <a:gd name="connsiteX329" fmla="*/ 1218073 w 7175498"/>
              <a:gd name="connsiteY329" fmla="*/ 3006917 h 5535789"/>
              <a:gd name="connsiteX330" fmla="*/ 1740128 w 7175498"/>
              <a:gd name="connsiteY330" fmla="*/ 3232160 h 5535789"/>
              <a:gd name="connsiteX331" fmla="*/ 1627174 w 7175498"/>
              <a:gd name="connsiteY331" fmla="*/ 3101814 h 5535789"/>
              <a:gd name="connsiteX332" fmla="*/ 1671211 w 7175498"/>
              <a:gd name="connsiteY332" fmla="*/ 3064164 h 5535789"/>
              <a:gd name="connsiteX333" fmla="*/ 1573890 w 7175498"/>
              <a:gd name="connsiteY333" fmla="*/ 2942845 h 5535789"/>
              <a:gd name="connsiteX334" fmla="*/ 1611101 w 7175498"/>
              <a:gd name="connsiteY334" fmla="*/ 2880315 h 5535789"/>
              <a:gd name="connsiteX335" fmla="*/ 1554734 w 7175498"/>
              <a:gd name="connsiteY335" fmla="*/ 2868205 h 5535789"/>
              <a:gd name="connsiteX336" fmla="*/ 1629596 w 7175498"/>
              <a:gd name="connsiteY336" fmla="*/ 2849049 h 5535789"/>
              <a:gd name="connsiteX337" fmla="*/ 1682440 w 7175498"/>
              <a:gd name="connsiteY337" fmla="*/ 2795766 h 5535789"/>
              <a:gd name="connsiteX338" fmla="*/ 1678697 w 7175498"/>
              <a:gd name="connsiteY338" fmla="*/ 2677310 h 5535789"/>
              <a:gd name="connsiteX339" fmla="*/ 1824899 w 7175498"/>
              <a:gd name="connsiteY339" fmla="*/ 2573606 h 5535789"/>
              <a:gd name="connsiteX340" fmla="*/ 1979027 w 7175498"/>
              <a:gd name="connsiteY340" fmla="*/ 2295300 h 5535789"/>
              <a:gd name="connsiteX341" fmla="*/ 2025706 w 7175498"/>
              <a:gd name="connsiteY341" fmla="*/ 2269980 h 5535789"/>
              <a:gd name="connsiteX342" fmla="*/ 1981670 w 7175498"/>
              <a:gd name="connsiteY342" fmla="*/ 2254567 h 5535789"/>
              <a:gd name="connsiteX343" fmla="*/ 2311944 w 7175498"/>
              <a:gd name="connsiteY343" fmla="*/ 1984848 h 5535789"/>
              <a:gd name="connsiteX344" fmla="*/ 2289925 w 7175498"/>
              <a:gd name="connsiteY344" fmla="*/ 2003563 h 5535789"/>
              <a:gd name="connsiteX345" fmla="*/ 2075027 w 7175498"/>
              <a:gd name="connsiteY345" fmla="*/ 1727900 h 5535789"/>
              <a:gd name="connsiteX346" fmla="*/ 2078109 w 7175498"/>
              <a:gd name="connsiteY346" fmla="*/ 1740450 h 5535789"/>
              <a:gd name="connsiteX347" fmla="*/ 1956348 w 7175498"/>
              <a:gd name="connsiteY347" fmla="*/ 1731643 h 5535789"/>
              <a:gd name="connsiteX348" fmla="*/ 1485816 w 7175498"/>
              <a:gd name="connsiteY348" fmla="*/ 1812008 h 5535789"/>
              <a:gd name="connsiteX349" fmla="*/ 1871577 w 7175498"/>
              <a:gd name="connsiteY349" fmla="*/ 1607244 h 5535789"/>
              <a:gd name="connsiteX350" fmla="*/ 2013816 w 7175498"/>
              <a:gd name="connsiteY350" fmla="*/ 1545374 h 5535789"/>
              <a:gd name="connsiteX351" fmla="*/ 2060935 w 7175498"/>
              <a:gd name="connsiteY351" fmla="*/ 1573117 h 5535789"/>
              <a:gd name="connsiteX352" fmla="*/ 2050367 w 7175498"/>
              <a:gd name="connsiteY352" fmla="*/ 1553741 h 5535789"/>
              <a:gd name="connsiteX353" fmla="*/ 2167063 w 7175498"/>
              <a:gd name="connsiteY353" fmla="*/ 1625739 h 5535789"/>
              <a:gd name="connsiteX354" fmla="*/ 2251173 w 7175498"/>
              <a:gd name="connsiteY354" fmla="*/ 1590951 h 5535789"/>
              <a:gd name="connsiteX355" fmla="*/ 2201632 w 7175498"/>
              <a:gd name="connsiteY355" fmla="*/ 1657005 h 5535789"/>
              <a:gd name="connsiteX356" fmla="*/ 2396054 w 7175498"/>
              <a:gd name="connsiteY356" fmla="*/ 1846136 h 5535789"/>
              <a:gd name="connsiteX357" fmla="*/ 2370953 w 7175498"/>
              <a:gd name="connsiteY357" fmla="*/ 1852521 h 5535789"/>
              <a:gd name="connsiteX358" fmla="*/ 2507907 w 7175498"/>
              <a:gd name="connsiteY358" fmla="*/ 1764449 h 5535789"/>
              <a:gd name="connsiteX359" fmla="*/ 2409265 w 7175498"/>
              <a:gd name="connsiteY359" fmla="*/ 1378038 h 5535789"/>
              <a:gd name="connsiteX360" fmla="*/ 2392531 w 7175498"/>
              <a:gd name="connsiteY360" fmla="*/ 1156758 h 5535789"/>
              <a:gd name="connsiteX361" fmla="*/ 2477081 w 7175498"/>
              <a:gd name="connsiteY361" fmla="*/ 1228096 h 5535789"/>
              <a:gd name="connsiteX362" fmla="*/ 2545778 w 7175498"/>
              <a:gd name="connsiteY362" fmla="*/ 1237123 h 5535789"/>
              <a:gd name="connsiteX363" fmla="*/ 2492714 w 7175498"/>
              <a:gd name="connsiteY363" fmla="*/ 1237123 h 5535789"/>
              <a:gd name="connsiteX364" fmla="*/ 2530806 w 7175498"/>
              <a:gd name="connsiteY364" fmla="*/ 1333562 h 5535789"/>
              <a:gd name="connsiteX365" fmla="*/ 2497118 w 7175498"/>
              <a:gd name="connsiteY365" fmla="*/ 1461706 h 5535789"/>
              <a:gd name="connsiteX366" fmla="*/ 2778732 w 7175498"/>
              <a:gd name="connsiteY366" fmla="*/ 1681885 h 5535789"/>
              <a:gd name="connsiteX367" fmla="*/ 2793485 w 7175498"/>
              <a:gd name="connsiteY367" fmla="*/ 1478880 h 5535789"/>
              <a:gd name="connsiteX368" fmla="*/ 2846989 w 7175498"/>
              <a:gd name="connsiteY368" fmla="*/ 1584786 h 5535789"/>
              <a:gd name="connsiteX369" fmla="*/ 3088090 w 7175498"/>
              <a:gd name="connsiteY369" fmla="*/ 1801880 h 5535789"/>
              <a:gd name="connsiteX370" fmla="*/ 3333595 w 7175498"/>
              <a:gd name="connsiteY370" fmla="*/ 1566951 h 5535789"/>
              <a:gd name="connsiteX371" fmla="*/ 3765594 w 7175498"/>
              <a:gd name="connsiteY371" fmla="*/ 1230958 h 5535789"/>
              <a:gd name="connsiteX372" fmla="*/ 4260346 w 7175498"/>
              <a:gd name="connsiteY372" fmla="*/ 985239 h 5535789"/>
              <a:gd name="connsiteX373" fmla="*/ 4360530 w 7175498"/>
              <a:gd name="connsiteY373" fmla="*/ 1065824 h 5535789"/>
              <a:gd name="connsiteX374" fmla="*/ 4432089 w 7175498"/>
              <a:gd name="connsiteY374" fmla="*/ 1034339 h 5535789"/>
              <a:gd name="connsiteX375" fmla="*/ 4529410 w 7175498"/>
              <a:gd name="connsiteY375" fmla="*/ 531671 h 5535789"/>
              <a:gd name="connsiteX376" fmla="*/ 4585337 w 7175498"/>
              <a:gd name="connsiteY376" fmla="*/ 490938 h 5535789"/>
              <a:gd name="connsiteX377" fmla="*/ 2036501 w 7175498"/>
              <a:gd name="connsiteY377" fmla="*/ 330689 h 5535789"/>
              <a:gd name="connsiteX378" fmla="*/ 2090418 w 7175498"/>
              <a:gd name="connsiteY378" fmla="*/ 489437 h 5535789"/>
              <a:gd name="connsiteX379" fmla="*/ 2036501 w 7175498"/>
              <a:gd name="connsiteY379" fmla="*/ 330689 h 5535789"/>
              <a:gd name="connsiteX380" fmla="*/ 3254386 w 7175498"/>
              <a:gd name="connsiteY380" fmla="*/ 6783 h 5535789"/>
              <a:gd name="connsiteX381" fmla="*/ 3421716 w 7175498"/>
              <a:gd name="connsiteY381" fmla="*/ 455147 h 5535789"/>
              <a:gd name="connsiteX382" fmla="*/ 3188335 w 7175498"/>
              <a:gd name="connsiteY382" fmla="*/ 10086 h 5535789"/>
              <a:gd name="connsiteX383" fmla="*/ 3254386 w 7175498"/>
              <a:gd name="connsiteY383" fmla="*/ 6783 h 5535789"/>
              <a:gd name="connsiteX384" fmla="*/ 4231305 w 7175498"/>
              <a:gd name="connsiteY384" fmla="*/ 613 h 5535789"/>
              <a:gd name="connsiteX385" fmla="*/ 4222050 w 7175498"/>
              <a:gd name="connsiteY385" fmla="*/ 104627 h 5535789"/>
              <a:gd name="connsiteX386" fmla="*/ 4209052 w 7175498"/>
              <a:gd name="connsiteY386" fmla="*/ 1723 h 5535789"/>
              <a:gd name="connsiteX387" fmla="*/ 4231305 w 7175498"/>
              <a:gd name="connsiteY387" fmla="*/ 613 h 5535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</a:cxnLst>
            <a:rect l="l" t="t" r="r" b="b"/>
            <a:pathLst>
              <a:path w="7175498" h="5535789">
                <a:moveTo>
                  <a:pt x="2634451" y="5207403"/>
                </a:moveTo>
                <a:cubicBezTo>
                  <a:pt x="2649375" y="5206522"/>
                  <a:pt x="2666031" y="5210044"/>
                  <a:pt x="2670759" y="5212686"/>
                </a:cubicBezTo>
                <a:cubicBezTo>
                  <a:pt x="2672078" y="5258920"/>
                  <a:pt x="2630520" y="5238225"/>
                  <a:pt x="2608532" y="5228538"/>
                </a:cubicBezTo>
                <a:cubicBezTo>
                  <a:pt x="2606334" y="5213567"/>
                  <a:pt x="2619526" y="5208283"/>
                  <a:pt x="2634451" y="5207403"/>
                </a:cubicBezTo>
                <a:close/>
                <a:moveTo>
                  <a:pt x="3220328" y="5171457"/>
                </a:moveTo>
                <a:cubicBezTo>
                  <a:pt x="3226633" y="5170081"/>
                  <a:pt x="3234369" y="5169779"/>
                  <a:pt x="3244849" y="5171815"/>
                </a:cubicBezTo>
                <a:cubicBezTo>
                  <a:pt x="3241098" y="5204168"/>
                  <a:pt x="3180644" y="5218915"/>
                  <a:pt x="3166745" y="5178638"/>
                </a:cubicBezTo>
                <a:cubicBezTo>
                  <a:pt x="3195372" y="5189367"/>
                  <a:pt x="3201412" y="5175584"/>
                  <a:pt x="3220328" y="5171457"/>
                </a:cubicBezTo>
                <a:close/>
                <a:moveTo>
                  <a:pt x="2190080" y="5149066"/>
                </a:moveTo>
                <a:cubicBezTo>
                  <a:pt x="2229483" y="5159584"/>
                  <a:pt x="2159702" y="5193108"/>
                  <a:pt x="2153098" y="5211295"/>
                </a:cubicBezTo>
                <a:cubicBezTo>
                  <a:pt x="2113915" y="5200777"/>
                  <a:pt x="2183696" y="5167253"/>
                  <a:pt x="2190080" y="5149066"/>
                </a:cubicBezTo>
                <a:close/>
                <a:moveTo>
                  <a:pt x="2932428" y="5145891"/>
                </a:moveTo>
                <a:cubicBezTo>
                  <a:pt x="2921537" y="5164489"/>
                  <a:pt x="2907947" y="5181365"/>
                  <a:pt x="2892102" y="5195966"/>
                </a:cubicBezTo>
                <a:cubicBezTo>
                  <a:pt x="2860370" y="5213835"/>
                  <a:pt x="2860811" y="5177657"/>
                  <a:pt x="2835910" y="5183834"/>
                </a:cubicBezTo>
                <a:cubicBezTo>
                  <a:pt x="2835910" y="5163098"/>
                  <a:pt x="2860811" y="5189128"/>
                  <a:pt x="2857946" y="5164862"/>
                </a:cubicBezTo>
                <a:cubicBezTo>
                  <a:pt x="2872710" y="5163759"/>
                  <a:pt x="2868083" y="5175672"/>
                  <a:pt x="2861031" y="5177436"/>
                </a:cubicBezTo>
                <a:cubicBezTo>
                  <a:pt x="2874914" y="5201702"/>
                  <a:pt x="2903561" y="5147435"/>
                  <a:pt x="2932428" y="5145891"/>
                </a:cubicBezTo>
                <a:close/>
                <a:moveTo>
                  <a:pt x="2330725" y="5113378"/>
                </a:moveTo>
                <a:cubicBezTo>
                  <a:pt x="2432063" y="5107316"/>
                  <a:pt x="2497414" y="5161883"/>
                  <a:pt x="2582569" y="5182371"/>
                </a:cubicBezTo>
                <a:cubicBezTo>
                  <a:pt x="2595111" y="5316978"/>
                  <a:pt x="2604133" y="5448059"/>
                  <a:pt x="2518758" y="5504237"/>
                </a:cubicBezTo>
                <a:cubicBezTo>
                  <a:pt x="2362971" y="5606899"/>
                  <a:pt x="2203663" y="5442992"/>
                  <a:pt x="2186940" y="5243616"/>
                </a:cubicBezTo>
                <a:cubicBezTo>
                  <a:pt x="2207403" y="5238329"/>
                  <a:pt x="2208944" y="5203520"/>
                  <a:pt x="2252951" y="5187218"/>
                </a:cubicBezTo>
                <a:cubicBezTo>
                  <a:pt x="2258012" y="5143157"/>
                  <a:pt x="2210264" y="5187218"/>
                  <a:pt x="2215325" y="5143157"/>
                </a:cubicBezTo>
                <a:cubicBezTo>
                  <a:pt x="2259168" y="5124155"/>
                  <a:pt x="2296945" y="5115398"/>
                  <a:pt x="2330725" y="5113378"/>
                </a:cubicBezTo>
                <a:close/>
                <a:moveTo>
                  <a:pt x="2230118" y="5045561"/>
                </a:moveTo>
                <a:cubicBezTo>
                  <a:pt x="2220200" y="5085942"/>
                  <a:pt x="2171493" y="5102932"/>
                  <a:pt x="2146367" y="5133825"/>
                </a:cubicBezTo>
                <a:cubicBezTo>
                  <a:pt x="2139315" y="5111759"/>
                  <a:pt x="2155183" y="5102712"/>
                  <a:pt x="2146367" y="5080646"/>
                </a:cubicBezTo>
                <a:cubicBezTo>
                  <a:pt x="2204552" y="5080867"/>
                  <a:pt x="2187361" y="5070275"/>
                  <a:pt x="2230118" y="5045561"/>
                </a:cubicBezTo>
                <a:close/>
                <a:moveTo>
                  <a:pt x="1576182" y="5042550"/>
                </a:moveTo>
                <a:cubicBezTo>
                  <a:pt x="1580969" y="5042519"/>
                  <a:pt x="1586624" y="5044159"/>
                  <a:pt x="1594071" y="5048348"/>
                </a:cubicBezTo>
                <a:cubicBezTo>
                  <a:pt x="1598294" y="5061618"/>
                  <a:pt x="1596631" y="5076061"/>
                  <a:pt x="1589505" y="5088028"/>
                </a:cubicBezTo>
                <a:cubicBezTo>
                  <a:pt x="1582377" y="5099994"/>
                  <a:pt x="1570467" y="5108343"/>
                  <a:pt x="1556777" y="5110965"/>
                </a:cubicBezTo>
                <a:cubicBezTo>
                  <a:pt x="1542817" y="5099090"/>
                  <a:pt x="1533838" y="5082406"/>
                  <a:pt x="1531620" y="5064222"/>
                </a:cubicBezTo>
                <a:cubicBezTo>
                  <a:pt x="1555288" y="5057773"/>
                  <a:pt x="1561825" y="5042643"/>
                  <a:pt x="1576182" y="5042550"/>
                </a:cubicBezTo>
                <a:close/>
                <a:moveTo>
                  <a:pt x="2104390" y="4918985"/>
                </a:moveTo>
                <a:cubicBezTo>
                  <a:pt x="2143315" y="4918765"/>
                  <a:pt x="2160688" y="4954430"/>
                  <a:pt x="2185758" y="4977766"/>
                </a:cubicBezTo>
                <a:cubicBezTo>
                  <a:pt x="2202032" y="4968740"/>
                  <a:pt x="2188617" y="4943862"/>
                  <a:pt x="2185758" y="4924709"/>
                </a:cubicBezTo>
                <a:cubicBezTo>
                  <a:pt x="2202032" y="4913481"/>
                  <a:pt x="2228642" y="4965437"/>
                  <a:pt x="2226443" y="4927571"/>
                </a:cubicBezTo>
                <a:cubicBezTo>
                  <a:pt x="2251073" y="4929552"/>
                  <a:pt x="2218086" y="4985251"/>
                  <a:pt x="2188837" y="4990315"/>
                </a:cubicBezTo>
                <a:cubicBezTo>
                  <a:pt x="2167725" y="4954650"/>
                  <a:pt x="2114286" y="4973583"/>
                  <a:pt x="2104390" y="4918985"/>
                </a:cubicBezTo>
                <a:close/>
                <a:moveTo>
                  <a:pt x="2041639" y="4884879"/>
                </a:moveTo>
                <a:cubicBezTo>
                  <a:pt x="2045028" y="4884080"/>
                  <a:pt x="2047931" y="4884151"/>
                  <a:pt x="2050574" y="4885874"/>
                </a:cubicBezTo>
                <a:cubicBezTo>
                  <a:pt x="2054098" y="4888171"/>
                  <a:pt x="2057158" y="4893407"/>
                  <a:pt x="2060287" y="4903437"/>
                </a:cubicBezTo>
                <a:cubicBezTo>
                  <a:pt x="2038548" y="4910491"/>
                  <a:pt x="2029545" y="4894619"/>
                  <a:pt x="2007586" y="4903437"/>
                </a:cubicBezTo>
                <a:cubicBezTo>
                  <a:pt x="2032180" y="4948187"/>
                  <a:pt x="2063581" y="4913798"/>
                  <a:pt x="2091688" y="4921734"/>
                </a:cubicBezTo>
                <a:cubicBezTo>
                  <a:pt x="2083124" y="4964280"/>
                  <a:pt x="2035255" y="4925261"/>
                  <a:pt x="2004512" y="4944219"/>
                </a:cubicBezTo>
                <a:lnTo>
                  <a:pt x="1991995" y="4894399"/>
                </a:lnTo>
                <a:cubicBezTo>
                  <a:pt x="2016946" y="4897498"/>
                  <a:pt x="2031475" y="4887276"/>
                  <a:pt x="2041639" y="4884879"/>
                </a:cubicBezTo>
                <a:close/>
                <a:moveTo>
                  <a:pt x="2122397" y="4834631"/>
                </a:moveTo>
                <a:cubicBezTo>
                  <a:pt x="2133598" y="4862680"/>
                  <a:pt x="2090110" y="4857821"/>
                  <a:pt x="2094723" y="4881895"/>
                </a:cubicBezTo>
                <a:cubicBezTo>
                  <a:pt x="2080007" y="4883000"/>
                  <a:pt x="2084620" y="4871073"/>
                  <a:pt x="2091428" y="4869306"/>
                </a:cubicBezTo>
                <a:cubicBezTo>
                  <a:pt x="2080498" y="4860694"/>
                  <a:pt x="2072763" y="4848637"/>
                  <a:pt x="2069465" y="4835072"/>
                </a:cubicBezTo>
                <a:cubicBezTo>
                  <a:pt x="2082204" y="4832201"/>
                  <a:pt x="2083521" y="4847882"/>
                  <a:pt x="2088353" y="4856717"/>
                </a:cubicBezTo>
                <a:cubicBezTo>
                  <a:pt x="2096871" y="4845674"/>
                  <a:pt x="2108880" y="4837883"/>
                  <a:pt x="2122397" y="4834631"/>
                </a:cubicBezTo>
                <a:close/>
                <a:moveTo>
                  <a:pt x="2328237" y="4649010"/>
                </a:moveTo>
                <a:cubicBezTo>
                  <a:pt x="2328237" y="4664642"/>
                  <a:pt x="2270329" y="4697229"/>
                  <a:pt x="2316127" y="4705155"/>
                </a:cubicBezTo>
                <a:cubicBezTo>
                  <a:pt x="2319650" y="4691725"/>
                  <a:pt x="2361485" y="4649670"/>
                  <a:pt x="2328237" y="4649010"/>
                </a:cubicBezTo>
                <a:close/>
                <a:moveTo>
                  <a:pt x="2455063" y="4417162"/>
                </a:moveTo>
                <a:lnTo>
                  <a:pt x="2405301" y="4429932"/>
                </a:lnTo>
                <a:cubicBezTo>
                  <a:pt x="2407283" y="4487399"/>
                  <a:pt x="2389448" y="4533196"/>
                  <a:pt x="2377999" y="4582736"/>
                </a:cubicBezTo>
                <a:cubicBezTo>
                  <a:pt x="2400678" y="4580754"/>
                  <a:pt x="2411687" y="4597488"/>
                  <a:pt x="2415430" y="4626772"/>
                </a:cubicBezTo>
                <a:cubicBezTo>
                  <a:pt x="2583870" y="4607616"/>
                  <a:pt x="2555246" y="4464060"/>
                  <a:pt x="2455063" y="4417162"/>
                </a:cubicBezTo>
                <a:close/>
                <a:moveTo>
                  <a:pt x="6924675" y="4405801"/>
                </a:moveTo>
                <a:cubicBezTo>
                  <a:pt x="6962111" y="4402941"/>
                  <a:pt x="6959689" y="4466300"/>
                  <a:pt x="7012760" y="4436600"/>
                </a:cubicBezTo>
                <a:cubicBezTo>
                  <a:pt x="7005053" y="4512278"/>
                  <a:pt x="7073980" y="4523938"/>
                  <a:pt x="7131676" y="4538898"/>
                </a:cubicBezTo>
                <a:cubicBezTo>
                  <a:pt x="7138723" y="4605776"/>
                  <a:pt x="7134098" y="4608856"/>
                  <a:pt x="7175498" y="4660115"/>
                </a:cubicBezTo>
                <a:cubicBezTo>
                  <a:pt x="7054381" y="4638335"/>
                  <a:pt x="7012760" y="4483459"/>
                  <a:pt x="6924675" y="4405801"/>
                </a:cubicBezTo>
                <a:close/>
                <a:moveTo>
                  <a:pt x="6888433" y="4294058"/>
                </a:moveTo>
                <a:cubicBezTo>
                  <a:pt x="6927522" y="4295499"/>
                  <a:pt x="6961685" y="4397662"/>
                  <a:pt x="7005953" y="4411717"/>
                </a:cubicBezTo>
                <a:cubicBezTo>
                  <a:pt x="6959981" y="4425800"/>
                  <a:pt x="6898611" y="4333823"/>
                  <a:pt x="6871335" y="4300157"/>
                </a:cubicBezTo>
                <a:cubicBezTo>
                  <a:pt x="6877164" y="4295702"/>
                  <a:pt x="6882849" y="4293852"/>
                  <a:pt x="6888433" y="4294058"/>
                </a:cubicBezTo>
                <a:close/>
                <a:moveTo>
                  <a:pt x="1924270" y="4224594"/>
                </a:moveTo>
                <a:cubicBezTo>
                  <a:pt x="1929431" y="4223936"/>
                  <a:pt x="1935631" y="4225522"/>
                  <a:pt x="1942544" y="4229883"/>
                </a:cubicBezTo>
                <a:cubicBezTo>
                  <a:pt x="1945177" y="4242246"/>
                  <a:pt x="1929596" y="4243350"/>
                  <a:pt x="1920816" y="4248870"/>
                </a:cubicBezTo>
                <a:cubicBezTo>
                  <a:pt x="1938374" y="4284195"/>
                  <a:pt x="1944299" y="4229883"/>
                  <a:pt x="1970416" y="4236065"/>
                </a:cubicBezTo>
                <a:cubicBezTo>
                  <a:pt x="1993898" y="4274701"/>
                  <a:pt x="1936618" y="4265428"/>
                  <a:pt x="1914672" y="4276909"/>
                </a:cubicBezTo>
                <a:cubicBezTo>
                  <a:pt x="1902656" y="4248759"/>
                  <a:pt x="1908788" y="4226571"/>
                  <a:pt x="1924270" y="4224594"/>
                </a:cubicBezTo>
                <a:close/>
                <a:moveTo>
                  <a:pt x="6702425" y="4104491"/>
                </a:moveTo>
                <a:cubicBezTo>
                  <a:pt x="6772775" y="4134687"/>
                  <a:pt x="6818866" y="4205877"/>
                  <a:pt x="6865618" y="4275305"/>
                </a:cubicBezTo>
                <a:cubicBezTo>
                  <a:pt x="6788861" y="4244932"/>
                  <a:pt x="6729238" y="4182525"/>
                  <a:pt x="6702425" y="4104491"/>
                </a:cubicBezTo>
                <a:close/>
                <a:moveTo>
                  <a:pt x="1801546" y="4058188"/>
                </a:moveTo>
                <a:cubicBezTo>
                  <a:pt x="1814274" y="4056105"/>
                  <a:pt x="1842133" y="4077492"/>
                  <a:pt x="1842133" y="4096889"/>
                </a:cubicBezTo>
                <a:lnTo>
                  <a:pt x="1805097" y="4106395"/>
                </a:lnTo>
                <a:cubicBezTo>
                  <a:pt x="1801590" y="4094237"/>
                  <a:pt x="1817150" y="4092910"/>
                  <a:pt x="1826574" y="4087605"/>
                </a:cubicBezTo>
                <a:cubicBezTo>
                  <a:pt x="1817370" y="4077879"/>
                  <a:pt x="1810138" y="4067931"/>
                  <a:pt x="1795454" y="4069037"/>
                </a:cubicBezTo>
                <a:cubicBezTo>
                  <a:pt x="1794742" y="4062184"/>
                  <a:pt x="1797303" y="4058882"/>
                  <a:pt x="1801546" y="4058188"/>
                </a:cubicBezTo>
                <a:close/>
                <a:moveTo>
                  <a:pt x="1754338" y="3991122"/>
                </a:moveTo>
                <a:cubicBezTo>
                  <a:pt x="1772242" y="3994840"/>
                  <a:pt x="1788685" y="4008333"/>
                  <a:pt x="1786037" y="4031465"/>
                </a:cubicBezTo>
                <a:cubicBezTo>
                  <a:pt x="1763083" y="4021992"/>
                  <a:pt x="1749620" y="3997098"/>
                  <a:pt x="1713866" y="4009435"/>
                </a:cubicBezTo>
                <a:cubicBezTo>
                  <a:pt x="1717065" y="3993463"/>
                  <a:pt x="1736433" y="3987405"/>
                  <a:pt x="1754338" y="3991122"/>
                </a:cubicBezTo>
                <a:close/>
                <a:moveTo>
                  <a:pt x="1820549" y="3988369"/>
                </a:moveTo>
                <a:cubicBezTo>
                  <a:pt x="1822315" y="3987547"/>
                  <a:pt x="1823376" y="3987526"/>
                  <a:pt x="1823653" y="3989298"/>
                </a:cubicBezTo>
                <a:lnTo>
                  <a:pt x="1822120" y="4000503"/>
                </a:lnTo>
                <a:lnTo>
                  <a:pt x="1822159" y="4000351"/>
                </a:lnTo>
                <a:lnTo>
                  <a:pt x="1830704" y="4003462"/>
                </a:lnTo>
                <a:cubicBezTo>
                  <a:pt x="1827345" y="4005796"/>
                  <a:pt x="1823722" y="4007735"/>
                  <a:pt x="1819911" y="4009239"/>
                </a:cubicBezTo>
                <a:lnTo>
                  <a:pt x="1822003" y="4000969"/>
                </a:lnTo>
                <a:lnTo>
                  <a:pt x="1802131" y="3994969"/>
                </a:lnTo>
                <a:cubicBezTo>
                  <a:pt x="1810669" y="3994858"/>
                  <a:pt x="1817019" y="3990012"/>
                  <a:pt x="1820549" y="3988369"/>
                </a:cubicBezTo>
                <a:close/>
                <a:moveTo>
                  <a:pt x="1760428" y="3931726"/>
                </a:moveTo>
                <a:cubicBezTo>
                  <a:pt x="1775935" y="3926631"/>
                  <a:pt x="1802364" y="3949322"/>
                  <a:pt x="1782117" y="3965824"/>
                </a:cubicBezTo>
                <a:lnTo>
                  <a:pt x="1807122" y="3959663"/>
                </a:lnTo>
                <a:cubicBezTo>
                  <a:pt x="1799155" y="4005430"/>
                  <a:pt x="1766406" y="3947341"/>
                  <a:pt x="1750696" y="3947341"/>
                </a:cubicBezTo>
                <a:cubicBezTo>
                  <a:pt x="1751304" y="3938210"/>
                  <a:pt x="1755259" y="3933424"/>
                  <a:pt x="1760428" y="3931726"/>
                </a:cubicBezTo>
                <a:close/>
                <a:moveTo>
                  <a:pt x="1767885" y="3764418"/>
                </a:moveTo>
                <a:cubicBezTo>
                  <a:pt x="1715578" y="3756502"/>
                  <a:pt x="1632679" y="3818716"/>
                  <a:pt x="1616164" y="3835230"/>
                </a:cubicBezTo>
                <a:cubicBezTo>
                  <a:pt x="1680211" y="3827203"/>
                  <a:pt x="1743731" y="3815439"/>
                  <a:pt x="1806403" y="3800001"/>
                </a:cubicBezTo>
                <a:cubicBezTo>
                  <a:pt x="1799357" y="3777488"/>
                  <a:pt x="1785321" y="3767057"/>
                  <a:pt x="1767885" y="3764418"/>
                </a:cubicBezTo>
                <a:close/>
                <a:moveTo>
                  <a:pt x="1475600" y="2771397"/>
                </a:moveTo>
                <a:cubicBezTo>
                  <a:pt x="1497469" y="2772048"/>
                  <a:pt x="1524090" y="2815048"/>
                  <a:pt x="1552574" y="2803647"/>
                </a:cubicBezTo>
                <a:cubicBezTo>
                  <a:pt x="1534026" y="2845284"/>
                  <a:pt x="1491190" y="2777211"/>
                  <a:pt x="1455420" y="2788446"/>
                </a:cubicBezTo>
                <a:cubicBezTo>
                  <a:pt x="1461548" y="2775669"/>
                  <a:pt x="1468310" y="2771180"/>
                  <a:pt x="1475600" y="2771397"/>
                </a:cubicBezTo>
                <a:close/>
                <a:moveTo>
                  <a:pt x="1409544" y="2348482"/>
                </a:moveTo>
                <a:cubicBezTo>
                  <a:pt x="1466213" y="2343636"/>
                  <a:pt x="1417703" y="2424914"/>
                  <a:pt x="1381760" y="2395399"/>
                </a:cubicBezTo>
                <a:cubicBezTo>
                  <a:pt x="1382642" y="2375795"/>
                  <a:pt x="1392565" y="2394738"/>
                  <a:pt x="1406677" y="2389011"/>
                </a:cubicBezTo>
                <a:cubicBezTo>
                  <a:pt x="1420789" y="2383284"/>
                  <a:pt x="1411308" y="2363680"/>
                  <a:pt x="1409544" y="2348482"/>
                </a:cubicBezTo>
                <a:close/>
                <a:moveTo>
                  <a:pt x="1755748" y="2251884"/>
                </a:moveTo>
                <a:cubicBezTo>
                  <a:pt x="1817671" y="2248323"/>
                  <a:pt x="1881884" y="2301949"/>
                  <a:pt x="1908808" y="2380716"/>
                </a:cubicBezTo>
                <a:cubicBezTo>
                  <a:pt x="1843838" y="2582394"/>
                  <a:pt x="1598930" y="2396568"/>
                  <a:pt x="1696056" y="2275694"/>
                </a:cubicBezTo>
                <a:cubicBezTo>
                  <a:pt x="1714722" y="2260612"/>
                  <a:pt x="1735107" y="2253071"/>
                  <a:pt x="1755748" y="2251884"/>
                </a:cubicBezTo>
                <a:close/>
                <a:moveTo>
                  <a:pt x="1491777" y="2241873"/>
                </a:moveTo>
                <a:cubicBezTo>
                  <a:pt x="1495896" y="2243460"/>
                  <a:pt x="1500410" y="2248013"/>
                  <a:pt x="1505898" y="2257837"/>
                </a:cubicBezTo>
                <a:cubicBezTo>
                  <a:pt x="1538603" y="2252318"/>
                  <a:pt x="1453437" y="2280134"/>
                  <a:pt x="1449705" y="2245474"/>
                </a:cubicBezTo>
                <a:cubicBezTo>
                  <a:pt x="1470613" y="2259052"/>
                  <a:pt x="1479421" y="2237113"/>
                  <a:pt x="1491777" y="2241873"/>
                </a:cubicBezTo>
                <a:close/>
                <a:moveTo>
                  <a:pt x="993004" y="2070181"/>
                </a:moveTo>
                <a:cubicBezTo>
                  <a:pt x="1141842" y="2064236"/>
                  <a:pt x="1200628" y="2243013"/>
                  <a:pt x="1213178" y="2359042"/>
                </a:cubicBezTo>
                <a:cubicBezTo>
                  <a:pt x="1333393" y="2378857"/>
                  <a:pt x="1430710" y="2482116"/>
                  <a:pt x="1553567" y="2444907"/>
                </a:cubicBezTo>
                <a:cubicBezTo>
                  <a:pt x="1587474" y="2522847"/>
                  <a:pt x="1649563" y="2556313"/>
                  <a:pt x="1719578" y="2575027"/>
                </a:cubicBezTo>
                <a:cubicBezTo>
                  <a:pt x="1579768" y="2584934"/>
                  <a:pt x="1442820" y="2435660"/>
                  <a:pt x="1272845" y="2436981"/>
                </a:cubicBezTo>
                <a:cubicBezTo>
                  <a:pt x="1271524" y="2409460"/>
                  <a:pt x="1255892" y="2405937"/>
                  <a:pt x="1247746" y="2390306"/>
                </a:cubicBezTo>
                <a:cubicBezTo>
                  <a:pt x="1098247" y="2403956"/>
                  <a:pt x="1018765" y="2434559"/>
                  <a:pt x="888421" y="2388764"/>
                </a:cubicBezTo>
                <a:cubicBezTo>
                  <a:pt x="766445" y="2276258"/>
                  <a:pt x="876532" y="2074804"/>
                  <a:pt x="993004" y="2070181"/>
                </a:cubicBezTo>
                <a:close/>
                <a:moveTo>
                  <a:pt x="373349" y="1836317"/>
                </a:moveTo>
                <a:cubicBezTo>
                  <a:pt x="451372" y="1840345"/>
                  <a:pt x="488437" y="1912773"/>
                  <a:pt x="559434" y="1928344"/>
                </a:cubicBezTo>
                <a:cubicBezTo>
                  <a:pt x="504092" y="1913185"/>
                  <a:pt x="403992" y="1908571"/>
                  <a:pt x="337186" y="1839144"/>
                </a:cubicBezTo>
                <a:cubicBezTo>
                  <a:pt x="350221" y="1836562"/>
                  <a:pt x="362203" y="1835742"/>
                  <a:pt x="373349" y="1836317"/>
                </a:cubicBezTo>
                <a:close/>
                <a:moveTo>
                  <a:pt x="6100225" y="1803447"/>
                </a:moveTo>
                <a:cubicBezTo>
                  <a:pt x="6110250" y="1802098"/>
                  <a:pt x="6120617" y="1803461"/>
                  <a:pt x="6129538" y="1807975"/>
                </a:cubicBezTo>
                <a:cubicBezTo>
                  <a:pt x="6137909" y="1848279"/>
                  <a:pt x="6115220" y="1870082"/>
                  <a:pt x="6067421" y="1876909"/>
                </a:cubicBezTo>
                <a:cubicBezTo>
                  <a:pt x="6043135" y="1835945"/>
                  <a:pt x="6070147" y="1807494"/>
                  <a:pt x="6100225" y="1803447"/>
                </a:cubicBezTo>
                <a:close/>
                <a:moveTo>
                  <a:pt x="1359988" y="1790551"/>
                </a:moveTo>
                <a:cubicBezTo>
                  <a:pt x="1452736" y="1800690"/>
                  <a:pt x="1511778" y="1867691"/>
                  <a:pt x="1569718" y="1936236"/>
                </a:cubicBezTo>
                <a:cubicBezTo>
                  <a:pt x="1559904" y="1958540"/>
                  <a:pt x="1547400" y="1979561"/>
                  <a:pt x="1532487" y="1998829"/>
                </a:cubicBezTo>
                <a:cubicBezTo>
                  <a:pt x="1526098" y="1917061"/>
                  <a:pt x="1343025" y="1909126"/>
                  <a:pt x="1359988" y="1790551"/>
                </a:cubicBezTo>
                <a:close/>
                <a:moveTo>
                  <a:pt x="1238213" y="1728321"/>
                </a:moveTo>
                <a:cubicBezTo>
                  <a:pt x="1240196" y="1736620"/>
                  <a:pt x="1242397" y="1744919"/>
                  <a:pt x="1244599" y="1753218"/>
                </a:cubicBezTo>
                <a:lnTo>
                  <a:pt x="1207170" y="1762609"/>
                </a:lnTo>
                <a:cubicBezTo>
                  <a:pt x="1204968" y="1754310"/>
                  <a:pt x="1202987" y="1746011"/>
                  <a:pt x="1200785" y="1737712"/>
                </a:cubicBezTo>
                <a:close/>
                <a:moveTo>
                  <a:pt x="806720" y="1493396"/>
                </a:moveTo>
                <a:cubicBezTo>
                  <a:pt x="895277" y="1487023"/>
                  <a:pt x="928321" y="1571851"/>
                  <a:pt x="994409" y="1604596"/>
                </a:cubicBezTo>
                <a:cubicBezTo>
                  <a:pt x="963568" y="1594048"/>
                  <a:pt x="772795" y="1613386"/>
                  <a:pt x="806720" y="1493396"/>
                </a:cubicBezTo>
                <a:close/>
                <a:moveTo>
                  <a:pt x="6222928" y="1354309"/>
                </a:moveTo>
                <a:cubicBezTo>
                  <a:pt x="6253817" y="1354309"/>
                  <a:pt x="6283073" y="1368186"/>
                  <a:pt x="6302629" y="1392116"/>
                </a:cubicBezTo>
                <a:cubicBezTo>
                  <a:pt x="6306818" y="1451026"/>
                  <a:pt x="6278818" y="1491182"/>
                  <a:pt x="6212677" y="1508171"/>
                </a:cubicBezTo>
                <a:cubicBezTo>
                  <a:pt x="6168582" y="1508612"/>
                  <a:pt x="6137275" y="1420799"/>
                  <a:pt x="6143228" y="1392116"/>
                </a:cubicBezTo>
                <a:cubicBezTo>
                  <a:pt x="6162782" y="1368186"/>
                  <a:pt x="6192039" y="1354309"/>
                  <a:pt x="6222928" y="1354309"/>
                </a:cubicBezTo>
                <a:close/>
                <a:moveTo>
                  <a:pt x="2885576" y="1162538"/>
                </a:moveTo>
                <a:cubicBezTo>
                  <a:pt x="2898255" y="1168276"/>
                  <a:pt x="2912525" y="1169369"/>
                  <a:pt x="2925919" y="1165631"/>
                </a:cubicBezTo>
                <a:cubicBezTo>
                  <a:pt x="2930523" y="1189498"/>
                  <a:pt x="2887111" y="1184857"/>
                  <a:pt x="2898293" y="1212701"/>
                </a:cubicBezTo>
                <a:cubicBezTo>
                  <a:pt x="2881630" y="1204966"/>
                  <a:pt x="2882507" y="1186846"/>
                  <a:pt x="2885576" y="1162538"/>
                </a:cubicBezTo>
                <a:close/>
                <a:moveTo>
                  <a:pt x="39526" y="1137509"/>
                </a:moveTo>
                <a:cubicBezTo>
                  <a:pt x="123741" y="1140984"/>
                  <a:pt x="156601" y="1230931"/>
                  <a:pt x="237488" y="1240364"/>
                </a:cubicBezTo>
                <a:cubicBezTo>
                  <a:pt x="198090" y="1275564"/>
                  <a:pt x="23991" y="1249164"/>
                  <a:pt x="0" y="1141802"/>
                </a:cubicBezTo>
                <a:cubicBezTo>
                  <a:pt x="14417" y="1138282"/>
                  <a:pt x="27495" y="1137013"/>
                  <a:pt x="39526" y="1137509"/>
                </a:cubicBezTo>
                <a:close/>
                <a:moveTo>
                  <a:pt x="2906008" y="1087477"/>
                </a:moveTo>
                <a:cubicBezTo>
                  <a:pt x="2924603" y="1083806"/>
                  <a:pt x="2942812" y="1087915"/>
                  <a:pt x="2937956" y="1109177"/>
                </a:cubicBezTo>
                <a:cubicBezTo>
                  <a:pt x="2906173" y="1128247"/>
                  <a:pt x="2901317" y="1099752"/>
                  <a:pt x="2871741" y="1112465"/>
                </a:cubicBezTo>
                <a:cubicBezTo>
                  <a:pt x="2868431" y="1102601"/>
                  <a:pt x="2887412" y="1091149"/>
                  <a:pt x="2906008" y="1087477"/>
                </a:cubicBezTo>
                <a:close/>
                <a:moveTo>
                  <a:pt x="747113" y="798918"/>
                </a:moveTo>
                <a:cubicBezTo>
                  <a:pt x="763762" y="799062"/>
                  <a:pt x="795848" y="823052"/>
                  <a:pt x="799463" y="844688"/>
                </a:cubicBezTo>
                <a:cubicBezTo>
                  <a:pt x="770102" y="848211"/>
                  <a:pt x="761995" y="813197"/>
                  <a:pt x="737235" y="807692"/>
                </a:cubicBezTo>
                <a:cubicBezTo>
                  <a:pt x="737728" y="801471"/>
                  <a:pt x="741563" y="798870"/>
                  <a:pt x="747113" y="798918"/>
                </a:cubicBezTo>
                <a:close/>
                <a:moveTo>
                  <a:pt x="4284245" y="765663"/>
                </a:moveTo>
                <a:cubicBezTo>
                  <a:pt x="4295030" y="812591"/>
                  <a:pt x="4279403" y="804880"/>
                  <a:pt x="4303394" y="840571"/>
                </a:cubicBezTo>
                <a:cubicBezTo>
                  <a:pt x="4227679" y="879567"/>
                  <a:pt x="4240004" y="972099"/>
                  <a:pt x="4176395" y="1019027"/>
                </a:cubicBezTo>
                <a:cubicBezTo>
                  <a:pt x="4213152" y="934866"/>
                  <a:pt x="4179036" y="809726"/>
                  <a:pt x="4284245" y="765663"/>
                </a:cubicBezTo>
                <a:close/>
                <a:moveTo>
                  <a:pt x="716315" y="749691"/>
                </a:moveTo>
                <a:cubicBezTo>
                  <a:pt x="724753" y="748205"/>
                  <a:pt x="733989" y="749856"/>
                  <a:pt x="737398" y="754368"/>
                </a:cubicBezTo>
                <a:cubicBezTo>
                  <a:pt x="755648" y="778362"/>
                  <a:pt x="699135" y="794872"/>
                  <a:pt x="700014" y="763834"/>
                </a:cubicBezTo>
                <a:cubicBezTo>
                  <a:pt x="700235" y="755799"/>
                  <a:pt x="707876" y="751177"/>
                  <a:pt x="716315" y="749691"/>
                </a:cubicBezTo>
                <a:close/>
                <a:moveTo>
                  <a:pt x="2507489" y="518192"/>
                </a:moveTo>
                <a:cubicBezTo>
                  <a:pt x="2574876" y="519018"/>
                  <a:pt x="2640612" y="563709"/>
                  <a:pt x="2652393" y="664648"/>
                </a:cubicBezTo>
                <a:cubicBezTo>
                  <a:pt x="2591172" y="819637"/>
                  <a:pt x="2414997" y="732016"/>
                  <a:pt x="2352675" y="634928"/>
                </a:cubicBezTo>
                <a:cubicBezTo>
                  <a:pt x="2371063" y="560406"/>
                  <a:pt x="2440102" y="517366"/>
                  <a:pt x="2507489" y="518192"/>
                </a:cubicBezTo>
                <a:close/>
                <a:moveTo>
                  <a:pt x="4585337" y="490938"/>
                </a:moveTo>
                <a:cubicBezTo>
                  <a:pt x="4572126" y="633393"/>
                  <a:pt x="4643906" y="777390"/>
                  <a:pt x="4584236" y="902672"/>
                </a:cubicBezTo>
                <a:cubicBezTo>
                  <a:pt x="4624089" y="989202"/>
                  <a:pt x="4714364" y="991844"/>
                  <a:pt x="4741227" y="1100833"/>
                </a:cubicBezTo>
                <a:cubicBezTo>
                  <a:pt x="4942915" y="1188904"/>
                  <a:pt x="5119282" y="1265527"/>
                  <a:pt x="5324272" y="1362185"/>
                </a:cubicBezTo>
                <a:cubicBezTo>
                  <a:pt x="5348713" y="1485045"/>
                  <a:pt x="5221667" y="1519173"/>
                  <a:pt x="5236199" y="1636968"/>
                </a:cubicBezTo>
                <a:cubicBezTo>
                  <a:pt x="5374694" y="1688710"/>
                  <a:pt x="5525740" y="1667573"/>
                  <a:pt x="5652786" y="1630583"/>
                </a:cubicBezTo>
                <a:cubicBezTo>
                  <a:pt x="5656628" y="1645228"/>
                  <a:pt x="5661709" y="1659517"/>
                  <a:pt x="5667978" y="1673298"/>
                </a:cubicBezTo>
                <a:cubicBezTo>
                  <a:pt x="5458804" y="1723936"/>
                  <a:pt x="5283538" y="1725918"/>
                  <a:pt x="5174768" y="1812008"/>
                </a:cubicBezTo>
                <a:cubicBezTo>
                  <a:pt x="5204052" y="1861548"/>
                  <a:pt x="5187979" y="1896116"/>
                  <a:pt x="5187979" y="1967894"/>
                </a:cubicBezTo>
                <a:cubicBezTo>
                  <a:pt x="5204447" y="1961287"/>
                  <a:pt x="5223264" y="1967872"/>
                  <a:pt x="5232015" y="1983307"/>
                </a:cubicBezTo>
                <a:cubicBezTo>
                  <a:pt x="5208236" y="1991233"/>
                  <a:pt x="5187098" y="2053984"/>
                  <a:pt x="5226291" y="2064333"/>
                </a:cubicBezTo>
                <a:cubicBezTo>
                  <a:pt x="5283979" y="2026022"/>
                  <a:pt x="5434804" y="2074901"/>
                  <a:pt x="5434804" y="1998279"/>
                </a:cubicBezTo>
                <a:cubicBezTo>
                  <a:pt x="5447135" y="2026682"/>
                  <a:pt x="5584749" y="2008187"/>
                  <a:pt x="5562731" y="1978683"/>
                </a:cubicBezTo>
                <a:cubicBezTo>
                  <a:pt x="5607648" y="1978683"/>
                  <a:pt x="5571318" y="2006866"/>
                  <a:pt x="5600382" y="2022719"/>
                </a:cubicBezTo>
                <a:cubicBezTo>
                  <a:pt x="5629959" y="2007471"/>
                  <a:pt x="5665291" y="2008468"/>
                  <a:pt x="5693960" y="2025361"/>
                </a:cubicBezTo>
                <a:cubicBezTo>
                  <a:pt x="5736017" y="1965472"/>
                  <a:pt x="5796567" y="1871236"/>
                  <a:pt x="5808015" y="1796375"/>
                </a:cubicBezTo>
                <a:cubicBezTo>
                  <a:pt x="5817656" y="1798801"/>
                  <a:pt x="5827436" y="1800638"/>
                  <a:pt x="5837299" y="1801880"/>
                </a:cubicBezTo>
                <a:cubicBezTo>
                  <a:pt x="5836686" y="1828372"/>
                  <a:pt x="5822228" y="1852604"/>
                  <a:pt x="5799208" y="1865732"/>
                </a:cubicBezTo>
                <a:cubicBezTo>
                  <a:pt x="5846107" y="1914171"/>
                  <a:pt x="5766180" y="1996518"/>
                  <a:pt x="5859098" y="1996518"/>
                </a:cubicBezTo>
                <a:cubicBezTo>
                  <a:pt x="5858702" y="2014125"/>
                  <a:pt x="5845515" y="2028808"/>
                  <a:pt x="5828052" y="2031086"/>
                </a:cubicBezTo>
                <a:cubicBezTo>
                  <a:pt x="5859098" y="2082167"/>
                  <a:pt x="5954877" y="2045397"/>
                  <a:pt x="6015648" y="2089433"/>
                </a:cubicBezTo>
                <a:cubicBezTo>
                  <a:pt x="6153483" y="2023159"/>
                  <a:pt x="6205666" y="1906024"/>
                  <a:pt x="6179244" y="1742211"/>
                </a:cubicBezTo>
                <a:cubicBezTo>
                  <a:pt x="6209629" y="1717331"/>
                  <a:pt x="6250363" y="1657005"/>
                  <a:pt x="6294400" y="1673298"/>
                </a:cubicBezTo>
                <a:cubicBezTo>
                  <a:pt x="6280748" y="1805403"/>
                  <a:pt x="6018070" y="2091635"/>
                  <a:pt x="6275244" y="2170239"/>
                </a:cubicBezTo>
                <a:cubicBezTo>
                  <a:pt x="6302546" y="2136331"/>
                  <a:pt x="6352748" y="2116955"/>
                  <a:pt x="6340198" y="2060149"/>
                </a:cubicBezTo>
                <a:cubicBezTo>
                  <a:pt x="6363978" y="2057947"/>
                  <a:pt x="6402070" y="2120478"/>
                  <a:pt x="6412198" y="2082167"/>
                </a:cubicBezTo>
                <a:cubicBezTo>
                  <a:pt x="6435758" y="2157909"/>
                  <a:pt x="6439720" y="2258310"/>
                  <a:pt x="6500271" y="2324364"/>
                </a:cubicBezTo>
                <a:cubicBezTo>
                  <a:pt x="6542766" y="2328107"/>
                  <a:pt x="6534620" y="2321722"/>
                  <a:pt x="6559280" y="2295961"/>
                </a:cubicBezTo>
                <a:cubicBezTo>
                  <a:pt x="6596491" y="2293318"/>
                  <a:pt x="6543868" y="2319520"/>
                  <a:pt x="6540785" y="2327226"/>
                </a:cubicBezTo>
                <a:cubicBezTo>
                  <a:pt x="6577556" y="2422343"/>
                  <a:pt x="6702400" y="2352987"/>
                  <a:pt x="6768454" y="2335593"/>
                </a:cubicBezTo>
                <a:cubicBezTo>
                  <a:pt x="6767134" y="2370161"/>
                  <a:pt x="6838472" y="2438416"/>
                  <a:pt x="6887794" y="2489718"/>
                </a:cubicBezTo>
                <a:cubicBezTo>
                  <a:pt x="6803684" y="2489718"/>
                  <a:pt x="6862252" y="2591220"/>
                  <a:pt x="6788491" y="2621825"/>
                </a:cubicBezTo>
                <a:cubicBezTo>
                  <a:pt x="6783867" y="2598046"/>
                  <a:pt x="6827464" y="2602890"/>
                  <a:pt x="6816236" y="2574265"/>
                </a:cubicBezTo>
                <a:cubicBezTo>
                  <a:pt x="6767650" y="2615707"/>
                  <a:pt x="6739451" y="2676202"/>
                  <a:pt x="6738952" y="2740059"/>
                </a:cubicBezTo>
                <a:cubicBezTo>
                  <a:pt x="6742254" y="2782113"/>
                  <a:pt x="6788272" y="2745564"/>
                  <a:pt x="6764272" y="2786737"/>
                </a:cubicBezTo>
                <a:cubicBezTo>
                  <a:pt x="6771978" y="2809195"/>
                  <a:pt x="6808310" y="2783655"/>
                  <a:pt x="6820420" y="2798847"/>
                </a:cubicBezTo>
                <a:cubicBezTo>
                  <a:pt x="6859832" y="2876130"/>
                  <a:pt x="6842876" y="2948128"/>
                  <a:pt x="6945704" y="2926110"/>
                </a:cubicBezTo>
                <a:cubicBezTo>
                  <a:pt x="6945482" y="2996567"/>
                  <a:pt x="6772638" y="2963761"/>
                  <a:pt x="6765374" y="3051832"/>
                </a:cubicBezTo>
                <a:cubicBezTo>
                  <a:pt x="6776382" y="3110620"/>
                  <a:pt x="6793116" y="3160600"/>
                  <a:pt x="6825484" y="3182618"/>
                </a:cubicBezTo>
                <a:cubicBezTo>
                  <a:pt x="6878768" y="3170508"/>
                  <a:pt x="7019686" y="3099611"/>
                  <a:pt x="7031355" y="3209700"/>
                </a:cubicBezTo>
                <a:cubicBezTo>
                  <a:pt x="6966621" y="3235681"/>
                  <a:pt x="6925667" y="3221370"/>
                  <a:pt x="6875465" y="3222911"/>
                </a:cubicBezTo>
                <a:cubicBezTo>
                  <a:pt x="6811392" y="3248452"/>
                  <a:pt x="6829667" y="3322212"/>
                  <a:pt x="6807648" y="3372853"/>
                </a:cubicBezTo>
                <a:cubicBezTo>
                  <a:pt x="6817557" y="3397513"/>
                  <a:pt x="6847282" y="3389366"/>
                  <a:pt x="6866878" y="3397513"/>
                </a:cubicBezTo>
                <a:cubicBezTo>
                  <a:pt x="6869080" y="3445071"/>
                  <a:pt x="6813594" y="3427897"/>
                  <a:pt x="6800823" y="3401035"/>
                </a:cubicBezTo>
                <a:cubicBezTo>
                  <a:pt x="6692052" y="3474575"/>
                  <a:pt x="6729484" y="3610646"/>
                  <a:pt x="6793116" y="3734826"/>
                </a:cubicBezTo>
                <a:cubicBezTo>
                  <a:pt x="6656823" y="3754863"/>
                  <a:pt x="6527356" y="3806605"/>
                  <a:pt x="6532200" y="3960730"/>
                </a:cubicBezTo>
                <a:cubicBezTo>
                  <a:pt x="6405154" y="3961390"/>
                  <a:pt x="6311356" y="4005426"/>
                  <a:pt x="6323906" y="4133129"/>
                </a:cubicBezTo>
                <a:cubicBezTo>
                  <a:pt x="6269490" y="4150144"/>
                  <a:pt x="6212150" y="4155766"/>
                  <a:pt x="6155466" y="4149643"/>
                </a:cubicBezTo>
                <a:cubicBezTo>
                  <a:pt x="6095356" y="4234852"/>
                  <a:pt x="6121117" y="4315658"/>
                  <a:pt x="6177484" y="4396023"/>
                </a:cubicBezTo>
                <a:cubicBezTo>
                  <a:pt x="6148640" y="4447545"/>
                  <a:pt x="6207429" y="4619724"/>
                  <a:pt x="6284493" y="4607614"/>
                </a:cubicBezTo>
                <a:cubicBezTo>
                  <a:pt x="6335796" y="4745226"/>
                  <a:pt x="6447208" y="4832417"/>
                  <a:pt x="6501374" y="4937883"/>
                </a:cubicBezTo>
                <a:cubicBezTo>
                  <a:pt x="6384236" y="4980817"/>
                  <a:pt x="6362218" y="4709337"/>
                  <a:pt x="6241337" y="4698989"/>
                </a:cubicBezTo>
                <a:cubicBezTo>
                  <a:pt x="6202365" y="4538699"/>
                  <a:pt x="6088310" y="4352427"/>
                  <a:pt x="5999136" y="4216577"/>
                </a:cubicBezTo>
                <a:cubicBezTo>
                  <a:pt x="5912163" y="4281090"/>
                  <a:pt x="5850952" y="4213495"/>
                  <a:pt x="5781154" y="4245641"/>
                </a:cubicBezTo>
                <a:cubicBezTo>
                  <a:pt x="5648824" y="4306630"/>
                  <a:pt x="5705191" y="4511396"/>
                  <a:pt x="5705191" y="4676530"/>
                </a:cubicBezTo>
                <a:cubicBezTo>
                  <a:pt x="5712898" y="4699209"/>
                  <a:pt x="5749228" y="4673448"/>
                  <a:pt x="5761338" y="4688640"/>
                </a:cubicBezTo>
                <a:cubicBezTo>
                  <a:pt x="5753191" y="4729373"/>
                  <a:pt x="5712898" y="4677631"/>
                  <a:pt x="5683393" y="4695246"/>
                </a:cubicBezTo>
                <a:cubicBezTo>
                  <a:pt x="5591356" y="4728713"/>
                  <a:pt x="5671061" y="4864123"/>
                  <a:pt x="5622182" y="4923351"/>
                </a:cubicBezTo>
                <a:cubicBezTo>
                  <a:pt x="5553485" y="4837261"/>
                  <a:pt x="5541815" y="4628752"/>
                  <a:pt x="5570219" y="4511837"/>
                </a:cubicBezTo>
                <a:cubicBezTo>
                  <a:pt x="5595320" y="4523286"/>
                  <a:pt x="5621521" y="4532754"/>
                  <a:pt x="5636274" y="4561377"/>
                </a:cubicBezTo>
                <a:cubicBezTo>
                  <a:pt x="5701008" y="4479911"/>
                  <a:pt x="5660272" y="4360794"/>
                  <a:pt x="5612934" y="4262154"/>
                </a:cubicBezTo>
                <a:cubicBezTo>
                  <a:pt x="5475758" y="4275805"/>
                  <a:pt x="5293228" y="4141937"/>
                  <a:pt x="5207577" y="4285933"/>
                </a:cubicBezTo>
                <a:cubicBezTo>
                  <a:pt x="5182694" y="4279989"/>
                  <a:pt x="5144162" y="4297383"/>
                  <a:pt x="5126327" y="4279989"/>
                </a:cubicBezTo>
                <a:cubicBezTo>
                  <a:pt x="5104749" y="4302447"/>
                  <a:pt x="5068199" y="4316098"/>
                  <a:pt x="5080089" y="4358152"/>
                </a:cubicBezTo>
                <a:cubicBezTo>
                  <a:pt x="4810805" y="4493782"/>
                  <a:pt x="4741887" y="4140175"/>
                  <a:pt x="4950621" y="4059370"/>
                </a:cubicBezTo>
                <a:cubicBezTo>
                  <a:pt x="4941594" y="4015334"/>
                  <a:pt x="4896896" y="4031407"/>
                  <a:pt x="4872456" y="4012912"/>
                </a:cubicBezTo>
                <a:cubicBezTo>
                  <a:pt x="4770511" y="4111552"/>
                  <a:pt x="4628493" y="4026783"/>
                  <a:pt x="4564199" y="3946858"/>
                </a:cubicBezTo>
                <a:cubicBezTo>
                  <a:pt x="4562438" y="3931886"/>
                  <a:pt x="4584236" y="3930565"/>
                  <a:pt x="4598328" y="3924840"/>
                </a:cubicBezTo>
                <a:cubicBezTo>
                  <a:pt x="4593924" y="3878163"/>
                  <a:pt x="4546364" y="3904584"/>
                  <a:pt x="4541961" y="3858787"/>
                </a:cubicBezTo>
                <a:cubicBezTo>
                  <a:pt x="4424383" y="3905465"/>
                  <a:pt x="4378585" y="3994637"/>
                  <a:pt x="4302621" y="4065755"/>
                </a:cubicBezTo>
                <a:cubicBezTo>
                  <a:pt x="4168970" y="4035150"/>
                  <a:pt x="4243172" y="4257530"/>
                  <a:pt x="4166328" y="4259952"/>
                </a:cubicBezTo>
                <a:cubicBezTo>
                  <a:pt x="4242732" y="4378629"/>
                  <a:pt x="4322218" y="4521525"/>
                  <a:pt x="4423942" y="4645485"/>
                </a:cubicBezTo>
                <a:cubicBezTo>
                  <a:pt x="4516419" y="4757997"/>
                  <a:pt x="4573227" y="4862802"/>
                  <a:pt x="4709080" y="4877994"/>
                </a:cubicBezTo>
                <a:cubicBezTo>
                  <a:pt x="4725374" y="4934360"/>
                  <a:pt x="4756640" y="4950213"/>
                  <a:pt x="4728456" y="5005918"/>
                </a:cubicBezTo>
                <a:cubicBezTo>
                  <a:pt x="4692568" y="5000193"/>
                  <a:pt x="4670550" y="4972671"/>
                  <a:pt x="4628493" y="4978175"/>
                </a:cubicBezTo>
                <a:cubicBezTo>
                  <a:pt x="4574550" y="4802693"/>
                  <a:pt x="4413596" y="4682916"/>
                  <a:pt x="4295796" y="4558735"/>
                </a:cubicBezTo>
                <a:cubicBezTo>
                  <a:pt x="4262550" y="4669705"/>
                  <a:pt x="4156201" y="4737520"/>
                  <a:pt x="4006475" y="4725410"/>
                </a:cubicBezTo>
                <a:cubicBezTo>
                  <a:pt x="3960897" y="4667063"/>
                  <a:pt x="3880750" y="4542003"/>
                  <a:pt x="3818879" y="4667063"/>
                </a:cubicBezTo>
                <a:cubicBezTo>
                  <a:pt x="3778805" y="4619726"/>
                  <a:pt x="3554218" y="4639322"/>
                  <a:pt x="3453374" y="4534956"/>
                </a:cubicBezTo>
                <a:cubicBezTo>
                  <a:pt x="3422329" y="4569303"/>
                  <a:pt x="3366182" y="4588899"/>
                  <a:pt x="3375870" y="4647687"/>
                </a:cubicBezTo>
                <a:lnTo>
                  <a:pt x="3301228" y="4666622"/>
                </a:lnTo>
                <a:cubicBezTo>
                  <a:pt x="3320604" y="4631614"/>
                  <a:pt x="3271063" y="4615983"/>
                  <a:pt x="3306952" y="4585597"/>
                </a:cubicBezTo>
                <a:cubicBezTo>
                  <a:pt x="3251026" y="4534515"/>
                  <a:pt x="3114292" y="4583395"/>
                  <a:pt x="3073118" y="4605413"/>
                </a:cubicBezTo>
                <a:cubicBezTo>
                  <a:pt x="3078402" y="4682477"/>
                  <a:pt x="3028861" y="4727173"/>
                  <a:pt x="3030402" y="4802032"/>
                </a:cubicBezTo>
                <a:cubicBezTo>
                  <a:pt x="3038108" y="4824711"/>
                  <a:pt x="3074659" y="4798952"/>
                  <a:pt x="3086549" y="4814362"/>
                </a:cubicBezTo>
                <a:cubicBezTo>
                  <a:pt x="2943650" y="4900672"/>
                  <a:pt x="3139173" y="5119090"/>
                  <a:pt x="3073118" y="5229179"/>
                </a:cubicBezTo>
                <a:cubicBezTo>
                  <a:pt x="3087870" y="5257584"/>
                  <a:pt x="3127283" y="5245032"/>
                  <a:pt x="3157448" y="5247454"/>
                </a:cubicBezTo>
                <a:cubicBezTo>
                  <a:pt x="3143796" y="5275637"/>
                  <a:pt x="3110769" y="5245913"/>
                  <a:pt x="3117154" y="5297655"/>
                </a:cubicBezTo>
                <a:cubicBezTo>
                  <a:pt x="3087429" y="5252298"/>
                  <a:pt x="3036127" y="5244151"/>
                  <a:pt x="2982622" y="5239087"/>
                </a:cubicBezTo>
                <a:cubicBezTo>
                  <a:pt x="2963026" y="5236004"/>
                  <a:pt x="3056384" y="5189106"/>
                  <a:pt x="2979099" y="5173033"/>
                </a:cubicBezTo>
                <a:cubicBezTo>
                  <a:pt x="3062989" y="5089586"/>
                  <a:pt x="2979980" y="5010762"/>
                  <a:pt x="2999576" y="4889223"/>
                </a:cubicBezTo>
                <a:cubicBezTo>
                  <a:pt x="2984163" y="4890764"/>
                  <a:pt x="2977558" y="4897590"/>
                  <a:pt x="2977558" y="4907938"/>
                </a:cubicBezTo>
                <a:cubicBezTo>
                  <a:pt x="2944751" y="4910580"/>
                  <a:pt x="2980420" y="4869407"/>
                  <a:pt x="3008604" y="4873590"/>
                </a:cubicBezTo>
                <a:cubicBezTo>
                  <a:pt x="2987026" y="4828896"/>
                  <a:pt x="3008384" y="4809961"/>
                  <a:pt x="2995613" y="4770549"/>
                </a:cubicBezTo>
                <a:cubicBezTo>
                  <a:pt x="2924494" y="4813263"/>
                  <a:pt x="2909301" y="4944930"/>
                  <a:pt x="2906219" y="4992489"/>
                </a:cubicBezTo>
                <a:cubicBezTo>
                  <a:pt x="2859760" y="5052597"/>
                  <a:pt x="2739540" y="4975975"/>
                  <a:pt x="2675466" y="5024855"/>
                </a:cubicBezTo>
                <a:cubicBezTo>
                  <a:pt x="2689778" y="4966948"/>
                  <a:pt x="2593999" y="4999755"/>
                  <a:pt x="2603687" y="5002837"/>
                </a:cubicBezTo>
                <a:cubicBezTo>
                  <a:pt x="2586512" y="4997112"/>
                  <a:pt x="2576384" y="4957260"/>
                  <a:pt x="2550402" y="4950214"/>
                </a:cubicBezTo>
                <a:cubicBezTo>
                  <a:pt x="2513191" y="4940967"/>
                  <a:pt x="2366769" y="5007020"/>
                  <a:pt x="2344751" y="5029038"/>
                </a:cubicBezTo>
                <a:cubicBezTo>
                  <a:pt x="2338586" y="5010763"/>
                  <a:pt x="2311503" y="4997333"/>
                  <a:pt x="2260421" y="5010763"/>
                </a:cubicBezTo>
                <a:cubicBezTo>
                  <a:pt x="2291687" y="4944930"/>
                  <a:pt x="2357081" y="5036084"/>
                  <a:pt x="2375797" y="4994690"/>
                </a:cubicBezTo>
                <a:cubicBezTo>
                  <a:pt x="2289045" y="4950655"/>
                  <a:pt x="2234439" y="4852455"/>
                  <a:pt x="2134916" y="4830437"/>
                </a:cubicBezTo>
                <a:cubicBezTo>
                  <a:pt x="2136237" y="4791245"/>
                  <a:pt x="2170366" y="4838804"/>
                  <a:pt x="2197228" y="4814584"/>
                </a:cubicBezTo>
                <a:cubicBezTo>
                  <a:pt x="2211760" y="4916747"/>
                  <a:pt x="2285962" y="4810401"/>
                  <a:pt x="2299834" y="4748531"/>
                </a:cubicBezTo>
                <a:cubicBezTo>
                  <a:pt x="2279136" y="4717265"/>
                  <a:pt x="2261081" y="4781778"/>
                  <a:pt x="2233779" y="4752054"/>
                </a:cubicBezTo>
                <a:cubicBezTo>
                  <a:pt x="2238402" y="4738843"/>
                  <a:pt x="2243026" y="4725852"/>
                  <a:pt x="2227393" y="4726953"/>
                </a:cubicBezTo>
                <a:cubicBezTo>
                  <a:pt x="2277375" y="4637340"/>
                  <a:pt x="2320091" y="4619946"/>
                  <a:pt x="2298072" y="4536499"/>
                </a:cubicBezTo>
                <a:cubicBezTo>
                  <a:pt x="2336164" y="4577892"/>
                  <a:pt x="2397375" y="4451950"/>
                  <a:pt x="2359944" y="4414520"/>
                </a:cubicBezTo>
                <a:cubicBezTo>
                  <a:pt x="2372702" y="4420163"/>
                  <a:pt x="2387031" y="4421175"/>
                  <a:pt x="2400457" y="4417382"/>
                </a:cubicBezTo>
                <a:cubicBezTo>
                  <a:pt x="2397375" y="4375548"/>
                  <a:pt x="2351357" y="4411877"/>
                  <a:pt x="2375357" y="4370704"/>
                </a:cubicBezTo>
                <a:cubicBezTo>
                  <a:pt x="2299613" y="4328210"/>
                  <a:pt x="2062476" y="4383915"/>
                  <a:pt x="2025706" y="4300687"/>
                </a:cubicBezTo>
                <a:cubicBezTo>
                  <a:pt x="1982771" y="4307953"/>
                  <a:pt x="2039137" y="4359695"/>
                  <a:pt x="2006990" y="4331953"/>
                </a:cubicBezTo>
                <a:cubicBezTo>
                  <a:pt x="1959210" y="4351989"/>
                  <a:pt x="2002366" y="4292541"/>
                  <a:pt x="2022403" y="4287917"/>
                </a:cubicBezTo>
                <a:cubicBezTo>
                  <a:pt x="2004186" y="4248706"/>
                  <a:pt x="1993434" y="4206444"/>
                  <a:pt x="1990697" y="4163296"/>
                </a:cubicBezTo>
                <a:cubicBezTo>
                  <a:pt x="1981230" y="4127186"/>
                  <a:pt x="1912752" y="4151186"/>
                  <a:pt x="1900201" y="4173204"/>
                </a:cubicBezTo>
                <a:cubicBezTo>
                  <a:pt x="1878403" y="4164397"/>
                  <a:pt x="1937192" y="4114196"/>
                  <a:pt x="1968678" y="4129168"/>
                </a:cubicBezTo>
                <a:cubicBezTo>
                  <a:pt x="1907688" y="4046601"/>
                  <a:pt x="1882366" y="4021721"/>
                  <a:pt x="1828862" y="4002565"/>
                </a:cubicBezTo>
                <a:cubicBezTo>
                  <a:pt x="1861669" y="3980988"/>
                  <a:pt x="1812348" y="3939594"/>
                  <a:pt x="1852201" y="3933209"/>
                </a:cubicBezTo>
                <a:cubicBezTo>
                  <a:pt x="1834587" y="3897980"/>
                  <a:pt x="1828642" y="3951924"/>
                  <a:pt x="1802440" y="3945979"/>
                </a:cubicBezTo>
                <a:cubicBezTo>
                  <a:pt x="1849780" y="3899081"/>
                  <a:pt x="1766331" y="3863853"/>
                  <a:pt x="1836349" y="3870898"/>
                </a:cubicBezTo>
                <a:cubicBezTo>
                  <a:pt x="1745192" y="3823780"/>
                  <a:pt x="1645009" y="3898641"/>
                  <a:pt x="1543064" y="3866055"/>
                </a:cubicBezTo>
                <a:cubicBezTo>
                  <a:pt x="1512018" y="3868917"/>
                  <a:pt x="1564642" y="3921099"/>
                  <a:pt x="1515321" y="3912953"/>
                </a:cubicBezTo>
                <a:cubicBezTo>
                  <a:pt x="1520841" y="3900163"/>
                  <a:pt x="1521851" y="3885878"/>
                  <a:pt x="1518183" y="3872440"/>
                </a:cubicBezTo>
                <a:cubicBezTo>
                  <a:pt x="1417339" y="3951264"/>
                  <a:pt x="1349743" y="3956988"/>
                  <a:pt x="1209927" y="4017317"/>
                </a:cubicBezTo>
                <a:cubicBezTo>
                  <a:pt x="1173156" y="4169461"/>
                  <a:pt x="916862" y="4301128"/>
                  <a:pt x="783211" y="4166158"/>
                </a:cubicBezTo>
                <a:cubicBezTo>
                  <a:pt x="795762" y="3938713"/>
                  <a:pt x="1056019" y="3978786"/>
                  <a:pt x="1184385" y="3917797"/>
                </a:cubicBezTo>
                <a:cubicBezTo>
                  <a:pt x="1182184" y="3944438"/>
                  <a:pt x="1159724" y="3959410"/>
                  <a:pt x="1131761" y="3971080"/>
                </a:cubicBezTo>
                <a:cubicBezTo>
                  <a:pt x="1224679" y="3984511"/>
                  <a:pt x="1451248" y="3874862"/>
                  <a:pt x="1462037" y="3807267"/>
                </a:cubicBezTo>
                <a:cubicBezTo>
                  <a:pt x="1550110" y="3808588"/>
                  <a:pt x="1680679" y="3765433"/>
                  <a:pt x="1748274" y="3681104"/>
                </a:cubicBezTo>
                <a:cubicBezTo>
                  <a:pt x="1683761" y="3644775"/>
                  <a:pt x="1638624" y="3595235"/>
                  <a:pt x="1560899" y="3622757"/>
                </a:cubicBezTo>
                <a:cubicBezTo>
                  <a:pt x="1571248" y="3573877"/>
                  <a:pt x="1470403" y="3579382"/>
                  <a:pt x="1472825" y="3485806"/>
                </a:cubicBezTo>
                <a:cubicBezTo>
                  <a:pt x="1488238" y="3484265"/>
                  <a:pt x="1494844" y="3477439"/>
                  <a:pt x="1494844" y="3467091"/>
                </a:cubicBezTo>
                <a:cubicBezTo>
                  <a:pt x="1645230" y="3469293"/>
                  <a:pt x="1668569" y="3480302"/>
                  <a:pt x="1765890" y="3384744"/>
                </a:cubicBezTo>
                <a:cubicBezTo>
                  <a:pt x="1744311" y="3352818"/>
                  <a:pt x="1713046" y="3401698"/>
                  <a:pt x="1691027" y="3403679"/>
                </a:cubicBezTo>
                <a:cubicBezTo>
                  <a:pt x="1658660" y="3390689"/>
                  <a:pt x="1756642" y="3366249"/>
                  <a:pt x="1768752" y="3344231"/>
                </a:cubicBezTo>
                <a:cubicBezTo>
                  <a:pt x="1668348" y="3281700"/>
                  <a:pt x="1581376" y="3195831"/>
                  <a:pt x="1431211" y="3217849"/>
                </a:cubicBezTo>
                <a:cubicBezTo>
                  <a:pt x="1535358" y="3250435"/>
                  <a:pt x="1387834" y="3240087"/>
                  <a:pt x="1356569" y="3237004"/>
                </a:cubicBezTo>
                <a:cubicBezTo>
                  <a:pt x="1342037" y="3189666"/>
                  <a:pt x="1365596" y="3229738"/>
                  <a:pt x="1390697" y="3214986"/>
                </a:cubicBezTo>
                <a:cubicBezTo>
                  <a:pt x="1353486" y="3170730"/>
                  <a:pt x="1308789" y="3213005"/>
                  <a:pt x="1240972" y="3200014"/>
                </a:cubicBezTo>
                <a:cubicBezTo>
                  <a:pt x="1224679" y="3111502"/>
                  <a:pt x="1109303" y="3104677"/>
                  <a:pt x="1105780" y="2982257"/>
                </a:cubicBezTo>
                <a:cubicBezTo>
                  <a:pt x="997890" y="2962221"/>
                  <a:pt x="871064" y="2973891"/>
                  <a:pt x="728386" y="3012202"/>
                </a:cubicBezTo>
                <a:cubicBezTo>
                  <a:pt x="683909" y="2926772"/>
                  <a:pt x="541670" y="3006477"/>
                  <a:pt x="475615" y="2957377"/>
                </a:cubicBezTo>
                <a:cubicBezTo>
                  <a:pt x="561487" y="2910920"/>
                  <a:pt x="731688" y="2954075"/>
                  <a:pt x="856093" y="2939983"/>
                </a:cubicBezTo>
                <a:cubicBezTo>
                  <a:pt x="992165" y="2919066"/>
                  <a:pt x="1160385" y="2821747"/>
                  <a:pt x="1261449" y="2916204"/>
                </a:cubicBezTo>
                <a:cubicBezTo>
                  <a:pt x="1249780" y="2938222"/>
                  <a:pt x="1204642" y="2938222"/>
                  <a:pt x="1192972" y="2960240"/>
                </a:cubicBezTo>
                <a:cubicBezTo>
                  <a:pt x="1197156" y="2983138"/>
                  <a:pt x="1214991" y="2982698"/>
                  <a:pt x="1218073" y="3006917"/>
                </a:cubicBezTo>
                <a:cubicBezTo>
                  <a:pt x="1431871" y="3004275"/>
                  <a:pt x="1584238" y="3196051"/>
                  <a:pt x="1740128" y="3232160"/>
                </a:cubicBezTo>
                <a:cubicBezTo>
                  <a:pt x="1739467" y="3205739"/>
                  <a:pt x="1711724" y="3105998"/>
                  <a:pt x="1627174" y="3101814"/>
                </a:cubicBezTo>
                <a:cubicBezTo>
                  <a:pt x="1632019" y="3082659"/>
                  <a:pt x="1668348" y="3102915"/>
                  <a:pt x="1671211" y="3064164"/>
                </a:cubicBezTo>
                <a:cubicBezTo>
                  <a:pt x="1611321" y="3038623"/>
                  <a:pt x="1627614" y="2977634"/>
                  <a:pt x="1573890" y="2942845"/>
                </a:cubicBezTo>
                <a:cubicBezTo>
                  <a:pt x="1576092" y="2915984"/>
                  <a:pt x="1604495" y="2904534"/>
                  <a:pt x="1611101" y="2880315"/>
                </a:cubicBezTo>
                <a:cubicBezTo>
                  <a:pt x="1595930" y="2866291"/>
                  <a:pt x="1574325" y="2861650"/>
                  <a:pt x="1554734" y="2868205"/>
                </a:cubicBezTo>
                <a:cubicBezTo>
                  <a:pt x="1536458" y="2849049"/>
                  <a:pt x="1602513" y="2853013"/>
                  <a:pt x="1629596" y="2849049"/>
                </a:cubicBezTo>
                <a:cubicBezTo>
                  <a:pt x="1636202" y="2824609"/>
                  <a:pt x="1661743" y="2811839"/>
                  <a:pt x="1682440" y="2795766"/>
                </a:cubicBezTo>
                <a:cubicBezTo>
                  <a:pt x="1638844" y="2752171"/>
                  <a:pt x="1694770" y="2732795"/>
                  <a:pt x="1678697" y="2677310"/>
                </a:cubicBezTo>
                <a:cubicBezTo>
                  <a:pt x="1758844" y="2661677"/>
                  <a:pt x="1768972" y="2603990"/>
                  <a:pt x="1824899" y="2573606"/>
                </a:cubicBezTo>
                <a:cubicBezTo>
                  <a:pt x="1811908" y="2449425"/>
                  <a:pt x="1989156" y="2383372"/>
                  <a:pt x="1979027" y="2295300"/>
                </a:cubicBezTo>
                <a:cubicBezTo>
                  <a:pt x="1975724" y="2268218"/>
                  <a:pt x="2016898" y="2304768"/>
                  <a:pt x="2025706" y="2269980"/>
                </a:cubicBezTo>
                <a:cubicBezTo>
                  <a:pt x="2016824" y="2254701"/>
                  <a:pt x="1998142" y="2248161"/>
                  <a:pt x="1981670" y="2254567"/>
                </a:cubicBezTo>
                <a:cubicBezTo>
                  <a:pt x="2079210" y="2193798"/>
                  <a:pt x="2384604" y="2147120"/>
                  <a:pt x="2311944" y="1984848"/>
                </a:cubicBezTo>
                <a:cubicBezTo>
                  <a:pt x="2296751" y="1986389"/>
                  <a:pt x="2289925" y="1993215"/>
                  <a:pt x="2289925" y="2003563"/>
                </a:cubicBezTo>
                <a:cubicBezTo>
                  <a:pt x="2267907" y="1953363"/>
                  <a:pt x="2167503" y="1774357"/>
                  <a:pt x="2075027" y="1727900"/>
                </a:cubicBezTo>
                <a:cubicBezTo>
                  <a:pt x="2061376" y="1733845"/>
                  <a:pt x="2071283" y="1742211"/>
                  <a:pt x="2078109" y="1740450"/>
                </a:cubicBezTo>
                <a:cubicBezTo>
                  <a:pt x="2069082" y="1765770"/>
                  <a:pt x="1995541" y="1655684"/>
                  <a:pt x="1956348" y="1731643"/>
                </a:cubicBezTo>
                <a:cubicBezTo>
                  <a:pt x="1805963" y="1589190"/>
                  <a:pt x="1639946" y="1897437"/>
                  <a:pt x="1485816" y="1812008"/>
                </a:cubicBezTo>
                <a:cubicBezTo>
                  <a:pt x="1388715" y="1537007"/>
                  <a:pt x="1747394" y="1414588"/>
                  <a:pt x="1871577" y="1607244"/>
                </a:cubicBezTo>
                <a:cubicBezTo>
                  <a:pt x="1950623" y="1556603"/>
                  <a:pt x="1981670" y="1592933"/>
                  <a:pt x="2013816" y="1545374"/>
                </a:cubicBezTo>
                <a:cubicBezTo>
                  <a:pt x="2038917" y="1540750"/>
                  <a:pt x="2033193" y="1584346"/>
                  <a:pt x="2060935" y="1573117"/>
                </a:cubicBezTo>
                <a:cubicBezTo>
                  <a:pt x="2060881" y="1565296"/>
                  <a:pt x="2056915" y="1558019"/>
                  <a:pt x="2050367" y="1553741"/>
                </a:cubicBezTo>
                <a:cubicBezTo>
                  <a:pt x="2078991" y="1561007"/>
                  <a:pt x="2133815" y="1570034"/>
                  <a:pt x="2167063" y="1625739"/>
                </a:cubicBezTo>
                <a:cubicBezTo>
                  <a:pt x="2209558" y="1622657"/>
                  <a:pt x="2222990" y="1602400"/>
                  <a:pt x="2251173" y="1590951"/>
                </a:cubicBezTo>
                <a:cubicBezTo>
                  <a:pt x="2223650" y="1620455"/>
                  <a:pt x="2261081" y="1636748"/>
                  <a:pt x="2201632" y="1657005"/>
                </a:cubicBezTo>
                <a:cubicBezTo>
                  <a:pt x="2318769" y="1706765"/>
                  <a:pt x="2284201" y="1792632"/>
                  <a:pt x="2396054" y="1846136"/>
                </a:cubicBezTo>
                <a:cubicBezTo>
                  <a:pt x="2405522" y="1865952"/>
                  <a:pt x="2370953" y="1847457"/>
                  <a:pt x="2370953" y="1852521"/>
                </a:cubicBezTo>
                <a:cubicBezTo>
                  <a:pt x="2366990" y="2042755"/>
                  <a:pt x="2687356" y="1934868"/>
                  <a:pt x="2507907" y="1764449"/>
                </a:cubicBezTo>
                <a:cubicBezTo>
                  <a:pt x="2563393" y="1640051"/>
                  <a:pt x="2460127" y="1480641"/>
                  <a:pt x="2409265" y="1378038"/>
                </a:cubicBezTo>
                <a:cubicBezTo>
                  <a:pt x="2434806" y="1364827"/>
                  <a:pt x="2346733" y="1229417"/>
                  <a:pt x="2392531" y="1156758"/>
                </a:cubicBezTo>
                <a:cubicBezTo>
                  <a:pt x="2444274" y="1140025"/>
                  <a:pt x="2448237" y="1206078"/>
                  <a:pt x="2477081" y="1228096"/>
                </a:cubicBezTo>
                <a:cubicBezTo>
                  <a:pt x="2505045" y="1213124"/>
                  <a:pt x="2530366" y="1194189"/>
                  <a:pt x="2545778" y="1237123"/>
                </a:cubicBezTo>
                <a:cubicBezTo>
                  <a:pt x="2526843" y="1268389"/>
                  <a:pt x="2520017" y="1237123"/>
                  <a:pt x="2492714" y="1237123"/>
                </a:cubicBezTo>
                <a:cubicBezTo>
                  <a:pt x="2483026" y="1263545"/>
                  <a:pt x="2501742" y="1299875"/>
                  <a:pt x="2530806" y="1333562"/>
                </a:cubicBezTo>
                <a:cubicBezTo>
                  <a:pt x="2472237" y="1263545"/>
                  <a:pt x="2488311" y="1422514"/>
                  <a:pt x="2497118" y="1461706"/>
                </a:cubicBezTo>
                <a:cubicBezTo>
                  <a:pt x="2525962" y="1590511"/>
                  <a:pt x="2664457" y="1719973"/>
                  <a:pt x="2778732" y="1681885"/>
                </a:cubicBezTo>
                <a:cubicBezTo>
                  <a:pt x="2853815" y="1633005"/>
                  <a:pt x="2752310" y="1544934"/>
                  <a:pt x="2793485" y="1478880"/>
                </a:cubicBezTo>
                <a:cubicBezTo>
                  <a:pt x="2863503" y="1463027"/>
                  <a:pt x="2816604" y="1533925"/>
                  <a:pt x="2846989" y="1584786"/>
                </a:cubicBezTo>
                <a:cubicBezTo>
                  <a:pt x="2986806" y="1619354"/>
                  <a:pt x="2979760" y="1700821"/>
                  <a:pt x="3088090" y="1801880"/>
                </a:cubicBezTo>
                <a:cubicBezTo>
                  <a:pt x="3217558" y="1751899"/>
                  <a:pt x="3243980" y="1640492"/>
                  <a:pt x="3333595" y="1566951"/>
                </a:cubicBezTo>
                <a:cubicBezTo>
                  <a:pt x="3543650" y="1583245"/>
                  <a:pt x="3733007" y="1354919"/>
                  <a:pt x="3765594" y="1230958"/>
                </a:cubicBezTo>
                <a:cubicBezTo>
                  <a:pt x="3901668" y="1071549"/>
                  <a:pt x="4199796" y="1202776"/>
                  <a:pt x="4260346" y="985239"/>
                </a:cubicBezTo>
                <a:cubicBezTo>
                  <a:pt x="4322218" y="997349"/>
                  <a:pt x="4312970" y="1023990"/>
                  <a:pt x="4360530" y="1065824"/>
                </a:cubicBezTo>
                <a:cubicBezTo>
                  <a:pt x="4400823" y="1065164"/>
                  <a:pt x="4391576" y="1034339"/>
                  <a:pt x="4432089" y="1034339"/>
                </a:cubicBezTo>
                <a:cubicBezTo>
                  <a:pt x="4434731" y="851150"/>
                  <a:pt x="4613520" y="733134"/>
                  <a:pt x="4529410" y="531671"/>
                </a:cubicBezTo>
                <a:cubicBezTo>
                  <a:pt x="4570144" y="531230"/>
                  <a:pt x="4533814" y="484993"/>
                  <a:pt x="4585337" y="490938"/>
                </a:cubicBezTo>
                <a:close/>
                <a:moveTo>
                  <a:pt x="2036501" y="330689"/>
                </a:moveTo>
                <a:cubicBezTo>
                  <a:pt x="2084231" y="352676"/>
                  <a:pt x="2063239" y="416219"/>
                  <a:pt x="2090418" y="489437"/>
                </a:cubicBezTo>
                <a:cubicBezTo>
                  <a:pt x="2050920" y="446355"/>
                  <a:pt x="2031365" y="388780"/>
                  <a:pt x="2036501" y="330689"/>
                </a:cubicBezTo>
                <a:close/>
                <a:moveTo>
                  <a:pt x="3254386" y="6783"/>
                </a:moveTo>
                <a:cubicBezTo>
                  <a:pt x="3341354" y="133408"/>
                  <a:pt x="3528059" y="300994"/>
                  <a:pt x="3421716" y="455147"/>
                </a:cubicBezTo>
                <a:cubicBezTo>
                  <a:pt x="3258790" y="423435"/>
                  <a:pt x="3192739" y="151686"/>
                  <a:pt x="3188335" y="10086"/>
                </a:cubicBezTo>
                <a:cubicBezTo>
                  <a:pt x="3217618" y="-2686"/>
                  <a:pt x="3221801" y="25942"/>
                  <a:pt x="3254386" y="6783"/>
                </a:cubicBezTo>
                <a:close/>
                <a:moveTo>
                  <a:pt x="4231305" y="613"/>
                </a:moveTo>
                <a:cubicBezTo>
                  <a:pt x="4271133" y="7982"/>
                  <a:pt x="4231495" y="79755"/>
                  <a:pt x="4222050" y="104627"/>
                </a:cubicBezTo>
                <a:cubicBezTo>
                  <a:pt x="4175125" y="86338"/>
                  <a:pt x="4221168" y="34555"/>
                  <a:pt x="4209052" y="1723"/>
                </a:cubicBezTo>
                <a:cubicBezTo>
                  <a:pt x="4218304" y="-178"/>
                  <a:pt x="4225616" y="-439"/>
                  <a:pt x="4231305" y="613"/>
                </a:cubicBezTo>
                <a:close/>
              </a:path>
            </a:pathLst>
          </a:custGeom>
          <a:blipFill dpi="0" rotWithShape="0">
            <a:blip r:embed="rId9"/>
            <a:srcRect/>
            <a:stretch>
              <a:fillRect l="-19000" r="-19000"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093"/>
          <p:cNvSpPr/>
          <p:nvPr/>
        </p:nvSpPr>
        <p:spPr>
          <a:xfrm>
            <a:off x="181610" y="2668905"/>
            <a:ext cx="10203815" cy="3000375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5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2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2"/>
                  <a:pt x="13613" y="2762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2"/>
                  <a:pt x="24" y="2742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7" name="任意多边形: 形状 1093"/>
          <p:cNvSpPr/>
          <p:nvPr/>
        </p:nvSpPr>
        <p:spPr>
          <a:xfrm>
            <a:off x="2679700" y="1431290"/>
            <a:ext cx="7705725" cy="1023620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5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2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2"/>
                  <a:pt x="13613" y="2762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2"/>
                  <a:pt x="24" y="2742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94" name="任意多边形: 形状 1093"/>
          <p:cNvSpPr/>
          <p:nvPr/>
        </p:nvSpPr>
        <p:spPr>
          <a:xfrm>
            <a:off x="181610" y="1431290"/>
            <a:ext cx="2139315" cy="1024255"/>
          </a:xfrm>
          <a:custGeom>
            <a:avLst/>
            <a:gdLst/>
            <a:ahLst/>
            <a:cxnLst/>
            <a:rect l="0" t="0" r="r" b="b"/>
            <a:pathLst>
              <a:path w="13650" h="2833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5"/>
                </a:cubicBezTo>
                <a:cubicBezTo>
                  <a:pt x="137" y="5"/>
                  <a:pt x="161" y="0"/>
                  <a:pt x="186" y="0"/>
                </a:cubicBezTo>
                <a:lnTo>
                  <a:pt x="13465" y="0"/>
                </a:lnTo>
                <a:cubicBezTo>
                  <a:pt x="13489" y="0"/>
                  <a:pt x="13513" y="5"/>
                  <a:pt x="13536" y="15"/>
                </a:cubicBezTo>
                <a:cubicBezTo>
                  <a:pt x="13558" y="24"/>
                  <a:pt x="13578" y="37"/>
                  <a:pt x="13596" y="55"/>
                </a:cubicBezTo>
                <a:cubicBezTo>
                  <a:pt x="13613" y="72"/>
                  <a:pt x="13627" y="92"/>
                  <a:pt x="13636" y="115"/>
                </a:cubicBezTo>
                <a:cubicBezTo>
                  <a:pt x="13646" y="138"/>
                  <a:pt x="13650" y="162"/>
                  <a:pt x="13650" y="186"/>
                </a:cubicBezTo>
                <a:lnTo>
                  <a:pt x="13650" y="2648"/>
                </a:lnTo>
                <a:cubicBezTo>
                  <a:pt x="13650" y="2672"/>
                  <a:pt x="13646" y="2696"/>
                  <a:pt x="13636" y="2719"/>
                </a:cubicBezTo>
                <a:cubicBezTo>
                  <a:pt x="13627" y="2742"/>
                  <a:pt x="13613" y="2762"/>
                  <a:pt x="13596" y="2779"/>
                </a:cubicBezTo>
                <a:cubicBezTo>
                  <a:pt x="13578" y="2796"/>
                  <a:pt x="13558" y="2810"/>
                  <a:pt x="13536" y="2819"/>
                </a:cubicBezTo>
                <a:cubicBezTo>
                  <a:pt x="13513" y="2829"/>
                  <a:pt x="13489" y="2833"/>
                  <a:pt x="13465" y="2833"/>
                </a:cubicBezTo>
                <a:lnTo>
                  <a:pt x="186" y="2833"/>
                </a:lnTo>
                <a:cubicBezTo>
                  <a:pt x="161" y="2833"/>
                  <a:pt x="137" y="2829"/>
                  <a:pt x="115" y="2819"/>
                </a:cubicBezTo>
                <a:cubicBezTo>
                  <a:pt x="92" y="2810"/>
                  <a:pt x="72" y="2796"/>
                  <a:pt x="54" y="2779"/>
                </a:cubicBezTo>
                <a:cubicBezTo>
                  <a:pt x="37" y="2762"/>
                  <a:pt x="24" y="2742"/>
                  <a:pt x="14" y="2719"/>
                </a:cubicBezTo>
                <a:cubicBezTo>
                  <a:pt x="5" y="2696"/>
                  <a:pt x="0" y="2672"/>
                  <a:pt x="0" y="2648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1" name="任意多边形: 形状 620"/>
          <p:cNvSpPr/>
          <p:nvPr/>
        </p:nvSpPr>
        <p:spPr>
          <a:xfrm>
            <a:off x="4358005" y="704850"/>
            <a:ext cx="993140" cy="7620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A78B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3" name="文本框 622"/>
          <p:cNvSpPr txBox="1"/>
          <p:nvPr/>
        </p:nvSpPr>
        <p:spPr>
          <a:xfrm>
            <a:off x="4358170" y="312400"/>
            <a:ext cx="99314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A78BFA"/>
                </a:solidFill>
                <a:effectLst/>
                <a:uFillTx/>
                <a:latin typeface="WenQuanYiZenHei"/>
                <a:ea typeface="WenQuanYiZenHei"/>
              </a:rPr>
              <a:t>jieba库</a:t>
            </a:r>
            <a:endParaRPr lang="zh-CN" sz="2370" b="0" u="none" strike="noStrike">
              <a:solidFill>
                <a:srgbClr val="A78BFA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624" name="文本框 623"/>
          <p:cNvSpPr txBox="1"/>
          <p:nvPr/>
        </p:nvSpPr>
        <p:spPr>
          <a:xfrm>
            <a:off x="5351360" y="312120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详解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27" name="图片 626"/>
          <p:cNvPicPr/>
          <p:nvPr/>
        </p:nvPicPr>
        <p:blipFill>
          <a:blip r:embed="rId1"/>
          <a:stretch>
            <a:fillRect/>
          </a:stretch>
        </p:blipFill>
        <p:spPr>
          <a:xfrm>
            <a:off x="322375" y="1605615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8" name="文本框 627"/>
          <p:cNvSpPr txBox="1"/>
          <p:nvPr/>
        </p:nvSpPr>
        <p:spPr>
          <a:xfrm>
            <a:off x="334645" y="875665"/>
            <a:ext cx="10090150" cy="20256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altLang="zh-CN" sz="132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jieba </a:t>
            </a:r>
            <a:r>
              <a:rPr lang="zh-CN" altLang="en-US" sz="132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是</a:t>
            </a:r>
            <a:r>
              <a:rPr lang="en-US" altLang="zh-CN" sz="132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 Python </a:t>
            </a:r>
            <a:r>
              <a:rPr lang="zh-CN" altLang="en-US" sz="132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中一个第三方中文分词库，提供中文分词功能，能将一段中文文本分割成中文词语的序列，还可以辅助自定义分词词典</a:t>
            </a:r>
            <a:endParaRPr lang="zh-CN" altLang="en-US" sz="132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</p:txBody>
      </p:sp>
      <p:sp>
        <p:nvSpPr>
          <p:cNvPr id="630" name="文本框 629"/>
          <p:cNvSpPr txBox="1"/>
          <p:nvPr/>
        </p:nvSpPr>
        <p:spPr>
          <a:xfrm>
            <a:off x="637755" y="1587975"/>
            <a:ext cx="1169670" cy="4305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en-US" altLang="zh-CN" sz="140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j</a:t>
            </a:r>
            <a:r>
              <a:rPr lang="zh-CN" sz="140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ieba 库的安装</a:t>
            </a:r>
            <a:endParaRPr lang="zh-CN" altLang="en-US" sz="1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  <a:p>
            <a:pPr algn="l"/>
            <a:endParaRPr lang="zh-CN" altLang="en-US" sz="1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3" name="任意多边形: 形状 632"/>
          <p:cNvSpPr/>
          <p:nvPr/>
        </p:nvSpPr>
        <p:spPr>
          <a:xfrm>
            <a:off x="389255" y="1956435"/>
            <a:ext cx="1736725" cy="309245"/>
          </a:xfrm>
          <a:custGeom>
            <a:avLst/>
            <a:gdLst/>
            <a:ahLst/>
            <a:cxnLst/>
            <a:rect l="0" t="0" r="r" b="b"/>
            <a:pathLst>
              <a:path w="13511" h="5201">
                <a:moveTo>
                  <a:pt x="0" y="5015"/>
                </a:moveTo>
                <a:lnTo>
                  <a:pt x="0" y="186"/>
                </a:lnTo>
                <a:cubicBezTo>
                  <a:pt x="0" y="173"/>
                  <a:pt x="1" y="161"/>
                  <a:pt x="3" y="149"/>
                </a:cubicBezTo>
                <a:cubicBezTo>
                  <a:pt x="5" y="137"/>
                  <a:pt x="8" y="126"/>
                  <a:pt x="11" y="114"/>
                </a:cubicBezTo>
                <a:cubicBezTo>
                  <a:pt x="15" y="103"/>
                  <a:pt x="19" y="93"/>
                  <a:pt x="24" y="82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4"/>
                  <a:pt x="78" y="19"/>
                  <a:pt x="86" y="14"/>
                </a:cubicBezTo>
                <a:cubicBezTo>
                  <a:pt x="95" y="9"/>
                  <a:pt x="104" y="6"/>
                  <a:pt x="113" y="3"/>
                </a:cubicBezTo>
                <a:cubicBezTo>
                  <a:pt x="122" y="1"/>
                  <a:pt x="131" y="0"/>
                  <a:pt x="140" y="0"/>
                </a:cubicBezTo>
                <a:lnTo>
                  <a:pt x="13326" y="0"/>
                </a:lnTo>
                <a:cubicBezTo>
                  <a:pt x="13338" y="0"/>
                  <a:pt x="13350" y="1"/>
                  <a:pt x="13362" y="3"/>
                </a:cubicBezTo>
                <a:cubicBezTo>
                  <a:pt x="13374" y="6"/>
                  <a:pt x="13386" y="9"/>
                  <a:pt x="13397" y="14"/>
                </a:cubicBezTo>
                <a:cubicBezTo>
                  <a:pt x="13408" y="19"/>
                  <a:pt x="13419" y="24"/>
                  <a:pt x="13429" y="31"/>
                </a:cubicBezTo>
                <a:cubicBezTo>
                  <a:pt x="13439" y="38"/>
                  <a:pt x="13448" y="46"/>
                  <a:pt x="13457" y="54"/>
                </a:cubicBezTo>
                <a:cubicBezTo>
                  <a:pt x="13466" y="63"/>
                  <a:pt x="13473" y="72"/>
                  <a:pt x="13480" y="82"/>
                </a:cubicBezTo>
                <a:cubicBezTo>
                  <a:pt x="13487" y="93"/>
                  <a:pt x="13493" y="103"/>
                  <a:pt x="13497" y="114"/>
                </a:cubicBezTo>
                <a:cubicBezTo>
                  <a:pt x="13502" y="126"/>
                  <a:pt x="13505" y="137"/>
                  <a:pt x="13508" y="149"/>
                </a:cubicBezTo>
                <a:cubicBezTo>
                  <a:pt x="13510" y="161"/>
                  <a:pt x="13511" y="173"/>
                  <a:pt x="13511" y="186"/>
                </a:cubicBezTo>
                <a:lnTo>
                  <a:pt x="13511" y="5015"/>
                </a:lnTo>
                <a:cubicBezTo>
                  <a:pt x="13511" y="5027"/>
                  <a:pt x="13510" y="5039"/>
                  <a:pt x="13508" y="5051"/>
                </a:cubicBezTo>
                <a:cubicBezTo>
                  <a:pt x="13505" y="5063"/>
                  <a:pt x="13502" y="5075"/>
                  <a:pt x="13497" y="5086"/>
                </a:cubicBezTo>
                <a:cubicBezTo>
                  <a:pt x="13493" y="5097"/>
                  <a:pt x="13487" y="5108"/>
                  <a:pt x="13480" y="5118"/>
                </a:cubicBezTo>
                <a:cubicBezTo>
                  <a:pt x="13473" y="5128"/>
                  <a:pt x="13466" y="5138"/>
                  <a:pt x="13457" y="5146"/>
                </a:cubicBezTo>
                <a:cubicBezTo>
                  <a:pt x="13448" y="5155"/>
                  <a:pt x="13439" y="5162"/>
                  <a:pt x="13429" y="5169"/>
                </a:cubicBezTo>
                <a:cubicBezTo>
                  <a:pt x="13419" y="5176"/>
                  <a:pt x="13408" y="5182"/>
                  <a:pt x="13397" y="5186"/>
                </a:cubicBezTo>
                <a:cubicBezTo>
                  <a:pt x="13386" y="5191"/>
                  <a:pt x="13374" y="5195"/>
                  <a:pt x="13362" y="5197"/>
                </a:cubicBezTo>
                <a:cubicBezTo>
                  <a:pt x="13350" y="5199"/>
                  <a:pt x="13338" y="5201"/>
                  <a:pt x="13326" y="5201"/>
                </a:cubicBezTo>
                <a:lnTo>
                  <a:pt x="140" y="5201"/>
                </a:lnTo>
                <a:cubicBezTo>
                  <a:pt x="131" y="5201"/>
                  <a:pt x="122" y="5199"/>
                  <a:pt x="113" y="5197"/>
                </a:cubicBezTo>
                <a:cubicBezTo>
                  <a:pt x="104" y="5195"/>
                  <a:pt x="95" y="5191"/>
                  <a:pt x="86" y="5186"/>
                </a:cubicBezTo>
                <a:cubicBezTo>
                  <a:pt x="78" y="5182"/>
                  <a:pt x="70" y="5176"/>
                  <a:pt x="62" y="5169"/>
                </a:cubicBezTo>
                <a:cubicBezTo>
                  <a:pt x="55" y="5162"/>
                  <a:pt x="48" y="5155"/>
                  <a:pt x="41" y="5146"/>
                </a:cubicBezTo>
                <a:cubicBezTo>
                  <a:pt x="35" y="5138"/>
                  <a:pt x="29" y="5128"/>
                  <a:pt x="24" y="5118"/>
                </a:cubicBezTo>
                <a:cubicBezTo>
                  <a:pt x="19" y="5108"/>
                  <a:pt x="15" y="5097"/>
                  <a:pt x="11" y="5086"/>
                </a:cubicBezTo>
                <a:cubicBezTo>
                  <a:pt x="8" y="5075"/>
                  <a:pt x="5" y="5063"/>
                  <a:pt x="3" y="5051"/>
                </a:cubicBezTo>
                <a:cubicBezTo>
                  <a:pt x="1" y="5039"/>
                  <a:pt x="0" y="5027"/>
                  <a:pt x="0" y="5015"/>
                </a:cubicBezTo>
                <a:close/>
              </a:path>
            </a:pathLst>
          </a:custGeom>
          <a:solidFill>
            <a:srgbClr val="1E1E1E">
              <a:alpha val="7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34" name="任意多边形: 形状 633"/>
          <p:cNvSpPr/>
          <p:nvPr/>
        </p:nvSpPr>
        <p:spPr>
          <a:xfrm>
            <a:off x="321945" y="1956435"/>
            <a:ext cx="76200" cy="309245"/>
          </a:xfrm>
          <a:custGeom>
            <a:avLst/>
            <a:gdLst/>
            <a:ahLst/>
            <a:cxnLst/>
            <a:rect l="0" t="0" r="r" b="b"/>
            <a:pathLst>
              <a:path w="187" h="5201">
                <a:moveTo>
                  <a:pt x="0" y="0"/>
                </a:moveTo>
                <a:lnTo>
                  <a:pt x="187" y="0"/>
                </a:lnTo>
                <a:lnTo>
                  <a:pt x="187" y="5201"/>
                </a:lnTo>
                <a:lnTo>
                  <a:pt x="0" y="5201"/>
                </a:lnTo>
                <a:lnTo>
                  <a:pt x="0" y="0"/>
                </a:lnTo>
                <a:close/>
              </a:path>
            </a:pathLst>
          </a:custGeom>
          <a:solidFill>
            <a:srgbClr val="A78B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52585" y="2027065"/>
            <a:ext cx="1360170" cy="16129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ourier New" panose="02070309020205020404"/>
                <a:ea typeface="Courier New" panose="02070309020205020404"/>
              </a:rPr>
              <a:t>pip install jieba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latin typeface="Courier New" panose="02070309020205020404"/>
              <a:ea typeface="Courier New" panose="02070309020205020404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1560" y="2782410"/>
            <a:ext cx="1525270" cy="43053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140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jieba 库分词的函数</a:t>
            </a:r>
            <a:endParaRPr lang="zh-CN" sz="1400" b="0" u="none" strike="noStrike">
              <a:solidFill>
                <a:srgbClr val="FFFFFF"/>
              </a:solidFill>
              <a:effectLst/>
              <a:uFillTx/>
              <a:ea typeface="+mn-lt"/>
              <a:cs typeface="+mn-lt"/>
            </a:endParaRPr>
          </a:p>
          <a:p>
            <a:pPr algn="l"/>
            <a:endParaRPr lang="zh-CN" altLang="en-U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  <a:ea typeface="+mn-lt"/>
              <a:cs typeface="+mn-lt"/>
            </a:endParaRPr>
          </a:p>
        </p:txBody>
      </p:sp>
      <p:pic>
        <p:nvPicPr>
          <p:cNvPr id="136" name="图片 135"/>
          <p:cNvPicPr/>
          <p:nvPr/>
        </p:nvPicPr>
        <p:blipFill>
          <a:blip r:embed="rId2"/>
          <a:stretch>
            <a:fillRect/>
          </a:stretch>
        </p:blipFill>
        <p:spPr>
          <a:xfrm>
            <a:off x="314960" y="2825115"/>
            <a:ext cx="184785" cy="220345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4" name="表格 13"/>
          <p:cNvGraphicFramePr/>
          <p:nvPr>
            <p:custDataLst>
              <p:tags r:id="rId3"/>
            </p:custDataLst>
          </p:nvPr>
        </p:nvGraphicFramePr>
        <p:xfrm>
          <a:off x="334645" y="3124200"/>
          <a:ext cx="9924415" cy="2433320"/>
        </p:xfrm>
        <a:graphic>
          <a:graphicData uri="http://schemas.openxmlformats.org/drawingml/2006/table">
            <a:tbl>
              <a:tblPr/>
              <a:tblGrid>
                <a:gridCol w="3815080"/>
                <a:gridCol w="6109335"/>
              </a:tblGrid>
              <a:tr h="453390"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tx1"/>
                          </a:solidFill>
                          <a:ea typeface="+mn-lt"/>
                        </a:rPr>
                        <a:t>函数</a:t>
                      </a:r>
                      <a:endParaRPr lang="zh-CN" altLang="en-US" sz="1200" b="1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chemeClr val="tx1"/>
                          </a:solidFill>
                          <a:ea typeface="+mn-lt"/>
                        </a:rPr>
                        <a:t>功能</a:t>
                      </a:r>
                      <a:endParaRPr lang="zh-CN" altLang="en-US" sz="1200" b="1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782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</a:rPr>
                        <a:t>jieba.lcut(s)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精确模式，把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s</a:t>
                      </a:r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精确地区分开，返回一个列表类型</a:t>
                      </a:r>
                      <a:endParaRPr lang="zh-CN" altLang="en-US" sz="10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879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</a:rPr>
                        <a:t>jieba.lcut(s,cut_all=True)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全模式，输出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s</a:t>
                      </a:r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中所有可能的单词，并返回一个列表类型</a:t>
                      </a:r>
                      <a:endParaRPr lang="zh-CN" altLang="en-US" sz="10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846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</a:rPr>
                        <a:t>jiebalcut_for_search(s)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</a:rPr>
                        <a:t>搜索引擎模式，适合搜索引擎建立索引的分词结果，返回一个列表类型</a:t>
                      </a:r>
                      <a:endParaRPr lang="zh-CN" altLang="en-US" sz="10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830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</a:rPr>
                        <a:t>jieba.add_word(w)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向分词词典中添加新词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w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655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</a:rPr>
                        <a:t>jieba.del_word(w)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在分词词典中删除词语</a:t>
                      </a:r>
                      <a:r>
                        <a:rPr lang="en-US" altLang="zh-CN" sz="1000" b="0" i="0">
                          <a:solidFill>
                            <a:schemeClr val="tx1"/>
                          </a:solidFill>
                          <a:ea typeface="+mn-lt"/>
                          <a:cs typeface="+mn-lt"/>
                        </a:rPr>
                        <a:t>w</a:t>
                      </a:r>
                      <a:endParaRPr lang="en-US" altLang="zh-CN" sz="1000" b="0" i="0">
                        <a:solidFill>
                          <a:schemeClr val="tx1"/>
                        </a:solidFill>
                        <a:ea typeface="+mn-lt"/>
                        <a:cs typeface="+mn-lt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3008845" y="1557495"/>
            <a:ext cx="1525270" cy="21526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1400" b="0" u="none" strike="noStrike">
                <a:solidFill>
                  <a:srgbClr val="FFFFFF"/>
                </a:solidFill>
                <a:effectLst/>
                <a:uFillTx/>
                <a:ea typeface="+mn-lt"/>
                <a:cs typeface="+mn-lt"/>
              </a:rPr>
              <a:t>jieba 库的分词原理</a:t>
            </a:r>
            <a:endParaRPr lang="zh-CN" sz="1400" b="0" u="none" strike="noStrike">
              <a:solidFill>
                <a:srgbClr val="FFFFFF"/>
              </a:solidFill>
              <a:effectLst/>
              <a:uFillTx/>
              <a:ea typeface="+mn-lt"/>
              <a:cs typeface="+mn-lt"/>
            </a:endParaRPr>
          </a:p>
        </p:txBody>
      </p:sp>
      <p:pic>
        <p:nvPicPr>
          <p:cNvPr id="557" name="图片 556"/>
          <p:cNvPicPr/>
          <p:nvPr/>
        </p:nvPicPr>
        <p:blipFill>
          <a:blip r:embed="rId4"/>
          <a:stretch>
            <a:fillRect/>
          </a:stretch>
        </p:blipFill>
        <p:spPr>
          <a:xfrm>
            <a:off x="2770405" y="157672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2679700" y="1805940"/>
            <a:ext cx="7642860" cy="4965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320">
                <a:effectLst/>
                <a:uFillTx/>
                <a:ea typeface="+mn-lt"/>
                <a:cs typeface="+mn-lt"/>
              </a:rPr>
              <a:t>利用一个中文词库，将待分词的内容与分词词库进行比对，通过图结构和动态规划方法找到最大 概率的词组。</a:t>
            </a:r>
            <a:endParaRPr lang="zh-CN" altLang="en-US" sz="1320">
              <a:effectLst/>
              <a:uFillTx/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任意多边形: 形状 620"/>
          <p:cNvSpPr/>
          <p:nvPr/>
        </p:nvSpPr>
        <p:spPr>
          <a:xfrm>
            <a:off x="4358005" y="704850"/>
            <a:ext cx="993140" cy="7620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A78BF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23" name="文本框 622"/>
          <p:cNvSpPr txBox="1"/>
          <p:nvPr/>
        </p:nvSpPr>
        <p:spPr>
          <a:xfrm>
            <a:off x="4358170" y="312400"/>
            <a:ext cx="99314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A78BFA"/>
                </a:solidFill>
                <a:effectLst/>
                <a:uFillTx/>
                <a:latin typeface="WenQuanYiZenHei"/>
                <a:ea typeface="WenQuanYiZenHei"/>
              </a:rPr>
              <a:t>jieba库</a:t>
            </a:r>
            <a:endParaRPr lang="zh-CN" sz="2370" b="0" u="none" strike="noStrike">
              <a:solidFill>
                <a:srgbClr val="A78BFA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624" name="文本框 623"/>
          <p:cNvSpPr txBox="1"/>
          <p:nvPr/>
        </p:nvSpPr>
        <p:spPr>
          <a:xfrm>
            <a:off x="5408510" y="312120"/>
            <a:ext cx="168148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0" u="none" strike="noStrike">
                <a:solidFill>
                  <a:schemeClr val="tx1"/>
                </a:solidFill>
                <a:effectLst/>
                <a:uFillTx/>
                <a:latin typeface="+mj-lt"/>
                <a:ea typeface="+mj-lt"/>
                <a:cs typeface="+mj-lt"/>
              </a:rPr>
              <a:t>3</a:t>
            </a:r>
            <a:r>
              <a:rPr lang="zh-CN" altLang="en-US" sz="2370" b="0" u="none" strike="noStrike">
                <a:solidFill>
                  <a:schemeClr val="tx1"/>
                </a:solidFill>
                <a:effectLst/>
                <a:uFillTx/>
                <a:latin typeface="+mj-lt"/>
                <a:ea typeface="+mj-lt"/>
                <a:cs typeface="+mj-lt"/>
              </a:rPr>
              <a:t>种分词模式</a:t>
            </a:r>
            <a:endParaRPr lang="zh-CN" altLang="en-US" sz="2370" b="0" u="none" strike="noStrike">
              <a:solidFill>
                <a:schemeClr val="tx1"/>
              </a:solidFill>
              <a:effectLst/>
              <a:uFillTx/>
              <a:latin typeface="+mj-lt"/>
              <a:ea typeface="+mj-lt"/>
              <a:cs typeface="+mj-lt"/>
            </a:endParaRPr>
          </a:p>
        </p:txBody>
      </p:sp>
      <p:sp>
        <p:nvSpPr>
          <p:cNvPr id="532" name="任意多边形: 形状 531"/>
          <p:cNvSpPr/>
          <p:nvPr/>
        </p:nvSpPr>
        <p:spPr>
          <a:xfrm>
            <a:off x="350640" y="1203120"/>
            <a:ext cx="3192840" cy="3276360"/>
          </a:xfrm>
          <a:custGeom>
            <a:avLst/>
            <a:gdLst/>
            <a:ahLst/>
            <a:cxnLst/>
            <a:rect l="0" t="0" r="r" b="b"/>
            <a:pathLst>
              <a:path w="8869" h="9101">
                <a:moveTo>
                  <a:pt x="0" y="89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8" y="126"/>
                  <a:pt x="11" y="115"/>
                </a:cubicBezTo>
                <a:cubicBezTo>
                  <a:pt x="15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3" y="4"/>
                </a:cubicBezTo>
                <a:cubicBezTo>
                  <a:pt x="122" y="1"/>
                  <a:pt x="131" y="0"/>
                  <a:pt x="140" y="0"/>
                </a:cubicBezTo>
                <a:lnTo>
                  <a:pt x="8683" y="0"/>
                </a:lnTo>
                <a:cubicBezTo>
                  <a:pt x="8695" y="0"/>
                  <a:pt x="8707" y="1"/>
                  <a:pt x="8719" y="4"/>
                </a:cubicBezTo>
                <a:cubicBezTo>
                  <a:pt x="8731" y="6"/>
                  <a:pt x="8743" y="10"/>
                  <a:pt x="8754" y="14"/>
                </a:cubicBezTo>
                <a:cubicBezTo>
                  <a:pt x="8765" y="19"/>
                  <a:pt x="8776" y="25"/>
                  <a:pt x="8786" y="31"/>
                </a:cubicBezTo>
                <a:cubicBezTo>
                  <a:pt x="8796" y="38"/>
                  <a:pt x="8806" y="46"/>
                  <a:pt x="8814" y="55"/>
                </a:cubicBezTo>
                <a:cubicBezTo>
                  <a:pt x="8823" y="63"/>
                  <a:pt x="8831" y="73"/>
                  <a:pt x="8838" y="83"/>
                </a:cubicBezTo>
                <a:cubicBezTo>
                  <a:pt x="8844" y="93"/>
                  <a:pt x="8850" y="104"/>
                  <a:pt x="8855" y="115"/>
                </a:cubicBezTo>
                <a:cubicBezTo>
                  <a:pt x="8859" y="126"/>
                  <a:pt x="8863" y="138"/>
                  <a:pt x="8865" y="150"/>
                </a:cubicBezTo>
                <a:cubicBezTo>
                  <a:pt x="8868" y="162"/>
                  <a:pt x="8869" y="174"/>
                  <a:pt x="8869" y="186"/>
                </a:cubicBezTo>
                <a:lnTo>
                  <a:pt x="8869" y="8915"/>
                </a:lnTo>
                <a:cubicBezTo>
                  <a:pt x="8869" y="8927"/>
                  <a:pt x="8868" y="8939"/>
                  <a:pt x="8865" y="8951"/>
                </a:cubicBezTo>
                <a:cubicBezTo>
                  <a:pt x="8863" y="8963"/>
                  <a:pt x="8859" y="8975"/>
                  <a:pt x="8855" y="8986"/>
                </a:cubicBezTo>
                <a:cubicBezTo>
                  <a:pt x="8850" y="8997"/>
                  <a:pt x="8844" y="9008"/>
                  <a:pt x="8838" y="9018"/>
                </a:cubicBezTo>
                <a:cubicBezTo>
                  <a:pt x="8831" y="9028"/>
                  <a:pt x="8823" y="9038"/>
                  <a:pt x="8814" y="9046"/>
                </a:cubicBezTo>
                <a:cubicBezTo>
                  <a:pt x="8806" y="9055"/>
                  <a:pt x="8796" y="9063"/>
                  <a:pt x="8786" y="9069"/>
                </a:cubicBezTo>
                <a:cubicBezTo>
                  <a:pt x="8776" y="9076"/>
                  <a:pt x="8765" y="9082"/>
                  <a:pt x="8754" y="9087"/>
                </a:cubicBezTo>
                <a:cubicBezTo>
                  <a:pt x="8743" y="9091"/>
                  <a:pt x="8731" y="9095"/>
                  <a:pt x="8719" y="9097"/>
                </a:cubicBezTo>
                <a:cubicBezTo>
                  <a:pt x="8707" y="9100"/>
                  <a:pt x="8695" y="9101"/>
                  <a:pt x="8683" y="9101"/>
                </a:cubicBezTo>
                <a:lnTo>
                  <a:pt x="140" y="9101"/>
                </a:lnTo>
                <a:cubicBezTo>
                  <a:pt x="131" y="9101"/>
                  <a:pt x="122" y="9100"/>
                  <a:pt x="113" y="9097"/>
                </a:cubicBezTo>
                <a:cubicBezTo>
                  <a:pt x="104" y="9095"/>
                  <a:pt x="95" y="9091"/>
                  <a:pt x="86" y="9087"/>
                </a:cubicBezTo>
                <a:cubicBezTo>
                  <a:pt x="78" y="9082"/>
                  <a:pt x="70" y="9076"/>
                  <a:pt x="62" y="9069"/>
                </a:cubicBezTo>
                <a:cubicBezTo>
                  <a:pt x="55" y="9063"/>
                  <a:pt x="48" y="9055"/>
                  <a:pt x="41" y="9046"/>
                </a:cubicBezTo>
                <a:cubicBezTo>
                  <a:pt x="35" y="9038"/>
                  <a:pt x="29" y="9028"/>
                  <a:pt x="24" y="9018"/>
                </a:cubicBezTo>
                <a:cubicBezTo>
                  <a:pt x="19" y="9008"/>
                  <a:pt x="15" y="8997"/>
                  <a:pt x="11" y="8986"/>
                </a:cubicBezTo>
                <a:cubicBezTo>
                  <a:pt x="8" y="8975"/>
                  <a:pt x="5" y="8963"/>
                  <a:pt x="3" y="8951"/>
                </a:cubicBezTo>
                <a:cubicBezTo>
                  <a:pt x="1" y="8939"/>
                  <a:pt x="0" y="8927"/>
                  <a:pt x="0" y="89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3" name="任意多边形: 形状 532"/>
          <p:cNvSpPr/>
          <p:nvPr/>
        </p:nvSpPr>
        <p:spPr>
          <a:xfrm>
            <a:off x="334080" y="1203120"/>
            <a:ext cx="67320" cy="3276360"/>
          </a:xfrm>
          <a:custGeom>
            <a:avLst/>
            <a:gdLst/>
            <a:ahLst/>
            <a:cxnLst/>
            <a:rect l="0" t="0" r="r" b="b"/>
            <a:pathLst>
              <a:path w="187" h="9101">
                <a:moveTo>
                  <a:pt x="0" y="0"/>
                </a:moveTo>
                <a:lnTo>
                  <a:pt x="187" y="0"/>
                </a:lnTo>
                <a:lnTo>
                  <a:pt x="187" y="9101"/>
                </a:lnTo>
                <a:lnTo>
                  <a:pt x="0" y="9101"/>
                </a:lnTo>
                <a:lnTo>
                  <a:pt x="0" y="0"/>
                </a:lnTo>
                <a:close/>
              </a:path>
            </a:pathLst>
          </a:custGeom>
          <a:solidFill>
            <a:srgbClr val="68D391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34" name="任意多边形: 形状 533"/>
          <p:cNvSpPr/>
          <p:nvPr/>
        </p:nvSpPr>
        <p:spPr>
          <a:xfrm>
            <a:off x="534600" y="2440080"/>
            <a:ext cx="2841840" cy="1345680"/>
          </a:xfrm>
          <a:custGeom>
            <a:avLst/>
            <a:gdLst/>
            <a:ahLst/>
            <a:cxnLst/>
            <a:rect l="0" t="0" r="r" b="b"/>
            <a:pathLst>
              <a:path w="7894" h="3738">
                <a:moveTo>
                  <a:pt x="0" y="3599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7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7754" y="0"/>
                </a:lnTo>
                <a:cubicBezTo>
                  <a:pt x="7773" y="0"/>
                  <a:pt x="7791" y="3"/>
                  <a:pt x="7808" y="10"/>
                </a:cubicBezTo>
                <a:cubicBezTo>
                  <a:pt x="7825" y="17"/>
                  <a:pt x="7840" y="27"/>
                  <a:pt x="7853" y="41"/>
                </a:cubicBezTo>
                <a:cubicBezTo>
                  <a:pt x="7866" y="54"/>
                  <a:pt x="7876" y="69"/>
                  <a:pt x="7883" y="86"/>
                </a:cubicBezTo>
                <a:cubicBezTo>
                  <a:pt x="7890" y="103"/>
                  <a:pt x="7894" y="121"/>
                  <a:pt x="7894" y="139"/>
                </a:cubicBezTo>
                <a:lnTo>
                  <a:pt x="7894" y="3599"/>
                </a:lnTo>
                <a:cubicBezTo>
                  <a:pt x="7894" y="3617"/>
                  <a:pt x="7890" y="3635"/>
                  <a:pt x="7883" y="3652"/>
                </a:cubicBezTo>
                <a:cubicBezTo>
                  <a:pt x="7876" y="3669"/>
                  <a:pt x="7866" y="3684"/>
                  <a:pt x="7853" y="3697"/>
                </a:cubicBezTo>
                <a:cubicBezTo>
                  <a:pt x="7840" y="3710"/>
                  <a:pt x="7825" y="3720"/>
                  <a:pt x="7808" y="3727"/>
                </a:cubicBezTo>
                <a:cubicBezTo>
                  <a:pt x="7791" y="3734"/>
                  <a:pt x="7773" y="3738"/>
                  <a:pt x="7754" y="3738"/>
                </a:cubicBezTo>
                <a:lnTo>
                  <a:pt x="139" y="3738"/>
                </a:lnTo>
                <a:cubicBezTo>
                  <a:pt x="121" y="3738"/>
                  <a:pt x="103" y="3734"/>
                  <a:pt x="86" y="3727"/>
                </a:cubicBezTo>
                <a:cubicBezTo>
                  <a:pt x="69" y="3720"/>
                  <a:pt x="54" y="3710"/>
                  <a:pt x="41" y="3697"/>
                </a:cubicBezTo>
                <a:cubicBezTo>
                  <a:pt x="28" y="3684"/>
                  <a:pt x="18" y="3669"/>
                  <a:pt x="11" y="3652"/>
                </a:cubicBezTo>
                <a:cubicBezTo>
                  <a:pt x="4" y="3635"/>
                  <a:pt x="0" y="3617"/>
                  <a:pt x="0" y="3599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535" name="图片 534"/>
          <p:cNvPicPr/>
          <p:nvPr/>
        </p:nvPicPr>
        <p:blipFill>
          <a:blip r:embed="rId1"/>
          <a:stretch>
            <a:fillRect/>
          </a:stretch>
        </p:blipFill>
        <p:spPr>
          <a:xfrm>
            <a:off x="534960" y="14040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7" name="文本框 536"/>
          <p:cNvSpPr txBox="1"/>
          <p:nvPr/>
        </p:nvSpPr>
        <p:spPr>
          <a:xfrm>
            <a:off x="835560" y="137808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精确模式</a:t>
            </a:r>
            <a:endParaRPr lang="zh-CN" altLang="en-US" sz="158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538" name="文本框 537"/>
          <p:cNvSpPr txBox="1"/>
          <p:nvPr/>
        </p:nvSpPr>
        <p:spPr>
          <a:xfrm>
            <a:off x="534670" y="1751330"/>
            <a:ext cx="2841625" cy="48450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indent="0" algn="l" fontAlgn="auto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altLang="zh-CN" sz="105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jieba.lcut(s)</a:t>
            </a:r>
            <a:r>
              <a:rPr lang="zh-CN" altLang="en-US" sz="105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是最常用的中文分词函数，用于精确模式，把文本精确地切分开，不存在冗余单词。</a:t>
            </a:r>
            <a:endParaRPr lang="zh-CN" altLang="en-US" sz="105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</p:txBody>
      </p:sp>
      <p:sp>
        <p:nvSpPr>
          <p:cNvPr id="554" name="任意多边形: 形状 553"/>
          <p:cNvSpPr/>
          <p:nvPr/>
        </p:nvSpPr>
        <p:spPr>
          <a:xfrm>
            <a:off x="3760200" y="1203120"/>
            <a:ext cx="3192840" cy="3276360"/>
          </a:xfrm>
          <a:custGeom>
            <a:avLst/>
            <a:gdLst/>
            <a:ahLst/>
            <a:cxnLst/>
            <a:rect l="0" t="0" r="r" b="b"/>
            <a:pathLst>
              <a:path w="8869" h="9101">
                <a:moveTo>
                  <a:pt x="0" y="89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8683" y="0"/>
                </a:lnTo>
                <a:cubicBezTo>
                  <a:pt x="8695" y="0"/>
                  <a:pt x="8707" y="1"/>
                  <a:pt x="8719" y="4"/>
                </a:cubicBezTo>
                <a:cubicBezTo>
                  <a:pt x="8731" y="6"/>
                  <a:pt x="8743" y="10"/>
                  <a:pt x="8754" y="14"/>
                </a:cubicBezTo>
                <a:cubicBezTo>
                  <a:pt x="8765" y="19"/>
                  <a:pt x="8776" y="25"/>
                  <a:pt x="8786" y="31"/>
                </a:cubicBezTo>
                <a:cubicBezTo>
                  <a:pt x="8796" y="38"/>
                  <a:pt x="8806" y="46"/>
                  <a:pt x="8814" y="55"/>
                </a:cubicBezTo>
                <a:cubicBezTo>
                  <a:pt x="8823" y="63"/>
                  <a:pt x="8831" y="73"/>
                  <a:pt x="8837" y="83"/>
                </a:cubicBezTo>
                <a:cubicBezTo>
                  <a:pt x="8844" y="93"/>
                  <a:pt x="8850" y="104"/>
                  <a:pt x="8855" y="115"/>
                </a:cubicBezTo>
                <a:cubicBezTo>
                  <a:pt x="8859" y="126"/>
                  <a:pt x="8863" y="138"/>
                  <a:pt x="8865" y="150"/>
                </a:cubicBezTo>
                <a:cubicBezTo>
                  <a:pt x="8868" y="162"/>
                  <a:pt x="8869" y="174"/>
                  <a:pt x="8869" y="186"/>
                </a:cubicBezTo>
                <a:lnTo>
                  <a:pt x="8869" y="8915"/>
                </a:lnTo>
                <a:cubicBezTo>
                  <a:pt x="8869" y="8927"/>
                  <a:pt x="8868" y="8939"/>
                  <a:pt x="8865" y="8951"/>
                </a:cubicBezTo>
                <a:cubicBezTo>
                  <a:pt x="8863" y="8963"/>
                  <a:pt x="8859" y="8975"/>
                  <a:pt x="8855" y="8986"/>
                </a:cubicBezTo>
                <a:cubicBezTo>
                  <a:pt x="8850" y="8997"/>
                  <a:pt x="8844" y="9008"/>
                  <a:pt x="8837" y="9018"/>
                </a:cubicBezTo>
                <a:cubicBezTo>
                  <a:pt x="8831" y="9028"/>
                  <a:pt x="8823" y="9038"/>
                  <a:pt x="8814" y="9046"/>
                </a:cubicBezTo>
                <a:cubicBezTo>
                  <a:pt x="8806" y="9055"/>
                  <a:pt x="8796" y="9063"/>
                  <a:pt x="8786" y="9069"/>
                </a:cubicBezTo>
                <a:cubicBezTo>
                  <a:pt x="8776" y="9076"/>
                  <a:pt x="8765" y="9082"/>
                  <a:pt x="8754" y="9087"/>
                </a:cubicBezTo>
                <a:cubicBezTo>
                  <a:pt x="8743" y="9091"/>
                  <a:pt x="8731" y="9095"/>
                  <a:pt x="8719" y="9097"/>
                </a:cubicBezTo>
                <a:cubicBezTo>
                  <a:pt x="8707" y="9100"/>
                  <a:pt x="8695" y="9101"/>
                  <a:pt x="8683" y="9101"/>
                </a:cubicBezTo>
                <a:lnTo>
                  <a:pt x="140" y="9101"/>
                </a:lnTo>
                <a:cubicBezTo>
                  <a:pt x="131" y="9101"/>
                  <a:pt x="121" y="9100"/>
                  <a:pt x="112" y="9097"/>
                </a:cubicBezTo>
                <a:cubicBezTo>
                  <a:pt x="104" y="9095"/>
                  <a:pt x="95" y="9091"/>
                  <a:pt x="86" y="9087"/>
                </a:cubicBezTo>
                <a:cubicBezTo>
                  <a:pt x="78" y="9082"/>
                  <a:pt x="70" y="9076"/>
                  <a:pt x="62" y="9069"/>
                </a:cubicBezTo>
                <a:cubicBezTo>
                  <a:pt x="55" y="9063"/>
                  <a:pt x="48" y="9055"/>
                  <a:pt x="41" y="9046"/>
                </a:cubicBezTo>
                <a:cubicBezTo>
                  <a:pt x="35" y="9038"/>
                  <a:pt x="29" y="9028"/>
                  <a:pt x="24" y="9018"/>
                </a:cubicBezTo>
                <a:cubicBezTo>
                  <a:pt x="19" y="9008"/>
                  <a:pt x="14" y="8997"/>
                  <a:pt x="11" y="8986"/>
                </a:cubicBezTo>
                <a:cubicBezTo>
                  <a:pt x="7" y="8975"/>
                  <a:pt x="5" y="8963"/>
                  <a:pt x="3" y="8951"/>
                </a:cubicBezTo>
                <a:cubicBezTo>
                  <a:pt x="1" y="8939"/>
                  <a:pt x="0" y="8927"/>
                  <a:pt x="0" y="89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5" name="任意多边形: 形状 554"/>
          <p:cNvSpPr/>
          <p:nvPr/>
        </p:nvSpPr>
        <p:spPr>
          <a:xfrm>
            <a:off x="3743640" y="1203120"/>
            <a:ext cx="67320" cy="3276360"/>
          </a:xfrm>
          <a:custGeom>
            <a:avLst/>
            <a:gdLst/>
            <a:ahLst/>
            <a:cxnLst/>
            <a:rect l="0" t="0" r="r" b="b"/>
            <a:pathLst>
              <a:path w="187" h="9101">
                <a:moveTo>
                  <a:pt x="0" y="0"/>
                </a:moveTo>
                <a:lnTo>
                  <a:pt x="187" y="0"/>
                </a:lnTo>
                <a:lnTo>
                  <a:pt x="187" y="9101"/>
                </a:lnTo>
                <a:lnTo>
                  <a:pt x="0" y="9101"/>
                </a:lnTo>
                <a:lnTo>
                  <a:pt x="0" y="0"/>
                </a:lnTo>
                <a:close/>
              </a:path>
            </a:pathLst>
          </a:custGeom>
          <a:solidFill>
            <a:srgbClr val="4299E1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56" name="任意多边形: 形状 555"/>
          <p:cNvSpPr/>
          <p:nvPr/>
        </p:nvSpPr>
        <p:spPr>
          <a:xfrm>
            <a:off x="3944160" y="2440080"/>
            <a:ext cx="2841840" cy="1504440"/>
          </a:xfrm>
          <a:custGeom>
            <a:avLst/>
            <a:gdLst/>
            <a:ahLst/>
            <a:cxnLst/>
            <a:rect l="0" t="0" r="r" b="b"/>
            <a:pathLst>
              <a:path w="7894" h="4179">
                <a:moveTo>
                  <a:pt x="0" y="4040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7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7754" y="0"/>
                </a:lnTo>
                <a:cubicBezTo>
                  <a:pt x="7773" y="0"/>
                  <a:pt x="7790" y="3"/>
                  <a:pt x="7808" y="10"/>
                </a:cubicBezTo>
                <a:cubicBezTo>
                  <a:pt x="7825" y="17"/>
                  <a:pt x="7840" y="27"/>
                  <a:pt x="7853" y="41"/>
                </a:cubicBezTo>
                <a:cubicBezTo>
                  <a:pt x="7866" y="54"/>
                  <a:pt x="7876" y="69"/>
                  <a:pt x="7883" y="86"/>
                </a:cubicBezTo>
                <a:cubicBezTo>
                  <a:pt x="7890" y="103"/>
                  <a:pt x="7893" y="121"/>
                  <a:pt x="7894" y="139"/>
                </a:cubicBezTo>
                <a:lnTo>
                  <a:pt x="7894" y="4040"/>
                </a:lnTo>
                <a:cubicBezTo>
                  <a:pt x="7893" y="4058"/>
                  <a:pt x="7890" y="4076"/>
                  <a:pt x="7883" y="4093"/>
                </a:cubicBezTo>
                <a:cubicBezTo>
                  <a:pt x="7876" y="4110"/>
                  <a:pt x="7866" y="4125"/>
                  <a:pt x="7853" y="4138"/>
                </a:cubicBezTo>
                <a:cubicBezTo>
                  <a:pt x="7840" y="4151"/>
                  <a:pt x="7825" y="4161"/>
                  <a:pt x="7808" y="4168"/>
                </a:cubicBezTo>
                <a:cubicBezTo>
                  <a:pt x="7790" y="4176"/>
                  <a:pt x="7773" y="4179"/>
                  <a:pt x="7754" y="4179"/>
                </a:cubicBezTo>
                <a:lnTo>
                  <a:pt x="139" y="4179"/>
                </a:lnTo>
                <a:cubicBezTo>
                  <a:pt x="121" y="4179"/>
                  <a:pt x="103" y="4176"/>
                  <a:pt x="86" y="4168"/>
                </a:cubicBezTo>
                <a:cubicBezTo>
                  <a:pt x="69" y="4161"/>
                  <a:pt x="54" y="4151"/>
                  <a:pt x="41" y="4138"/>
                </a:cubicBezTo>
                <a:cubicBezTo>
                  <a:pt x="28" y="4125"/>
                  <a:pt x="18" y="4110"/>
                  <a:pt x="11" y="4093"/>
                </a:cubicBezTo>
                <a:cubicBezTo>
                  <a:pt x="4" y="4076"/>
                  <a:pt x="0" y="4058"/>
                  <a:pt x="0" y="4040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44520" y="1404000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9" name="文本框 558"/>
          <p:cNvSpPr txBox="1"/>
          <p:nvPr/>
        </p:nvSpPr>
        <p:spPr>
          <a:xfrm>
            <a:off x="4245120" y="1378080"/>
            <a:ext cx="60198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全模式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61" name="文本框 560"/>
          <p:cNvSpPr txBox="1"/>
          <p:nvPr/>
        </p:nvSpPr>
        <p:spPr>
          <a:xfrm>
            <a:off x="3945890" y="1666875"/>
            <a:ext cx="2798445" cy="727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altLang="en-US" sz="1050" b="0" u="none" strike="noStrike">
                <a:effectLst/>
                <a:uFillTx/>
                <a:ea typeface="+mn-lt"/>
                <a:cs typeface="+mn-lt"/>
              </a:rPr>
              <a:t>jieba.lcut(s,cut_all = True)用于全模式，即将文本的所有分词可能均列出来，返回结果是列表类型，冗余性最大。</a:t>
            </a:r>
            <a:endParaRPr lang="zh-CN" altLang="en-US" sz="1050" b="0" u="none" strike="noStrike">
              <a:effectLst/>
              <a:uFillTx/>
              <a:ea typeface="+mn-lt"/>
              <a:cs typeface="+mn-lt"/>
            </a:endParaRPr>
          </a:p>
        </p:txBody>
      </p:sp>
      <p:sp>
        <p:nvSpPr>
          <p:cNvPr id="577" name="任意多边形: 形状 576"/>
          <p:cNvSpPr/>
          <p:nvPr/>
        </p:nvSpPr>
        <p:spPr>
          <a:xfrm>
            <a:off x="7169760" y="1203120"/>
            <a:ext cx="3192840" cy="3276360"/>
          </a:xfrm>
          <a:custGeom>
            <a:avLst/>
            <a:gdLst/>
            <a:ahLst/>
            <a:cxnLst/>
            <a:rect l="0" t="0" r="r" b="b"/>
            <a:pathLst>
              <a:path w="8869" h="9101">
                <a:moveTo>
                  <a:pt x="0" y="8915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3" y="6"/>
                  <a:pt x="112" y="4"/>
                </a:cubicBezTo>
                <a:cubicBezTo>
                  <a:pt x="121" y="1"/>
                  <a:pt x="130" y="0"/>
                  <a:pt x="140" y="0"/>
                </a:cubicBezTo>
                <a:lnTo>
                  <a:pt x="8683" y="0"/>
                </a:lnTo>
                <a:cubicBezTo>
                  <a:pt x="8695" y="0"/>
                  <a:pt x="8707" y="1"/>
                  <a:pt x="8719" y="4"/>
                </a:cubicBezTo>
                <a:cubicBezTo>
                  <a:pt x="8731" y="6"/>
                  <a:pt x="8743" y="10"/>
                  <a:pt x="8754" y="14"/>
                </a:cubicBezTo>
                <a:cubicBezTo>
                  <a:pt x="8765" y="19"/>
                  <a:pt x="8776" y="25"/>
                  <a:pt x="8786" y="31"/>
                </a:cubicBezTo>
                <a:cubicBezTo>
                  <a:pt x="8796" y="38"/>
                  <a:pt x="8806" y="46"/>
                  <a:pt x="8814" y="55"/>
                </a:cubicBezTo>
                <a:cubicBezTo>
                  <a:pt x="8823" y="63"/>
                  <a:pt x="8831" y="73"/>
                  <a:pt x="8837" y="83"/>
                </a:cubicBezTo>
                <a:cubicBezTo>
                  <a:pt x="8844" y="93"/>
                  <a:pt x="8850" y="104"/>
                  <a:pt x="8855" y="115"/>
                </a:cubicBezTo>
                <a:cubicBezTo>
                  <a:pt x="8859" y="126"/>
                  <a:pt x="8863" y="138"/>
                  <a:pt x="8865" y="150"/>
                </a:cubicBezTo>
                <a:cubicBezTo>
                  <a:pt x="8867" y="162"/>
                  <a:pt x="8869" y="174"/>
                  <a:pt x="8869" y="186"/>
                </a:cubicBezTo>
                <a:lnTo>
                  <a:pt x="8869" y="8915"/>
                </a:lnTo>
                <a:cubicBezTo>
                  <a:pt x="8869" y="8927"/>
                  <a:pt x="8867" y="8939"/>
                  <a:pt x="8865" y="8951"/>
                </a:cubicBezTo>
                <a:cubicBezTo>
                  <a:pt x="8863" y="8963"/>
                  <a:pt x="8859" y="8975"/>
                  <a:pt x="8855" y="8986"/>
                </a:cubicBezTo>
                <a:cubicBezTo>
                  <a:pt x="8850" y="8997"/>
                  <a:pt x="8844" y="9008"/>
                  <a:pt x="8837" y="9018"/>
                </a:cubicBezTo>
                <a:cubicBezTo>
                  <a:pt x="8831" y="9028"/>
                  <a:pt x="8823" y="9038"/>
                  <a:pt x="8814" y="9046"/>
                </a:cubicBezTo>
                <a:cubicBezTo>
                  <a:pt x="8806" y="9055"/>
                  <a:pt x="8796" y="9063"/>
                  <a:pt x="8786" y="9069"/>
                </a:cubicBezTo>
                <a:cubicBezTo>
                  <a:pt x="8776" y="9076"/>
                  <a:pt x="8765" y="9082"/>
                  <a:pt x="8754" y="9087"/>
                </a:cubicBezTo>
                <a:cubicBezTo>
                  <a:pt x="8743" y="9091"/>
                  <a:pt x="8731" y="9095"/>
                  <a:pt x="8719" y="9097"/>
                </a:cubicBezTo>
                <a:cubicBezTo>
                  <a:pt x="8707" y="9100"/>
                  <a:pt x="8695" y="9101"/>
                  <a:pt x="8683" y="9101"/>
                </a:cubicBezTo>
                <a:lnTo>
                  <a:pt x="140" y="9101"/>
                </a:lnTo>
                <a:cubicBezTo>
                  <a:pt x="130" y="9101"/>
                  <a:pt x="121" y="9100"/>
                  <a:pt x="112" y="9097"/>
                </a:cubicBezTo>
                <a:cubicBezTo>
                  <a:pt x="103" y="9095"/>
                  <a:pt x="95" y="9091"/>
                  <a:pt x="86" y="9087"/>
                </a:cubicBezTo>
                <a:cubicBezTo>
                  <a:pt x="78" y="9082"/>
                  <a:pt x="70" y="9076"/>
                  <a:pt x="62" y="9069"/>
                </a:cubicBezTo>
                <a:cubicBezTo>
                  <a:pt x="55" y="9063"/>
                  <a:pt x="48" y="9055"/>
                  <a:pt x="41" y="9046"/>
                </a:cubicBezTo>
                <a:cubicBezTo>
                  <a:pt x="35" y="9038"/>
                  <a:pt x="29" y="9028"/>
                  <a:pt x="24" y="9018"/>
                </a:cubicBezTo>
                <a:cubicBezTo>
                  <a:pt x="19" y="9008"/>
                  <a:pt x="14" y="8997"/>
                  <a:pt x="11" y="8986"/>
                </a:cubicBezTo>
                <a:cubicBezTo>
                  <a:pt x="7" y="8975"/>
                  <a:pt x="5" y="8963"/>
                  <a:pt x="3" y="8951"/>
                </a:cubicBezTo>
                <a:cubicBezTo>
                  <a:pt x="1" y="8939"/>
                  <a:pt x="0" y="8927"/>
                  <a:pt x="0" y="89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8" name="任意多边形: 形状 577"/>
          <p:cNvSpPr/>
          <p:nvPr/>
        </p:nvSpPr>
        <p:spPr>
          <a:xfrm>
            <a:off x="7153200" y="1203120"/>
            <a:ext cx="67320" cy="3276360"/>
          </a:xfrm>
          <a:custGeom>
            <a:avLst/>
            <a:gdLst/>
            <a:ahLst/>
            <a:cxnLst/>
            <a:rect l="0" t="0" r="r" b="b"/>
            <a:pathLst>
              <a:path w="187" h="9101">
                <a:moveTo>
                  <a:pt x="0" y="0"/>
                </a:moveTo>
                <a:lnTo>
                  <a:pt x="187" y="0"/>
                </a:lnTo>
                <a:lnTo>
                  <a:pt x="187" y="9101"/>
                </a:lnTo>
                <a:lnTo>
                  <a:pt x="0" y="9101"/>
                </a:lnTo>
                <a:lnTo>
                  <a:pt x="0" y="0"/>
                </a:lnTo>
                <a:close/>
              </a:path>
            </a:pathLst>
          </a:custGeom>
          <a:solidFill>
            <a:srgbClr val="F56565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79" name="任意多边形: 形状 578"/>
          <p:cNvSpPr/>
          <p:nvPr/>
        </p:nvSpPr>
        <p:spPr>
          <a:xfrm>
            <a:off x="7353720" y="2640600"/>
            <a:ext cx="2841480" cy="1671480"/>
          </a:xfrm>
          <a:custGeom>
            <a:avLst/>
            <a:gdLst/>
            <a:ahLst/>
            <a:cxnLst/>
            <a:rect l="0" t="0" r="r" b="b"/>
            <a:pathLst>
              <a:path w="7893" h="4643">
                <a:moveTo>
                  <a:pt x="0" y="4504"/>
                </a:moveTo>
                <a:lnTo>
                  <a:pt x="0" y="139"/>
                </a:ln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7"/>
                  <a:pt x="86" y="10"/>
                </a:cubicBezTo>
                <a:cubicBezTo>
                  <a:pt x="103" y="3"/>
                  <a:pt x="121" y="0"/>
                  <a:pt x="139" y="0"/>
                </a:cubicBezTo>
                <a:lnTo>
                  <a:pt x="7754" y="0"/>
                </a:lnTo>
                <a:cubicBezTo>
                  <a:pt x="7773" y="0"/>
                  <a:pt x="7790" y="3"/>
                  <a:pt x="7807" y="10"/>
                </a:cubicBezTo>
                <a:cubicBezTo>
                  <a:pt x="7825" y="17"/>
                  <a:pt x="7840" y="28"/>
                  <a:pt x="7853" y="41"/>
                </a:cubicBezTo>
                <a:cubicBezTo>
                  <a:pt x="7866" y="54"/>
                  <a:pt x="7876" y="69"/>
                  <a:pt x="7883" y="86"/>
                </a:cubicBezTo>
                <a:cubicBezTo>
                  <a:pt x="7890" y="103"/>
                  <a:pt x="7893" y="121"/>
                  <a:pt x="7893" y="139"/>
                </a:cubicBezTo>
                <a:lnTo>
                  <a:pt x="7893" y="4504"/>
                </a:lnTo>
                <a:cubicBezTo>
                  <a:pt x="7893" y="4523"/>
                  <a:pt x="7890" y="4540"/>
                  <a:pt x="7883" y="4557"/>
                </a:cubicBezTo>
                <a:cubicBezTo>
                  <a:pt x="7876" y="4575"/>
                  <a:pt x="7866" y="4590"/>
                  <a:pt x="7853" y="4603"/>
                </a:cubicBezTo>
                <a:cubicBezTo>
                  <a:pt x="7840" y="4616"/>
                  <a:pt x="7825" y="4626"/>
                  <a:pt x="7807" y="4633"/>
                </a:cubicBezTo>
                <a:cubicBezTo>
                  <a:pt x="7790" y="4640"/>
                  <a:pt x="7773" y="4643"/>
                  <a:pt x="7754" y="4643"/>
                </a:cubicBezTo>
                <a:lnTo>
                  <a:pt x="139" y="4643"/>
                </a:lnTo>
                <a:cubicBezTo>
                  <a:pt x="121" y="4643"/>
                  <a:pt x="103" y="4640"/>
                  <a:pt x="86" y="4633"/>
                </a:cubicBezTo>
                <a:cubicBezTo>
                  <a:pt x="69" y="4626"/>
                  <a:pt x="54" y="4616"/>
                  <a:pt x="41" y="4603"/>
                </a:cubicBezTo>
                <a:cubicBezTo>
                  <a:pt x="28" y="4590"/>
                  <a:pt x="18" y="4575"/>
                  <a:pt x="11" y="4557"/>
                </a:cubicBezTo>
                <a:cubicBezTo>
                  <a:pt x="4" y="4540"/>
                  <a:pt x="0" y="4523"/>
                  <a:pt x="0" y="4504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82" name="文本框 581"/>
          <p:cNvSpPr txBox="1"/>
          <p:nvPr/>
        </p:nvSpPr>
        <p:spPr>
          <a:xfrm>
            <a:off x="7629840" y="1378080"/>
            <a:ext cx="120396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搜索引擎模式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83" name="文本框 582"/>
          <p:cNvSpPr txBox="1"/>
          <p:nvPr/>
        </p:nvSpPr>
        <p:spPr>
          <a:xfrm>
            <a:off x="7337425" y="1666875"/>
            <a:ext cx="2843530" cy="727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altLang="en-US" sz="1050" b="0" u="none" strike="noStrike">
                <a:effectLst/>
                <a:uFillTx/>
                <a:ea typeface="+mn-lt"/>
                <a:cs typeface="+mn-lt"/>
              </a:rPr>
              <a:t>jieba.lcut_for_search(s)用于搜索引擎模式，该模式首先执行精确模式，然后对其中的长词进一步切分，获得最终结果</a:t>
            </a:r>
            <a:endParaRPr lang="zh-CN" altLang="en-US" sz="1050" b="0" u="none" strike="noStrike">
              <a:effectLst/>
              <a:uFillTx/>
              <a:ea typeface="+mn-lt"/>
              <a:cs typeface="+mn-lt"/>
            </a:endParaRPr>
          </a:p>
        </p:txBody>
      </p:sp>
      <p:sp>
        <p:nvSpPr>
          <p:cNvPr id="593" name="文本框 592"/>
          <p:cNvSpPr txBox="1"/>
          <p:nvPr/>
        </p:nvSpPr>
        <p:spPr>
          <a:xfrm>
            <a:off x="534670" y="2640330"/>
            <a:ext cx="2578100" cy="9677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p>
            <a:pPr indent="0" algn="l" fontAlgn="auto">
              <a:lnSpc>
                <a:spcPct val="150000"/>
              </a:lnSpc>
            </a:pPr>
            <a:r>
              <a:rPr lang="en-US" altLang="zh-CN" sz="86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&gt;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&gt;&gt;import jieba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&gt;&gt;&gt;ls = jieba.lcut("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计算机程序设计语言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")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&gt;&gt;&gt;print(ls) #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返回值为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['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程序设计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语言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']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11295" y="2522855"/>
            <a:ext cx="2762250" cy="118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&gt;&gt;&gt;import jieba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&gt;&gt;&gt;ls = jieba.lcut("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计算机程序设计语言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",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marL="457200" lvl="1" indent="45720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cut_all=True)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&gt;&gt;&gt;print(ls)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['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计算机程序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算机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	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程序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程序设计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设计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语言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']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7353730" y="1403685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402195" y="2760980"/>
            <a:ext cx="2762250" cy="11836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noAutofit/>
          </a:bodyPr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&gt;&gt;&gt;import jieba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&gt;&gt;&gt;ls = jieba.lcut_for_search("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marL="457200" lvl="1" indent="457200" algn="l" fontAlgn="auto">
              <a:lnSpc>
                <a:spcPct val="150000"/>
              </a:lnSpc>
            </a:pP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计算机程序设计语言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")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&gt;&gt;&gt;print(ls)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['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算机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计算机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程序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设计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  <a:p>
            <a:pPr marL="457200" lvl="1" indent="457200" algn="l" fontAlgn="auto">
              <a:lnSpc>
                <a:spcPct val="150000"/>
              </a:lnSpc>
            </a:pP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程序设计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', '</a:t>
            </a:r>
            <a:r>
              <a:rPr lang="zh-CN" altLang="en-US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语言</a:t>
            </a:r>
            <a:r>
              <a:rPr lang="en-US" altLang="zh-CN" sz="960" b="0" u="none" strike="noStrike">
                <a:solidFill>
                  <a:schemeClr val="tx1"/>
                </a:solidFill>
                <a:effectLst/>
                <a:uFillTx/>
                <a:ea typeface="+mn-lt"/>
                <a:cs typeface="+mn-lt"/>
              </a:rPr>
              <a:t>']</a:t>
            </a:r>
            <a:endParaRPr lang="en-US" altLang="zh-CN" sz="960" b="0" u="none" strike="noStrike">
              <a:solidFill>
                <a:schemeClr val="tx1"/>
              </a:solidFill>
              <a:effectLst/>
              <a:uFillTx/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任意多边形: 形状 66"/>
          <p:cNvSpPr/>
          <p:nvPr/>
        </p:nvSpPr>
        <p:spPr>
          <a:xfrm>
            <a:off x="5348160" y="935640"/>
            <a:ext cx="8640" cy="4379400"/>
          </a:xfrm>
          <a:custGeom>
            <a:avLst/>
            <a:gdLst/>
            <a:ahLst/>
            <a:cxnLst/>
            <a:rect l="0" t="0" r="r" b="b"/>
            <a:pathLst>
              <a:path w="24" h="12165">
                <a:moveTo>
                  <a:pt x="0" y="0"/>
                </a:moveTo>
                <a:lnTo>
                  <a:pt x="24" y="0"/>
                </a:lnTo>
                <a:lnTo>
                  <a:pt x="24" y="12165"/>
                </a:lnTo>
                <a:lnTo>
                  <a:pt x="0" y="12165"/>
                </a:lnTo>
                <a:lnTo>
                  <a:pt x="0" y="0"/>
                </a:lnTo>
                <a:close/>
              </a:path>
            </a:pathLst>
          </a:custGeom>
          <a:solidFill>
            <a:srgbClr val="1D4ED8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68" name="图片 67"/>
          <p:cNvPicPr/>
          <p:nvPr/>
        </p:nvPicPr>
        <p:blipFill>
          <a:blip r:embed="rId1"/>
          <a:stretch>
            <a:fillRect/>
          </a:stretch>
        </p:blipFill>
        <p:spPr>
          <a:xfrm>
            <a:off x="334440" y="1133945"/>
            <a:ext cx="15012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图片 69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160194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1" name="文本框 70"/>
          <p:cNvSpPr txBox="1"/>
          <p:nvPr/>
        </p:nvSpPr>
        <p:spPr>
          <a:xfrm>
            <a:off x="585000" y="1107665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知识目标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4" name="图片 73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196950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文本框 74"/>
          <p:cNvSpPr txBox="1"/>
          <p:nvPr/>
        </p:nvSpPr>
        <p:spPr>
          <a:xfrm>
            <a:off x="584200" y="1590675"/>
            <a:ext cx="2863850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理解四种组合数据类型的核心特性与区别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6" name="图片 75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233706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文本框 76"/>
          <p:cNvSpPr txBox="1"/>
          <p:nvPr/>
        </p:nvSpPr>
        <p:spPr>
          <a:xfrm>
            <a:off x="585000" y="1958345"/>
            <a:ext cx="254762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掌握列表的有序、可变特性及常用操作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78" name="图片 77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270498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文本框 78"/>
          <p:cNvSpPr txBox="1"/>
          <p:nvPr/>
        </p:nvSpPr>
        <p:spPr>
          <a:xfrm>
            <a:off x="585000" y="2325905"/>
            <a:ext cx="269748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掌握元组的有序、不可变特性及应用场景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585000" y="2693825"/>
            <a:ext cx="254762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掌握字典的键值对结构及数据访问方式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6" name="图片 85"/>
          <p:cNvPicPr/>
          <p:nvPr/>
        </p:nvPicPr>
        <p:blipFill>
          <a:blip r:embed="rId3"/>
          <a:stretch>
            <a:fillRect/>
          </a:stretch>
        </p:blipFill>
        <p:spPr>
          <a:xfrm>
            <a:off x="5557320" y="1147280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8" name="图片 87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161528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文本框 88"/>
          <p:cNvSpPr txBox="1"/>
          <p:nvPr/>
        </p:nvSpPr>
        <p:spPr>
          <a:xfrm>
            <a:off x="5904000" y="1121000"/>
            <a:ext cx="802640" cy="2425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BFDBFE"/>
                </a:solidFill>
                <a:effectLst/>
                <a:uFillTx/>
                <a:latin typeface="WenQuanYiZenHei"/>
                <a:ea typeface="WenQuanYiZenHei"/>
              </a:rPr>
              <a:t>能力目标</a:t>
            </a:r>
            <a:endParaRPr lang="en-US" sz="15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2" name="图片 91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2170165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3" name="文本框 92"/>
          <p:cNvSpPr txBox="1"/>
          <p:nvPr/>
        </p:nvSpPr>
        <p:spPr>
          <a:xfrm>
            <a:off x="5845810" y="1604010"/>
            <a:ext cx="449516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能熟练创建和操作列表、元组、字典与集合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4" name="图片 93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257900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文本框 94"/>
          <p:cNvSpPr txBox="1"/>
          <p:nvPr/>
        </p:nvSpPr>
        <p:spPr>
          <a:xfrm>
            <a:off x="5845680" y="2145670"/>
            <a:ext cx="269748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能遍历组合数据并实现不同类型间的转换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96" name="图片 95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308154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任意多边形: 形状 101"/>
          <p:cNvSpPr/>
          <p:nvPr/>
        </p:nvSpPr>
        <p:spPr>
          <a:xfrm>
            <a:off x="0" y="5649120"/>
            <a:ext cx="10696680" cy="367920"/>
          </a:xfrm>
          <a:custGeom>
            <a:avLst/>
            <a:gdLst/>
            <a:ahLst/>
            <a:cxnLst/>
            <a:rect l="0" t="0" r="r" b="b"/>
            <a:pathLst>
              <a:path w="29713" h="1022">
                <a:moveTo>
                  <a:pt x="0" y="0"/>
                </a:moveTo>
                <a:lnTo>
                  <a:pt x="29713" y="0"/>
                </a:lnTo>
                <a:lnTo>
                  <a:pt x="29713" y="1022"/>
                </a:lnTo>
                <a:lnTo>
                  <a:pt x="0" y="1022"/>
                </a:lnTo>
                <a:lnTo>
                  <a:pt x="0" y="0"/>
                </a:lnTo>
                <a:close/>
              </a:path>
            </a:pathLst>
          </a:custGeom>
          <a:solidFill>
            <a:srgbClr val="1E3A8A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" name="任意多边形: 形状 104"/>
          <p:cNvSpPr/>
          <p:nvPr/>
        </p:nvSpPr>
        <p:spPr>
          <a:xfrm>
            <a:off x="9726840" y="5782680"/>
            <a:ext cx="100800" cy="100440"/>
          </a:xfrm>
          <a:custGeom>
            <a:avLst/>
            <a:gdLst/>
            <a:ahLst/>
            <a:cxnLst/>
            <a:rect l="0" t="0" r="r" b="b"/>
            <a:pathLst>
              <a:path w="280" h="279">
                <a:moveTo>
                  <a:pt x="280" y="139"/>
                </a:moveTo>
                <a:cubicBezTo>
                  <a:pt x="280" y="158"/>
                  <a:pt x="277" y="175"/>
                  <a:pt x="269" y="193"/>
                </a:cubicBezTo>
                <a:cubicBezTo>
                  <a:pt x="262" y="211"/>
                  <a:pt x="252" y="226"/>
                  <a:pt x="239" y="239"/>
                </a:cubicBezTo>
                <a:cubicBezTo>
                  <a:pt x="226" y="252"/>
                  <a:pt x="211" y="262"/>
                  <a:pt x="194" y="269"/>
                </a:cubicBezTo>
                <a:cubicBezTo>
                  <a:pt x="177" y="276"/>
                  <a:pt x="159" y="279"/>
                  <a:pt x="141" y="279"/>
                </a:cubicBezTo>
                <a:cubicBezTo>
                  <a:pt x="122" y="279"/>
                  <a:pt x="105" y="276"/>
                  <a:pt x="87" y="269"/>
                </a:cubicBezTo>
                <a:cubicBezTo>
                  <a:pt x="69" y="262"/>
                  <a:pt x="54" y="252"/>
                  <a:pt x="41" y="239"/>
                </a:cubicBezTo>
                <a:cubicBezTo>
                  <a:pt x="28" y="226"/>
                  <a:pt x="18" y="211"/>
                  <a:pt x="11" y="193"/>
                </a:cubicBezTo>
                <a:cubicBezTo>
                  <a:pt x="4" y="175"/>
                  <a:pt x="0" y="158"/>
                  <a:pt x="0" y="139"/>
                </a:cubicBezTo>
                <a:cubicBezTo>
                  <a:pt x="0" y="121"/>
                  <a:pt x="4" y="103"/>
                  <a:pt x="11" y="86"/>
                </a:cubicBezTo>
                <a:cubicBezTo>
                  <a:pt x="18" y="69"/>
                  <a:pt x="28" y="54"/>
                  <a:pt x="41" y="41"/>
                </a:cubicBezTo>
                <a:cubicBezTo>
                  <a:pt x="54" y="28"/>
                  <a:pt x="69" y="18"/>
                  <a:pt x="87" y="11"/>
                </a:cubicBezTo>
                <a:cubicBezTo>
                  <a:pt x="105" y="3"/>
                  <a:pt x="122" y="0"/>
                  <a:pt x="141" y="0"/>
                </a:cubicBezTo>
                <a:cubicBezTo>
                  <a:pt x="159" y="0"/>
                  <a:pt x="177" y="3"/>
                  <a:pt x="194" y="11"/>
                </a:cubicBezTo>
                <a:cubicBezTo>
                  <a:pt x="211" y="18"/>
                  <a:pt x="226" y="28"/>
                  <a:pt x="239" y="41"/>
                </a:cubicBezTo>
                <a:cubicBezTo>
                  <a:pt x="252" y="54"/>
                  <a:pt x="262" y="69"/>
                  <a:pt x="269" y="86"/>
                </a:cubicBezTo>
                <a:cubicBezTo>
                  <a:pt x="277" y="103"/>
                  <a:pt x="280" y="121"/>
                  <a:pt x="280" y="139"/>
                </a:cubicBezTo>
                <a:close/>
              </a:path>
            </a:pathLst>
          </a:custGeom>
          <a:solidFill>
            <a:srgbClr val="FBBF24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10" name="图片 109"/>
          <p:cNvPicPr/>
          <p:nvPr/>
        </p:nvPicPr>
        <p:blipFill>
          <a:blip r:embed="rId5"/>
          <a:stretch>
            <a:fillRect/>
          </a:stretch>
        </p:blipFill>
        <p:spPr>
          <a:xfrm>
            <a:off x="668655" y="668655"/>
            <a:ext cx="1069340" cy="64325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" name="文本框 112"/>
          <p:cNvSpPr txBox="1"/>
          <p:nvPr/>
        </p:nvSpPr>
        <p:spPr>
          <a:xfrm>
            <a:off x="9894240" y="5762160"/>
            <a:ext cx="467360" cy="14097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D1D5DB"/>
                </a:solidFill>
                <a:effectLst/>
                <a:uFillTx/>
                <a:latin typeface="WenQuanYiZenHei"/>
                <a:ea typeface="WenQuanYiZenHei"/>
              </a:rPr>
              <a:t>任务导入</a:t>
            </a:r>
            <a:endParaRPr lang="en-US" sz="92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6" name="标题 5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vert="horz" wrap="square" lIns="0" tIns="0" rIns="0" bIns="0" rtlCol="0" anchor="b" anchorCtr="0">
            <a:norm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+mn-ea"/>
              </a:rPr>
              <a:t>知识与能力目标</a:t>
            </a:r>
            <a:endParaRPr lang="zh-CN" altLang="en-US" sz="2800" dirty="0">
              <a:sym typeface="+mn-ea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31265" y="3072015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585000" y="3061490"/>
            <a:ext cx="224790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掌握集合的元素唯一性及集合运算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330630" y="3439680"/>
            <a:ext cx="15012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文本框 9"/>
          <p:cNvSpPr txBox="1"/>
          <p:nvPr/>
        </p:nvSpPr>
        <p:spPr>
          <a:xfrm>
            <a:off x="584365" y="3429155"/>
            <a:ext cx="1542415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熟悉</a:t>
            </a:r>
            <a:r>
              <a:rPr lang="en-US" altLang="zh-CN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jieba</a:t>
            </a:r>
            <a:r>
              <a:rPr lang="zh-CN" altLang="en-US" sz="1180" b="0" u="none" strike="noStrike">
                <a:effectLst/>
                <a:uFillTx/>
                <a:latin typeface="微软雅黑" panose="020B0503020204020204" charset="-122"/>
                <a:ea typeface="微软雅黑" panose="020B0503020204020204" charset="-122"/>
              </a:rPr>
              <a:t>库的基本原理</a:t>
            </a:r>
            <a:endParaRPr lang="zh-CN" altLang="en-US" sz="1180" b="0" u="none" strike="noStrike">
              <a:effectLst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45810" y="2578735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能运用内置方法解决数据增删改查等问题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845810" y="307213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能安装并导入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jieba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第三方库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865495" y="347218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能使用</a:t>
            </a:r>
            <a:r>
              <a:rPr lang="en-US" altLang="zh-CN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jieba</a:t>
            </a:r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对中文文本进行精确分词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5557320" y="3489210"/>
            <a:ext cx="191880" cy="15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5865495" y="3872230"/>
            <a:ext cx="4577715" cy="180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18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能根据任务需求选择合适的分词模式</a:t>
            </a:r>
            <a:endParaRPr lang="zh-CN" altLang="en-US" sz="118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8" name="图片 17"/>
          <p:cNvPicPr/>
          <p:nvPr/>
        </p:nvPicPr>
        <p:blipFill>
          <a:blip r:embed="rId4"/>
          <a:stretch>
            <a:fillRect/>
          </a:stretch>
        </p:blipFill>
        <p:spPr>
          <a:xfrm>
            <a:off x="5549065" y="3897515"/>
            <a:ext cx="191880" cy="150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84" name="文本框 483"/>
          <p:cNvSpPr txBox="1"/>
          <p:nvPr/>
        </p:nvSpPr>
        <p:spPr>
          <a:xfrm>
            <a:off x="333785" y="117810"/>
            <a:ext cx="334137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p>
            <a:pPr algn="l"/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中文 jieba 分词程序举例</a:t>
            </a:r>
            <a:endParaRPr lang="zh-CN" sz="2370" b="0" u="none" strike="noStrike">
              <a:solidFill>
                <a:srgbClr val="FFFFFF"/>
              </a:solidFill>
              <a:effectLst/>
              <a:uFillTx/>
              <a:latin typeface="WenQuanYiZenHei"/>
              <a:ea typeface="WenQuanYiZenHei"/>
            </a:endParaRPr>
          </a:p>
        </p:txBody>
      </p:sp>
      <p:sp>
        <p:nvSpPr>
          <p:cNvPr id="200" name="任意多边形: 形状 199"/>
          <p:cNvSpPr/>
          <p:nvPr/>
        </p:nvSpPr>
        <p:spPr>
          <a:xfrm>
            <a:off x="334780" y="619320"/>
            <a:ext cx="5774760" cy="33840"/>
          </a:xfrm>
          <a:custGeom>
            <a:avLst/>
            <a:gdLst/>
            <a:ahLst/>
            <a:cxnLst/>
            <a:rect l="0" t="0" r="r" b="b"/>
            <a:pathLst>
              <a:path w="16041" h="94">
                <a:moveTo>
                  <a:pt x="0" y="0"/>
                </a:moveTo>
                <a:lnTo>
                  <a:pt x="16041" y="0"/>
                </a:lnTo>
                <a:lnTo>
                  <a:pt x="16041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7" name="任意多边形: 形状 146"/>
          <p:cNvSpPr/>
          <p:nvPr/>
        </p:nvSpPr>
        <p:spPr>
          <a:xfrm>
            <a:off x="334010" y="2270760"/>
            <a:ext cx="6031230" cy="3702050"/>
          </a:xfrm>
          <a:custGeom>
            <a:avLst/>
            <a:gdLst/>
            <a:ahLst/>
            <a:cxnLst/>
            <a:rect l="0" t="0" r="r" b="b"/>
            <a:pathLst>
              <a:path w="13326" h="3994">
                <a:moveTo>
                  <a:pt x="0" y="3808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4"/>
                  <a:pt x="19" y="93"/>
                  <a:pt x="24" y="83"/>
                </a:cubicBezTo>
                <a:cubicBezTo>
                  <a:pt x="29" y="73"/>
                  <a:pt x="35" y="63"/>
                  <a:pt x="41" y="55"/>
                </a:cubicBezTo>
                <a:cubicBezTo>
                  <a:pt x="48" y="46"/>
                  <a:pt x="55" y="38"/>
                  <a:pt x="62" y="32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2"/>
                </a:cubicBezTo>
                <a:cubicBezTo>
                  <a:pt x="13253" y="38"/>
                  <a:pt x="13263" y="46"/>
                  <a:pt x="13271" y="55"/>
                </a:cubicBezTo>
                <a:cubicBezTo>
                  <a:pt x="13280" y="63"/>
                  <a:pt x="13288" y="73"/>
                  <a:pt x="13294" y="83"/>
                </a:cubicBezTo>
                <a:cubicBezTo>
                  <a:pt x="13301" y="93"/>
                  <a:pt x="13307" y="104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2"/>
                  <a:pt x="13326" y="174"/>
                  <a:pt x="13326" y="186"/>
                </a:cubicBezTo>
                <a:lnTo>
                  <a:pt x="13326" y="3808"/>
                </a:lnTo>
                <a:cubicBezTo>
                  <a:pt x="13326" y="3820"/>
                  <a:pt x="13324" y="3833"/>
                  <a:pt x="13322" y="3844"/>
                </a:cubicBezTo>
                <a:cubicBezTo>
                  <a:pt x="13320" y="3856"/>
                  <a:pt x="13316" y="3868"/>
                  <a:pt x="13312" y="3879"/>
                </a:cubicBezTo>
                <a:cubicBezTo>
                  <a:pt x="13307" y="3891"/>
                  <a:pt x="13301" y="3901"/>
                  <a:pt x="13294" y="3911"/>
                </a:cubicBezTo>
                <a:cubicBezTo>
                  <a:pt x="13288" y="3922"/>
                  <a:pt x="13280" y="3931"/>
                  <a:pt x="13271" y="3940"/>
                </a:cubicBezTo>
                <a:cubicBezTo>
                  <a:pt x="13263" y="3948"/>
                  <a:pt x="13253" y="3956"/>
                  <a:pt x="13243" y="3963"/>
                </a:cubicBezTo>
                <a:cubicBezTo>
                  <a:pt x="13233" y="3969"/>
                  <a:pt x="13222" y="3975"/>
                  <a:pt x="13211" y="3980"/>
                </a:cubicBezTo>
                <a:cubicBezTo>
                  <a:pt x="13200" y="3984"/>
                  <a:pt x="13188" y="3988"/>
                  <a:pt x="13176" y="3990"/>
                </a:cubicBezTo>
                <a:cubicBezTo>
                  <a:pt x="13164" y="3993"/>
                  <a:pt x="13152" y="3994"/>
                  <a:pt x="13140" y="3994"/>
                </a:cubicBezTo>
                <a:lnTo>
                  <a:pt x="140" y="3994"/>
                </a:lnTo>
                <a:cubicBezTo>
                  <a:pt x="131" y="3994"/>
                  <a:pt x="121" y="3993"/>
                  <a:pt x="112" y="3990"/>
                </a:cubicBezTo>
                <a:cubicBezTo>
                  <a:pt x="104" y="3988"/>
                  <a:pt x="95" y="3984"/>
                  <a:pt x="86" y="3980"/>
                </a:cubicBezTo>
                <a:cubicBezTo>
                  <a:pt x="78" y="3975"/>
                  <a:pt x="70" y="3969"/>
                  <a:pt x="62" y="3963"/>
                </a:cubicBezTo>
                <a:cubicBezTo>
                  <a:pt x="55" y="3956"/>
                  <a:pt x="48" y="3948"/>
                  <a:pt x="41" y="3940"/>
                </a:cubicBezTo>
                <a:cubicBezTo>
                  <a:pt x="35" y="3931"/>
                  <a:pt x="29" y="3922"/>
                  <a:pt x="24" y="3911"/>
                </a:cubicBezTo>
                <a:cubicBezTo>
                  <a:pt x="19" y="3901"/>
                  <a:pt x="14" y="3891"/>
                  <a:pt x="11" y="3879"/>
                </a:cubicBezTo>
                <a:cubicBezTo>
                  <a:pt x="7" y="3868"/>
                  <a:pt x="5" y="3856"/>
                  <a:pt x="3" y="3844"/>
                </a:cubicBezTo>
                <a:cubicBezTo>
                  <a:pt x="1" y="3833"/>
                  <a:pt x="0" y="3820"/>
                  <a:pt x="0" y="3808"/>
                </a:cubicBezTo>
                <a:close/>
              </a:path>
            </a:pathLst>
          </a:custGeom>
          <a:solidFill>
            <a:srgbClr val="121836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48" name="任意多边形: 形状 147"/>
          <p:cNvSpPr/>
          <p:nvPr/>
        </p:nvSpPr>
        <p:spPr>
          <a:xfrm>
            <a:off x="334010" y="2315845"/>
            <a:ext cx="93980" cy="3644900"/>
          </a:xfrm>
          <a:custGeom>
            <a:avLst/>
            <a:gdLst/>
            <a:ahLst/>
            <a:cxnLst/>
            <a:rect l="0" t="0" r="r" b="b"/>
            <a:pathLst>
              <a:path w="187" h="3994">
                <a:moveTo>
                  <a:pt x="0" y="0"/>
                </a:moveTo>
                <a:lnTo>
                  <a:pt x="187" y="0"/>
                </a:lnTo>
                <a:lnTo>
                  <a:pt x="187" y="3994"/>
                </a:lnTo>
                <a:lnTo>
                  <a:pt x="0" y="3994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612775" y="2318385"/>
            <a:ext cx="5434965" cy="358521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import jieba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导入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jieba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库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s = input("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请输入一个中文字符串：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从键盘输入内容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s = s.replace("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，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","").replace("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","")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逗号和句号被替换为空字符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n = len(s)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中文字符的个数（不包含逗号和句号）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k = jieba.lcut(s)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使用精确模式进行分词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m = len(k)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中文词语的个数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顺序：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以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"/"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分隔顺序输出分词结果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for i in k: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45720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print(i, end= "/")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print("\n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逆序：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以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"/"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分隔逆序输出分词结果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for i in k[::-1]: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45720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print(i, end= "/") </a:t>
            </a:r>
            <a:endParaRPr lang="en-US" altLang="zh-CN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print("\n 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中文词语数为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{}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".format(m))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输出中文词语的个数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indent="0" fontAlgn="auto">
              <a:spcBef>
                <a:spcPts val="600"/>
              </a:spcBef>
            </a:pP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print("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中文字符数为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{}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。</a:t>
            </a:r>
            <a:r>
              <a:rPr lang="en-US" altLang="zh-CN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".format(n)) #</a:t>
            </a:r>
            <a:r>
              <a:rPr lang="zh-CN" altLang="en-US" sz="12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输出中文字符的个数（不包含逗号和句号）</a:t>
            </a:r>
            <a:endParaRPr lang="zh-CN" altLang="en-US" sz="12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2" name="任意多边形: 形状 121"/>
          <p:cNvSpPr/>
          <p:nvPr/>
        </p:nvSpPr>
        <p:spPr>
          <a:xfrm>
            <a:off x="334010" y="730885"/>
            <a:ext cx="8310245" cy="777875"/>
          </a:xfrm>
          <a:custGeom>
            <a:avLst/>
            <a:gdLst/>
            <a:ahLst/>
            <a:cxnLst/>
            <a:rect l="0" t="0" r="r" b="b"/>
            <a:pathLst>
              <a:path w="13372" h="1672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7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2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2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7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6"/>
                  <a:pt x="13353" y="1636"/>
                  <a:pt x="13345" y="1645"/>
                </a:cubicBezTo>
                <a:cubicBezTo>
                  <a:pt x="13336" y="1654"/>
                  <a:pt x="13326" y="1661"/>
                  <a:pt x="13314" y="1665"/>
                </a:cubicBezTo>
                <a:cubicBezTo>
                  <a:pt x="13303" y="1670"/>
                  <a:pt x="13291" y="1672"/>
                  <a:pt x="13279" y="1672"/>
                </a:cubicBezTo>
                <a:lnTo>
                  <a:pt x="93" y="1672"/>
                </a:lnTo>
                <a:cubicBezTo>
                  <a:pt x="81" y="1672"/>
                  <a:pt x="69" y="1670"/>
                  <a:pt x="57" y="1665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6"/>
                  <a:pt x="12" y="1626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3" name="图片 132"/>
          <p:cNvPicPr/>
          <p:nvPr/>
        </p:nvPicPr>
        <p:blipFill>
          <a:blip r:embed="rId1"/>
          <a:stretch>
            <a:fillRect/>
          </a:stretch>
        </p:blipFill>
        <p:spPr>
          <a:xfrm>
            <a:off x="428805" y="790315"/>
            <a:ext cx="133200" cy="133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文本框 134"/>
          <p:cNvSpPr txBox="1"/>
          <p:nvPr/>
        </p:nvSpPr>
        <p:spPr>
          <a:xfrm>
            <a:off x="612775" y="790575"/>
            <a:ext cx="7799070" cy="64579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【例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6-10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】从键盘输入一个中文字符串变量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s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，其内容为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“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三人行，必有我师焉。择其善者而从之，</a:t>
            </a:r>
            <a:endParaRPr lang="zh-CN" altLang="en-US" sz="1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  <a:p>
            <a:pPr algn="l"/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其不善者而改之。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”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。计算字符串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 s 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中的中文字符个数，不包括中文逗号和句号字符。输出分词的顺序和逆序结果，用</a:t>
            </a:r>
            <a:r>
              <a:rPr lang="en-US" altLang="zh-CN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“/”</a:t>
            </a:r>
            <a:r>
              <a:rPr lang="zh-CN" altLang="en-US" sz="1400" b="0" u="none" strike="noStrike">
                <a:solidFill>
                  <a:schemeClr val="tx1"/>
                </a:solidFill>
                <a:effectLst/>
                <a:uFillTx/>
                <a:latin typeface="Times New Roman" panose="02020603050405020304"/>
              </a:rPr>
              <a:t>分隔。输出中文词语和字符个数（不包含逗号和句号）</a:t>
            </a:r>
            <a:endParaRPr lang="zh-CN" altLang="en-US" sz="1400" b="0" u="none" strike="noStrike">
              <a:solidFill>
                <a:schemeClr val="tx1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1" name="任意多边形: 形状 120"/>
          <p:cNvSpPr/>
          <p:nvPr/>
        </p:nvSpPr>
        <p:spPr>
          <a:xfrm>
            <a:off x="334010" y="1546860"/>
            <a:ext cx="8309610" cy="686435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9430" y="1626870"/>
            <a:ext cx="8124190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【分析】可以使用字符串的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 replace( )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函数来去除中文逗号和句号，将它们替换为空字符后再使用</a:t>
            </a:r>
            <a:r>
              <a:rPr lang="en-US" altLang="zh-CN" sz="1400">
                <a:solidFill>
                  <a:schemeClr val="tx1"/>
                </a:solidFill>
                <a:latin typeface="FZShuSong-Z01S"/>
                <a:ea typeface="FZShuSong-Z01S"/>
              </a:rPr>
              <a:t>len( )</a:t>
            </a:r>
            <a:r>
              <a:rPr lang="zh-CN" altLang="en-US" sz="1400">
                <a:solidFill>
                  <a:schemeClr val="tx1"/>
                </a:solidFill>
                <a:latin typeface="FZShuSong-Z01S"/>
                <a:ea typeface="FZShuSong-Z01S"/>
              </a:rPr>
              <a:t>函数进行统计。逆序输出时可以利用列表的反向切片。</a:t>
            </a:r>
            <a:endParaRPr lang="zh-CN" altLang="en-US" sz="1400">
              <a:solidFill>
                <a:schemeClr val="tx1"/>
              </a:solidFill>
              <a:latin typeface="FZShuSong-Z01S"/>
              <a:ea typeface="FZShuSong-Z01S"/>
            </a:endParaRPr>
          </a:p>
        </p:txBody>
      </p:sp>
      <p:sp>
        <p:nvSpPr>
          <p:cNvPr id="149" name="任意多边形: 形状 148"/>
          <p:cNvSpPr/>
          <p:nvPr/>
        </p:nvSpPr>
        <p:spPr>
          <a:xfrm>
            <a:off x="6785610" y="3060700"/>
            <a:ext cx="3662680" cy="2223770"/>
          </a:xfrm>
          <a:custGeom>
            <a:avLst/>
            <a:gdLst/>
            <a:ahLst/>
            <a:cxnLst/>
            <a:rect l="0" t="0" r="r" b="b"/>
            <a:pathLst>
              <a:path w="13326" h="3251">
                <a:moveTo>
                  <a:pt x="0" y="3065"/>
                </a:moveTo>
                <a:lnTo>
                  <a:pt x="0" y="186"/>
                </a:lnTo>
                <a:cubicBezTo>
                  <a:pt x="0" y="174"/>
                  <a:pt x="1" y="161"/>
                  <a:pt x="3" y="150"/>
                </a:cubicBezTo>
                <a:cubicBezTo>
                  <a:pt x="5" y="138"/>
                  <a:pt x="7" y="126"/>
                  <a:pt x="11" y="115"/>
                </a:cubicBezTo>
                <a:cubicBezTo>
                  <a:pt x="14" y="103"/>
                  <a:pt x="19" y="93"/>
                  <a:pt x="24" y="83"/>
                </a:cubicBezTo>
                <a:cubicBezTo>
                  <a:pt x="29" y="72"/>
                  <a:pt x="35" y="63"/>
                  <a:pt x="41" y="54"/>
                </a:cubicBezTo>
                <a:cubicBezTo>
                  <a:pt x="48" y="46"/>
                  <a:pt x="55" y="38"/>
                  <a:pt x="62" y="31"/>
                </a:cubicBezTo>
                <a:cubicBezTo>
                  <a:pt x="70" y="25"/>
                  <a:pt x="78" y="19"/>
                  <a:pt x="86" y="14"/>
                </a:cubicBezTo>
                <a:cubicBezTo>
                  <a:pt x="95" y="10"/>
                  <a:pt x="104" y="6"/>
                  <a:pt x="112" y="4"/>
                </a:cubicBezTo>
                <a:cubicBezTo>
                  <a:pt x="121" y="1"/>
                  <a:pt x="131" y="0"/>
                  <a:pt x="140" y="0"/>
                </a:cubicBezTo>
                <a:lnTo>
                  <a:pt x="13140" y="0"/>
                </a:lnTo>
                <a:cubicBezTo>
                  <a:pt x="13152" y="0"/>
                  <a:pt x="13164" y="1"/>
                  <a:pt x="13176" y="4"/>
                </a:cubicBezTo>
                <a:cubicBezTo>
                  <a:pt x="13188" y="6"/>
                  <a:pt x="13200" y="10"/>
                  <a:pt x="13211" y="14"/>
                </a:cubicBezTo>
                <a:cubicBezTo>
                  <a:pt x="13222" y="19"/>
                  <a:pt x="13233" y="25"/>
                  <a:pt x="13243" y="31"/>
                </a:cubicBezTo>
                <a:cubicBezTo>
                  <a:pt x="13253" y="38"/>
                  <a:pt x="13263" y="46"/>
                  <a:pt x="13271" y="54"/>
                </a:cubicBezTo>
                <a:cubicBezTo>
                  <a:pt x="13280" y="63"/>
                  <a:pt x="13288" y="72"/>
                  <a:pt x="13294" y="83"/>
                </a:cubicBezTo>
                <a:cubicBezTo>
                  <a:pt x="13301" y="93"/>
                  <a:pt x="13307" y="103"/>
                  <a:pt x="13312" y="115"/>
                </a:cubicBezTo>
                <a:cubicBezTo>
                  <a:pt x="13316" y="126"/>
                  <a:pt x="13320" y="138"/>
                  <a:pt x="13322" y="150"/>
                </a:cubicBezTo>
                <a:cubicBezTo>
                  <a:pt x="13324" y="161"/>
                  <a:pt x="13326" y="174"/>
                  <a:pt x="13326" y="186"/>
                </a:cubicBezTo>
                <a:lnTo>
                  <a:pt x="13326" y="3065"/>
                </a:lnTo>
                <a:cubicBezTo>
                  <a:pt x="13326" y="3077"/>
                  <a:pt x="13324" y="3089"/>
                  <a:pt x="13322" y="3101"/>
                </a:cubicBezTo>
                <a:cubicBezTo>
                  <a:pt x="13320" y="3113"/>
                  <a:pt x="13316" y="3125"/>
                  <a:pt x="13312" y="3136"/>
                </a:cubicBezTo>
                <a:cubicBezTo>
                  <a:pt x="13307" y="3148"/>
                  <a:pt x="13301" y="3158"/>
                  <a:pt x="13294" y="3168"/>
                </a:cubicBezTo>
                <a:cubicBezTo>
                  <a:pt x="13288" y="3178"/>
                  <a:pt x="13280" y="3188"/>
                  <a:pt x="13271" y="3196"/>
                </a:cubicBezTo>
                <a:cubicBezTo>
                  <a:pt x="13263" y="3205"/>
                  <a:pt x="13253" y="3213"/>
                  <a:pt x="13243" y="3220"/>
                </a:cubicBezTo>
                <a:cubicBezTo>
                  <a:pt x="13233" y="3226"/>
                  <a:pt x="13222" y="3232"/>
                  <a:pt x="13211" y="3237"/>
                </a:cubicBezTo>
                <a:cubicBezTo>
                  <a:pt x="13200" y="3241"/>
                  <a:pt x="13188" y="3245"/>
                  <a:pt x="13176" y="3247"/>
                </a:cubicBezTo>
                <a:cubicBezTo>
                  <a:pt x="13164" y="3250"/>
                  <a:pt x="13152" y="3251"/>
                  <a:pt x="13140" y="3251"/>
                </a:cubicBezTo>
                <a:lnTo>
                  <a:pt x="140" y="3251"/>
                </a:lnTo>
                <a:cubicBezTo>
                  <a:pt x="131" y="3251"/>
                  <a:pt x="121" y="3250"/>
                  <a:pt x="112" y="3247"/>
                </a:cubicBezTo>
                <a:cubicBezTo>
                  <a:pt x="104" y="3245"/>
                  <a:pt x="95" y="3241"/>
                  <a:pt x="86" y="3237"/>
                </a:cubicBezTo>
                <a:cubicBezTo>
                  <a:pt x="78" y="3232"/>
                  <a:pt x="70" y="3226"/>
                  <a:pt x="62" y="3220"/>
                </a:cubicBezTo>
                <a:cubicBezTo>
                  <a:pt x="55" y="3213"/>
                  <a:pt x="48" y="3205"/>
                  <a:pt x="41" y="3196"/>
                </a:cubicBezTo>
                <a:cubicBezTo>
                  <a:pt x="35" y="3188"/>
                  <a:pt x="29" y="3178"/>
                  <a:pt x="24" y="3168"/>
                </a:cubicBezTo>
                <a:cubicBezTo>
                  <a:pt x="19" y="3158"/>
                  <a:pt x="14" y="3148"/>
                  <a:pt x="11" y="3136"/>
                </a:cubicBezTo>
                <a:cubicBezTo>
                  <a:pt x="7" y="3125"/>
                  <a:pt x="5" y="3113"/>
                  <a:pt x="3" y="3101"/>
                </a:cubicBezTo>
                <a:cubicBezTo>
                  <a:pt x="1" y="3089"/>
                  <a:pt x="0" y="3077"/>
                  <a:pt x="0" y="3065"/>
                </a:cubicBezTo>
                <a:close/>
              </a:path>
            </a:pathLst>
          </a:custGeom>
          <a:solidFill>
            <a:srgbClr val="7F1D1D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50" name="任意多边形: 形状 149"/>
          <p:cNvSpPr/>
          <p:nvPr/>
        </p:nvSpPr>
        <p:spPr>
          <a:xfrm>
            <a:off x="6726555" y="3083560"/>
            <a:ext cx="76200" cy="2179320"/>
          </a:xfrm>
          <a:custGeom>
            <a:avLst/>
            <a:gdLst/>
            <a:ahLst/>
            <a:cxnLst/>
            <a:rect l="0" t="0" r="r" b="b"/>
            <a:pathLst>
              <a:path w="187" h="3251">
                <a:moveTo>
                  <a:pt x="0" y="0"/>
                </a:moveTo>
                <a:lnTo>
                  <a:pt x="187" y="0"/>
                </a:lnTo>
                <a:lnTo>
                  <a:pt x="187" y="3251"/>
                </a:lnTo>
                <a:lnTo>
                  <a:pt x="0" y="3251"/>
                </a:lnTo>
                <a:lnTo>
                  <a:pt x="0" y="0"/>
                </a:lnTo>
                <a:close/>
              </a:path>
            </a:pathLst>
          </a:custGeom>
          <a:solidFill>
            <a:srgbClr val="EF4444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4" name="任意多边形: 形状 120"/>
          <p:cNvSpPr/>
          <p:nvPr/>
        </p:nvSpPr>
        <p:spPr>
          <a:xfrm>
            <a:off x="6734175" y="2644775"/>
            <a:ext cx="2388235" cy="356870"/>
          </a:xfrm>
          <a:custGeom>
            <a:avLst/>
            <a:gdLst/>
            <a:ahLst/>
            <a:cxnLst/>
            <a:rect l="0" t="0" r="r" b="b"/>
            <a:pathLst>
              <a:path w="13372" h="1673">
                <a:moveTo>
                  <a:pt x="0" y="1580"/>
                </a:moveTo>
                <a:lnTo>
                  <a:pt x="0" y="93"/>
                </a:lnTo>
                <a:cubicBezTo>
                  <a:pt x="0" y="81"/>
                  <a:pt x="2" y="69"/>
                  <a:pt x="7" y="58"/>
                </a:cubicBezTo>
                <a:cubicBezTo>
                  <a:pt x="12" y="46"/>
                  <a:pt x="19" y="36"/>
                  <a:pt x="27" y="27"/>
                </a:cubicBezTo>
                <a:cubicBezTo>
                  <a:pt x="36" y="19"/>
                  <a:pt x="46" y="12"/>
                  <a:pt x="57" y="7"/>
                </a:cubicBezTo>
                <a:cubicBezTo>
                  <a:pt x="69" y="3"/>
                  <a:pt x="81" y="0"/>
                  <a:pt x="93" y="0"/>
                </a:cubicBezTo>
                <a:lnTo>
                  <a:pt x="13279" y="0"/>
                </a:lnTo>
                <a:cubicBezTo>
                  <a:pt x="13291" y="0"/>
                  <a:pt x="13303" y="3"/>
                  <a:pt x="13314" y="7"/>
                </a:cubicBezTo>
                <a:cubicBezTo>
                  <a:pt x="13326" y="12"/>
                  <a:pt x="13336" y="19"/>
                  <a:pt x="13345" y="27"/>
                </a:cubicBezTo>
                <a:cubicBezTo>
                  <a:pt x="13353" y="36"/>
                  <a:pt x="13360" y="46"/>
                  <a:pt x="13365" y="58"/>
                </a:cubicBezTo>
                <a:cubicBezTo>
                  <a:pt x="13369" y="69"/>
                  <a:pt x="13372" y="81"/>
                  <a:pt x="13372" y="93"/>
                </a:cubicBezTo>
                <a:lnTo>
                  <a:pt x="13372" y="1580"/>
                </a:lnTo>
                <a:cubicBezTo>
                  <a:pt x="13372" y="1592"/>
                  <a:pt x="13369" y="1604"/>
                  <a:pt x="13365" y="1615"/>
                </a:cubicBezTo>
                <a:cubicBezTo>
                  <a:pt x="13360" y="1627"/>
                  <a:pt x="13353" y="1637"/>
                  <a:pt x="13345" y="1645"/>
                </a:cubicBezTo>
                <a:cubicBezTo>
                  <a:pt x="13336" y="1654"/>
                  <a:pt x="13326" y="1661"/>
                  <a:pt x="13314" y="1666"/>
                </a:cubicBezTo>
                <a:cubicBezTo>
                  <a:pt x="13303" y="1670"/>
                  <a:pt x="13291" y="1673"/>
                  <a:pt x="13279" y="1673"/>
                </a:cubicBezTo>
                <a:lnTo>
                  <a:pt x="93" y="1673"/>
                </a:lnTo>
                <a:cubicBezTo>
                  <a:pt x="81" y="1673"/>
                  <a:pt x="69" y="1670"/>
                  <a:pt x="57" y="1666"/>
                </a:cubicBezTo>
                <a:cubicBezTo>
                  <a:pt x="46" y="1661"/>
                  <a:pt x="36" y="1654"/>
                  <a:pt x="27" y="1645"/>
                </a:cubicBezTo>
                <a:cubicBezTo>
                  <a:pt x="19" y="1637"/>
                  <a:pt x="12" y="1627"/>
                  <a:pt x="7" y="1615"/>
                </a:cubicBezTo>
                <a:cubicBezTo>
                  <a:pt x="2" y="1604"/>
                  <a:pt x="0" y="1592"/>
                  <a:pt x="0" y="1580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pPr algn="l"/>
            <a:r>
              <a:rPr lang="zh-CN" altLang="en-US" sz="1400">
                <a:effectLst/>
                <a:uFillTx/>
                <a:latin typeface="Times New Roman" panose="02020603050405020304"/>
                <a:sym typeface="+mn-ea"/>
              </a:rPr>
              <a:t>程序的运行结果如下：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30390" y="3204210"/>
            <a:ext cx="3183890" cy="193802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请输入一个中文字符串：三人行，必有我师焉。择其善者而从之，其不善者而改之。</a:t>
            </a:r>
            <a:endParaRPr lang="zh-CN" altLang="en-US" sz="1200">
              <a:solidFill>
                <a:schemeClr val="tx1"/>
              </a:solidFill>
              <a:latin typeface="FZShuSong-Z01S"/>
              <a:ea typeface="FZShuSong-Z01S"/>
            </a:endParaRPr>
          </a:p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顺序：</a:t>
            </a:r>
            <a:endParaRPr lang="zh-CN" altLang="en-US" sz="1200">
              <a:solidFill>
                <a:schemeClr val="tx1"/>
              </a:solidFill>
              <a:latin typeface="FZShuSong-Z01S"/>
              <a:ea typeface="FZShuSong-Z01S"/>
            </a:endParaRPr>
          </a:p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三人行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必有我师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焉择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其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善者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而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从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之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其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不善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者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而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改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之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 </a:t>
            </a:r>
            <a:endParaRPr lang="en-US" altLang="zh-CN" sz="1200">
              <a:solidFill>
                <a:schemeClr val="tx1"/>
              </a:solidFill>
              <a:latin typeface="FZShuSong-Z01S"/>
              <a:ea typeface="FZShuSong-Z01S"/>
            </a:endParaRPr>
          </a:p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逆序：</a:t>
            </a:r>
            <a:endParaRPr lang="zh-CN" altLang="en-US" sz="1200">
              <a:solidFill>
                <a:schemeClr val="tx1"/>
              </a:solidFill>
              <a:latin typeface="FZShuSong-Z01S"/>
              <a:ea typeface="FZShuSong-Z01S"/>
            </a:endParaRPr>
          </a:p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之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改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而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者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不善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其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之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从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而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善者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其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也择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必有我师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三人行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/ </a:t>
            </a:r>
            <a:endParaRPr lang="en-US" altLang="zh-CN" sz="1200">
              <a:solidFill>
                <a:schemeClr val="tx1"/>
              </a:solidFill>
              <a:latin typeface="FZShuSong-Z01S"/>
              <a:ea typeface="FZShuSong-Z01S"/>
            </a:endParaRPr>
          </a:p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中文词语数为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 14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。</a:t>
            </a:r>
            <a:endParaRPr lang="zh-CN" altLang="en-US" sz="1200">
              <a:solidFill>
                <a:schemeClr val="tx1"/>
              </a:solidFill>
              <a:latin typeface="FZShuSong-Z01S"/>
              <a:ea typeface="FZShuSong-Z01S"/>
            </a:endParaRPr>
          </a:p>
          <a:p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中文字符数为</a:t>
            </a:r>
            <a:r>
              <a:rPr lang="en-US" altLang="zh-CN" sz="1200">
                <a:solidFill>
                  <a:schemeClr val="tx1"/>
                </a:solidFill>
                <a:latin typeface="FZShuSong-Z01S"/>
                <a:ea typeface="FZShuSong-Z01S"/>
              </a:rPr>
              <a:t> 22</a:t>
            </a:r>
            <a:r>
              <a:rPr lang="zh-CN" altLang="en-US" sz="1200">
                <a:solidFill>
                  <a:schemeClr val="tx1"/>
                </a:solidFill>
                <a:latin typeface="FZShuSong-Z01S"/>
                <a:ea typeface="FZShuSong-Z01S"/>
              </a:rPr>
              <a:t>。</a:t>
            </a:r>
            <a:endParaRPr lang="zh-CN" altLang="en-US" sz="1200">
              <a:solidFill>
                <a:schemeClr val="tx1"/>
              </a:solidFill>
              <a:latin typeface="FZShuSong-Z01S"/>
              <a:ea typeface="FZShuSong-Z01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任意多边形: 形状 37"/>
          <p:cNvSpPr/>
          <p:nvPr/>
        </p:nvSpPr>
        <p:spPr>
          <a:xfrm>
            <a:off x="5013720" y="735120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845160" y="322560"/>
            <a:ext cx="1082675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ea typeface="+mn-lt"/>
              </a:rPr>
              <a:t>Python</a:t>
            </a:r>
            <a:endParaRPr lang="en-US" sz="2370" b="1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5046120" y="312120"/>
            <a:ext cx="2407920" cy="36385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4FD1C5"/>
                </a:solidFill>
                <a:effectLst/>
                <a:uFillTx/>
                <a:ea typeface="+mn-lt"/>
              </a:rPr>
              <a:t>组合数据类型</a:t>
            </a:r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概述</a:t>
            </a:r>
            <a:endParaRPr lang="en-US" sz="237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190600" y="1240560"/>
            <a:ext cx="63504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Python </a:t>
            </a:r>
            <a:endParaRPr lang="en-US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2823120" y="1234440"/>
            <a:ext cx="57006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定义了可以表示混合数据的组合数据类型，可将多个相同或不同类型的数据组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172600" y="1510560"/>
            <a:ext cx="63709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织成一个整体。使用组合数据类型定义和记录数据能使数据表示更为清晰，同时简化开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45" name="任意多边形: 形状 44"/>
          <p:cNvSpPr/>
          <p:nvPr/>
        </p:nvSpPr>
        <p:spPr>
          <a:xfrm>
            <a:off x="137040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46" name="任意多边形: 形状 45"/>
          <p:cNvSpPr/>
          <p:nvPr/>
        </p:nvSpPr>
        <p:spPr>
          <a:xfrm>
            <a:off x="137040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0" y="3762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moveTo>
                  <a:pt x="23" y="186"/>
                </a:moveTo>
                <a:lnTo>
                  <a:pt x="23" y="3762"/>
                </a:lnTo>
                <a:cubicBezTo>
                  <a:pt x="23" y="3772"/>
                  <a:pt x="24" y="3783"/>
                  <a:pt x="26" y="3794"/>
                </a:cubicBezTo>
                <a:cubicBezTo>
                  <a:pt x="28" y="3804"/>
                  <a:pt x="32" y="3814"/>
                  <a:pt x="36" y="3824"/>
                </a:cubicBezTo>
                <a:cubicBezTo>
                  <a:pt x="40" y="3834"/>
                  <a:pt x="45" y="3843"/>
                  <a:pt x="51" y="3852"/>
                </a:cubicBezTo>
                <a:cubicBezTo>
                  <a:pt x="57" y="3861"/>
                  <a:pt x="63" y="3869"/>
                  <a:pt x="71" y="3877"/>
                </a:cubicBezTo>
                <a:cubicBezTo>
                  <a:pt x="78" y="3884"/>
                  <a:pt x="87" y="3891"/>
                  <a:pt x="95" y="3897"/>
                </a:cubicBezTo>
                <a:cubicBezTo>
                  <a:pt x="104" y="3903"/>
                  <a:pt x="114" y="3908"/>
                  <a:pt x="124" y="3912"/>
                </a:cubicBezTo>
                <a:cubicBezTo>
                  <a:pt x="133" y="3916"/>
                  <a:pt x="144" y="3919"/>
                  <a:pt x="154" y="3921"/>
                </a:cubicBezTo>
                <a:cubicBezTo>
                  <a:pt x="164" y="3923"/>
                  <a:pt x="175" y="3924"/>
                  <a:pt x="186" y="3924"/>
                </a:cubicBezTo>
                <a:lnTo>
                  <a:pt x="5015" y="3924"/>
                </a:lnTo>
                <a:cubicBezTo>
                  <a:pt x="5026" y="3924"/>
                  <a:pt x="5036" y="3923"/>
                  <a:pt x="5047" y="3921"/>
                </a:cubicBezTo>
                <a:cubicBezTo>
                  <a:pt x="5057" y="3919"/>
                  <a:pt x="5067" y="3916"/>
                  <a:pt x="5077" y="3912"/>
                </a:cubicBezTo>
                <a:cubicBezTo>
                  <a:pt x="5087" y="3908"/>
                  <a:pt x="5096" y="3903"/>
                  <a:pt x="5105" y="3897"/>
                </a:cubicBezTo>
                <a:cubicBezTo>
                  <a:pt x="5114" y="3891"/>
                  <a:pt x="5122" y="3884"/>
                  <a:pt x="5130" y="3877"/>
                </a:cubicBezTo>
                <a:cubicBezTo>
                  <a:pt x="5137" y="3869"/>
                  <a:pt x="5144" y="3861"/>
                  <a:pt x="5150" y="3852"/>
                </a:cubicBezTo>
                <a:cubicBezTo>
                  <a:pt x="5156" y="3843"/>
                  <a:pt x="5161" y="3834"/>
                  <a:pt x="5165" y="3824"/>
                </a:cubicBezTo>
                <a:cubicBezTo>
                  <a:pt x="5169" y="3814"/>
                  <a:pt x="5172" y="3804"/>
                  <a:pt x="5174" y="3794"/>
                </a:cubicBezTo>
                <a:cubicBezTo>
                  <a:pt x="5176" y="3783"/>
                  <a:pt x="5178" y="3772"/>
                  <a:pt x="5178" y="3762"/>
                </a:cubicBezTo>
                <a:lnTo>
                  <a:pt x="5178" y="186"/>
                </a:lnTo>
                <a:cubicBezTo>
                  <a:pt x="5178" y="175"/>
                  <a:pt x="5176" y="165"/>
                  <a:pt x="5174" y="154"/>
                </a:cubicBezTo>
                <a:cubicBezTo>
                  <a:pt x="5172" y="144"/>
                  <a:pt x="5169" y="134"/>
                  <a:pt x="5165" y="124"/>
                </a:cubicBezTo>
                <a:cubicBezTo>
                  <a:pt x="5161" y="114"/>
                  <a:pt x="5156" y="105"/>
                  <a:pt x="5150" y="96"/>
                </a:cubicBezTo>
                <a:cubicBezTo>
                  <a:pt x="5144" y="87"/>
                  <a:pt x="5137" y="79"/>
                  <a:pt x="5130" y="71"/>
                </a:cubicBezTo>
                <a:cubicBezTo>
                  <a:pt x="5122" y="64"/>
                  <a:pt x="5114" y="57"/>
                  <a:pt x="5105" y="51"/>
                </a:cubicBezTo>
                <a:cubicBezTo>
                  <a:pt x="5096" y="45"/>
                  <a:pt x="5087" y="40"/>
                  <a:pt x="5077" y="36"/>
                </a:cubicBezTo>
                <a:cubicBezTo>
                  <a:pt x="5067" y="32"/>
                  <a:pt x="5057" y="29"/>
                  <a:pt x="5047" y="27"/>
                </a:cubicBezTo>
                <a:cubicBezTo>
                  <a:pt x="5036" y="25"/>
                  <a:pt x="5026" y="23"/>
                  <a:pt x="5015" y="23"/>
                </a:cubicBezTo>
                <a:lnTo>
                  <a:pt x="186" y="23"/>
                </a:lnTo>
                <a:cubicBezTo>
                  <a:pt x="175" y="23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pic>
        <p:nvPicPr>
          <p:cNvPr id="47" name="图片 46"/>
          <p:cNvPicPr/>
          <p:nvPr/>
        </p:nvPicPr>
        <p:blipFill>
          <a:blip r:embed="rId1"/>
          <a:stretch>
            <a:fillRect/>
          </a:stretch>
        </p:blipFill>
        <p:spPr>
          <a:xfrm>
            <a:off x="2156280" y="2598840"/>
            <a:ext cx="30060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" name="文本框 47"/>
          <p:cNvSpPr txBox="1"/>
          <p:nvPr/>
        </p:nvSpPr>
        <p:spPr>
          <a:xfrm>
            <a:off x="4178520" y="1777680"/>
            <a:ext cx="234756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发人员的工作，提升开发效率。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862160" y="3048120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列表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2196600" y="3053880"/>
            <a:ext cx="55656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(List)</a:t>
            </a:r>
            <a:endParaRPr lang="en-US" sz="1320" b="1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1604400" y="3346920"/>
            <a:ext cx="14090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基本的数据结构，类似于数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854240" y="3514320"/>
            <a:ext cx="4701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组，使用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322240" y="3518280"/>
            <a:ext cx="20412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[ ]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4" name="任意多边形: 形状 53"/>
          <p:cNvSpPr/>
          <p:nvPr/>
        </p:nvSpPr>
        <p:spPr>
          <a:xfrm>
            <a:off x="340944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55" name="任意多边形: 形状 54"/>
          <p:cNvSpPr/>
          <p:nvPr/>
        </p:nvSpPr>
        <p:spPr>
          <a:xfrm>
            <a:off x="340944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0" y="3762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moveTo>
                  <a:pt x="23" y="186"/>
                </a:moveTo>
                <a:lnTo>
                  <a:pt x="23" y="3762"/>
                </a:lnTo>
                <a:cubicBezTo>
                  <a:pt x="23" y="3772"/>
                  <a:pt x="24" y="3783"/>
                  <a:pt x="26" y="3794"/>
                </a:cubicBezTo>
                <a:cubicBezTo>
                  <a:pt x="28" y="3804"/>
                  <a:pt x="32" y="3814"/>
                  <a:pt x="36" y="3824"/>
                </a:cubicBezTo>
                <a:cubicBezTo>
                  <a:pt x="40" y="3834"/>
                  <a:pt x="45" y="3843"/>
                  <a:pt x="51" y="3852"/>
                </a:cubicBezTo>
                <a:cubicBezTo>
                  <a:pt x="57" y="3861"/>
                  <a:pt x="63" y="3869"/>
                  <a:pt x="71" y="3877"/>
                </a:cubicBezTo>
                <a:cubicBezTo>
                  <a:pt x="78" y="3884"/>
                  <a:pt x="87" y="3891"/>
                  <a:pt x="95" y="3897"/>
                </a:cubicBezTo>
                <a:cubicBezTo>
                  <a:pt x="104" y="3903"/>
                  <a:pt x="114" y="3908"/>
                  <a:pt x="124" y="3912"/>
                </a:cubicBezTo>
                <a:cubicBezTo>
                  <a:pt x="133" y="3916"/>
                  <a:pt x="144" y="3919"/>
                  <a:pt x="154" y="3921"/>
                </a:cubicBezTo>
                <a:cubicBezTo>
                  <a:pt x="164" y="3923"/>
                  <a:pt x="175" y="3924"/>
                  <a:pt x="186" y="3924"/>
                </a:cubicBezTo>
                <a:lnTo>
                  <a:pt x="5015" y="3924"/>
                </a:lnTo>
                <a:cubicBezTo>
                  <a:pt x="5026" y="3924"/>
                  <a:pt x="5036" y="3923"/>
                  <a:pt x="5047" y="3921"/>
                </a:cubicBezTo>
                <a:cubicBezTo>
                  <a:pt x="5057" y="3919"/>
                  <a:pt x="5067" y="3916"/>
                  <a:pt x="5077" y="3912"/>
                </a:cubicBezTo>
                <a:cubicBezTo>
                  <a:pt x="5087" y="3908"/>
                  <a:pt x="5096" y="3903"/>
                  <a:pt x="5105" y="3897"/>
                </a:cubicBezTo>
                <a:cubicBezTo>
                  <a:pt x="5114" y="3891"/>
                  <a:pt x="5122" y="3884"/>
                  <a:pt x="5130" y="3877"/>
                </a:cubicBezTo>
                <a:cubicBezTo>
                  <a:pt x="5137" y="3869"/>
                  <a:pt x="5144" y="3861"/>
                  <a:pt x="5150" y="3852"/>
                </a:cubicBezTo>
                <a:cubicBezTo>
                  <a:pt x="5156" y="3843"/>
                  <a:pt x="5161" y="3834"/>
                  <a:pt x="5165" y="3824"/>
                </a:cubicBezTo>
                <a:cubicBezTo>
                  <a:pt x="5169" y="3814"/>
                  <a:pt x="5172" y="3804"/>
                  <a:pt x="5174" y="3794"/>
                </a:cubicBezTo>
                <a:cubicBezTo>
                  <a:pt x="5176" y="3783"/>
                  <a:pt x="5178" y="3772"/>
                  <a:pt x="5178" y="3762"/>
                </a:cubicBezTo>
                <a:lnTo>
                  <a:pt x="5178" y="186"/>
                </a:lnTo>
                <a:cubicBezTo>
                  <a:pt x="5178" y="175"/>
                  <a:pt x="5176" y="165"/>
                  <a:pt x="5174" y="154"/>
                </a:cubicBezTo>
                <a:cubicBezTo>
                  <a:pt x="5172" y="144"/>
                  <a:pt x="5169" y="134"/>
                  <a:pt x="5165" y="124"/>
                </a:cubicBezTo>
                <a:cubicBezTo>
                  <a:pt x="5161" y="114"/>
                  <a:pt x="5156" y="105"/>
                  <a:pt x="5150" y="96"/>
                </a:cubicBezTo>
                <a:cubicBezTo>
                  <a:pt x="5144" y="87"/>
                  <a:pt x="5137" y="79"/>
                  <a:pt x="5130" y="71"/>
                </a:cubicBezTo>
                <a:cubicBezTo>
                  <a:pt x="5122" y="64"/>
                  <a:pt x="5114" y="57"/>
                  <a:pt x="5105" y="51"/>
                </a:cubicBezTo>
                <a:cubicBezTo>
                  <a:pt x="5096" y="45"/>
                  <a:pt x="5087" y="40"/>
                  <a:pt x="5077" y="36"/>
                </a:cubicBezTo>
                <a:cubicBezTo>
                  <a:pt x="5067" y="32"/>
                  <a:pt x="5057" y="29"/>
                  <a:pt x="5047" y="27"/>
                </a:cubicBezTo>
                <a:cubicBezTo>
                  <a:pt x="5036" y="25"/>
                  <a:pt x="5026" y="23"/>
                  <a:pt x="5015" y="23"/>
                </a:cubicBezTo>
                <a:lnTo>
                  <a:pt x="186" y="23"/>
                </a:lnTo>
                <a:cubicBezTo>
                  <a:pt x="175" y="23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2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pic>
        <p:nvPicPr>
          <p:cNvPr id="56" name="图片 55"/>
          <p:cNvPicPr/>
          <p:nvPr/>
        </p:nvPicPr>
        <p:blipFill>
          <a:blip r:embed="rId2"/>
          <a:stretch>
            <a:fillRect/>
          </a:stretch>
        </p:blipFill>
        <p:spPr>
          <a:xfrm>
            <a:off x="4195320" y="2598840"/>
            <a:ext cx="30060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" name="文本框 56"/>
          <p:cNvSpPr txBox="1"/>
          <p:nvPr/>
        </p:nvSpPr>
        <p:spPr>
          <a:xfrm>
            <a:off x="2524920" y="3514320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表示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3820560" y="3048120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元组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4154640" y="3053880"/>
            <a:ext cx="73728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(Tuple)</a:t>
            </a:r>
            <a:endParaRPr lang="en-US" sz="1320" b="1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600600" y="3346920"/>
            <a:ext cx="11743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不可修改的列表，使用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4770600" y="3351240"/>
            <a:ext cx="20412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( )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4973280" y="3346920"/>
            <a:ext cx="118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表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3" name="任意多边形: 形状 62"/>
          <p:cNvSpPr/>
          <p:nvPr/>
        </p:nvSpPr>
        <p:spPr>
          <a:xfrm>
            <a:off x="540911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7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64" name="任意多边形: 形状 63"/>
          <p:cNvSpPr/>
          <p:nvPr/>
        </p:nvSpPr>
        <p:spPr>
          <a:xfrm>
            <a:off x="540911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0" y="3762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moveTo>
                  <a:pt x="23" y="186"/>
                </a:moveTo>
                <a:lnTo>
                  <a:pt x="23" y="3762"/>
                </a:lnTo>
                <a:cubicBezTo>
                  <a:pt x="23" y="3772"/>
                  <a:pt x="24" y="3783"/>
                  <a:pt x="26" y="3794"/>
                </a:cubicBezTo>
                <a:cubicBezTo>
                  <a:pt x="28" y="3804"/>
                  <a:pt x="31" y="3814"/>
                  <a:pt x="36" y="3824"/>
                </a:cubicBezTo>
                <a:cubicBezTo>
                  <a:pt x="40" y="3834"/>
                  <a:pt x="45" y="3843"/>
                  <a:pt x="51" y="3852"/>
                </a:cubicBezTo>
                <a:cubicBezTo>
                  <a:pt x="57" y="3861"/>
                  <a:pt x="63" y="3869"/>
                  <a:pt x="71" y="3877"/>
                </a:cubicBezTo>
                <a:cubicBezTo>
                  <a:pt x="78" y="3884"/>
                  <a:pt x="87" y="3891"/>
                  <a:pt x="95" y="3897"/>
                </a:cubicBezTo>
                <a:cubicBezTo>
                  <a:pt x="104" y="3903"/>
                  <a:pt x="114" y="3908"/>
                  <a:pt x="124" y="3912"/>
                </a:cubicBezTo>
                <a:cubicBezTo>
                  <a:pt x="133" y="3916"/>
                  <a:pt x="144" y="3919"/>
                  <a:pt x="154" y="3921"/>
                </a:cubicBezTo>
                <a:cubicBezTo>
                  <a:pt x="164" y="3923"/>
                  <a:pt x="175" y="3924"/>
                  <a:pt x="186" y="3924"/>
                </a:cubicBezTo>
                <a:lnTo>
                  <a:pt x="5015" y="3924"/>
                </a:lnTo>
                <a:cubicBezTo>
                  <a:pt x="5026" y="3924"/>
                  <a:pt x="5036" y="3923"/>
                  <a:pt x="5047" y="3921"/>
                </a:cubicBezTo>
                <a:cubicBezTo>
                  <a:pt x="5057" y="3919"/>
                  <a:pt x="5067" y="3916"/>
                  <a:pt x="5077" y="3912"/>
                </a:cubicBezTo>
                <a:cubicBezTo>
                  <a:pt x="5087" y="3908"/>
                  <a:pt x="5096" y="3903"/>
                  <a:pt x="5105" y="3897"/>
                </a:cubicBezTo>
                <a:cubicBezTo>
                  <a:pt x="5114" y="3891"/>
                  <a:pt x="5122" y="3884"/>
                  <a:pt x="5130" y="3877"/>
                </a:cubicBezTo>
                <a:cubicBezTo>
                  <a:pt x="5137" y="3869"/>
                  <a:pt x="5144" y="3861"/>
                  <a:pt x="5150" y="3852"/>
                </a:cubicBezTo>
                <a:cubicBezTo>
                  <a:pt x="5156" y="3843"/>
                  <a:pt x="5161" y="3834"/>
                  <a:pt x="5165" y="3824"/>
                </a:cubicBezTo>
                <a:cubicBezTo>
                  <a:pt x="5169" y="3814"/>
                  <a:pt x="5172" y="3804"/>
                  <a:pt x="5174" y="3794"/>
                </a:cubicBezTo>
                <a:cubicBezTo>
                  <a:pt x="5176" y="3783"/>
                  <a:pt x="5178" y="3772"/>
                  <a:pt x="5178" y="3762"/>
                </a:cubicBezTo>
                <a:lnTo>
                  <a:pt x="5178" y="186"/>
                </a:lnTo>
                <a:cubicBezTo>
                  <a:pt x="5178" y="175"/>
                  <a:pt x="5176" y="165"/>
                  <a:pt x="5174" y="154"/>
                </a:cubicBezTo>
                <a:cubicBezTo>
                  <a:pt x="5172" y="144"/>
                  <a:pt x="5169" y="134"/>
                  <a:pt x="5165" y="124"/>
                </a:cubicBezTo>
                <a:cubicBezTo>
                  <a:pt x="5161" y="114"/>
                  <a:pt x="5156" y="105"/>
                  <a:pt x="5150" y="96"/>
                </a:cubicBezTo>
                <a:cubicBezTo>
                  <a:pt x="5144" y="87"/>
                  <a:pt x="5137" y="79"/>
                  <a:pt x="5130" y="71"/>
                </a:cubicBezTo>
                <a:cubicBezTo>
                  <a:pt x="5122" y="64"/>
                  <a:pt x="5114" y="57"/>
                  <a:pt x="5105" y="51"/>
                </a:cubicBezTo>
                <a:cubicBezTo>
                  <a:pt x="5096" y="45"/>
                  <a:pt x="5087" y="40"/>
                  <a:pt x="5077" y="36"/>
                </a:cubicBezTo>
                <a:cubicBezTo>
                  <a:pt x="5067" y="32"/>
                  <a:pt x="5057" y="29"/>
                  <a:pt x="5047" y="27"/>
                </a:cubicBezTo>
                <a:cubicBezTo>
                  <a:pt x="5036" y="25"/>
                  <a:pt x="5026" y="23"/>
                  <a:pt x="5015" y="23"/>
                </a:cubicBezTo>
                <a:lnTo>
                  <a:pt x="186" y="23"/>
                </a:lnTo>
                <a:cubicBezTo>
                  <a:pt x="175" y="23"/>
                  <a:pt x="164" y="25"/>
                  <a:pt x="154" y="27"/>
                </a:cubicBezTo>
                <a:cubicBezTo>
                  <a:pt x="144" y="29"/>
                  <a:pt x="133" y="32"/>
                  <a:pt x="124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1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pic>
        <p:nvPicPr>
          <p:cNvPr id="65" name="图片 64"/>
          <p:cNvPicPr/>
          <p:nvPr/>
        </p:nvPicPr>
        <p:blipFill>
          <a:blip r:embed="rId3"/>
          <a:stretch>
            <a:fillRect/>
          </a:stretch>
        </p:blipFill>
        <p:spPr>
          <a:xfrm>
            <a:off x="6211550" y="2598840"/>
            <a:ext cx="26712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" name="文本框 65"/>
          <p:cNvSpPr txBox="1"/>
          <p:nvPr/>
        </p:nvSpPr>
        <p:spPr>
          <a:xfrm>
            <a:off x="4287120" y="3514320"/>
            <a:ext cx="11808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示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5885030" y="3048120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字典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6219470" y="3053880"/>
            <a:ext cx="58860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(Dict)</a:t>
            </a:r>
            <a:endParaRPr lang="en-US" sz="1320" b="1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5629790" y="3346920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键值对集合，使用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6565790" y="3351240"/>
            <a:ext cx="262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{ } 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71" name="任意多边形: 形状 70"/>
          <p:cNvSpPr/>
          <p:nvPr/>
        </p:nvSpPr>
        <p:spPr>
          <a:xfrm>
            <a:off x="744815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14" y="115"/>
                </a:move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72" name="任意多边形: 形状 71"/>
          <p:cNvSpPr/>
          <p:nvPr/>
        </p:nvSpPr>
        <p:spPr>
          <a:xfrm>
            <a:off x="7448150" y="2423160"/>
            <a:ext cx="1872360" cy="1421280"/>
          </a:xfrm>
          <a:custGeom>
            <a:avLst/>
            <a:gdLst/>
            <a:ahLst/>
            <a:cxnLst/>
            <a:rect l="0" t="0" r="r" b="b"/>
            <a:pathLst>
              <a:path w="5201" h="3948">
                <a:moveTo>
                  <a:pt x="0" y="3762"/>
                </a:moveTo>
                <a:lnTo>
                  <a:pt x="0" y="186"/>
                </a:lnTo>
                <a:cubicBezTo>
                  <a:pt x="0" y="161"/>
                  <a:pt x="5" y="138"/>
                  <a:pt x="14" y="115"/>
                </a:cubicBezTo>
                <a:cubicBezTo>
                  <a:pt x="24" y="92"/>
                  <a:pt x="37" y="72"/>
                  <a:pt x="54" y="55"/>
                </a:cubicBezTo>
                <a:cubicBezTo>
                  <a:pt x="72" y="37"/>
                  <a:pt x="92" y="24"/>
                  <a:pt x="115" y="14"/>
                </a:cubicBezTo>
                <a:cubicBezTo>
                  <a:pt x="137" y="5"/>
                  <a:pt x="161" y="0"/>
                  <a:pt x="186" y="0"/>
                </a:cubicBezTo>
                <a:lnTo>
                  <a:pt x="5015" y="0"/>
                </a:lnTo>
                <a:cubicBezTo>
                  <a:pt x="5040" y="0"/>
                  <a:pt x="5063" y="5"/>
                  <a:pt x="5086" y="14"/>
                </a:cubicBezTo>
                <a:cubicBezTo>
                  <a:pt x="5109" y="24"/>
                  <a:pt x="5129" y="37"/>
                  <a:pt x="5146" y="55"/>
                </a:cubicBezTo>
                <a:cubicBezTo>
                  <a:pt x="5164" y="72"/>
                  <a:pt x="5177" y="92"/>
                  <a:pt x="5187" y="115"/>
                </a:cubicBezTo>
                <a:cubicBezTo>
                  <a:pt x="5196" y="138"/>
                  <a:pt x="5201" y="161"/>
                  <a:pt x="5201" y="186"/>
                </a:cubicBezTo>
                <a:lnTo>
                  <a:pt x="5201" y="3762"/>
                </a:lnTo>
                <a:cubicBezTo>
                  <a:pt x="5201" y="3786"/>
                  <a:pt x="5196" y="3810"/>
                  <a:pt x="5187" y="3833"/>
                </a:cubicBezTo>
                <a:cubicBezTo>
                  <a:pt x="5177" y="3856"/>
                  <a:pt x="5164" y="3876"/>
                  <a:pt x="5146" y="3893"/>
                </a:cubicBezTo>
                <a:cubicBezTo>
                  <a:pt x="5129" y="3911"/>
                  <a:pt x="5109" y="3924"/>
                  <a:pt x="5086" y="3933"/>
                </a:cubicBezTo>
                <a:cubicBezTo>
                  <a:pt x="5063" y="3943"/>
                  <a:pt x="5040" y="3948"/>
                  <a:pt x="5015" y="3948"/>
                </a:cubicBezTo>
                <a:lnTo>
                  <a:pt x="186" y="3948"/>
                </a:lnTo>
                <a:cubicBezTo>
                  <a:pt x="161" y="3948"/>
                  <a:pt x="137" y="3943"/>
                  <a:pt x="115" y="3933"/>
                </a:cubicBezTo>
                <a:cubicBezTo>
                  <a:pt x="92" y="3924"/>
                  <a:pt x="72" y="3911"/>
                  <a:pt x="54" y="3893"/>
                </a:cubicBezTo>
                <a:cubicBezTo>
                  <a:pt x="37" y="3876"/>
                  <a:pt x="24" y="3856"/>
                  <a:pt x="14" y="3833"/>
                </a:cubicBezTo>
                <a:cubicBezTo>
                  <a:pt x="5" y="3810"/>
                  <a:pt x="0" y="3786"/>
                  <a:pt x="0" y="3762"/>
                </a:cubicBezTo>
                <a:moveTo>
                  <a:pt x="23" y="186"/>
                </a:moveTo>
                <a:lnTo>
                  <a:pt x="23" y="3762"/>
                </a:lnTo>
                <a:cubicBezTo>
                  <a:pt x="23" y="3772"/>
                  <a:pt x="24" y="3783"/>
                  <a:pt x="26" y="3794"/>
                </a:cubicBezTo>
                <a:cubicBezTo>
                  <a:pt x="28" y="3804"/>
                  <a:pt x="31" y="3814"/>
                  <a:pt x="36" y="3824"/>
                </a:cubicBezTo>
                <a:cubicBezTo>
                  <a:pt x="40" y="3834"/>
                  <a:pt x="45" y="3843"/>
                  <a:pt x="51" y="3852"/>
                </a:cubicBezTo>
                <a:cubicBezTo>
                  <a:pt x="57" y="3861"/>
                  <a:pt x="63" y="3869"/>
                  <a:pt x="71" y="3877"/>
                </a:cubicBezTo>
                <a:cubicBezTo>
                  <a:pt x="78" y="3884"/>
                  <a:pt x="87" y="3891"/>
                  <a:pt x="95" y="3897"/>
                </a:cubicBezTo>
                <a:cubicBezTo>
                  <a:pt x="104" y="3903"/>
                  <a:pt x="114" y="3908"/>
                  <a:pt x="123" y="3912"/>
                </a:cubicBezTo>
                <a:cubicBezTo>
                  <a:pt x="133" y="3916"/>
                  <a:pt x="144" y="3919"/>
                  <a:pt x="154" y="3921"/>
                </a:cubicBezTo>
                <a:cubicBezTo>
                  <a:pt x="164" y="3923"/>
                  <a:pt x="175" y="3924"/>
                  <a:pt x="186" y="3924"/>
                </a:cubicBezTo>
                <a:lnTo>
                  <a:pt x="5015" y="3924"/>
                </a:lnTo>
                <a:cubicBezTo>
                  <a:pt x="5026" y="3924"/>
                  <a:pt x="5036" y="3923"/>
                  <a:pt x="5047" y="3921"/>
                </a:cubicBezTo>
                <a:cubicBezTo>
                  <a:pt x="5057" y="3919"/>
                  <a:pt x="5067" y="3916"/>
                  <a:pt x="5077" y="3912"/>
                </a:cubicBezTo>
                <a:cubicBezTo>
                  <a:pt x="5087" y="3908"/>
                  <a:pt x="5096" y="3903"/>
                  <a:pt x="5105" y="3897"/>
                </a:cubicBezTo>
                <a:cubicBezTo>
                  <a:pt x="5114" y="3891"/>
                  <a:pt x="5122" y="3884"/>
                  <a:pt x="5130" y="3877"/>
                </a:cubicBezTo>
                <a:cubicBezTo>
                  <a:pt x="5137" y="3869"/>
                  <a:pt x="5144" y="3861"/>
                  <a:pt x="5150" y="3852"/>
                </a:cubicBezTo>
                <a:cubicBezTo>
                  <a:pt x="5156" y="3843"/>
                  <a:pt x="5161" y="3834"/>
                  <a:pt x="5165" y="3824"/>
                </a:cubicBezTo>
                <a:cubicBezTo>
                  <a:pt x="5169" y="3814"/>
                  <a:pt x="5172" y="3804"/>
                  <a:pt x="5174" y="3794"/>
                </a:cubicBezTo>
                <a:cubicBezTo>
                  <a:pt x="5176" y="3783"/>
                  <a:pt x="5177" y="3772"/>
                  <a:pt x="5177" y="3762"/>
                </a:cubicBezTo>
                <a:lnTo>
                  <a:pt x="5177" y="186"/>
                </a:lnTo>
                <a:cubicBezTo>
                  <a:pt x="5177" y="175"/>
                  <a:pt x="5176" y="165"/>
                  <a:pt x="5174" y="154"/>
                </a:cubicBezTo>
                <a:cubicBezTo>
                  <a:pt x="5172" y="144"/>
                  <a:pt x="5169" y="134"/>
                  <a:pt x="5165" y="124"/>
                </a:cubicBezTo>
                <a:cubicBezTo>
                  <a:pt x="5161" y="114"/>
                  <a:pt x="5156" y="105"/>
                  <a:pt x="5150" y="96"/>
                </a:cubicBezTo>
                <a:cubicBezTo>
                  <a:pt x="5144" y="87"/>
                  <a:pt x="5137" y="79"/>
                  <a:pt x="5130" y="71"/>
                </a:cubicBezTo>
                <a:cubicBezTo>
                  <a:pt x="5122" y="64"/>
                  <a:pt x="5114" y="57"/>
                  <a:pt x="5105" y="51"/>
                </a:cubicBezTo>
                <a:cubicBezTo>
                  <a:pt x="5096" y="45"/>
                  <a:pt x="5087" y="40"/>
                  <a:pt x="5077" y="36"/>
                </a:cubicBezTo>
                <a:cubicBezTo>
                  <a:pt x="5067" y="32"/>
                  <a:pt x="5057" y="29"/>
                  <a:pt x="5047" y="27"/>
                </a:cubicBezTo>
                <a:cubicBezTo>
                  <a:pt x="5036" y="25"/>
                  <a:pt x="5026" y="23"/>
                  <a:pt x="5015" y="23"/>
                </a:cubicBezTo>
                <a:lnTo>
                  <a:pt x="186" y="23"/>
                </a:lnTo>
                <a:cubicBezTo>
                  <a:pt x="175" y="23"/>
                  <a:pt x="164" y="25"/>
                  <a:pt x="154" y="27"/>
                </a:cubicBezTo>
                <a:cubicBezTo>
                  <a:pt x="144" y="29"/>
                  <a:pt x="133" y="32"/>
                  <a:pt x="123" y="36"/>
                </a:cubicBezTo>
                <a:cubicBezTo>
                  <a:pt x="114" y="40"/>
                  <a:pt x="104" y="45"/>
                  <a:pt x="95" y="51"/>
                </a:cubicBezTo>
                <a:cubicBezTo>
                  <a:pt x="87" y="57"/>
                  <a:pt x="78" y="64"/>
                  <a:pt x="71" y="71"/>
                </a:cubicBezTo>
                <a:cubicBezTo>
                  <a:pt x="63" y="79"/>
                  <a:pt x="57" y="87"/>
                  <a:pt x="51" y="96"/>
                </a:cubicBezTo>
                <a:cubicBezTo>
                  <a:pt x="45" y="105"/>
                  <a:pt x="40" y="114"/>
                  <a:pt x="36" y="124"/>
                </a:cubicBezTo>
                <a:cubicBezTo>
                  <a:pt x="31" y="134"/>
                  <a:pt x="28" y="144"/>
                  <a:pt x="26" y="154"/>
                </a:cubicBezTo>
                <a:cubicBezTo>
                  <a:pt x="24" y="165"/>
                  <a:pt x="23" y="175"/>
                  <a:pt x="23" y="186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pic>
        <p:nvPicPr>
          <p:cNvPr id="73" name="图片 72"/>
          <p:cNvPicPr/>
          <p:nvPr/>
        </p:nvPicPr>
        <p:blipFill>
          <a:blip r:embed="rId4"/>
          <a:stretch>
            <a:fillRect/>
          </a:stretch>
        </p:blipFill>
        <p:spPr>
          <a:xfrm>
            <a:off x="8234030" y="2598840"/>
            <a:ext cx="30060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文本框 73"/>
          <p:cNvSpPr txBox="1"/>
          <p:nvPr/>
        </p:nvSpPr>
        <p:spPr>
          <a:xfrm>
            <a:off x="6826430" y="3346920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表示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7954670" y="3048120"/>
            <a:ext cx="33588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集合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289110" y="3053880"/>
            <a:ext cx="527040" cy="1954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320" b="1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(Set)</a:t>
            </a:r>
            <a:endParaRPr lang="en-US" sz="1320" b="1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857830" y="3346920"/>
            <a:ext cx="105696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无序不重复元素序列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83" name="任意多边形: 形状 82"/>
          <p:cNvSpPr/>
          <p:nvPr/>
        </p:nvSpPr>
        <p:spPr>
          <a:xfrm>
            <a:off x="2941200" y="4178160"/>
            <a:ext cx="4813920" cy="969840"/>
          </a:xfrm>
          <a:custGeom>
            <a:avLst/>
            <a:gdLst/>
            <a:ahLst/>
            <a:cxnLst/>
            <a:rect l="0" t="0" r="r" b="b"/>
            <a:pathLst>
              <a:path w="13372" h="2694">
                <a:moveTo>
                  <a:pt x="0" y="2508"/>
                </a:moveTo>
                <a:lnTo>
                  <a:pt x="0" y="186"/>
                </a:lnTo>
                <a:cubicBezTo>
                  <a:pt x="0" y="174"/>
                  <a:pt x="2" y="161"/>
                  <a:pt x="4" y="150"/>
                </a:cubicBezTo>
                <a:cubicBezTo>
                  <a:pt x="6" y="138"/>
                  <a:pt x="10" y="126"/>
                  <a:pt x="15" y="115"/>
                </a:cubicBezTo>
                <a:cubicBezTo>
                  <a:pt x="19" y="103"/>
                  <a:pt x="25" y="93"/>
                  <a:pt x="32" y="83"/>
                </a:cubicBezTo>
                <a:cubicBezTo>
                  <a:pt x="39" y="72"/>
                  <a:pt x="46" y="63"/>
                  <a:pt x="55" y="54"/>
                </a:cubicBezTo>
                <a:cubicBezTo>
                  <a:pt x="64" y="46"/>
                  <a:pt x="73" y="38"/>
                  <a:pt x="83" y="31"/>
                </a:cubicBezTo>
                <a:cubicBezTo>
                  <a:pt x="93" y="25"/>
                  <a:pt x="104" y="19"/>
                  <a:pt x="115" y="14"/>
                </a:cubicBezTo>
                <a:cubicBezTo>
                  <a:pt x="126" y="9"/>
                  <a:pt x="138" y="6"/>
                  <a:pt x="150" y="4"/>
                </a:cubicBezTo>
                <a:cubicBezTo>
                  <a:pt x="162" y="1"/>
                  <a:pt x="174" y="0"/>
                  <a:pt x="186" y="0"/>
                </a:cubicBezTo>
                <a:lnTo>
                  <a:pt x="13187" y="0"/>
                </a:lnTo>
                <a:cubicBezTo>
                  <a:pt x="13199" y="0"/>
                  <a:pt x="13211" y="1"/>
                  <a:pt x="13223" y="4"/>
                </a:cubicBezTo>
                <a:cubicBezTo>
                  <a:pt x="13235" y="6"/>
                  <a:pt x="13246" y="9"/>
                  <a:pt x="13258" y="14"/>
                </a:cubicBezTo>
                <a:cubicBezTo>
                  <a:pt x="13269" y="19"/>
                  <a:pt x="13280" y="25"/>
                  <a:pt x="13290" y="31"/>
                </a:cubicBezTo>
                <a:cubicBezTo>
                  <a:pt x="13300" y="38"/>
                  <a:pt x="13309" y="46"/>
                  <a:pt x="13318" y="54"/>
                </a:cubicBezTo>
                <a:cubicBezTo>
                  <a:pt x="13326" y="63"/>
                  <a:pt x="13334" y="72"/>
                  <a:pt x="13341" y="83"/>
                </a:cubicBezTo>
                <a:cubicBezTo>
                  <a:pt x="13348" y="93"/>
                  <a:pt x="13353" y="103"/>
                  <a:pt x="13358" y="115"/>
                </a:cubicBezTo>
                <a:cubicBezTo>
                  <a:pt x="13363" y="126"/>
                  <a:pt x="13366" y="138"/>
                  <a:pt x="13369" y="150"/>
                </a:cubicBezTo>
                <a:cubicBezTo>
                  <a:pt x="13371" y="161"/>
                  <a:pt x="13372" y="174"/>
                  <a:pt x="13372" y="186"/>
                </a:cubicBezTo>
                <a:lnTo>
                  <a:pt x="13372" y="2508"/>
                </a:lnTo>
                <a:cubicBezTo>
                  <a:pt x="13372" y="2520"/>
                  <a:pt x="13371" y="2532"/>
                  <a:pt x="13369" y="2544"/>
                </a:cubicBezTo>
                <a:cubicBezTo>
                  <a:pt x="13366" y="2556"/>
                  <a:pt x="13363" y="2568"/>
                  <a:pt x="13358" y="2579"/>
                </a:cubicBezTo>
                <a:cubicBezTo>
                  <a:pt x="13353" y="2590"/>
                  <a:pt x="13348" y="2601"/>
                  <a:pt x="13341" y="2611"/>
                </a:cubicBezTo>
                <a:cubicBezTo>
                  <a:pt x="13334" y="2621"/>
                  <a:pt x="13326" y="2631"/>
                  <a:pt x="13318" y="2639"/>
                </a:cubicBezTo>
                <a:cubicBezTo>
                  <a:pt x="13309" y="2648"/>
                  <a:pt x="13300" y="2656"/>
                  <a:pt x="13290" y="2662"/>
                </a:cubicBezTo>
                <a:cubicBezTo>
                  <a:pt x="13280" y="2669"/>
                  <a:pt x="13269" y="2675"/>
                  <a:pt x="13258" y="2680"/>
                </a:cubicBezTo>
                <a:cubicBezTo>
                  <a:pt x="13246" y="2684"/>
                  <a:pt x="13235" y="2688"/>
                  <a:pt x="13223" y="2690"/>
                </a:cubicBezTo>
                <a:cubicBezTo>
                  <a:pt x="13211" y="2693"/>
                  <a:pt x="13199" y="2694"/>
                  <a:pt x="13187" y="2694"/>
                </a:cubicBezTo>
                <a:lnTo>
                  <a:pt x="186" y="2694"/>
                </a:lnTo>
                <a:cubicBezTo>
                  <a:pt x="174" y="2694"/>
                  <a:pt x="162" y="2693"/>
                  <a:pt x="150" y="2690"/>
                </a:cubicBezTo>
                <a:cubicBezTo>
                  <a:pt x="138" y="2688"/>
                  <a:pt x="126" y="2684"/>
                  <a:pt x="115" y="2680"/>
                </a:cubicBezTo>
                <a:cubicBezTo>
                  <a:pt x="104" y="2675"/>
                  <a:pt x="93" y="2669"/>
                  <a:pt x="83" y="2662"/>
                </a:cubicBezTo>
                <a:cubicBezTo>
                  <a:pt x="73" y="2656"/>
                  <a:pt x="64" y="2648"/>
                  <a:pt x="55" y="2639"/>
                </a:cubicBezTo>
                <a:cubicBezTo>
                  <a:pt x="46" y="2631"/>
                  <a:pt x="39" y="2621"/>
                  <a:pt x="32" y="2611"/>
                </a:cubicBezTo>
                <a:cubicBezTo>
                  <a:pt x="25" y="2601"/>
                  <a:pt x="19" y="2590"/>
                  <a:pt x="15" y="2579"/>
                </a:cubicBezTo>
                <a:cubicBezTo>
                  <a:pt x="10" y="2568"/>
                  <a:pt x="6" y="2556"/>
                  <a:pt x="4" y="2544"/>
                </a:cubicBezTo>
                <a:cubicBezTo>
                  <a:pt x="2" y="2532"/>
                  <a:pt x="0" y="2520"/>
                  <a:pt x="0" y="2508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pic>
        <p:nvPicPr>
          <p:cNvPr id="84" name="图片 83"/>
          <p:cNvPicPr/>
          <p:nvPr/>
        </p:nvPicPr>
        <p:blipFill>
          <a:blip r:embed="rId5"/>
          <a:stretch>
            <a:fillRect/>
          </a:stretch>
        </p:blipFill>
        <p:spPr>
          <a:xfrm>
            <a:off x="4671360" y="4412160"/>
            <a:ext cx="124920" cy="166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6" name="图片 85"/>
          <p:cNvPicPr/>
          <p:nvPr/>
        </p:nvPicPr>
        <p:blipFill>
          <a:blip r:embed="rId6"/>
          <a:stretch>
            <a:fillRect/>
          </a:stretch>
        </p:blipFill>
        <p:spPr>
          <a:xfrm>
            <a:off x="3142080" y="476316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文本框 86"/>
          <p:cNvSpPr txBox="1"/>
          <p:nvPr/>
        </p:nvSpPr>
        <p:spPr>
          <a:xfrm>
            <a:off x="4859280" y="4393440"/>
            <a:ext cx="117432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数据结构的优势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pic>
        <p:nvPicPr>
          <p:cNvPr id="88" name="图片 87"/>
          <p:cNvPicPr/>
          <p:nvPr/>
        </p:nvPicPr>
        <p:blipFill>
          <a:blip r:embed="rId6"/>
          <a:stretch>
            <a:fillRect/>
          </a:stretch>
        </p:blipFill>
        <p:spPr>
          <a:xfrm>
            <a:off x="4679640" y="476316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文本框 88"/>
          <p:cNvSpPr txBox="1"/>
          <p:nvPr/>
        </p:nvSpPr>
        <p:spPr>
          <a:xfrm>
            <a:off x="3409560" y="4759920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数据表示更为清晰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pic>
        <p:nvPicPr>
          <p:cNvPr id="90" name="图片 89"/>
          <p:cNvPicPr/>
          <p:nvPr/>
        </p:nvPicPr>
        <p:blipFill>
          <a:blip r:embed="rId6"/>
          <a:stretch>
            <a:fillRect/>
          </a:stretch>
        </p:blipFill>
        <p:spPr>
          <a:xfrm>
            <a:off x="6217560" y="4763160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1" name="文本框 90"/>
          <p:cNvSpPr txBox="1"/>
          <p:nvPr/>
        </p:nvSpPr>
        <p:spPr>
          <a:xfrm>
            <a:off x="4947120" y="4759920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简化开发人员工作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6484680" y="4759920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提升开发效率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任意多边形: 形状 94"/>
          <p:cNvSpPr/>
          <p:nvPr/>
        </p:nvSpPr>
        <p:spPr>
          <a:xfrm>
            <a:off x="5121788" y="560551"/>
            <a:ext cx="668880" cy="33840"/>
          </a:xfrm>
          <a:custGeom>
            <a:avLst/>
            <a:gdLst/>
            <a:ahLst/>
            <a:cxnLst/>
            <a:rect l="0" t="0" r="r" b="b"/>
            <a:pathLst>
              <a:path w="1858" h="94">
                <a:moveTo>
                  <a:pt x="0" y="48"/>
                </a:moveTo>
                <a:cubicBezTo>
                  <a:pt x="0" y="42"/>
                  <a:pt x="3" y="36"/>
                  <a:pt x="5" y="30"/>
                </a:cubicBezTo>
                <a:cubicBezTo>
                  <a:pt x="7" y="23"/>
                  <a:pt x="11" y="18"/>
                  <a:pt x="15" y="14"/>
                </a:cubicBezTo>
                <a:cubicBezTo>
                  <a:pt x="19" y="9"/>
                  <a:pt x="24" y="6"/>
                  <a:pt x="30" y="4"/>
                </a:cubicBezTo>
                <a:cubicBezTo>
                  <a:pt x="36" y="1"/>
                  <a:pt x="42" y="0"/>
                  <a:pt x="48" y="0"/>
                </a:cubicBezTo>
                <a:lnTo>
                  <a:pt x="1812" y="0"/>
                </a:lnTo>
                <a:cubicBezTo>
                  <a:pt x="1818" y="0"/>
                  <a:pt x="1824" y="1"/>
                  <a:pt x="1830" y="4"/>
                </a:cubicBezTo>
                <a:cubicBezTo>
                  <a:pt x="1835" y="6"/>
                  <a:pt x="1840" y="9"/>
                  <a:pt x="1845" y="14"/>
                </a:cubicBezTo>
                <a:cubicBezTo>
                  <a:pt x="1849" y="18"/>
                  <a:pt x="1852" y="23"/>
                  <a:pt x="1855" y="30"/>
                </a:cubicBezTo>
                <a:cubicBezTo>
                  <a:pt x="1857" y="36"/>
                  <a:pt x="1858" y="42"/>
                  <a:pt x="1858" y="48"/>
                </a:cubicBezTo>
                <a:cubicBezTo>
                  <a:pt x="1858" y="54"/>
                  <a:pt x="1857" y="60"/>
                  <a:pt x="1855" y="65"/>
                </a:cubicBezTo>
                <a:cubicBezTo>
                  <a:pt x="1852" y="71"/>
                  <a:pt x="1849" y="76"/>
                  <a:pt x="1845" y="81"/>
                </a:cubicBezTo>
                <a:cubicBezTo>
                  <a:pt x="1840" y="85"/>
                  <a:pt x="1835" y="88"/>
                  <a:pt x="1830" y="91"/>
                </a:cubicBezTo>
                <a:cubicBezTo>
                  <a:pt x="1824" y="93"/>
                  <a:pt x="1818" y="94"/>
                  <a:pt x="1812" y="94"/>
                </a:cubicBezTo>
                <a:lnTo>
                  <a:pt x="48" y="94"/>
                </a:lnTo>
                <a:cubicBezTo>
                  <a:pt x="42" y="94"/>
                  <a:pt x="36" y="93"/>
                  <a:pt x="30" y="91"/>
                </a:cubicBezTo>
                <a:cubicBezTo>
                  <a:pt x="24" y="88"/>
                  <a:pt x="19" y="85"/>
                  <a:pt x="15" y="81"/>
                </a:cubicBezTo>
                <a:cubicBezTo>
                  <a:pt x="11" y="76"/>
                  <a:pt x="7" y="71"/>
                  <a:pt x="5" y="65"/>
                </a:cubicBezTo>
                <a:cubicBezTo>
                  <a:pt x="3" y="60"/>
                  <a:pt x="0" y="54"/>
                  <a:pt x="0" y="48"/>
                </a:cubicBez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+mj-lt"/>
              <a:ea typeface="+mj-lt"/>
            </a:endParaRPr>
          </a:p>
        </p:txBody>
      </p:sp>
      <p:pic>
        <p:nvPicPr>
          <p:cNvPr id="96" name="图片 95"/>
          <p:cNvPicPr/>
          <p:nvPr/>
        </p:nvPicPr>
        <p:blipFill>
          <a:blip r:embed="rId1"/>
          <a:stretch>
            <a:fillRect/>
          </a:stretch>
        </p:blipFill>
        <p:spPr>
          <a:xfrm>
            <a:off x="4044600" y="168151"/>
            <a:ext cx="300600" cy="300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文本框 97"/>
          <p:cNvSpPr txBox="1"/>
          <p:nvPr/>
        </p:nvSpPr>
        <p:spPr>
          <a:xfrm>
            <a:off x="4448520" y="147991"/>
            <a:ext cx="30060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FFFFFF"/>
                </a:solidFill>
                <a:effectLst/>
                <a:uFillTx/>
                <a:latin typeface="+mj-lt"/>
                <a:ea typeface="+mj-lt"/>
              </a:rPr>
              <a:t> </a:t>
            </a:r>
            <a:endParaRPr lang="en-US" sz="2370" b="1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4553280" y="137551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+mj-lt"/>
                <a:ea typeface="+mj-lt"/>
              </a:rPr>
              <a:t>列表</a:t>
            </a:r>
            <a:endParaRPr lang="zh-CN" sz="2370" b="0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154840" y="147991"/>
            <a:ext cx="891720" cy="34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2370" b="1" u="none" strike="noStrike">
                <a:solidFill>
                  <a:srgbClr val="4FD1C5"/>
                </a:solidFill>
                <a:effectLst/>
                <a:uFillTx/>
                <a:latin typeface="+mj-lt"/>
                <a:ea typeface="+mj-lt"/>
              </a:rPr>
              <a:t>(List)</a:t>
            </a:r>
            <a:endParaRPr lang="en-US" sz="2370" b="1" u="none" strike="noStrike">
              <a:solidFill>
                <a:srgbClr val="4FD1C5"/>
              </a:solidFill>
              <a:effectLst/>
              <a:uFillTx/>
              <a:latin typeface="+mj-lt"/>
              <a:ea typeface="+mj-lt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334440" y="604767"/>
            <a:ext cx="2001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6047640" y="137551"/>
            <a:ext cx="601200" cy="378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2370" b="0" u="none" strike="noStrike">
                <a:solidFill>
                  <a:srgbClr val="FFFFFF"/>
                </a:solidFill>
                <a:effectLst/>
                <a:uFillTx/>
                <a:latin typeface="+mj-lt"/>
                <a:ea typeface="+mj-lt"/>
              </a:rPr>
              <a:t>详解</a:t>
            </a:r>
            <a:endParaRPr lang="zh-CN" sz="2370" b="0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601560" y="587127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基本概念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334440" y="969447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列表是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785520" y="974847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Python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306800" y="969447"/>
            <a:ext cx="25657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中基本的数据结构，和其他编程语言（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3864240" y="974847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C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3969000" y="969447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语言、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4420440" y="974847"/>
            <a:ext cx="3589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C++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777560" y="969447"/>
            <a:ext cx="151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、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4928040" y="974847"/>
            <a:ext cx="3193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Java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2" name="文本框 111"/>
          <p:cNvSpPr txBox="1"/>
          <p:nvPr/>
        </p:nvSpPr>
        <p:spPr>
          <a:xfrm>
            <a:off x="5245560" y="969447"/>
            <a:ext cx="749300" cy="180975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）中的数组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334440" y="1203447"/>
            <a:ext cx="25657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类似。列表中的每个元素都被分配一个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2891520" y="1208847"/>
            <a:ext cx="161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ID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5" name="文本框 114"/>
          <p:cNvSpPr txBox="1"/>
          <p:nvPr/>
        </p:nvSpPr>
        <p:spPr>
          <a:xfrm>
            <a:off x="3051720" y="1203447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，这个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3502800" y="1208847"/>
            <a:ext cx="16128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ID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3663000" y="1203447"/>
            <a:ext cx="241488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表示对应元素的位置或索引，第一个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334440" y="1437447"/>
            <a:ext cx="453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索引是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785520" y="1442847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0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881280" y="1437447"/>
            <a:ext cx="10569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，第二个索引是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1934280" y="1442847"/>
            <a:ext cx="15012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1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2030040" y="1437447"/>
            <a:ext cx="906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，依此类推。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334440" y="1805367"/>
            <a:ext cx="15156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latin typeface="WenQuanYiZenHei"/>
                <a:ea typeface="WenQuanYiZenHei"/>
              </a:rPr>
              <a:t>在</a:t>
            </a:r>
            <a:endParaRPr lang="en-US" sz="118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484560" y="1810407"/>
            <a:ext cx="52380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Python</a:t>
            </a:r>
            <a:endParaRPr lang="en-US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1006200" y="1805367"/>
            <a:ext cx="90612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中使用中括号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1908720" y="1810407"/>
            <a:ext cx="191160" cy="1756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180" b="1" u="none" strike="noStrike">
                <a:solidFill>
                  <a:srgbClr val="FCD34D"/>
                </a:solidFill>
                <a:effectLst/>
                <a:uFillTx/>
                <a:ea typeface="+mn-lt"/>
              </a:rPr>
              <a:t>[ ]</a:t>
            </a:r>
            <a:endParaRPr lang="en-US" sz="1180" b="1" u="none" strike="noStrike">
              <a:solidFill>
                <a:srgbClr val="FCD34D"/>
              </a:solidFill>
              <a:effectLst/>
              <a:uFillTx/>
              <a:ea typeface="+mn-lt"/>
            </a:endParaRPr>
          </a:p>
        </p:txBody>
      </p:sp>
      <p:pic>
        <p:nvPicPr>
          <p:cNvPr id="127" name="图片 126"/>
          <p:cNvPicPr/>
          <p:nvPr/>
        </p:nvPicPr>
        <p:blipFill>
          <a:blip r:embed="rId3"/>
          <a:stretch>
            <a:fillRect/>
          </a:stretch>
        </p:blipFill>
        <p:spPr>
          <a:xfrm>
            <a:off x="334440" y="2067838"/>
            <a:ext cx="25020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文本框 127"/>
          <p:cNvSpPr txBox="1"/>
          <p:nvPr/>
        </p:nvSpPr>
        <p:spPr>
          <a:xfrm>
            <a:off x="2098800" y="1805367"/>
            <a:ext cx="3018240" cy="1893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1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来表示列表，并用英文逗号分隔其中的元素。</a:t>
            </a:r>
            <a:endParaRPr lang="zh-CN" sz="11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29" name="任意多边形: 形状 128"/>
          <p:cNvSpPr/>
          <p:nvPr/>
        </p:nvSpPr>
        <p:spPr>
          <a:xfrm>
            <a:off x="334080" y="2410558"/>
            <a:ext cx="2816640" cy="1470960"/>
          </a:xfrm>
          <a:custGeom>
            <a:avLst/>
            <a:gdLst/>
            <a:ahLst/>
            <a:cxnLst/>
            <a:rect l="0" t="0" r="r" b="b"/>
            <a:pathLst>
              <a:path w="7824" h="4086">
                <a:moveTo>
                  <a:pt x="0" y="3900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6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7638" y="0"/>
                </a:lnTo>
                <a:cubicBezTo>
                  <a:pt x="7650" y="0"/>
                  <a:pt x="7662" y="1"/>
                  <a:pt x="7674" y="3"/>
                </a:cubicBezTo>
                <a:cubicBezTo>
                  <a:pt x="7686" y="6"/>
                  <a:pt x="7698" y="9"/>
                  <a:pt x="7709" y="14"/>
                </a:cubicBezTo>
                <a:cubicBezTo>
                  <a:pt x="7720" y="18"/>
                  <a:pt x="7731" y="24"/>
                  <a:pt x="7741" y="31"/>
                </a:cubicBezTo>
                <a:cubicBezTo>
                  <a:pt x="7751" y="38"/>
                  <a:pt x="7761" y="45"/>
                  <a:pt x="7769" y="54"/>
                </a:cubicBezTo>
                <a:cubicBezTo>
                  <a:pt x="7778" y="63"/>
                  <a:pt x="7786" y="72"/>
                  <a:pt x="7793" y="82"/>
                </a:cubicBezTo>
                <a:cubicBezTo>
                  <a:pt x="7799" y="92"/>
                  <a:pt x="7805" y="103"/>
                  <a:pt x="7810" y="114"/>
                </a:cubicBezTo>
                <a:cubicBezTo>
                  <a:pt x="7814" y="126"/>
                  <a:pt x="7818" y="137"/>
                  <a:pt x="7820" y="149"/>
                </a:cubicBezTo>
                <a:cubicBezTo>
                  <a:pt x="7823" y="161"/>
                  <a:pt x="7824" y="173"/>
                  <a:pt x="7824" y="185"/>
                </a:cubicBezTo>
                <a:lnTo>
                  <a:pt x="7824" y="3900"/>
                </a:lnTo>
                <a:cubicBezTo>
                  <a:pt x="7824" y="3913"/>
                  <a:pt x="7823" y="3925"/>
                  <a:pt x="7820" y="3937"/>
                </a:cubicBezTo>
                <a:cubicBezTo>
                  <a:pt x="7818" y="3949"/>
                  <a:pt x="7814" y="3960"/>
                  <a:pt x="7810" y="3971"/>
                </a:cubicBezTo>
                <a:cubicBezTo>
                  <a:pt x="7805" y="3983"/>
                  <a:pt x="7799" y="3993"/>
                  <a:pt x="7793" y="4004"/>
                </a:cubicBezTo>
                <a:cubicBezTo>
                  <a:pt x="7786" y="4014"/>
                  <a:pt x="7778" y="4023"/>
                  <a:pt x="7769" y="4032"/>
                </a:cubicBezTo>
                <a:cubicBezTo>
                  <a:pt x="7761" y="4040"/>
                  <a:pt x="7751" y="4048"/>
                  <a:pt x="7741" y="4055"/>
                </a:cubicBezTo>
                <a:cubicBezTo>
                  <a:pt x="7731" y="4062"/>
                  <a:pt x="7720" y="4067"/>
                  <a:pt x="7709" y="4072"/>
                </a:cubicBezTo>
                <a:cubicBezTo>
                  <a:pt x="7698" y="4077"/>
                  <a:pt x="7686" y="4080"/>
                  <a:pt x="7674" y="4083"/>
                </a:cubicBezTo>
                <a:cubicBezTo>
                  <a:pt x="7662" y="4085"/>
                  <a:pt x="7650" y="4086"/>
                  <a:pt x="7638" y="4086"/>
                </a:cubicBezTo>
                <a:lnTo>
                  <a:pt x="186" y="4086"/>
                </a:lnTo>
                <a:cubicBezTo>
                  <a:pt x="174" y="4086"/>
                  <a:pt x="161" y="4085"/>
                  <a:pt x="149" y="4083"/>
                </a:cubicBezTo>
                <a:cubicBezTo>
                  <a:pt x="138" y="4080"/>
                  <a:pt x="126" y="4077"/>
                  <a:pt x="115" y="4072"/>
                </a:cubicBezTo>
                <a:cubicBezTo>
                  <a:pt x="103" y="4067"/>
                  <a:pt x="93" y="4062"/>
                  <a:pt x="83" y="4055"/>
                </a:cubicBezTo>
                <a:cubicBezTo>
                  <a:pt x="72" y="4048"/>
                  <a:pt x="63" y="4040"/>
                  <a:pt x="54" y="4032"/>
                </a:cubicBezTo>
                <a:cubicBezTo>
                  <a:pt x="46" y="4023"/>
                  <a:pt x="38" y="4014"/>
                  <a:pt x="31" y="4004"/>
                </a:cubicBezTo>
                <a:cubicBezTo>
                  <a:pt x="25" y="3993"/>
                  <a:pt x="19" y="3983"/>
                  <a:pt x="14" y="3971"/>
                </a:cubicBezTo>
                <a:cubicBezTo>
                  <a:pt x="9" y="3960"/>
                  <a:pt x="6" y="3949"/>
                  <a:pt x="4" y="3937"/>
                </a:cubicBezTo>
                <a:cubicBezTo>
                  <a:pt x="1" y="3925"/>
                  <a:pt x="0" y="3913"/>
                  <a:pt x="0" y="390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30" name="图片 129"/>
          <p:cNvPicPr/>
          <p:nvPr/>
        </p:nvPicPr>
        <p:blipFill>
          <a:blip r:embed="rId4"/>
          <a:stretch>
            <a:fillRect/>
          </a:stretch>
        </p:blipFill>
        <p:spPr>
          <a:xfrm>
            <a:off x="459720" y="2569318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" name="文本框 130"/>
          <p:cNvSpPr txBox="1"/>
          <p:nvPr/>
        </p:nvSpPr>
        <p:spPr>
          <a:xfrm>
            <a:off x="651960" y="2050198"/>
            <a:ext cx="80532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基本操作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32" name="文本框 131"/>
          <p:cNvSpPr txBox="1"/>
          <p:nvPr/>
        </p:nvSpPr>
        <p:spPr>
          <a:xfrm>
            <a:off x="693720" y="2550598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创建列表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33" name="文本框 132"/>
          <p:cNvSpPr txBox="1"/>
          <p:nvPr/>
        </p:nvSpPr>
        <p:spPr>
          <a:xfrm>
            <a:off x="459720" y="2850118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直接创建或使用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34" name="文本框 133"/>
          <p:cNvSpPr txBox="1"/>
          <p:nvPr/>
        </p:nvSpPr>
        <p:spPr>
          <a:xfrm>
            <a:off x="1395720" y="2854798"/>
            <a:ext cx="495360" cy="157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range()</a:t>
            </a:r>
            <a:endParaRPr lang="en-US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35" name="任意多边形: 形状 134"/>
          <p:cNvSpPr/>
          <p:nvPr/>
        </p:nvSpPr>
        <p:spPr>
          <a:xfrm>
            <a:off x="3283920" y="2410558"/>
            <a:ext cx="2816640" cy="1470960"/>
          </a:xfrm>
          <a:custGeom>
            <a:avLst/>
            <a:gdLst/>
            <a:ahLst/>
            <a:cxnLst/>
            <a:rect l="0" t="0" r="r" b="b"/>
            <a:pathLst>
              <a:path w="7824" h="4086">
                <a:moveTo>
                  <a:pt x="0" y="3900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7638" y="0"/>
                </a:lnTo>
                <a:cubicBezTo>
                  <a:pt x="7651" y="0"/>
                  <a:pt x="7663" y="1"/>
                  <a:pt x="7675" y="3"/>
                </a:cubicBezTo>
                <a:cubicBezTo>
                  <a:pt x="7687" y="6"/>
                  <a:pt x="7698" y="9"/>
                  <a:pt x="7709" y="14"/>
                </a:cubicBezTo>
                <a:cubicBezTo>
                  <a:pt x="7721" y="18"/>
                  <a:pt x="7731" y="24"/>
                  <a:pt x="7741" y="31"/>
                </a:cubicBezTo>
                <a:cubicBezTo>
                  <a:pt x="7752" y="38"/>
                  <a:pt x="7761" y="45"/>
                  <a:pt x="7770" y="54"/>
                </a:cubicBezTo>
                <a:cubicBezTo>
                  <a:pt x="7778" y="63"/>
                  <a:pt x="7786" y="72"/>
                  <a:pt x="7793" y="82"/>
                </a:cubicBezTo>
                <a:cubicBezTo>
                  <a:pt x="7800" y="92"/>
                  <a:pt x="7805" y="103"/>
                  <a:pt x="7810" y="114"/>
                </a:cubicBezTo>
                <a:cubicBezTo>
                  <a:pt x="7815" y="126"/>
                  <a:pt x="7818" y="137"/>
                  <a:pt x="7820" y="149"/>
                </a:cubicBezTo>
                <a:cubicBezTo>
                  <a:pt x="7823" y="161"/>
                  <a:pt x="7824" y="173"/>
                  <a:pt x="7824" y="185"/>
                </a:cubicBezTo>
                <a:lnTo>
                  <a:pt x="7824" y="3900"/>
                </a:lnTo>
                <a:cubicBezTo>
                  <a:pt x="7824" y="3913"/>
                  <a:pt x="7823" y="3925"/>
                  <a:pt x="7820" y="3937"/>
                </a:cubicBezTo>
                <a:cubicBezTo>
                  <a:pt x="7818" y="3949"/>
                  <a:pt x="7815" y="3960"/>
                  <a:pt x="7810" y="3971"/>
                </a:cubicBezTo>
                <a:cubicBezTo>
                  <a:pt x="7805" y="3983"/>
                  <a:pt x="7800" y="3993"/>
                  <a:pt x="7793" y="4004"/>
                </a:cubicBezTo>
                <a:cubicBezTo>
                  <a:pt x="7786" y="4014"/>
                  <a:pt x="7778" y="4023"/>
                  <a:pt x="7770" y="4032"/>
                </a:cubicBezTo>
                <a:cubicBezTo>
                  <a:pt x="7761" y="4040"/>
                  <a:pt x="7752" y="4048"/>
                  <a:pt x="7741" y="4055"/>
                </a:cubicBezTo>
                <a:cubicBezTo>
                  <a:pt x="7731" y="4062"/>
                  <a:pt x="7721" y="4067"/>
                  <a:pt x="7709" y="4072"/>
                </a:cubicBezTo>
                <a:cubicBezTo>
                  <a:pt x="7698" y="4077"/>
                  <a:pt x="7687" y="4080"/>
                  <a:pt x="7675" y="4083"/>
                </a:cubicBezTo>
                <a:cubicBezTo>
                  <a:pt x="7663" y="4085"/>
                  <a:pt x="7651" y="4086"/>
                  <a:pt x="7638" y="4086"/>
                </a:cubicBezTo>
                <a:lnTo>
                  <a:pt x="186" y="4086"/>
                </a:lnTo>
                <a:cubicBezTo>
                  <a:pt x="174" y="4086"/>
                  <a:pt x="162" y="4085"/>
                  <a:pt x="150" y="4083"/>
                </a:cubicBezTo>
                <a:cubicBezTo>
                  <a:pt x="138" y="4080"/>
                  <a:pt x="126" y="4077"/>
                  <a:pt x="115" y="4072"/>
                </a:cubicBezTo>
                <a:cubicBezTo>
                  <a:pt x="104" y="4067"/>
                  <a:pt x="93" y="4062"/>
                  <a:pt x="83" y="4055"/>
                </a:cubicBezTo>
                <a:cubicBezTo>
                  <a:pt x="73" y="4048"/>
                  <a:pt x="63" y="4040"/>
                  <a:pt x="55" y="4032"/>
                </a:cubicBezTo>
                <a:cubicBezTo>
                  <a:pt x="46" y="4023"/>
                  <a:pt x="38" y="4014"/>
                  <a:pt x="32" y="4004"/>
                </a:cubicBezTo>
                <a:cubicBezTo>
                  <a:pt x="25" y="3993"/>
                  <a:pt x="19" y="3983"/>
                  <a:pt x="14" y="3971"/>
                </a:cubicBezTo>
                <a:cubicBezTo>
                  <a:pt x="10" y="3960"/>
                  <a:pt x="6" y="3949"/>
                  <a:pt x="4" y="3937"/>
                </a:cubicBezTo>
                <a:cubicBezTo>
                  <a:pt x="1" y="3925"/>
                  <a:pt x="0" y="3913"/>
                  <a:pt x="0" y="3900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pic>
        <p:nvPicPr>
          <p:cNvPr id="136" name="图片 135"/>
          <p:cNvPicPr/>
          <p:nvPr/>
        </p:nvPicPr>
        <p:blipFill>
          <a:blip r:embed="rId5"/>
          <a:stretch>
            <a:fillRect/>
          </a:stretch>
        </p:blipFill>
        <p:spPr>
          <a:xfrm>
            <a:off x="3409560" y="2569318"/>
            <a:ext cx="15012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文本框 136"/>
          <p:cNvSpPr txBox="1"/>
          <p:nvPr/>
        </p:nvSpPr>
        <p:spPr>
          <a:xfrm>
            <a:off x="1888560" y="2850118"/>
            <a:ext cx="4032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函数：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3626640" y="2550598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访问元素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39" name="任意多边形: 形状 138"/>
          <p:cNvSpPr/>
          <p:nvPr/>
        </p:nvSpPr>
        <p:spPr>
          <a:xfrm>
            <a:off x="334080" y="4015078"/>
            <a:ext cx="2816640" cy="1671480"/>
          </a:xfrm>
          <a:custGeom>
            <a:avLst/>
            <a:gdLst/>
            <a:ahLst/>
            <a:cxnLst/>
            <a:rect l="0" t="0" r="r" b="b"/>
            <a:pathLst>
              <a:path w="7824" h="4643">
                <a:moveTo>
                  <a:pt x="0" y="4457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9" y="125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4" y="54"/>
                </a:cubicBezTo>
                <a:cubicBezTo>
                  <a:pt x="63" y="45"/>
                  <a:pt x="72" y="38"/>
                  <a:pt x="83" y="31"/>
                </a:cubicBezTo>
                <a:cubicBezTo>
                  <a:pt x="93" y="24"/>
                  <a:pt x="103" y="18"/>
                  <a:pt x="115" y="14"/>
                </a:cubicBezTo>
                <a:cubicBezTo>
                  <a:pt x="126" y="9"/>
                  <a:pt x="138" y="5"/>
                  <a:pt x="149" y="3"/>
                </a:cubicBezTo>
                <a:cubicBezTo>
                  <a:pt x="161" y="1"/>
                  <a:pt x="174" y="0"/>
                  <a:pt x="186" y="0"/>
                </a:cubicBezTo>
                <a:lnTo>
                  <a:pt x="7638" y="0"/>
                </a:lnTo>
                <a:cubicBezTo>
                  <a:pt x="7650" y="0"/>
                  <a:pt x="7662" y="1"/>
                  <a:pt x="7674" y="3"/>
                </a:cubicBezTo>
                <a:cubicBezTo>
                  <a:pt x="7686" y="5"/>
                  <a:pt x="7698" y="9"/>
                  <a:pt x="7709" y="14"/>
                </a:cubicBezTo>
                <a:cubicBezTo>
                  <a:pt x="7720" y="18"/>
                  <a:pt x="7731" y="24"/>
                  <a:pt x="7741" y="31"/>
                </a:cubicBezTo>
                <a:cubicBezTo>
                  <a:pt x="7751" y="38"/>
                  <a:pt x="7761" y="45"/>
                  <a:pt x="7769" y="54"/>
                </a:cubicBezTo>
                <a:cubicBezTo>
                  <a:pt x="7778" y="63"/>
                  <a:pt x="7786" y="72"/>
                  <a:pt x="7793" y="82"/>
                </a:cubicBezTo>
                <a:cubicBezTo>
                  <a:pt x="7799" y="92"/>
                  <a:pt x="7805" y="103"/>
                  <a:pt x="7810" y="114"/>
                </a:cubicBezTo>
                <a:cubicBezTo>
                  <a:pt x="7814" y="125"/>
                  <a:pt x="7818" y="137"/>
                  <a:pt x="7820" y="149"/>
                </a:cubicBezTo>
                <a:cubicBezTo>
                  <a:pt x="7823" y="161"/>
                  <a:pt x="7824" y="173"/>
                  <a:pt x="7824" y="185"/>
                </a:cubicBezTo>
                <a:lnTo>
                  <a:pt x="7824" y="4457"/>
                </a:lnTo>
                <a:cubicBezTo>
                  <a:pt x="7824" y="4470"/>
                  <a:pt x="7823" y="4482"/>
                  <a:pt x="7820" y="4494"/>
                </a:cubicBezTo>
                <a:cubicBezTo>
                  <a:pt x="7818" y="4506"/>
                  <a:pt x="7814" y="4517"/>
                  <a:pt x="7810" y="4528"/>
                </a:cubicBezTo>
                <a:cubicBezTo>
                  <a:pt x="7805" y="4540"/>
                  <a:pt x="7799" y="4550"/>
                  <a:pt x="7793" y="4561"/>
                </a:cubicBezTo>
                <a:cubicBezTo>
                  <a:pt x="7786" y="4571"/>
                  <a:pt x="7778" y="4580"/>
                  <a:pt x="7769" y="4589"/>
                </a:cubicBezTo>
                <a:cubicBezTo>
                  <a:pt x="7761" y="4597"/>
                  <a:pt x="7751" y="4605"/>
                  <a:pt x="7741" y="4612"/>
                </a:cubicBezTo>
                <a:cubicBezTo>
                  <a:pt x="7731" y="4619"/>
                  <a:pt x="7720" y="4624"/>
                  <a:pt x="7709" y="4629"/>
                </a:cubicBezTo>
                <a:cubicBezTo>
                  <a:pt x="7698" y="4634"/>
                  <a:pt x="7686" y="4637"/>
                  <a:pt x="7674" y="4640"/>
                </a:cubicBezTo>
                <a:cubicBezTo>
                  <a:pt x="7662" y="4642"/>
                  <a:pt x="7650" y="4643"/>
                  <a:pt x="7638" y="4643"/>
                </a:cubicBezTo>
                <a:lnTo>
                  <a:pt x="186" y="4643"/>
                </a:lnTo>
                <a:cubicBezTo>
                  <a:pt x="174" y="4643"/>
                  <a:pt x="161" y="4642"/>
                  <a:pt x="149" y="4640"/>
                </a:cubicBezTo>
                <a:cubicBezTo>
                  <a:pt x="138" y="4637"/>
                  <a:pt x="126" y="4634"/>
                  <a:pt x="115" y="4629"/>
                </a:cubicBezTo>
                <a:cubicBezTo>
                  <a:pt x="103" y="4624"/>
                  <a:pt x="93" y="4619"/>
                  <a:pt x="83" y="4612"/>
                </a:cubicBezTo>
                <a:cubicBezTo>
                  <a:pt x="72" y="4605"/>
                  <a:pt x="63" y="4597"/>
                  <a:pt x="54" y="4589"/>
                </a:cubicBezTo>
                <a:cubicBezTo>
                  <a:pt x="46" y="4580"/>
                  <a:pt x="38" y="4571"/>
                  <a:pt x="31" y="4561"/>
                </a:cubicBezTo>
                <a:cubicBezTo>
                  <a:pt x="25" y="4550"/>
                  <a:pt x="19" y="4540"/>
                  <a:pt x="14" y="4528"/>
                </a:cubicBezTo>
                <a:cubicBezTo>
                  <a:pt x="9" y="4517"/>
                  <a:pt x="6" y="4506"/>
                  <a:pt x="4" y="4494"/>
                </a:cubicBezTo>
                <a:cubicBezTo>
                  <a:pt x="1" y="4482"/>
                  <a:pt x="0" y="4470"/>
                  <a:pt x="0" y="445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40" name="图片 139"/>
          <p:cNvPicPr/>
          <p:nvPr/>
        </p:nvPicPr>
        <p:blipFill>
          <a:blip r:embed="rId6"/>
          <a:stretch>
            <a:fillRect/>
          </a:stretch>
        </p:blipFill>
        <p:spPr>
          <a:xfrm>
            <a:off x="459720" y="4173838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" name="文本框 140"/>
          <p:cNvSpPr txBox="1"/>
          <p:nvPr/>
        </p:nvSpPr>
        <p:spPr>
          <a:xfrm>
            <a:off x="3409560" y="2850118"/>
            <a:ext cx="9396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通过索引访问：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693720" y="4155118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修改列表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43" name="任意多边形: 形状 142"/>
          <p:cNvSpPr/>
          <p:nvPr/>
        </p:nvSpPr>
        <p:spPr>
          <a:xfrm>
            <a:off x="3283920" y="4015078"/>
            <a:ext cx="2816640" cy="1671480"/>
          </a:xfrm>
          <a:custGeom>
            <a:avLst/>
            <a:gdLst/>
            <a:ahLst/>
            <a:cxnLst/>
            <a:rect l="0" t="0" r="r" b="b"/>
            <a:pathLst>
              <a:path w="7824" h="4643">
                <a:moveTo>
                  <a:pt x="0" y="4457"/>
                </a:moveTo>
                <a:lnTo>
                  <a:pt x="0" y="185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5"/>
                  <a:pt x="14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5"/>
                  <a:pt x="73" y="38"/>
                  <a:pt x="83" y="31"/>
                </a:cubicBezTo>
                <a:cubicBezTo>
                  <a:pt x="93" y="24"/>
                  <a:pt x="104" y="18"/>
                  <a:pt x="115" y="14"/>
                </a:cubicBezTo>
                <a:cubicBezTo>
                  <a:pt x="126" y="9"/>
                  <a:pt x="138" y="5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7638" y="0"/>
                </a:lnTo>
                <a:cubicBezTo>
                  <a:pt x="7651" y="0"/>
                  <a:pt x="7663" y="1"/>
                  <a:pt x="7675" y="3"/>
                </a:cubicBezTo>
                <a:cubicBezTo>
                  <a:pt x="7687" y="5"/>
                  <a:pt x="7698" y="9"/>
                  <a:pt x="7709" y="14"/>
                </a:cubicBezTo>
                <a:cubicBezTo>
                  <a:pt x="7721" y="18"/>
                  <a:pt x="7731" y="24"/>
                  <a:pt x="7741" y="31"/>
                </a:cubicBezTo>
                <a:cubicBezTo>
                  <a:pt x="7752" y="38"/>
                  <a:pt x="7761" y="45"/>
                  <a:pt x="7770" y="54"/>
                </a:cubicBezTo>
                <a:cubicBezTo>
                  <a:pt x="7778" y="63"/>
                  <a:pt x="7786" y="72"/>
                  <a:pt x="7793" y="82"/>
                </a:cubicBezTo>
                <a:cubicBezTo>
                  <a:pt x="7800" y="92"/>
                  <a:pt x="7805" y="103"/>
                  <a:pt x="7810" y="114"/>
                </a:cubicBezTo>
                <a:cubicBezTo>
                  <a:pt x="7815" y="125"/>
                  <a:pt x="7818" y="137"/>
                  <a:pt x="7820" y="149"/>
                </a:cubicBezTo>
                <a:cubicBezTo>
                  <a:pt x="7823" y="161"/>
                  <a:pt x="7824" y="173"/>
                  <a:pt x="7824" y="185"/>
                </a:cubicBezTo>
                <a:lnTo>
                  <a:pt x="7824" y="4457"/>
                </a:lnTo>
                <a:cubicBezTo>
                  <a:pt x="7824" y="4470"/>
                  <a:pt x="7823" y="4482"/>
                  <a:pt x="7820" y="4494"/>
                </a:cubicBezTo>
                <a:cubicBezTo>
                  <a:pt x="7818" y="4506"/>
                  <a:pt x="7815" y="4517"/>
                  <a:pt x="7810" y="4528"/>
                </a:cubicBezTo>
                <a:cubicBezTo>
                  <a:pt x="7805" y="4540"/>
                  <a:pt x="7800" y="4550"/>
                  <a:pt x="7793" y="4561"/>
                </a:cubicBezTo>
                <a:cubicBezTo>
                  <a:pt x="7786" y="4571"/>
                  <a:pt x="7778" y="4580"/>
                  <a:pt x="7770" y="4589"/>
                </a:cubicBezTo>
                <a:cubicBezTo>
                  <a:pt x="7761" y="4597"/>
                  <a:pt x="7752" y="4605"/>
                  <a:pt x="7741" y="4612"/>
                </a:cubicBezTo>
                <a:cubicBezTo>
                  <a:pt x="7731" y="4619"/>
                  <a:pt x="7721" y="4624"/>
                  <a:pt x="7709" y="4629"/>
                </a:cubicBezTo>
                <a:cubicBezTo>
                  <a:pt x="7698" y="4634"/>
                  <a:pt x="7687" y="4637"/>
                  <a:pt x="7675" y="4640"/>
                </a:cubicBezTo>
                <a:cubicBezTo>
                  <a:pt x="7663" y="4642"/>
                  <a:pt x="7651" y="4643"/>
                  <a:pt x="7638" y="4643"/>
                </a:cubicBezTo>
                <a:lnTo>
                  <a:pt x="186" y="4643"/>
                </a:lnTo>
                <a:cubicBezTo>
                  <a:pt x="174" y="4643"/>
                  <a:pt x="162" y="4642"/>
                  <a:pt x="150" y="4640"/>
                </a:cubicBezTo>
                <a:cubicBezTo>
                  <a:pt x="138" y="4637"/>
                  <a:pt x="126" y="4634"/>
                  <a:pt x="115" y="4629"/>
                </a:cubicBezTo>
                <a:cubicBezTo>
                  <a:pt x="104" y="4624"/>
                  <a:pt x="93" y="4619"/>
                  <a:pt x="83" y="4612"/>
                </a:cubicBezTo>
                <a:cubicBezTo>
                  <a:pt x="73" y="4605"/>
                  <a:pt x="63" y="4597"/>
                  <a:pt x="55" y="4589"/>
                </a:cubicBezTo>
                <a:cubicBezTo>
                  <a:pt x="46" y="4580"/>
                  <a:pt x="38" y="4571"/>
                  <a:pt x="32" y="4561"/>
                </a:cubicBezTo>
                <a:cubicBezTo>
                  <a:pt x="25" y="4550"/>
                  <a:pt x="19" y="4540"/>
                  <a:pt x="14" y="4528"/>
                </a:cubicBezTo>
                <a:cubicBezTo>
                  <a:pt x="10" y="4517"/>
                  <a:pt x="6" y="4506"/>
                  <a:pt x="4" y="4494"/>
                </a:cubicBezTo>
                <a:cubicBezTo>
                  <a:pt x="1" y="4482"/>
                  <a:pt x="0" y="4470"/>
                  <a:pt x="0" y="4457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pic>
        <p:nvPicPr>
          <p:cNvPr id="144" name="图片 143"/>
          <p:cNvPicPr/>
          <p:nvPr/>
        </p:nvPicPr>
        <p:blipFill>
          <a:blip r:embed="rId7"/>
          <a:stretch>
            <a:fillRect/>
          </a:stretch>
        </p:blipFill>
        <p:spPr>
          <a:xfrm>
            <a:off x="3409560" y="4173838"/>
            <a:ext cx="16668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文本框 144"/>
          <p:cNvSpPr txBox="1"/>
          <p:nvPr/>
        </p:nvSpPr>
        <p:spPr>
          <a:xfrm>
            <a:off x="459720" y="4454638"/>
            <a:ext cx="1476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添加、删除或修改元素：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3643560" y="4155118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列表切片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47" name="任意多边形: 形状 146"/>
          <p:cNvSpPr/>
          <p:nvPr/>
        </p:nvSpPr>
        <p:spPr>
          <a:xfrm>
            <a:off x="6300720" y="554266"/>
            <a:ext cx="4061880" cy="2015052"/>
          </a:xfrm>
          <a:custGeom>
            <a:avLst/>
            <a:gdLst/>
            <a:ahLst/>
            <a:cxnLst/>
            <a:rect l="0" t="0" r="r" b="b"/>
            <a:pathLst>
              <a:path w="11283" h="6780">
                <a:moveTo>
                  <a:pt x="0" y="6594"/>
                </a:moveTo>
                <a:lnTo>
                  <a:pt x="0" y="186"/>
                </a:lnTo>
                <a:cubicBezTo>
                  <a:pt x="0" y="174"/>
                  <a:pt x="1" y="162"/>
                  <a:pt x="4" y="150"/>
                </a:cubicBezTo>
                <a:cubicBezTo>
                  <a:pt x="6" y="138"/>
                  <a:pt x="10" y="126"/>
                  <a:pt x="14" y="115"/>
                </a:cubicBezTo>
                <a:cubicBezTo>
                  <a:pt x="19" y="104"/>
                  <a:pt x="25" y="93"/>
                  <a:pt x="31" y="83"/>
                </a:cubicBezTo>
                <a:cubicBezTo>
                  <a:pt x="38" y="73"/>
                  <a:pt x="46" y="63"/>
                  <a:pt x="55" y="55"/>
                </a:cubicBezTo>
                <a:cubicBezTo>
                  <a:pt x="63" y="46"/>
                  <a:pt x="73" y="39"/>
                  <a:pt x="83" y="32"/>
                </a:cubicBezTo>
                <a:cubicBezTo>
                  <a:pt x="93" y="25"/>
                  <a:pt x="104" y="19"/>
                  <a:pt x="115" y="15"/>
                </a:cubicBezTo>
                <a:cubicBezTo>
                  <a:pt x="126" y="10"/>
                  <a:pt x="138" y="6"/>
                  <a:pt x="150" y="4"/>
                </a:cubicBezTo>
                <a:cubicBezTo>
                  <a:pt x="162" y="2"/>
                  <a:pt x="174" y="0"/>
                  <a:pt x="186" y="0"/>
                </a:cubicBezTo>
                <a:lnTo>
                  <a:pt x="11097" y="0"/>
                </a:lnTo>
                <a:cubicBezTo>
                  <a:pt x="11109" y="0"/>
                  <a:pt x="11121" y="2"/>
                  <a:pt x="11133" y="4"/>
                </a:cubicBezTo>
                <a:cubicBezTo>
                  <a:pt x="11145" y="6"/>
                  <a:pt x="11157" y="10"/>
                  <a:pt x="11168" y="15"/>
                </a:cubicBezTo>
                <a:cubicBezTo>
                  <a:pt x="11179" y="19"/>
                  <a:pt x="11190" y="25"/>
                  <a:pt x="11200" y="32"/>
                </a:cubicBezTo>
                <a:cubicBezTo>
                  <a:pt x="11210" y="39"/>
                  <a:pt x="11220" y="46"/>
                  <a:pt x="11228" y="55"/>
                </a:cubicBezTo>
                <a:cubicBezTo>
                  <a:pt x="11237" y="63"/>
                  <a:pt x="11245" y="73"/>
                  <a:pt x="11251" y="83"/>
                </a:cubicBezTo>
                <a:cubicBezTo>
                  <a:pt x="11258" y="93"/>
                  <a:pt x="11264" y="104"/>
                  <a:pt x="11269" y="115"/>
                </a:cubicBezTo>
                <a:cubicBezTo>
                  <a:pt x="11273" y="126"/>
                  <a:pt x="11277" y="138"/>
                  <a:pt x="11279" y="150"/>
                </a:cubicBezTo>
                <a:cubicBezTo>
                  <a:pt x="11281" y="162"/>
                  <a:pt x="11283" y="174"/>
                  <a:pt x="11283" y="186"/>
                </a:cubicBezTo>
                <a:lnTo>
                  <a:pt x="11283" y="6594"/>
                </a:lnTo>
                <a:cubicBezTo>
                  <a:pt x="11283" y="6606"/>
                  <a:pt x="11281" y="6618"/>
                  <a:pt x="11279" y="6630"/>
                </a:cubicBezTo>
                <a:cubicBezTo>
                  <a:pt x="11277" y="6642"/>
                  <a:pt x="11273" y="6654"/>
                  <a:pt x="11269" y="6665"/>
                </a:cubicBezTo>
                <a:cubicBezTo>
                  <a:pt x="11264" y="6676"/>
                  <a:pt x="11258" y="6687"/>
                  <a:pt x="11251" y="6697"/>
                </a:cubicBezTo>
                <a:cubicBezTo>
                  <a:pt x="11245" y="6707"/>
                  <a:pt x="11237" y="6717"/>
                  <a:pt x="11228" y="6725"/>
                </a:cubicBezTo>
                <a:cubicBezTo>
                  <a:pt x="11220" y="6734"/>
                  <a:pt x="11210" y="6742"/>
                  <a:pt x="11200" y="6748"/>
                </a:cubicBezTo>
                <a:cubicBezTo>
                  <a:pt x="11190" y="6755"/>
                  <a:pt x="11179" y="6761"/>
                  <a:pt x="11168" y="6766"/>
                </a:cubicBezTo>
                <a:cubicBezTo>
                  <a:pt x="11157" y="6770"/>
                  <a:pt x="11145" y="6774"/>
                  <a:pt x="11133" y="6776"/>
                </a:cubicBezTo>
                <a:cubicBezTo>
                  <a:pt x="11121" y="6778"/>
                  <a:pt x="11109" y="6780"/>
                  <a:pt x="11097" y="6780"/>
                </a:cubicBezTo>
                <a:lnTo>
                  <a:pt x="186" y="6780"/>
                </a:lnTo>
                <a:cubicBezTo>
                  <a:pt x="174" y="6780"/>
                  <a:pt x="162" y="6778"/>
                  <a:pt x="150" y="6776"/>
                </a:cubicBezTo>
                <a:cubicBezTo>
                  <a:pt x="138" y="6774"/>
                  <a:pt x="126" y="6770"/>
                  <a:pt x="115" y="6766"/>
                </a:cubicBezTo>
                <a:cubicBezTo>
                  <a:pt x="104" y="6761"/>
                  <a:pt x="93" y="6755"/>
                  <a:pt x="83" y="6748"/>
                </a:cubicBezTo>
                <a:cubicBezTo>
                  <a:pt x="73" y="6742"/>
                  <a:pt x="63" y="6734"/>
                  <a:pt x="55" y="6725"/>
                </a:cubicBezTo>
                <a:cubicBezTo>
                  <a:pt x="46" y="6717"/>
                  <a:pt x="38" y="6707"/>
                  <a:pt x="31" y="6697"/>
                </a:cubicBezTo>
                <a:cubicBezTo>
                  <a:pt x="25" y="6687"/>
                  <a:pt x="19" y="6676"/>
                  <a:pt x="14" y="6665"/>
                </a:cubicBezTo>
                <a:cubicBezTo>
                  <a:pt x="10" y="6654"/>
                  <a:pt x="6" y="6642"/>
                  <a:pt x="4" y="6630"/>
                </a:cubicBezTo>
                <a:cubicBezTo>
                  <a:pt x="1" y="6618"/>
                  <a:pt x="0" y="6606"/>
                  <a:pt x="0" y="6594"/>
                </a:cubicBezTo>
                <a:close/>
              </a:path>
            </a:pathLst>
          </a:custGeom>
          <a:solidFill>
            <a:srgbClr val="1E3A8A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48" name="任意多边形: 形状 147"/>
          <p:cNvSpPr/>
          <p:nvPr/>
        </p:nvSpPr>
        <p:spPr>
          <a:xfrm>
            <a:off x="6300720" y="2563463"/>
            <a:ext cx="4061880" cy="3479889"/>
          </a:xfrm>
          <a:custGeom>
            <a:avLst/>
            <a:gdLst/>
            <a:ahLst/>
            <a:cxnLst/>
            <a:rect l="0" t="0" r="r" b="b"/>
            <a:pathLst>
              <a:path w="11283" h="10540">
                <a:moveTo>
                  <a:pt x="0" y="10354"/>
                </a:moveTo>
                <a:lnTo>
                  <a:pt x="0" y="186"/>
                </a:lnTo>
                <a:cubicBezTo>
                  <a:pt x="0" y="173"/>
                  <a:pt x="1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1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1097" y="0"/>
                </a:lnTo>
                <a:cubicBezTo>
                  <a:pt x="11109" y="0"/>
                  <a:pt x="11121" y="1"/>
                  <a:pt x="11133" y="3"/>
                </a:cubicBezTo>
                <a:cubicBezTo>
                  <a:pt x="11145" y="6"/>
                  <a:pt x="11157" y="9"/>
                  <a:pt x="11168" y="14"/>
                </a:cubicBezTo>
                <a:cubicBezTo>
                  <a:pt x="11179" y="19"/>
                  <a:pt x="11190" y="24"/>
                  <a:pt x="11200" y="31"/>
                </a:cubicBezTo>
                <a:cubicBezTo>
                  <a:pt x="11210" y="38"/>
                  <a:pt x="11220" y="46"/>
                  <a:pt x="11228" y="54"/>
                </a:cubicBezTo>
                <a:cubicBezTo>
                  <a:pt x="11237" y="63"/>
                  <a:pt x="11245" y="72"/>
                  <a:pt x="11251" y="82"/>
                </a:cubicBezTo>
                <a:cubicBezTo>
                  <a:pt x="11258" y="92"/>
                  <a:pt x="11264" y="103"/>
                  <a:pt x="11269" y="114"/>
                </a:cubicBezTo>
                <a:cubicBezTo>
                  <a:pt x="11273" y="126"/>
                  <a:pt x="11277" y="137"/>
                  <a:pt x="11279" y="149"/>
                </a:cubicBezTo>
                <a:cubicBezTo>
                  <a:pt x="11281" y="161"/>
                  <a:pt x="11283" y="173"/>
                  <a:pt x="11283" y="186"/>
                </a:cubicBezTo>
                <a:lnTo>
                  <a:pt x="11283" y="10354"/>
                </a:lnTo>
                <a:cubicBezTo>
                  <a:pt x="11283" y="10366"/>
                  <a:pt x="11281" y="10378"/>
                  <a:pt x="11279" y="10390"/>
                </a:cubicBezTo>
                <a:cubicBezTo>
                  <a:pt x="11277" y="10402"/>
                  <a:pt x="11273" y="10414"/>
                  <a:pt x="11269" y="10425"/>
                </a:cubicBezTo>
                <a:cubicBezTo>
                  <a:pt x="11264" y="10436"/>
                  <a:pt x="11258" y="10447"/>
                  <a:pt x="11251" y="10457"/>
                </a:cubicBezTo>
                <a:cubicBezTo>
                  <a:pt x="11245" y="10467"/>
                  <a:pt x="11237" y="10477"/>
                  <a:pt x="11228" y="10485"/>
                </a:cubicBezTo>
                <a:cubicBezTo>
                  <a:pt x="11220" y="10494"/>
                  <a:pt x="11210" y="10501"/>
                  <a:pt x="11200" y="10508"/>
                </a:cubicBezTo>
                <a:cubicBezTo>
                  <a:pt x="11190" y="10515"/>
                  <a:pt x="11179" y="10521"/>
                  <a:pt x="11168" y="10525"/>
                </a:cubicBezTo>
                <a:cubicBezTo>
                  <a:pt x="11157" y="10530"/>
                  <a:pt x="11145" y="10534"/>
                  <a:pt x="11133" y="10536"/>
                </a:cubicBezTo>
                <a:cubicBezTo>
                  <a:pt x="11121" y="10538"/>
                  <a:pt x="11109" y="10540"/>
                  <a:pt x="11097" y="10540"/>
                </a:cubicBezTo>
                <a:lnTo>
                  <a:pt x="186" y="10540"/>
                </a:lnTo>
                <a:cubicBezTo>
                  <a:pt x="174" y="10540"/>
                  <a:pt x="162" y="10538"/>
                  <a:pt x="150" y="10536"/>
                </a:cubicBezTo>
                <a:cubicBezTo>
                  <a:pt x="138" y="10534"/>
                  <a:pt x="126" y="10530"/>
                  <a:pt x="115" y="10525"/>
                </a:cubicBezTo>
                <a:cubicBezTo>
                  <a:pt x="104" y="10521"/>
                  <a:pt x="93" y="10515"/>
                  <a:pt x="83" y="10508"/>
                </a:cubicBezTo>
                <a:cubicBezTo>
                  <a:pt x="73" y="10501"/>
                  <a:pt x="63" y="10494"/>
                  <a:pt x="55" y="10485"/>
                </a:cubicBezTo>
                <a:cubicBezTo>
                  <a:pt x="46" y="10477"/>
                  <a:pt x="38" y="10467"/>
                  <a:pt x="31" y="10457"/>
                </a:cubicBezTo>
                <a:cubicBezTo>
                  <a:pt x="25" y="10447"/>
                  <a:pt x="19" y="10436"/>
                  <a:pt x="14" y="10425"/>
                </a:cubicBezTo>
                <a:cubicBezTo>
                  <a:pt x="10" y="10414"/>
                  <a:pt x="6" y="10402"/>
                  <a:pt x="4" y="10390"/>
                </a:cubicBezTo>
                <a:cubicBezTo>
                  <a:pt x="1" y="10378"/>
                  <a:pt x="0" y="10366"/>
                  <a:pt x="0" y="10354"/>
                </a:cubicBezTo>
                <a:close/>
              </a:path>
            </a:pathLst>
          </a:custGeom>
          <a:solidFill>
            <a:srgbClr val="1F2937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pic>
        <p:nvPicPr>
          <p:cNvPr id="149" name="图片 148"/>
          <p:cNvPicPr/>
          <p:nvPr/>
        </p:nvPicPr>
        <p:blipFill>
          <a:blip r:embed="rId8"/>
          <a:stretch>
            <a:fillRect/>
          </a:stretch>
        </p:blipFill>
        <p:spPr>
          <a:xfrm>
            <a:off x="7487640" y="680591"/>
            <a:ext cx="225360" cy="20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" name="文本框 149"/>
          <p:cNvSpPr txBox="1"/>
          <p:nvPr/>
        </p:nvSpPr>
        <p:spPr>
          <a:xfrm>
            <a:off x="3409560" y="4454638"/>
            <a:ext cx="13417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获取列表的部分元素：</a:t>
            </a:r>
            <a:endParaRPr lang="zh-CN" sz="105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51" name="任意多边形: 形状 150"/>
          <p:cNvSpPr/>
          <p:nvPr/>
        </p:nvSpPr>
        <p:spPr>
          <a:xfrm>
            <a:off x="7495920" y="973303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27" y="27"/>
                </a:moveTo>
                <a:cubicBezTo>
                  <a:pt x="45" y="9"/>
                  <a:pt x="68" y="0"/>
                  <a:pt x="93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3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3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7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52" name="任意多边形: 形状 151"/>
          <p:cNvSpPr/>
          <p:nvPr/>
        </p:nvSpPr>
        <p:spPr>
          <a:xfrm>
            <a:off x="7495920" y="973303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3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3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3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6"/>
                  <a:pt x="25" y="855"/>
                  <a:pt x="28" y="863"/>
                </a:cubicBezTo>
                <a:cubicBezTo>
                  <a:pt x="32" y="872"/>
                  <a:pt x="37" y="879"/>
                  <a:pt x="43" y="886"/>
                </a:cubicBezTo>
                <a:cubicBezTo>
                  <a:pt x="50" y="892"/>
                  <a:pt x="57" y="897"/>
                  <a:pt x="67" y="901"/>
                </a:cubicBezTo>
                <a:cubicBezTo>
                  <a:pt x="75" y="904"/>
                  <a:pt x="84" y="906"/>
                  <a:pt x="93" y="906"/>
                </a:cubicBezTo>
                <a:lnTo>
                  <a:pt x="836" y="906"/>
                </a:lnTo>
                <a:cubicBezTo>
                  <a:pt x="846" y="906"/>
                  <a:pt x="854" y="904"/>
                  <a:pt x="863" y="901"/>
                </a:cubicBezTo>
                <a:cubicBezTo>
                  <a:pt x="871" y="897"/>
                  <a:pt x="879" y="892"/>
                  <a:pt x="886" y="886"/>
                </a:cubicBezTo>
                <a:cubicBezTo>
                  <a:pt x="892" y="879"/>
                  <a:pt x="897" y="872"/>
                  <a:pt x="901" y="863"/>
                </a:cubicBezTo>
                <a:cubicBezTo>
                  <a:pt x="904" y="855"/>
                  <a:pt x="906" y="846"/>
                  <a:pt x="906" y="836"/>
                </a:cubicBezTo>
                <a:lnTo>
                  <a:pt x="906" y="93"/>
                </a:lnTo>
                <a:cubicBezTo>
                  <a:pt x="906" y="83"/>
                  <a:pt x="904" y="75"/>
                  <a:pt x="901" y="66"/>
                </a:cubicBezTo>
                <a:cubicBezTo>
                  <a:pt x="897" y="57"/>
                  <a:pt x="892" y="50"/>
                  <a:pt x="886" y="43"/>
                </a:cubicBezTo>
                <a:cubicBezTo>
                  <a:pt x="879" y="37"/>
                  <a:pt x="871" y="32"/>
                  <a:pt x="863" y="28"/>
                </a:cubicBezTo>
                <a:cubicBezTo>
                  <a:pt x="854" y="25"/>
                  <a:pt x="846" y="23"/>
                  <a:pt x="836" y="23"/>
                </a:cubicBezTo>
                <a:lnTo>
                  <a:pt x="93" y="23"/>
                </a:lnTo>
                <a:cubicBezTo>
                  <a:pt x="84" y="23"/>
                  <a:pt x="75" y="25"/>
                  <a:pt x="67" y="28"/>
                </a:cubicBezTo>
                <a:cubicBezTo>
                  <a:pt x="57" y="32"/>
                  <a:pt x="50" y="37"/>
                  <a:pt x="43" y="43"/>
                </a:cubicBezTo>
                <a:cubicBezTo>
                  <a:pt x="37" y="50"/>
                  <a:pt x="32" y="57"/>
                  <a:pt x="28" y="66"/>
                </a:cubicBezTo>
                <a:cubicBezTo>
                  <a:pt x="25" y="75"/>
                  <a:pt x="23" y="83"/>
                  <a:pt x="23" y="9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53" name="文本框 152"/>
          <p:cNvSpPr txBox="1"/>
          <p:nvPr/>
        </p:nvSpPr>
        <p:spPr>
          <a:xfrm>
            <a:off x="7776000" y="662951"/>
            <a:ext cx="1409040" cy="25344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58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列表结构可视化</a:t>
            </a:r>
            <a:endParaRPr lang="zh-CN" sz="158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54" name="任意多边形: 形状 153"/>
          <p:cNvSpPr/>
          <p:nvPr/>
        </p:nvSpPr>
        <p:spPr>
          <a:xfrm>
            <a:off x="7830000" y="973303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27" y="27"/>
                </a:moveTo>
                <a:cubicBezTo>
                  <a:pt x="45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1" y="45"/>
                  <a:pt x="930" y="67"/>
                  <a:pt x="930" y="93"/>
                </a:cubicBezTo>
                <a:lnTo>
                  <a:pt x="930" y="836"/>
                </a:lnTo>
                <a:cubicBezTo>
                  <a:pt x="930" y="862"/>
                  <a:pt x="921" y="884"/>
                  <a:pt x="902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7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55" name="任意多边形: 形状 154"/>
          <p:cNvSpPr/>
          <p:nvPr/>
        </p:nvSpPr>
        <p:spPr>
          <a:xfrm>
            <a:off x="7830000" y="973303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1" y="45"/>
                  <a:pt x="930" y="67"/>
                  <a:pt x="930" y="93"/>
                </a:cubicBezTo>
                <a:lnTo>
                  <a:pt x="930" y="836"/>
                </a:lnTo>
                <a:cubicBezTo>
                  <a:pt x="930" y="862"/>
                  <a:pt x="921" y="884"/>
                  <a:pt x="902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6"/>
                  <a:pt x="25" y="855"/>
                  <a:pt x="29" y="863"/>
                </a:cubicBezTo>
                <a:cubicBezTo>
                  <a:pt x="32" y="872"/>
                  <a:pt x="37" y="879"/>
                  <a:pt x="44" y="886"/>
                </a:cubicBezTo>
                <a:cubicBezTo>
                  <a:pt x="50" y="892"/>
                  <a:pt x="59" y="897"/>
                  <a:pt x="67" y="901"/>
                </a:cubicBezTo>
                <a:cubicBezTo>
                  <a:pt x="76" y="904"/>
                  <a:pt x="85" y="906"/>
                  <a:pt x="94" y="906"/>
                </a:cubicBezTo>
                <a:lnTo>
                  <a:pt x="837" y="906"/>
                </a:lnTo>
                <a:cubicBezTo>
                  <a:pt x="846" y="906"/>
                  <a:pt x="855" y="904"/>
                  <a:pt x="863" y="901"/>
                </a:cubicBezTo>
                <a:cubicBezTo>
                  <a:pt x="872" y="897"/>
                  <a:pt x="880" y="892"/>
                  <a:pt x="886" y="886"/>
                </a:cubicBezTo>
                <a:cubicBezTo>
                  <a:pt x="893" y="879"/>
                  <a:pt x="898" y="872"/>
                  <a:pt x="901" y="863"/>
                </a:cubicBezTo>
                <a:cubicBezTo>
                  <a:pt x="905" y="855"/>
                  <a:pt x="906" y="846"/>
                  <a:pt x="906" y="836"/>
                </a:cubicBezTo>
                <a:lnTo>
                  <a:pt x="906" y="93"/>
                </a:lnTo>
                <a:cubicBezTo>
                  <a:pt x="906" y="83"/>
                  <a:pt x="905" y="75"/>
                  <a:pt x="901" y="66"/>
                </a:cubicBezTo>
                <a:cubicBezTo>
                  <a:pt x="898" y="57"/>
                  <a:pt x="893" y="50"/>
                  <a:pt x="886" y="43"/>
                </a:cubicBezTo>
                <a:cubicBezTo>
                  <a:pt x="880" y="37"/>
                  <a:pt x="872" y="32"/>
                  <a:pt x="863" y="28"/>
                </a:cubicBezTo>
                <a:cubicBezTo>
                  <a:pt x="855" y="25"/>
                  <a:pt x="846" y="23"/>
                  <a:pt x="837" y="23"/>
                </a:cubicBezTo>
                <a:lnTo>
                  <a:pt x="94" y="23"/>
                </a:lnTo>
                <a:cubicBezTo>
                  <a:pt x="85" y="23"/>
                  <a:pt x="76" y="25"/>
                  <a:pt x="67" y="28"/>
                </a:cubicBezTo>
                <a:cubicBezTo>
                  <a:pt x="59" y="32"/>
                  <a:pt x="50" y="37"/>
                  <a:pt x="44" y="43"/>
                </a:cubicBezTo>
                <a:cubicBezTo>
                  <a:pt x="37" y="50"/>
                  <a:pt x="32" y="57"/>
                  <a:pt x="29" y="66"/>
                </a:cubicBezTo>
                <a:cubicBezTo>
                  <a:pt x="25" y="75"/>
                  <a:pt x="23" y="83"/>
                  <a:pt x="23" y="9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56" name="文本框 155"/>
          <p:cNvSpPr txBox="1"/>
          <p:nvPr/>
        </p:nvSpPr>
        <p:spPr>
          <a:xfrm>
            <a:off x="7630560" y="1075183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0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57" name="任意多边形: 形状 156"/>
          <p:cNvSpPr/>
          <p:nvPr/>
        </p:nvSpPr>
        <p:spPr>
          <a:xfrm>
            <a:off x="8164440" y="973303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27" y="27"/>
                </a:move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3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58" name="任意多边形: 形状 157"/>
          <p:cNvSpPr/>
          <p:nvPr/>
        </p:nvSpPr>
        <p:spPr>
          <a:xfrm>
            <a:off x="8164440" y="973303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3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6"/>
                  <a:pt x="25" y="855"/>
                  <a:pt x="28" y="863"/>
                </a:cubicBezTo>
                <a:cubicBezTo>
                  <a:pt x="32" y="872"/>
                  <a:pt x="37" y="879"/>
                  <a:pt x="43" y="886"/>
                </a:cubicBezTo>
                <a:cubicBezTo>
                  <a:pt x="50" y="892"/>
                  <a:pt x="58" y="897"/>
                  <a:pt x="67" y="901"/>
                </a:cubicBezTo>
                <a:cubicBezTo>
                  <a:pt x="75" y="904"/>
                  <a:pt x="84" y="906"/>
                  <a:pt x="94" y="906"/>
                </a:cubicBezTo>
                <a:lnTo>
                  <a:pt x="836" y="906"/>
                </a:lnTo>
                <a:cubicBezTo>
                  <a:pt x="846" y="906"/>
                  <a:pt x="854" y="904"/>
                  <a:pt x="863" y="901"/>
                </a:cubicBezTo>
                <a:cubicBezTo>
                  <a:pt x="872" y="897"/>
                  <a:pt x="879" y="892"/>
                  <a:pt x="886" y="886"/>
                </a:cubicBezTo>
                <a:cubicBezTo>
                  <a:pt x="892" y="879"/>
                  <a:pt x="897" y="872"/>
                  <a:pt x="901" y="863"/>
                </a:cubicBezTo>
                <a:cubicBezTo>
                  <a:pt x="904" y="855"/>
                  <a:pt x="906" y="846"/>
                  <a:pt x="906" y="836"/>
                </a:cubicBezTo>
                <a:lnTo>
                  <a:pt x="906" y="93"/>
                </a:lnTo>
                <a:cubicBezTo>
                  <a:pt x="906" y="83"/>
                  <a:pt x="904" y="75"/>
                  <a:pt x="901" y="66"/>
                </a:cubicBezTo>
                <a:cubicBezTo>
                  <a:pt x="897" y="57"/>
                  <a:pt x="892" y="50"/>
                  <a:pt x="886" y="43"/>
                </a:cubicBezTo>
                <a:cubicBezTo>
                  <a:pt x="879" y="37"/>
                  <a:pt x="872" y="32"/>
                  <a:pt x="863" y="28"/>
                </a:cubicBezTo>
                <a:cubicBezTo>
                  <a:pt x="854" y="25"/>
                  <a:pt x="846" y="23"/>
                  <a:pt x="836" y="23"/>
                </a:cubicBezTo>
                <a:lnTo>
                  <a:pt x="94" y="23"/>
                </a:lnTo>
                <a:cubicBezTo>
                  <a:pt x="84" y="23"/>
                  <a:pt x="75" y="25"/>
                  <a:pt x="67" y="28"/>
                </a:cubicBezTo>
                <a:cubicBezTo>
                  <a:pt x="58" y="32"/>
                  <a:pt x="50" y="37"/>
                  <a:pt x="43" y="43"/>
                </a:cubicBezTo>
                <a:cubicBezTo>
                  <a:pt x="37" y="50"/>
                  <a:pt x="32" y="57"/>
                  <a:pt x="28" y="66"/>
                </a:cubicBezTo>
                <a:cubicBezTo>
                  <a:pt x="25" y="75"/>
                  <a:pt x="23" y="83"/>
                  <a:pt x="23" y="9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7964640" y="1075183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1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0" name="任意多边形: 形状 159"/>
          <p:cNvSpPr/>
          <p:nvPr/>
        </p:nvSpPr>
        <p:spPr>
          <a:xfrm>
            <a:off x="8498520" y="973303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27" y="27"/>
                </a:moveTo>
                <a:cubicBezTo>
                  <a:pt x="46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3" y="27"/>
                </a:cubicBezTo>
                <a:cubicBezTo>
                  <a:pt x="921" y="45"/>
                  <a:pt x="930" y="67"/>
                  <a:pt x="930" y="93"/>
                </a:cubicBezTo>
                <a:lnTo>
                  <a:pt x="930" y="836"/>
                </a:lnTo>
                <a:cubicBezTo>
                  <a:pt x="930" y="862"/>
                  <a:pt x="921" y="884"/>
                  <a:pt x="903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6" y="920"/>
                  <a:pt x="27" y="902"/>
                </a:cubicBezTo>
                <a:cubicBezTo>
                  <a:pt x="9" y="884"/>
                  <a:pt x="0" y="862"/>
                  <a:pt x="0" y="837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1" name="任意多边形: 形状 160"/>
          <p:cNvSpPr/>
          <p:nvPr/>
        </p:nvSpPr>
        <p:spPr>
          <a:xfrm>
            <a:off x="8498520" y="973303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6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3" y="27"/>
                </a:cubicBezTo>
                <a:cubicBezTo>
                  <a:pt x="921" y="45"/>
                  <a:pt x="930" y="67"/>
                  <a:pt x="930" y="93"/>
                </a:cubicBezTo>
                <a:lnTo>
                  <a:pt x="930" y="836"/>
                </a:lnTo>
                <a:cubicBezTo>
                  <a:pt x="930" y="862"/>
                  <a:pt x="921" y="884"/>
                  <a:pt x="903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6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6"/>
                  <a:pt x="25" y="855"/>
                  <a:pt x="29" y="863"/>
                </a:cubicBezTo>
                <a:cubicBezTo>
                  <a:pt x="32" y="872"/>
                  <a:pt x="37" y="879"/>
                  <a:pt x="44" y="886"/>
                </a:cubicBezTo>
                <a:cubicBezTo>
                  <a:pt x="50" y="892"/>
                  <a:pt x="59" y="897"/>
                  <a:pt x="67" y="901"/>
                </a:cubicBezTo>
                <a:cubicBezTo>
                  <a:pt x="76" y="904"/>
                  <a:pt x="85" y="906"/>
                  <a:pt x="94" y="906"/>
                </a:cubicBezTo>
                <a:lnTo>
                  <a:pt x="837" y="906"/>
                </a:lnTo>
                <a:cubicBezTo>
                  <a:pt x="846" y="906"/>
                  <a:pt x="855" y="904"/>
                  <a:pt x="863" y="901"/>
                </a:cubicBezTo>
                <a:cubicBezTo>
                  <a:pt x="872" y="897"/>
                  <a:pt x="880" y="892"/>
                  <a:pt x="886" y="886"/>
                </a:cubicBezTo>
                <a:cubicBezTo>
                  <a:pt x="893" y="879"/>
                  <a:pt x="898" y="872"/>
                  <a:pt x="901" y="863"/>
                </a:cubicBezTo>
                <a:cubicBezTo>
                  <a:pt x="905" y="855"/>
                  <a:pt x="906" y="846"/>
                  <a:pt x="906" y="836"/>
                </a:cubicBezTo>
                <a:lnTo>
                  <a:pt x="906" y="93"/>
                </a:lnTo>
                <a:cubicBezTo>
                  <a:pt x="906" y="83"/>
                  <a:pt x="905" y="75"/>
                  <a:pt x="901" y="66"/>
                </a:cubicBezTo>
                <a:cubicBezTo>
                  <a:pt x="898" y="57"/>
                  <a:pt x="893" y="50"/>
                  <a:pt x="886" y="43"/>
                </a:cubicBezTo>
                <a:cubicBezTo>
                  <a:pt x="880" y="37"/>
                  <a:pt x="872" y="32"/>
                  <a:pt x="863" y="28"/>
                </a:cubicBezTo>
                <a:cubicBezTo>
                  <a:pt x="855" y="25"/>
                  <a:pt x="846" y="23"/>
                  <a:pt x="837" y="23"/>
                </a:cubicBezTo>
                <a:lnTo>
                  <a:pt x="94" y="23"/>
                </a:lnTo>
                <a:cubicBezTo>
                  <a:pt x="85" y="23"/>
                  <a:pt x="76" y="25"/>
                  <a:pt x="67" y="28"/>
                </a:cubicBezTo>
                <a:cubicBezTo>
                  <a:pt x="59" y="32"/>
                  <a:pt x="50" y="37"/>
                  <a:pt x="44" y="43"/>
                </a:cubicBezTo>
                <a:cubicBezTo>
                  <a:pt x="37" y="50"/>
                  <a:pt x="32" y="57"/>
                  <a:pt x="29" y="66"/>
                </a:cubicBezTo>
                <a:cubicBezTo>
                  <a:pt x="25" y="75"/>
                  <a:pt x="23" y="83"/>
                  <a:pt x="23" y="9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8299080" y="1075183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2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3" name="任意多边形: 形状 162"/>
          <p:cNvSpPr/>
          <p:nvPr/>
        </p:nvSpPr>
        <p:spPr>
          <a:xfrm>
            <a:off x="8832960" y="973303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27" y="27"/>
                </a:move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3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7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4" name="任意多边形: 形状 163"/>
          <p:cNvSpPr/>
          <p:nvPr/>
        </p:nvSpPr>
        <p:spPr>
          <a:xfrm>
            <a:off x="8832960" y="973303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3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6"/>
                  <a:pt x="25" y="855"/>
                  <a:pt x="28" y="863"/>
                </a:cubicBezTo>
                <a:cubicBezTo>
                  <a:pt x="32" y="872"/>
                  <a:pt x="37" y="879"/>
                  <a:pt x="43" y="886"/>
                </a:cubicBezTo>
                <a:cubicBezTo>
                  <a:pt x="50" y="892"/>
                  <a:pt x="58" y="897"/>
                  <a:pt x="67" y="901"/>
                </a:cubicBezTo>
                <a:cubicBezTo>
                  <a:pt x="75" y="904"/>
                  <a:pt x="84" y="906"/>
                  <a:pt x="94" y="906"/>
                </a:cubicBezTo>
                <a:lnTo>
                  <a:pt x="836" y="906"/>
                </a:lnTo>
                <a:cubicBezTo>
                  <a:pt x="846" y="906"/>
                  <a:pt x="854" y="904"/>
                  <a:pt x="863" y="901"/>
                </a:cubicBezTo>
                <a:cubicBezTo>
                  <a:pt x="872" y="897"/>
                  <a:pt x="879" y="892"/>
                  <a:pt x="886" y="886"/>
                </a:cubicBezTo>
                <a:cubicBezTo>
                  <a:pt x="892" y="879"/>
                  <a:pt x="897" y="872"/>
                  <a:pt x="901" y="863"/>
                </a:cubicBezTo>
                <a:cubicBezTo>
                  <a:pt x="904" y="855"/>
                  <a:pt x="906" y="846"/>
                  <a:pt x="906" y="836"/>
                </a:cubicBezTo>
                <a:lnTo>
                  <a:pt x="906" y="93"/>
                </a:lnTo>
                <a:cubicBezTo>
                  <a:pt x="906" y="83"/>
                  <a:pt x="904" y="75"/>
                  <a:pt x="901" y="66"/>
                </a:cubicBezTo>
                <a:cubicBezTo>
                  <a:pt x="897" y="57"/>
                  <a:pt x="892" y="50"/>
                  <a:pt x="886" y="43"/>
                </a:cubicBezTo>
                <a:cubicBezTo>
                  <a:pt x="879" y="37"/>
                  <a:pt x="872" y="32"/>
                  <a:pt x="863" y="28"/>
                </a:cubicBezTo>
                <a:cubicBezTo>
                  <a:pt x="854" y="25"/>
                  <a:pt x="846" y="23"/>
                  <a:pt x="836" y="23"/>
                </a:cubicBezTo>
                <a:lnTo>
                  <a:pt x="94" y="23"/>
                </a:lnTo>
                <a:cubicBezTo>
                  <a:pt x="84" y="23"/>
                  <a:pt x="75" y="25"/>
                  <a:pt x="67" y="28"/>
                </a:cubicBezTo>
                <a:cubicBezTo>
                  <a:pt x="58" y="32"/>
                  <a:pt x="50" y="37"/>
                  <a:pt x="43" y="43"/>
                </a:cubicBezTo>
                <a:cubicBezTo>
                  <a:pt x="37" y="50"/>
                  <a:pt x="32" y="57"/>
                  <a:pt x="28" y="66"/>
                </a:cubicBezTo>
                <a:cubicBezTo>
                  <a:pt x="25" y="75"/>
                  <a:pt x="23" y="83"/>
                  <a:pt x="23" y="93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65" name="文本框 164"/>
          <p:cNvSpPr txBox="1"/>
          <p:nvPr/>
        </p:nvSpPr>
        <p:spPr>
          <a:xfrm>
            <a:off x="8633160" y="1075183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3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6" name="任意多边形: 形状 165"/>
          <p:cNvSpPr/>
          <p:nvPr/>
        </p:nvSpPr>
        <p:spPr>
          <a:xfrm>
            <a:off x="7495920" y="1826401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27" y="27"/>
                </a:moveTo>
                <a:cubicBezTo>
                  <a:pt x="45" y="9"/>
                  <a:pt x="68" y="0"/>
                  <a:pt x="93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2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3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7" name="任意多边形: 形状 166"/>
          <p:cNvSpPr/>
          <p:nvPr/>
        </p:nvSpPr>
        <p:spPr>
          <a:xfrm>
            <a:off x="7495920" y="1826401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0" y="836"/>
                </a:move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3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2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3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2"/>
                </a:moveTo>
                <a:lnTo>
                  <a:pt x="23" y="836"/>
                </a:lnTo>
                <a:cubicBezTo>
                  <a:pt x="23" y="845"/>
                  <a:pt x="25" y="854"/>
                  <a:pt x="28" y="863"/>
                </a:cubicBezTo>
                <a:cubicBezTo>
                  <a:pt x="32" y="871"/>
                  <a:pt x="37" y="879"/>
                  <a:pt x="43" y="885"/>
                </a:cubicBezTo>
                <a:cubicBezTo>
                  <a:pt x="50" y="892"/>
                  <a:pt x="57" y="897"/>
                  <a:pt x="67" y="901"/>
                </a:cubicBezTo>
                <a:cubicBezTo>
                  <a:pt x="75" y="904"/>
                  <a:pt x="84" y="906"/>
                  <a:pt x="93" y="906"/>
                </a:cubicBezTo>
                <a:lnTo>
                  <a:pt x="836" y="906"/>
                </a:lnTo>
                <a:cubicBezTo>
                  <a:pt x="846" y="906"/>
                  <a:pt x="854" y="904"/>
                  <a:pt x="863" y="901"/>
                </a:cubicBezTo>
                <a:cubicBezTo>
                  <a:pt x="871" y="897"/>
                  <a:pt x="879" y="892"/>
                  <a:pt x="886" y="885"/>
                </a:cubicBezTo>
                <a:cubicBezTo>
                  <a:pt x="892" y="879"/>
                  <a:pt x="897" y="871"/>
                  <a:pt x="901" y="863"/>
                </a:cubicBezTo>
                <a:cubicBezTo>
                  <a:pt x="904" y="854"/>
                  <a:pt x="906" y="845"/>
                  <a:pt x="906" y="836"/>
                </a:cubicBezTo>
                <a:lnTo>
                  <a:pt x="906" y="92"/>
                </a:lnTo>
                <a:cubicBezTo>
                  <a:pt x="906" y="83"/>
                  <a:pt x="904" y="74"/>
                  <a:pt x="901" y="66"/>
                </a:cubicBezTo>
                <a:cubicBezTo>
                  <a:pt x="897" y="57"/>
                  <a:pt x="892" y="50"/>
                  <a:pt x="886" y="43"/>
                </a:cubicBezTo>
                <a:cubicBezTo>
                  <a:pt x="879" y="37"/>
                  <a:pt x="871" y="32"/>
                  <a:pt x="863" y="28"/>
                </a:cubicBezTo>
                <a:cubicBezTo>
                  <a:pt x="854" y="25"/>
                  <a:pt x="846" y="23"/>
                  <a:pt x="836" y="23"/>
                </a:cubicBezTo>
                <a:lnTo>
                  <a:pt x="93" y="23"/>
                </a:lnTo>
                <a:cubicBezTo>
                  <a:pt x="84" y="23"/>
                  <a:pt x="75" y="25"/>
                  <a:pt x="67" y="28"/>
                </a:cubicBezTo>
                <a:cubicBezTo>
                  <a:pt x="57" y="32"/>
                  <a:pt x="50" y="37"/>
                  <a:pt x="43" y="43"/>
                </a:cubicBezTo>
                <a:cubicBezTo>
                  <a:pt x="37" y="50"/>
                  <a:pt x="32" y="57"/>
                  <a:pt x="28" y="66"/>
                </a:cubicBezTo>
                <a:cubicBezTo>
                  <a:pt x="25" y="74"/>
                  <a:pt x="23" y="83"/>
                  <a:pt x="23" y="9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68" name="文本框 167"/>
          <p:cNvSpPr txBox="1"/>
          <p:nvPr/>
        </p:nvSpPr>
        <p:spPr>
          <a:xfrm>
            <a:off x="8967600" y="1075183"/>
            <a:ext cx="10836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4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69" name="任意多边形: 形状 168"/>
          <p:cNvSpPr/>
          <p:nvPr/>
        </p:nvSpPr>
        <p:spPr>
          <a:xfrm>
            <a:off x="7830000" y="1826401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27" y="27"/>
                </a:moveTo>
                <a:cubicBezTo>
                  <a:pt x="45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1" y="45"/>
                  <a:pt x="930" y="67"/>
                  <a:pt x="930" y="92"/>
                </a:cubicBezTo>
                <a:lnTo>
                  <a:pt x="930" y="836"/>
                </a:lnTo>
                <a:cubicBezTo>
                  <a:pt x="930" y="862"/>
                  <a:pt x="921" y="884"/>
                  <a:pt x="902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0" name="任意多边形: 形状 169"/>
          <p:cNvSpPr/>
          <p:nvPr/>
        </p:nvSpPr>
        <p:spPr>
          <a:xfrm>
            <a:off x="7830000" y="1826401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0" y="836"/>
                </a:move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1" y="45"/>
                  <a:pt x="930" y="67"/>
                  <a:pt x="930" y="92"/>
                </a:cubicBezTo>
                <a:lnTo>
                  <a:pt x="930" y="836"/>
                </a:lnTo>
                <a:cubicBezTo>
                  <a:pt x="930" y="862"/>
                  <a:pt x="921" y="884"/>
                  <a:pt x="902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2"/>
                </a:moveTo>
                <a:lnTo>
                  <a:pt x="23" y="836"/>
                </a:lnTo>
                <a:cubicBezTo>
                  <a:pt x="23" y="845"/>
                  <a:pt x="25" y="854"/>
                  <a:pt x="29" y="863"/>
                </a:cubicBezTo>
                <a:cubicBezTo>
                  <a:pt x="32" y="871"/>
                  <a:pt x="37" y="879"/>
                  <a:pt x="44" y="885"/>
                </a:cubicBezTo>
                <a:cubicBezTo>
                  <a:pt x="50" y="892"/>
                  <a:pt x="59" y="897"/>
                  <a:pt x="67" y="901"/>
                </a:cubicBezTo>
                <a:cubicBezTo>
                  <a:pt x="76" y="904"/>
                  <a:pt x="85" y="906"/>
                  <a:pt x="94" y="906"/>
                </a:cubicBezTo>
                <a:lnTo>
                  <a:pt x="837" y="906"/>
                </a:lnTo>
                <a:cubicBezTo>
                  <a:pt x="846" y="906"/>
                  <a:pt x="855" y="904"/>
                  <a:pt x="863" y="901"/>
                </a:cubicBezTo>
                <a:cubicBezTo>
                  <a:pt x="872" y="897"/>
                  <a:pt x="880" y="892"/>
                  <a:pt x="886" y="885"/>
                </a:cubicBezTo>
                <a:cubicBezTo>
                  <a:pt x="893" y="879"/>
                  <a:pt x="898" y="871"/>
                  <a:pt x="901" y="863"/>
                </a:cubicBezTo>
                <a:cubicBezTo>
                  <a:pt x="905" y="854"/>
                  <a:pt x="906" y="845"/>
                  <a:pt x="906" y="836"/>
                </a:cubicBezTo>
                <a:lnTo>
                  <a:pt x="906" y="92"/>
                </a:lnTo>
                <a:cubicBezTo>
                  <a:pt x="906" y="83"/>
                  <a:pt x="905" y="74"/>
                  <a:pt x="901" y="66"/>
                </a:cubicBezTo>
                <a:cubicBezTo>
                  <a:pt x="898" y="57"/>
                  <a:pt x="893" y="50"/>
                  <a:pt x="886" y="43"/>
                </a:cubicBezTo>
                <a:cubicBezTo>
                  <a:pt x="880" y="37"/>
                  <a:pt x="872" y="32"/>
                  <a:pt x="863" y="28"/>
                </a:cubicBezTo>
                <a:cubicBezTo>
                  <a:pt x="855" y="25"/>
                  <a:pt x="846" y="23"/>
                  <a:pt x="837" y="23"/>
                </a:cubicBezTo>
                <a:lnTo>
                  <a:pt x="94" y="23"/>
                </a:lnTo>
                <a:cubicBezTo>
                  <a:pt x="85" y="23"/>
                  <a:pt x="76" y="25"/>
                  <a:pt x="67" y="28"/>
                </a:cubicBezTo>
                <a:cubicBezTo>
                  <a:pt x="59" y="32"/>
                  <a:pt x="50" y="37"/>
                  <a:pt x="44" y="43"/>
                </a:cubicBezTo>
                <a:cubicBezTo>
                  <a:pt x="37" y="50"/>
                  <a:pt x="32" y="57"/>
                  <a:pt x="29" y="66"/>
                </a:cubicBezTo>
                <a:cubicBezTo>
                  <a:pt x="25" y="74"/>
                  <a:pt x="23" y="83"/>
                  <a:pt x="23" y="9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71" name="文本框 170"/>
          <p:cNvSpPr txBox="1"/>
          <p:nvPr/>
        </p:nvSpPr>
        <p:spPr>
          <a:xfrm>
            <a:off x="7597800" y="1928281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-5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2" name="任意多边形: 形状 171"/>
          <p:cNvSpPr/>
          <p:nvPr/>
        </p:nvSpPr>
        <p:spPr>
          <a:xfrm>
            <a:off x="8164440" y="1826401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27" y="27"/>
                </a:moveTo>
                <a:cubicBezTo>
                  <a:pt x="45" y="9"/>
                  <a:pt x="68" y="0"/>
                  <a:pt x="93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2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3" name="任意多边形: 形状 172"/>
          <p:cNvSpPr/>
          <p:nvPr/>
        </p:nvSpPr>
        <p:spPr>
          <a:xfrm>
            <a:off x="8164440" y="1826401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0" y="836"/>
                </a:move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2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2"/>
                </a:moveTo>
                <a:lnTo>
                  <a:pt x="23" y="836"/>
                </a:lnTo>
                <a:cubicBezTo>
                  <a:pt x="23" y="845"/>
                  <a:pt x="25" y="854"/>
                  <a:pt x="28" y="863"/>
                </a:cubicBezTo>
                <a:cubicBezTo>
                  <a:pt x="32" y="871"/>
                  <a:pt x="37" y="879"/>
                  <a:pt x="43" y="885"/>
                </a:cubicBezTo>
                <a:cubicBezTo>
                  <a:pt x="50" y="892"/>
                  <a:pt x="58" y="897"/>
                  <a:pt x="67" y="901"/>
                </a:cubicBezTo>
                <a:cubicBezTo>
                  <a:pt x="75" y="904"/>
                  <a:pt x="84" y="906"/>
                  <a:pt x="94" y="906"/>
                </a:cubicBezTo>
                <a:lnTo>
                  <a:pt x="836" y="906"/>
                </a:lnTo>
                <a:cubicBezTo>
                  <a:pt x="846" y="906"/>
                  <a:pt x="854" y="904"/>
                  <a:pt x="863" y="901"/>
                </a:cubicBezTo>
                <a:cubicBezTo>
                  <a:pt x="872" y="897"/>
                  <a:pt x="879" y="892"/>
                  <a:pt x="886" y="885"/>
                </a:cubicBezTo>
                <a:cubicBezTo>
                  <a:pt x="892" y="879"/>
                  <a:pt x="897" y="871"/>
                  <a:pt x="901" y="863"/>
                </a:cubicBezTo>
                <a:cubicBezTo>
                  <a:pt x="904" y="854"/>
                  <a:pt x="906" y="845"/>
                  <a:pt x="906" y="836"/>
                </a:cubicBezTo>
                <a:lnTo>
                  <a:pt x="906" y="92"/>
                </a:lnTo>
                <a:cubicBezTo>
                  <a:pt x="906" y="83"/>
                  <a:pt x="904" y="74"/>
                  <a:pt x="901" y="66"/>
                </a:cubicBezTo>
                <a:cubicBezTo>
                  <a:pt x="897" y="57"/>
                  <a:pt x="892" y="50"/>
                  <a:pt x="886" y="43"/>
                </a:cubicBezTo>
                <a:cubicBezTo>
                  <a:pt x="879" y="37"/>
                  <a:pt x="872" y="32"/>
                  <a:pt x="863" y="28"/>
                </a:cubicBezTo>
                <a:cubicBezTo>
                  <a:pt x="854" y="25"/>
                  <a:pt x="846" y="23"/>
                  <a:pt x="836" y="23"/>
                </a:cubicBezTo>
                <a:lnTo>
                  <a:pt x="94" y="23"/>
                </a:lnTo>
                <a:cubicBezTo>
                  <a:pt x="84" y="23"/>
                  <a:pt x="75" y="25"/>
                  <a:pt x="67" y="28"/>
                </a:cubicBezTo>
                <a:cubicBezTo>
                  <a:pt x="58" y="32"/>
                  <a:pt x="50" y="37"/>
                  <a:pt x="43" y="43"/>
                </a:cubicBezTo>
                <a:cubicBezTo>
                  <a:pt x="37" y="50"/>
                  <a:pt x="32" y="57"/>
                  <a:pt x="28" y="66"/>
                </a:cubicBezTo>
                <a:cubicBezTo>
                  <a:pt x="25" y="74"/>
                  <a:pt x="23" y="83"/>
                  <a:pt x="23" y="9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7932240" y="1928281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-4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5" name="任意多边形: 形状 174"/>
          <p:cNvSpPr/>
          <p:nvPr/>
        </p:nvSpPr>
        <p:spPr>
          <a:xfrm>
            <a:off x="8498520" y="1826401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27" y="27"/>
                </a:moveTo>
                <a:cubicBezTo>
                  <a:pt x="45" y="9"/>
                  <a:pt x="68" y="0"/>
                  <a:pt x="94" y="0"/>
                </a:cubicBezTo>
                <a:lnTo>
                  <a:pt x="837" y="0"/>
                </a:lnTo>
                <a:cubicBezTo>
                  <a:pt x="863" y="0"/>
                  <a:pt x="884" y="9"/>
                  <a:pt x="903" y="27"/>
                </a:cubicBezTo>
                <a:cubicBezTo>
                  <a:pt x="921" y="45"/>
                  <a:pt x="930" y="67"/>
                  <a:pt x="930" y="92"/>
                </a:cubicBezTo>
                <a:lnTo>
                  <a:pt x="930" y="836"/>
                </a:lnTo>
                <a:cubicBezTo>
                  <a:pt x="930" y="862"/>
                  <a:pt x="921" y="884"/>
                  <a:pt x="903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6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6" name="任意多边形: 形状 175"/>
          <p:cNvSpPr/>
          <p:nvPr/>
        </p:nvSpPr>
        <p:spPr>
          <a:xfrm>
            <a:off x="8498520" y="1826401"/>
            <a:ext cx="334800" cy="334440"/>
          </a:xfrm>
          <a:custGeom>
            <a:avLst/>
            <a:gdLst/>
            <a:ahLst/>
            <a:cxnLst/>
            <a:rect l="0" t="0" r="r" b="b"/>
            <a:pathLst>
              <a:path w="930" h="929">
                <a:moveTo>
                  <a:pt x="0" y="836"/>
                </a:move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ubicBezTo>
                  <a:pt x="46" y="9"/>
                  <a:pt x="68" y="0"/>
                  <a:pt x="94" y="0"/>
                </a:cubicBezTo>
                <a:lnTo>
                  <a:pt x="837" y="0"/>
                </a:lnTo>
                <a:cubicBezTo>
                  <a:pt x="862" y="0"/>
                  <a:pt x="884" y="9"/>
                  <a:pt x="903" y="27"/>
                </a:cubicBezTo>
                <a:cubicBezTo>
                  <a:pt x="921" y="45"/>
                  <a:pt x="930" y="67"/>
                  <a:pt x="930" y="92"/>
                </a:cubicBezTo>
                <a:lnTo>
                  <a:pt x="930" y="836"/>
                </a:lnTo>
                <a:cubicBezTo>
                  <a:pt x="930" y="862"/>
                  <a:pt x="921" y="884"/>
                  <a:pt x="903" y="902"/>
                </a:cubicBezTo>
                <a:cubicBezTo>
                  <a:pt x="884" y="920"/>
                  <a:pt x="862" y="929"/>
                  <a:pt x="837" y="929"/>
                </a:cubicBezTo>
                <a:lnTo>
                  <a:pt x="94" y="929"/>
                </a:lnTo>
                <a:cubicBezTo>
                  <a:pt x="68" y="929"/>
                  <a:pt x="46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2"/>
                </a:moveTo>
                <a:lnTo>
                  <a:pt x="23" y="836"/>
                </a:lnTo>
                <a:cubicBezTo>
                  <a:pt x="23" y="845"/>
                  <a:pt x="25" y="854"/>
                  <a:pt x="29" y="863"/>
                </a:cubicBezTo>
                <a:cubicBezTo>
                  <a:pt x="32" y="871"/>
                  <a:pt x="37" y="879"/>
                  <a:pt x="44" y="885"/>
                </a:cubicBezTo>
                <a:cubicBezTo>
                  <a:pt x="50" y="892"/>
                  <a:pt x="59" y="897"/>
                  <a:pt x="67" y="901"/>
                </a:cubicBezTo>
                <a:cubicBezTo>
                  <a:pt x="76" y="904"/>
                  <a:pt x="85" y="906"/>
                  <a:pt x="94" y="906"/>
                </a:cubicBezTo>
                <a:lnTo>
                  <a:pt x="837" y="906"/>
                </a:lnTo>
                <a:cubicBezTo>
                  <a:pt x="846" y="906"/>
                  <a:pt x="855" y="904"/>
                  <a:pt x="863" y="901"/>
                </a:cubicBezTo>
                <a:cubicBezTo>
                  <a:pt x="872" y="897"/>
                  <a:pt x="880" y="892"/>
                  <a:pt x="886" y="885"/>
                </a:cubicBezTo>
                <a:cubicBezTo>
                  <a:pt x="893" y="879"/>
                  <a:pt x="898" y="871"/>
                  <a:pt x="901" y="863"/>
                </a:cubicBezTo>
                <a:cubicBezTo>
                  <a:pt x="905" y="854"/>
                  <a:pt x="906" y="845"/>
                  <a:pt x="906" y="836"/>
                </a:cubicBezTo>
                <a:lnTo>
                  <a:pt x="906" y="92"/>
                </a:lnTo>
                <a:cubicBezTo>
                  <a:pt x="906" y="83"/>
                  <a:pt x="905" y="74"/>
                  <a:pt x="901" y="66"/>
                </a:cubicBezTo>
                <a:cubicBezTo>
                  <a:pt x="898" y="57"/>
                  <a:pt x="893" y="50"/>
                  <a:pt x="886" y="43"/>
                </a:cubicBezTo>
                <a:cubicBezTo>
                  <a:pt x="880" y="37"/>
                  <a:pt x="872" y="32"/>
                  <a:pt x="863" y="28"/>
                </a:cubicBezTo>
                <a:cubicBezTo>
                  <a:pt x="855" y="25"/>
                  <a:pt x="846" y="23"/>
                  <a:pt x="837" y="23"/>
                </a:cubicBezTo>
                <a:lnTo>
                  <a:pt x="94" y="23"/>
                </a:lnTo>
                <a:cubicBezTo>
                  <a:pt x="85" y="23"/>
                  <a:pt x="76" y="25"/>
                  <a:pt x="67" y="28"/>
                </a:cubicBezTo>
                <a:cubicBezTo>
                  <a:pt x="59" y="32"/>
                  <a:pt x="50" y="37"/>
                  <a:pt x="44" y="43"/>
                </a:cubicBezTo>
                <a:cubicBezTo>
                  <a:pt x="37" y="50"/>
                  <a:pt x="32" y="57"/>
                  <a:pt x="29" y="66"/>
                </a:cubicBezTo>
                <a:cubicBezTo>
                  <a:pt x="25" y="74"/>
                  <a:pt x="23" y="83"/>
                  <a:pt x="23" y="9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77" name="文本框 176"/>
          <p:cNvSpPr txBox="1"/>
          <p:nvPr/>
        </p:nvSpPr>
        <p:spPr>
          <a:xfrm>
            <a:off x="8266320" y="1928281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-3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8" name="任意多边形: 形状 177"/>
          <p:cNvSpPr/>
          <p:nvPr/>
        </p:nvSpPr>
        <p:spPr>
          <a:xfrm>
            <a:off x="8832960" y="1826401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27" y="27"/>
                </a:move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2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79" name="任意多边形: 形状 178"/>
          <p:cNvSpPr/>
          <p:nvPr/>
        </p:nvSpPr>
        <p:spPr>
          <a:xfrm>
            <a:off x="8832960" y="1826401"/>
            <a:ext cx="334440" cy="334440"/>
          </a:xfrm>
          <a:custGeom>
            <a:avLst/>
            <a:gdLst/>
            <a:ahLst/>
            <a:cxnLst/>
            <a:rect l="0" t="0" r="r" b="b"/>
            <a:pathLst>
              <a:path w="929" h="929">
                <a:moveTo>
                  <a:pt x="0" y="836"/>
                </a:moveTo>
                <a:lnTo>
                  <a:pt x="0" y="92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8" y="0"/>
                  <a:pt x="94" y="0"/>
                </a:cubicBezTo>
                <a:lnTo>
                  <a:pt x="836" y="0"/>
                </a:lnTo>
                <a:cubicBezTo>
                  <a:pt x="862" y="0"/>
                  <a:pt x="884" y="9"/>
                  <a:pt x="902" y="27"/>
                </a:cubicBezTo>
                <a:cubicBezTo>
                  <a:pt x="920" y="45"/>
                  <a:pt x="929" y="67"/>
                  <a:pt x="929" y="92"/>
                </a:cubicBezTo>
                <a:lnTo>
                  <a:pt x="929" y="836"/>
                </a:lnTo>
                <a:cubicBezTo>
                  <a:pt x="929" y="862"/>
                  <a:pt x="920" y="884"/>
                  <a:pt x="902" y="902"/>
                </a:cubicBezTo>
                <a:cubicBezTo>
                  <a:pt x="884" y="920"/>
                  <a:pt x="862" y="929"/>
                  <a:pt x="836" y="929"/>
                </a:cubicBezTo>
                <a:lnTo>
                  <a:pt x="94" y="929"/>
                </a:lnTo>
                <a:cubicBezTo>
                  <a:pt x="68" y="929"/>
                  <a:pt x="45" y="920"/>
                  <a:pt x="27" y="902"/>
                </a:cubicBezTo>
                <a:cubicBezTo>
                  <a:pt x="9" y="884"/>
                  <a:pt x="0" y="862"/>
                  <a:pt x="0" y="836"/>
                </a:cubicBezTo>
                <a:moveTo>
                  <a:pt x="23" y="92"/>
                </a:moveTo>
                <a:lnTo>
                  <a:pt x="23" y="836"/>
                </a:lnTo>
                <a:cubicBezTo>
                  <a:pt x="23" y="845"/>
                  <a:pt x="25" y="854"/>
                  <a:pt x="28" y="863"/>
                </a:cubicBezTo>
                <a:cubicBezTo>
                  <a:pt x="32" y="871"/>
                  <a:pt x="37" y="879"/>
                  <a:pt x="43" y="885"/>
                </a:cubicBezTo>
                <a:cubicBezTo>
                  <a:pt x="50" y="892"/>
                  <a:pt x="58" y="897"/>
                  <a:pt x="67" y="901"/>
                </a:cubicBezTo>
                <a:cubicBezTo>
                  <a:pt x="75" y="904"/>
                  <a:pt x="84" y="906"/>
                  <a:pt x="94" y="906"/>
                </a:cubicBezTo>
                <a:lnTo>
                  <a:pt x="836" y="906"/>
                </a:lnTo>
                <a:cubicBezTo>
                  <a:pt x="846" y="906"/>
                  <a:pt x="854" y="904"/>
                  <a:pt x="863" y="901"/>
                </a:cubicBezTo>
                <a:cubicBezTo>
                  <a:pt x="872" y="897"/>
                  <a:pt x="879" y="892"/>
                  <a:pt x="886" y="885"/>
                </a:cubicBezTo>
                <a:cubicBezTo>
                  <a:pt x="892" y="879"/>
                  <a:pt x="897" y="871"/>
                  <a:pt x="901" y="863"/>
                </a:cubicBezTo>
                <a:cubicBezTo>
                  <a:pt x="904" y="854"/>
                  <a:pt x="906" y="845"/>
                  <a:pt x="906" y="836"/>
                </a:cubicBezTo>
                <a:lnTo>
                  <a:pt x="906" y="92"/>
                </a:lnTo>
                <a:cubicBezTo>
                  <a:pt x="906" y="83"/>
                  <a:pt x="904" y="74"/>
                  <a:pt x="901" y="66"/>
                </a:cubicBezTo>
                <a:cubicBezTo>
                  <a:pt x="897" y="57"/>
                  <a:pt x="892" y="50"/>
                  <a:pt x="886" y="43"/>
                </a:cubicBezTo>
                <a:cubicBezTo>
                  <a:pt x="879" y="37"/>
                  <a:pt x="872" y="32"/>
                  <a:pt x="863" y="28"/>
                </a:cubicBezTo>
                <a:cubicBezTo>
                  <a:pt x="854" y="25"/>
                  <a:pt x="846" y="23"/>
                  <a:pt x="836" y="23"/>
                </a:cubicBezTo>
                <a:lnTo>
                  <a:pt x="94" y="23"/>
                </a:lnTo>
                <a:cubicBezTo>
                  <a:pt x="84" y="23"/>
                  <a:pt x="75" y="25"/>
                  <a:pt x="67" y="28"/>
                </a:cubicBezTo>
                <a:cubicBezTo>
                  <a:pt x="58" y="32"/>
                  <a:pt x="50" y="37"/>
                  <a:pt x="43" y="43"/>
                </a:cubicBezTo>
                <a:cubicBezTo>
                  <a:pt x="37" y="50"/>
                  <a:pt x="32" y="57"/>
                  <a:pt x="28" y="66"/>
                </a:cubicBezTo>
                <a:cubicBezTo>
                  <a:pt x="25" y="74"/>
                  <a:pt x="23" y="83"/>
                  <a:pt x="23" y="92"/>
                </a:cubicBezTo>
                <a:close/>
              </a:path>
            </a:pathLst>
          </a:custGeom>
          <a:solidFill>
            <a:srgbClr val="FFFFFF">
              <a:alpha val="1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80" name="文本框 179"/>
          <p:cNvSpPr txBox="1"/>
          <p:nvPr/>
        </p:nvSpPr>
        <p:spPr>
          <a:xfrm>
            <a:off x="8600760" y="1928281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-2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pic>
        <p:nvPicPr>
          <p:cNvPr id="181" name="图片 180"/>
          <p:cNvPicPr/>
          <p:nvPr/>
        </p:nvPicPr>
        <p:blipFill>
          <a:blip r:embed="rId9"/>
          <a:stretch>
            <a:fillRect/>
          </a:stretch>
        </p:blipFill>
        <p:spPr>
          <a:xfrm>
            <a:off x="6852600" y="2352721"/>
            <a:ext cx="116640" cy="116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2" name="文本框 181"/>
          <p:cNvSpPr txBox="1"/>
          <p:nvPr/>
        </p:nvSpPr>
        <p:spPr>
          <a:xfrm>
            <a:off x="8934840" y="1928281"/>
            <a:ext cx="130680" cy="12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-1</a:t>
            </a:r>
            <a:endParaRPr lang="en-US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7004160" y="2344441"/>
            <a:ext cx="44496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Python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4" name="文本框 183"/>
          <p:cNvSpPr txBox="1"/>
          <p:nvPr/>
        </p:nvSpPr>
        <p:spPr>
          <a:xfrm>
            <a:off x="7446960" y="2340481"/>
            <a:ext cx="93960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列表支持正向索引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8382600" y="2344441"/>
            <a:ext cx="12132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(0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8502840" y="2340481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开始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7" name="文本框 186"/>
          <p:cNvSpPr txBox="1"/>
          <p:nvPr/>
        </p:nvSpPr>
        <p:spPr>
          <a:xfrm>
            <a:off x="8736840" y="2344441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)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8782560" y="2340481"/>
            <a:ext cx="58752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和反向索引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9367560" y="2344441"/>
            <a:ext cx="1634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(-1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90" name="文本框 189"/>
          <p:cNvSpPr txBox="1"/>
          <p:nvPr/>
        </p:nvSpPr>
        <p:spPr>
          <a:xfrm>
            <a:off x="9529560" y="2340481"/>
            <a:ext cx="235440" cy="14832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开始</a:t>
            </a:r>
            <a:endParaRPr lang="zh-CN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pic>
        <p:nvPicPr>
          <p:cNvPr id="191" name="图片 190"/>
          <p:cNvPicPr/>
          <p:nvPr/>
        </p:nvPicPr>
        <p:blipFill>
          <a:blip r:embed="rId10"/>
          <a:stretch>
            <a:fillRect/>
          </a:stretch>
        </p:blipFill>
        <p:spPr>
          <a:xfrm>
            <a:off x="6501600" y="2631203"/>
            <a:ext cx="208440" cy="16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文本框 191"/>
          <p:cNvSpPr txBox="1"/>
          <p:nvPr/>
        </p:nvSpPr>
        <p:spPr>
          <a:xfrm>
            <a:off x="9763560" y="2344441"/>
            <a:ext cx="1166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9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)</a:t>
            </a:r>
            <a:endParaRPr lang="en-US" sz="9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93" name="任意多边形: 形状 192"/>
          <p:cNvSpPr/>
          <p:nvPr/>
        </p:nvSpPr>
        <p:spPr>
          <a:xfrm>
            <a:off x="476280" y="3103918"/>
            <a:ext cx="2549160" cy="652320"/>
          </a:xfrm>
          <a:custGeom>
            <a:avLst/>
            <a:gdLst/>
            <a:ahLst/>
            <a:cxnLst/>
            <a:rect l="0" t="0" r="r" b="b"/>
            <a:pathLst>
              <a:path w="7081" h="1812">
                <a:moveTo>
                  <a:pt x="0" y="1626"/>
                </a:moveTo>
                <a:lnTo>
                  <a:pt x="0" y="186"/>
                </a:lnTo>
                <a:cubicBezTo>
                  <a:pt x="0" y="174"/>
                  <a:pt x="1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0" y="55"/>
                </a:cubicBezTo>
                <a:cubicBezTo>
                  <a:pt x="47" y="46"/>
                  <a:pt x="54" y="38"/>
                  <a:pt x="62" y="32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6895" y="0"/>
                </a:lnTo>
                <a:cubicBezTo>
                  <a:pt x="6907" y="0"/>
                  <a:pt x="6919" y="1"/>
                  <a:pt x="6931" y="4"/>
                </a:cubicBezTo>
                <a:cubicBezTo>
                  <a:pt x="6943" y="6"/>
                  <a:pt x="6955" y="10"/>
                  <a:pt x="6966" y="14"/>
                </a:cubicBezTo>
                <a:cubicBezTo>
                  <a:pt x="6977" y="19"/>
                  <a:pt x="6988" y="25"/>
                  <a:pt x="6998" y="32"/>
                </a:cubicBezTo>
                <a:cubicBezTo>
                  <a:pt x="7008" y="38"/>
                  <a:pt x="7018" y="46"/>
                  <a:pt x="7026" y="55"/>
                </a:cubicBezTo>
                <a:cubicBezTo>
                  <a:pt x="7035" y="63"/>
                  <a:pt x="7043" y="73"/>
                  <a:pt x="7049" y="83"/>
                </a:cubicBezTo>
                <a:cubicBezTo>
                  <a:pt x="7056" y="93"/>
                  <a:pt x="7062" y="104"/>
                  <a:pt x="7066" y="115"/>
                </a:cubicBezTo>
                <a:cubicBezTo>
                  <a:pt x="7071" y="126"/>
                  <a:pt x="7075" y="138"/>
                  <a:pt x="7077" y="150"/>
                </a:cubicBezTo>
                <a:cubicBezTo>
                  <a:pt x="7079" y="162"/>
                  <a:pt x="7081" y="174"/>
                  <a:pt x="7081" y="186"/>
                </a:cubicBezTo>
                <a:lnTo>
                  <a:pt x="7081" y="1626"/>
                </a:lnTo>
                <a:cubicBezTo>
                  <a:pt x="7081" y="1638"/>
                  <a:pt x="7079" y="1650"/>
                  <a:pt x="7077" y="1662"/>
                </a:cubicBezTo>
                <a:cubicBezTo>
                  <a:pt x="7075" y="1674"/>
                  <a:pt x="7071" y="1686"/>
                  <a:pt x="7066" y="1697"/>
                </a:cubicBezTo>
                <a:cubicBezTo>
                  <a:pt x="7062" y="1709"/>
                  <a:pt x="7056" y="1719"/>
                  <a:pt x="7049" y="1729"/>
                </a:cubicBezTo>
                <a:cubicBezTo>
                  <a:pt x="7043" y="1740"/>
                  <a:pt x="7035" y="1749"/>
                  <a:pt x="7026" y="1758"/>
                </a:cubicBezTo>
                <a:cubicBezTo>
                  <a:pt x="7018" y="1766"/>
                  <a:pt x="7008" y="1774"/>
                  <a:pt x="6998" y="1781"/>
                </a:cubicBezTo>
                <a:cubicBezTo>
                  <a:pt x="6988" y="1787"/>
                  <a:pt x="6977" y="1793"/>
                  <a:pt x="6966" y="1798"/>
                </a:cubicBezTo>
                <a:cubicBezTo>
                  <a:pt x="6955" y="1802"/>
                  <a:pt x="6943" y="1806"/>
                  <a:pt x="6931" y="1808"/>
                </a:cubicBezTo>
                <a:cubicBezTo>
                  <a:pt x="6919" y="1811"/>
                  <a:pt x="6907" y="1812"/>
                  <a:pt x="6895" y="1812"/>
                </a:cubicBezTo>
                <a:lnTo>
                  <a:pt x="139" y="1812"/>
                </a:lnTo>
                <a:cubicBezTo>
                  <a:pt x="130" y="1812"/>
                  <a:pt x="121" y="1811"/>
                  <a:pt x="112" y="1808"/>
                </a:cubicBezTo>
                <a:cubicBezTo>
                  <a:pt x="103" y="1806"/>
                  <a:pt x="94" y="1802"/>
                  <a:pt x="86" y="1798"/>
                </a:cubicBezTo>
                <a:cubicBezTo>
                  <a:pt x="77" y="1793"/>
                  <a:pt x="69" y="1787"/>
                  <a:pt x="62" y="1781"/>
                </a:cubicBezTo>
                <a:cubicBezTo>
                  <a:pt x="54" y="1774"/>
                  <a:pt x="47" y="1766"/>
                  <a:pt x="40" y="1758"/>
                </a:cubicBezTo>
                <a:cubicBezTo>
                  <a:pt x="34" y="1749"/>
                  <a:pt x="28" y="1740"/>
                  <a:pt x="23" y="1729"/>
                </a:cubicBezTo>
                <a:cubicBezTo>
                  <a:pt x="18" y="1719"/>
                  <a:pt x="14" y="1709"/>
                  <a:pt x="10" y="1697"/>
                </a:cubicBezTo>
                <a:cubicBezTo>
                  <a:pt x="7" y="1686"/>
                  <a:pt x="4" y="1674"/>
                  <a:pt x="2" y="1662"/>
                </a:cubicBezTo>
                <a:cubicBezTo>
                  <a:pt x="1" y="1650"/>
                  <a:pt x="0" y="1638"/>
                  <a:pt x="0" y="162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94" name="任意多边形: 形状 193"/>
          <p:cNvSpPr/>
          <p:nvPr/>
        </p:nvSpPr>
        <p:spPr>
          <a:xfrm>
            <a:off x="459360" y="3103918"/>
            <a:ext cx="67320" cy="652320"/>
          </a:xfrm>
          <a:custGeom>
            <a:avLst/>
            <a:gdLst/>
            <a:ahLst/>
            <a:cxnLst/>
            <a:rect l="0" t="0" r="r" b="b"/>
            <a:pathLst>
              <a:path w="187" h="1812">
                <a:moveTo>
                  <a:pt x="0" y="0"/>
                </a:moveTo>
                <a:lnTo>
                  <a:pt x="187" y="0"/>
                </a:lnTo>
                <a:lnTo>
                  <a:pt x="187" y="1812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95" name="文本框 194"/>
          <p:cNvSpPr txBox="1"/>
          <p:nvPr/>
        </p:nvSpPr>
        <p:spPr>
          <a:xfrm>
            <a:off x="6777360" y="2612483"/>
            <a:ext cx="671400" cy="2124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32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实例代码</a:t>
            </a:r>
            <a:endParaRPr lang="zh-CN" sz="132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96" name="文本框 195"/>
          <p:cNvSpPr txBox="1"/>
          <p:nvPr/>
        </p:nvSpPr>
        <p:spPr>
          <a:xfrm>
            <a:off x="618480" y="3251878"/>
            <a:ext cx="2253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fruits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['apple', 'banana']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97" name="任意多边形: 形状 196"/>
          <p:cNvSpPr/>
          <p:nvPr/>
        </p:nvSpPr>
        <p:spPr>
          <a:xfrm>
            <a:off x="3426120" y="3103918"/>
            <a:ext cx="2549160" cy="652320"/>
          </a:xfrm>
          <a:custGeom>
            <a:avLst/>
            <a:gdLst/>
            <a:ahLst/>
            <a:cxnLst/>
            <a:rect l="0" t="0" r="r" b="b"/>
            <a:pathLst>
              <a:path w="7081" h="1812">
                <a:moveTo>
                  <a:pt x="0" y="1626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1" y="55"/>
                </a:cubicBezTo>
                <a:cubicBezTo>
                  <a:pt x="47" y="46"/>
                  <a:pt x="54" y="38"/>
                  <a:pt x="62" y="32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6895" y="0"/>
                </a:lnTo>
                <a:cubicBezTo>
                  <a:pt x="6907" y="0"/>
                  <a:pt x="6919" y="1"/>
                  <a:pt x="6931" y="4"/>
                </a:cubicBezTo>
                <a:cubicBezTo>
                  <a:pt x="6943" y="6"/>
                  <a:pt x="6955" y="10"/>
                  <a:pt x="6966" y="14"/>
                </a:cubicBezTo>
                <a:cubicBezTo>
                  <a:pt x="6977" y="19"/>
                  <a:pt x="6988" y="25"/>
                  <a:pt x="6998" y="32"/>
                </a:cubicBezTo>
                <a:cubicBezTo>
                  <a:pt x="7008" y="38"/>
                  <a:pt x="7018" y="46"/>
                  <a:pt x="7026" y="55"/>
                </a:cubicBezTo>
                <a:cubicBezTo>
                  <a:pt x="7035" y="63"/>
                  <a:pt x="7043" y="73"/>
                  <a:pt x="7050" y="83"/>
                </a:cubicBezTo>
                <a:cubicBezTo>
                  <a:pt x="7056" y="93"/>
                  <a:pt x="7062" y="104"/>
                  <a:pt x="7067" y="115"/>
                </a:cubicBezTo>
                <a:cubicBezTo>
                  <a:pt x="7071" y="126"/>
                  <a:pt x="7075" y="138"/>
                  <a:pt x="7077" y="150"/>
                </a:cubicBezTo>
                <a:cubicBezTo>
                  <a:pt x="7080" y="162"/>
                  <a:pt x="7081" y="174"/>
                  <a:pt x="7081" y="186"/>
                </a:cubicBezTo>
                <a:lnTo>
                  <a:pt x="7081" y="1626"/>
                </a:lnTo>
                <a:cubicBezTo>
                  <a:pt x="7081" y="1638"/>
                  <a:pt x="7080" y="1650"/>
                  <a:pt x="7077" y="1662"/>
                </a:cubicBezTo>
                <a:cubicBezTo>
                  <a:pt x="7075" y="1674"/>
                  <a:pt x="7071" y="1686"/>
                  <a:pt x="7067" y="1697"/>
                </a:cubicBezTo>
                <a:cubicBezTo>
                  <a:pt x="7062" y="1709"/>
                  <a:pt x="7056" y="1719"/>
                  <a:pt x="7050" y="1729"/>
                </a:cubicBezTo>
                <a:cubicBezTo>
                  <a:pt x="7043" y="1740"/>
                  <a:pt x="7035" y="1749"/>
                  <a:pt x="7026" y="1758"/>
                </a:cubicBezTo>
                <a:cubicBezTo>
                  <a:pt x="7018" y="1766"/>
                  <a:pt x="7008" y="1774"/>
                  <a:pt x="6998" y="1781"/>
                </a:cubicBezTo>
                <a:cubicBezTo>
                  <a:pt x="6988" y="1787"/>
                  <a:pt x="6977" y="1793"/>
                  <a:pt x="6966" y="1798"/>
                </a:cubicBezTo>
                <a:cubicBezTo>
                  <a:pt x="6955" y="1802"/>
                  <a:pt x="6943" y="1806"/>
                  <a:pt x="6931" y="1808"/>
                </a:cubicBezTo>
                <a:cubicBezTo>
                  <a:pt x="6919" y="1811"/>
                  <a:pt x="6907" y="1812"/>
                  <a:pt x="6895" y="1812"/>
                </a:cubicBezTo>
                <a:lnTo>
                  <a:pt x="139" y="1812"/>
                </a:lnTo>
                <a:cubicBezTo>
                  <a:pt x="130" y="1812"/>
                  <a:pt x="121" y="1811"/>
                  <a:pt x="112" y="1808"/>
                </a:cubicBezTo>
                <a:cubicBezTo>
                  <a:pt x="103" y="1806"/>
                  <a:pt x="94" y="1802"/>
                  <a:pt x="86" y="1798"/>
                </a:cubicBezTo>
                <a:cubicBezTo>
                  <a:pt x="77" y="1793"/>
                  <a:pt x="69" y="1787"/>
                  <a:pt x="62" y="1781"/>
                </a:cubicBezTo>
                <a:cubicBezTo>
                  <a:pt x="54" y="1774"/>
                  <a:pt x="47" y="1766"/>
                  <a:pt x="41" y="1758"/>
                </a:cubicBezTo>
                <a:cubicBezTo>
                  <a:pt x="34" y="1749"/>
                  <a:pt x="28" y="1740"/>
                  <a:pt x="23" y="1729"/>
                </a:cubicBezTo>
                <a:cubicBezTo>
                  <a:pt x="18" y="1719"/>
                  <a:pt x="14" y="1709"/>
                  <a:pt x="10" y="1697"/>
                </a:cubicBezTo>
                <a:cubicBezTo>
                  <a:pt x="7" y="1686"/>
                  <a:pt x="4" y="1674"/>
                  <a:pt x="3" y="1662"/>
                </a:cubicBezTo>
                <a:cubicBezTo>
                  <a:pt x="1" y="1650"/>
                  <a:pt x="0" y="1638"/>
                  <a:pt x="0" y="1626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198" name="任意多边形: 形状 197"/>
          <p:cNvSpPr/>
          <p:nvPr/>
        </p:nvSpPr>
        <p:spPr>
          <a:xfrm>
            <a:off x="3409200" y="3103918"/>
            <a:ext cx="67320" cy="652320"/>
          </a:xfrm>
          <a:custGeom>
            <a:avLst/>
            <a:gdLst/>
            <a:ahLst/>
            <a:cxnLst/>
            <a:rect l="0" t="0" r="r" b="b"/>
            <a:pathLst>
              <a:path w="187" h="1812">
                <a:moveTo>
                  <a:pt x="0" y="0"/>
                </a:moveTo>
                <a:lnTo>
                  <a:pt x="187" y="0"/>
                </a:lnTo>
                <a:lnTo>
                  <a:pt x="187" y="1812"/>
                </a:lnTo>
                <a:lnTo>
                  <a:pt x="0" y="1812"/>
                </a:lnTo>
                <a:lnTo>
                  <a:pt x="0" y="0"/>
                </a:ln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199" name="文本框 198"/>
          <p:cNvSpPr txBox="1"/>
          <p:nvPr/>
        </p:nvSpPr>
        <p:spPr>
          <a:xfrm>
            <a:off x="618480" y="3452398"/>
            <a:ext cx="1690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nums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</a:t>
            </a:r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list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</a:t>
            </a:r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range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(5))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0" name="文本框 199"/>
          <p:cNvSpPr txBox="1"/>
          <p:nvPr/>
        </p:nvSpPr>
        <p:spPr>
          <a:xfrm>
            <a:off x="3568320" y="3251878"/>
            <a:ext cx="13690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first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fruits[0]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1" name="任意多边形: 形状 200"/>
          <p:cNvSpPr/>
          <p:nvPr/>
        </p:nvSpPr>
        <p:spPr>
          <a:xfrm>
            <a:off x="476280" y="4708438"/>
            <a:ext cx="2549160" cy="852840"/>
          </a:xfrm>
          <a:custGeom>
            <a:avLst/>
            <a:gdLst/>
            <a:ahLst/>
            <a:cxnLst/>
            <a:rect l="0" t="0" r="r" b="b"/>
            <a:pathLst>
              <a:path w="7081" h="2369">
                <a:moveTo>
                  <a:pt x="0" y="2183"/>
                </a:moveTo>
                <a:lnTo>
                  <a:pt x="0" y="186"/>
                </a:lnTo>
                <a:cubicBezTo>
                  <a:pt x="0" y="174"/>
                  <a:pt x="1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0" y="55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6895" y="0"/>
                </a:lnTo>
                <a:cubicBezTo>
                  <a:pt x="6907" y="0"/>
                  <a:pt x="6919" y="1"/>
                  <a:pt x="6931" y="4"/>
                </a:cubicBezTo>
                <a:cubicBezTo>
                  <a:pt x="6943" y="6"/>
                  <a:pt x="6955" y="10"/>
                  <a:pt x="6966" y="14"/>
                </a:cubicBezTo>
                <a:cubicBezTo>
                  <a:pt x="6977" y="19"/>
                  <a:pt x="6988" y="25"/>
                  <a:pt x="6998" y="31"/>
                </a:cubicBezTo>
                <a:cubicBezTo>
                  <a:pt x="7008" y="38"/>
                  <a:pt x="7018" y="46"/>
                  <a:pt x="7026" y="55"/>
                </a:cubicBezTo>
                <a:cubicBezTo>
                  <a:pt x="7035" y="63"/>
                  <a:pt x="7043" y="73"/>
                  <a:pt x="7049" y="83"/>
                </a:cubicBezTo>
                <a:cubicBezTo>
                  <a:pt x="7056" y="93"/>
                  <a:pt x="7062" y="104"/>
                  <a:pt x="7066" y="115"/>
                </a:cubicBezTo>
                <a:cubicBezTo>
                  <a:pt x="7071" y="126"/>
                  <a:pt x="7075" y="138"/>
                  <a:pt x="7077" y="150"/>
                </a:cubicBezTo>
                <a:cubicBezTo>
                  <a:pt x="7079" y="162"/>
                  <a:pt x="7081" y="174"/>
                  <a:pt x="7081" y="186"/>
                </a:cubicBezTo>
                <a:lnTo>
                  <a:pt x="7081" y="2183"/>
                </a:lnTo>
                <a:cubicBezTo>
                  <a:pt x="7081" y="2195"/>
                  <a:pt x="7079" y="2207"/>
                  <a:pt x="7077" y="2219"/>
                </a:cubicBezTo>
                <a:cubicBezTo>
                  <a:pt x="7075" y="2231"/>
                  <a:pt x="7071" y="2243"/>
                  <a:pt x="7066" y="2254"/>
                </a:cubicBezTo>
                <a:cubicBezTo>
                  <a:pt x="7062" y="2266"/>
                  <a:pt x="7056" y="2276"/>
                  <a:pt x="7049" y="2286"/>
                </a:cubicBezTo>
                <a:cubicBezTo>
                  <a:pt x="7043" y="2297"/>
                  <a:pt x="7035" y="2306"/>
                  <a:pt x="7026" y="2315"/>
                </a:cubicBezTo>
                <a:cubicBezTo>
                  <a:pt x="7018" y="2323"/>
                  <a:pt x="7008" y="2331"/>
                  <a:pt x="6998" y="2338"/>
                </a:cubicBezTo>
                <a:cubicBezTo>
                  <a:pt x="6988" y="2344"/>
                  <a:pt x="6977" y="2350"/>
                  <a:pt x="6966" y="2355"/>
                </a:cubicBezTo>
                <a:cubicBezTo>
                  <a:pt x="6955" y="2359"/>
                  <a:pt x="6943" y="2363"/>
                  <a:pt x="6931" y="2365"/>
                </a:cubicBezTo>
                <a:cubicBezTo>
                  <a:pt x="6919" y="2368"/>
                  <a:pt x="6907" y="2369"/>
                  <a:pt x="6895" y="2369"/>
                </a:cubicBezTo>
                <a:lnTo>
                  <a:pt x="139" y="2369"/>
                </a:lnTo>
                <a:cubicBezTo>
                  <a:pt x="130" y="2369"/>
                  <a:pt x="121" y="2368"/>
                  <a:pt x="112" y="2365"/>
                </a:cubicBezTo>
                <a:cubicBezTo>
                  <a:pt x="103" y="2363"/>
                  <a:pt x="94" y="2359"/>
                  <a:pt x="86" y="2355"/>
                </a:cubicBezTo>
                <a:cubicBezTo>
                  <a:pt x="77" y="2350"/>
                  <a:pt x="69" y="2344"/>
                  <a:pt x="62" y="2338"/>
                </a:cubicBezTo>
                <a:cubicBezTo>
                  <a:pt x="54" y="2331"/>
                  <a:pt x="47" y="2323"/>
                  <a:pt x="40" y="2315"/>
                </a:cubicBezTo>
                <a:cubicBezTo>
                  <a:pt x="34" y="2306"/>
                  <a:pt x="28" y="2297"/>
                  <a:pt x="23" y="2286"/>
                </a:cubicBezTo>
                <a:cubicBezTo>
                  <a:pt x="18" y="2276"/>
                  <a:pt x="14" y="2266"/>
                  <a:pt x="10" y="2254"/>
                </a:cubicBezTo>
                <a:cubicBezTo>
                  <a:pt x="7" y="2243"/>
                  <a:pt x="4" y="2231"/>
                  <a:pt x="2" y="2219"/>
                </a:cubicBezTo>
                <a:cubicBezTo>
                  <a:pt x="1" y="2207"/>
                  <a:pt x="0" y="2195"/>
                  <a:pt x="0" y="2183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02" name="任意多边形: 形状 201"/>
          <p:cNvSpPr/>
          <p:nvPr/>
        </p:nvSpPr>
        <p:spPr>
          <a:xfrm>
            <a:off x="459360" y="4708438"/>
            <a:ext cx="67320" cy="852840"/>
          </a:xfrm>
          <a:custGeom>
            <a:avLst/>
            <a:gdLst/>
            <a:ahLst/>
            <a:cxnLst/>
            <a:rect l="0" t="0" r="r" b="b"/>
            <a:pathLst>
              <a:path w="187" h="2369">
                <a:moveTo>
                  <a:pt x="0" y="0"/>
                </a:moveTo>
                <a:lnTo>
                  <a:pt x="187" y="0"/>
                </a:lnTo>
                <a:lnTo>
                  <a:pt x="187" y="2369"/>
                </a:lnTo>
                <a:lnTo>
                  <a:pt x="0" y="2369"/>
                </a:lnTo>
                <a:lnTo>
                  <a:pt x="0" y="0"/>
                </a:ln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3" name="文本框 202"/>
          <p:cNvSpPr txBox="1"/>
          <p:nvPr/>
        </p:nvSpPr>
        <p:spPr>
          <a:xfrm>
            <a:off x="3568320" y="3452398"/>
            <a:ext cx="13687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last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fruits[-1]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4" name="文本框 203"/>
          <p:cNvSpPr txBox="1"/>
          <p:nvPr/>
        </p:nvSpPr>
        <p:spPr>
          <a:xfrm>
            <a:off x="618480" y="4856398"/>
            <a:ext cx="1771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fruits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.append('mango')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618480" y="5056918"/>
            <a:ext cx="18514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fruits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.remove('banana')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6" name="任意多边形: 形状 205"/>
          <p:cNvSpPr/>
          <p:nvPr/>
        </p:nvSpPr>
        <p:spPr>
          <a:xfrm>
            <a:off x="3426120" y="4708438"/>
            <a:ext cx="2549160" cy="852840"/>
          </a:xfrm>
          <a:custGeom>
            <a:avLst/>
            <a:gdLst/>
            <a:ahLst/>
            <a:cxnLst/>
            <a:rect l="0" t="0" r="r" b="b"/>
            <a:pathLst>
              <a:path w="7081" h="2369">
                <a:moveTo>
                  <a:pt x="0" y="2183"/>
                </a:moveTo>
                <a:lnTo>
                  <a:pt x="0" y="186"/>
                </a:lnTo>
                <a:cubicBezTo>
                  <a:pt x="0" y="174"/>
                  <a:pt x="1" y="162"/>
                  <a:pt x="3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1" y="55"/>
                </a:cubicBezTo>
                <a:cubicBezTo>
                  <a:pt x="47" y="46"/>
                  <a:pt x="54" y="38"/>
                  <a:pt x="62" y="31"/>
                </a:cubicBezTo>
                <a:cubicBezTo>
                  <a:pt x="69" y="25"/>
                  <a:pt x="77" y="19"/>
                  <a:pt x="86" y="14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1"/>
                  <a:pt x="130" y="0"/>
                  <a:pt x="139" y="0"/>
                </a:cubicBezTo>
                <a:lnTo>
                  <a:pt x="6895" y="0"/>
                </a:lnTo>
                <a:cubicBezTo>
                  <a:pt x="6907" y="0"/>
                  <a:pt x="6919" y="1"/>
                  <a:pt x="6931" y="4"/>
                </a:cubicBezTo>
                <a:cubicBezTo>
                  <a:pt x="6943" y="6"/>
                  <a:pt x="6955" y="10"/>
                  <a:pt x="6966" y="14"/>
                </a:cubicBezTo>
                <a:cubicBezTo>
                  <a:pt x="6977" y="19"/>
                  <a:pt x="6988" y="25"/>
                  <a:pt x="6998" y="31"/>
                </a:cubicBezTo>
                <a:cubicBezTo>
                  <a:pt x="7008" y="38"/>
                  <a:pt x="7018" y="46"/>
                  <a:pt x="7026" y="55"/>
                </a:cubicBezTo>
                <a:cubicBezTo>
                  <a:pt x="7035" y="63"/>
                  <a:pt x="7043" y="73"/>
                  <a:pt x="7050" y="83"/>
                </a:cubicBezTo>
                <a:cubicBezTo>
                  <a:pt x="7056" y="93"/>
                  <a:pt x="7062" y="104"/>
                  <a:pt x="7067" y="115"/>
                </a:cubicBezTo>
                <a:cubicBezTo>
                  <a:pt x="7071" y="126"/>
                  <a:pt x="7075" y="138"/>
                  <a:pt x="7077" y="150"/>
                </a:cubicBezTo>
                <a:cubicBezTo>
                  <a:pt x="7080" y="162"/>
                  <a:pt x="7081" y="174"/>
                  <a:pt x="7081" y="186"/>
                </a:cubicBezTo>
                <a:lnTo>
                  <a:pt x="7081" y="2183"/>
                </a:lnTo>
                <a:cubicBezTo>
                  <a:pt x="7081" y="2195"/>
                  <a:pt x="7080" y="2207"/>
                  <a:pt x="7077" y="2219"/>
                </a:cubicBezTo>
                <a:cubicBezTo>
                  <a:pt x="7075" y="2231"/>
                  <a:pt x="7071" y="2243"/>
                  <a:pt x="7067" y="2254"/>
                </a:cubicBezTo>
                <a:cubicBezTo>
                  <a:pt x="7062" y="2266"/>
                  <a:pt x="7056" y="2276"/>
                  <a:pt x="7050" y="2286"/>
                </a:cubicBezTo>
                <a:cubicBezTo>
                  <a:pt x="7043" y="2297"/>
                  <a:pt x="7035" y="2306"/>
                  <a:pt x="7026" y="2315"/>
                </a:cubicBezTo>
                <a:cubicBezTo>
                  <a:pt x="7018" y="2323"/>
                  <a:pt x="7008" y="2331"/>
                  <a:pt x="6998" y="2338"/>
                </a:cubicBezTo>
                <a:cubicBezTo>
                  <a:pt x="6988" y="2344"/>
                  <a:pt x="6977" y="2350"/>
                  <a:pt x="6966" y="2355"/>
                </a:cubicBezTo>
                <a:cubicBezTo>
                  <a:pt x="6955" y="2359"/>
                  <a:pt x="6943" y="2363"/>
                  <a:pt x="6931" y="2365"/>
                </a:cubicBezTo>
                <a:cubicBezTo>
                  <a:pt x="6919" y="2368"/>
                  <a:pt x="6907" y="2369"/>
                  <a:pt x="6895" y="2369"/>
                </a:cubicBezTo>
                <a:lnTo>
                  <a:pt x="139" y="2369"/>
                </a:lnTo>
                <a:cubicBezTo>
                  <a:pt x="130" y="2369"/>
                  <a:pt x="121" y="2368"/>
                  <a:pt x="112" y="2365"/>
                </a:cubicBezTo>
                <a:cubicBezTo>
                  <a:pt x="103" y="2363"/>
                  <a:pt x="94" y="2359"/>
                  <a:pt x="86" y="2355"/>
                </a:cubicBezTo>
                <a:cubicBezTo>
                  <a:pt x="77" y="2350"/>
                  <a:pt x="69" y="2344"/>
                  <a:pt x="62" y="2338"/>
                </a:cubicBezTo>
                <a:cubicBezTo>
                  <a:pt x="54" y="2331"/>
                  <a:pt x="47" y="2323"/>
                  <a:pt x="41" y="2315"/>
                </a:cubicBezTo>
                <a:cubicBezTo>
                  <a:pt x="34" y="2306"/>
                  <a:pt x="28" y="2297"/>
                  <a:pt x="23" y="2286"/>
                </a:cubicBezTo>
                <a:cubicBezTo>
                  <a:pt x="18" y="2276"/>
                  <a:pt x="14" y="2266"/>
                  <a:pt x="10" y="2254"/>
                </a:cubicBezTo>
                <a:cubicBezTo>
                  <a:pt x="7" y="2243"/>
                  <a:pt x="4" y="2231"/>
                  <a:pt x="3" y="2219"/>
                </a:cubicBezTo>
                <a:cubicBezTo>
                  <a:pt x="1" y="2207"/>
                  <a:pt x="0" y="2195"/>
                  <a:pt x="0" y="2183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07" name="任意多边形: 形状 206"/>
          <p:cNvSpPr/>
          <p:nvPr/>
        </p:nvSpPr>
        <p:spPr>
          <a:xfrm>
            <a:off x="3409200" y="4708438"/>
            <a:ext cx="67320" cy="852840"/>
          </a:xfrm>
          <a:custGeom>
            <a:avLst/>
            <a:gdLst/>
            <a:ahLst/>
            <a:cxnLst/>
            <a:rect l="0" t="0" r="r" b="b"/>
            <a:pathLst>
              <a:path w="187" h="2369">
                <a:moveTo>
                  <a:pt x="0" y="0"/>
                </a:moveTo>
                <a:lnTo>
                  <a:pt x="187" y="0"/>
                </a:lnTo>
                <a:lnTo>
                  <a:pt x="187" y="2369"/>
                </a:lnTo>
                <a:lnTo>
                  <a:pt x="0" y="2369"/>
                </a:lnTo>
                <a:lnTo>
                  <a:pt x="0" y="0"/>
                </a:ln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8" name="文本框 207"/>
          <p:cNvSpPr txBox="1"/>
          <p:nvPr/>
        </p:nvSpPr>
        <p:spPr>
          <a:xfrm>
            <a:off x="618480" y="5257438"/>
            <a:ext cx="14493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fruits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[0] = 'pear'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09" name="文本框 208"/>
          <p:cNvSpPr txBox="1"/>
          <p:nvPr/>
        </p:nvSpPr>
        <p:spPr>
          <a:xfrm>
            <a:off x="3568320" y="4856398"/>
            <a:ext cx="161028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subset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fruits[1:3]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3568320" y="5056918"/>
            <a:ext cx="1932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first_three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fruits[:3]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1" name="任意多边形: 形状 210"/>
          <p:cNvSpPr/>
          <p:nvPr/>
        </p:nvSpPr>
        <p:spPr>
          <a:xfrm>
            <a:off x="707796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7" y="0"/>
                  <a:pt x="93" y="0"/>
                </a:cubicBezTo>
                <a:lnTo>
                  <a:pt x="1301" y="0"/>
                </a:lnTo>
                <a:cubicBezTo>
                  <a:pt x="1327" y="0"/>
                  <a:pt x="1348" y="9"/>
                  <a:pt x="1367" y="27"/>
                </a:cubicBezTo>
                <a:cubicBezTo>
                  <a:pt x="1385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5" y="883"/>
                  <a:pt x="1367" y="901"/>
                </a:cubicBezTo>
                <a:cubicBezTo>
                  <a:pt x="1348" y="919"/>
                  <a:pt x="1327" y="929"/>
                  <a:pt x="1301" y="929"/>
                </a:cubicBezTo>
                <a:lnTo>
                  <a:pt x="93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close/>
              </a:path>
            </a:pathLst>
          </a:custGeom>
          <a:solidFill>
            <a:srgbClr val="4FD1C5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2" name="任意多边形: 形状 211"/>
          <p:cNvSpPr/>
          <p:nvPr/>
        </p:nvSpPr>
        <p:spPr>
          <a:xfrm>
            <a:off x="707796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7" y="0"/>
                  <a:pt x="93" y="0"/>
                </a:cubicBezTo>
                <a:lnTo>
                  <a:pt x="1301" y="0"/>
                </a:lnTo>
                <a:cubicBezTo>
                  <a:pt x="1327" y="0"/>
                  <a:pt x="1348" y="9"/>
                  <a:pt x="1367" y="27"/>
                </a:cubicBezTo>
                <a:cubicBezTo>
                  <a:pt x="1385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5" y="883"/>
                  <a:pt x="1367" y="901"/>
                </a:cubicBezTo>
                <a:cubicBezTo>
                  <a:pt x="1348" y="919"/>
                  <a:pt x="1327" y="929"/>
                  <a:pt x="1301" y="929"/>
                </a:cubicBezTo>
                <a:lnTo>
                  <a:pt x="93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5"/>
                  <a:pt x="25" y="854"/>
                  <a:pt x="28" y="862"/>
                </a:cubicBezTo>
                <a:cubicBezTo>
                  <a:pt x="32" y="871"/>
                  <a:pt x="37" y="878"/>
                  <a:pt x="44" y="885"/>
                </a:cubicBezTo>
                <a:cubicBezTo>
                  <a:pt x="50" y="891"/>
                  <a:pt x="58" y="896"/>
                  <a:pt x="66" y="900"/>
                </a:cubicBezTo>
                <a:cubicBezTo>
                  <a:pt x="75" y="903"/>
                  <a:pt x="84" y="905"/>
                  <a:pt x="93" y="905"/>
                </a:cubicBezTo>
                <a:lnTo>
                  <a:pt x="1301" y="905"/>
                </a:lnTo>
                <a:cubicBezTo>
                  <a:pt x="1310" y="905"/>
                  <a:pt x="1319" y="903"/>
                  <a:pt x="1328" y="900"/>
                </a:cubicBezTo>
                <a:cubicBezTo>
                  <a:pt x="1336" y="896"/>
                  <a:pt x="1344" y="891"/>
                  <a:pt x="1350" y="885"/>
                </a:cubicBezTo>
                <a:cubicBezTo>
                  <a:pt x="1357" y="878"/>
                  <a:pt x="1362" y="871"/>
                  <a:pt x="1365" y="862"/>
                </a:cubicBezTo>
                <a:cubicBezTo>
                  <a:pt x="1369" y="854"/>
                  <a:pt x="1371" y="845"/>
                  <a:pt x="1371" y="836"/>
                </a:cubicBezTo>
                <a:lnTo>
                  <a:pt x="1371" y="93"/>
                </a:lnTo>
                <a:cubicBezTo>
                  <a:pt x="1371" y="84"/>
                  <a:pt x="1369" y="75"/>
                  <a:pt x="1365" y="66"/>
                </a:cubicBezTo>
                <a:cubicBezTo>
                  <a:pt x="1362" y="58"/>
                  <a:pt x="1357" y="50"/>
                  <a:pt x="1350" y="44"/>
                </a:cubicBezTo>
                <a:cubicBezTo>
                  <a:pt x="1344" y="37"/>
                  <a:pt x="1336" y="32"/>
                  <a:pt x="1328" y="28"/>
                </a:cubicBezTo>
                <a:cubicBezTo>
                  <a:pt x="1319" y="25"/>
                  <a:pt x="1310" y="23"/>
                  <a:pt x="1301" y="23"/>
                </a:cubicBezTo>
                <a:lnTo>
                  <a:pt x="93" y="23"/>
                </a:lnTo>
                <a:cubicBezTo>
                  <a:pt x="84" y="23"/>
                  <a:pt x="75" y="25"/>
                  <a:pt x="66" y="28"/>
                </a:cubicBezTo>
                <a:cubicBezTo>
                  <a:pt x="58" y="32"/>
                  <a:pt x="50" y="37"/>
                  <a:pt x="44" y="44"/>
                </a:cubicBezTo>
                <a:cubicBezTo>
                  <a:pt x="37" y="50"/>
                  <a:pt x="32" y="58"/>
                  <a:pt x="28" y="66"/>
                </a:cubicBezTo>
                <a:cubicBezTo>
                  <a:pt x="25" y="75"/>
                  <a:pt x="23" y="84"/>
                  <a:pt x="23" y="93"/>
                </a:cubicBezTo>
                <a:close/>
              </a:path>
            </a:pathLst>
          </a:custGeom>
          <a:solidFill>
            <a:srgbClr val="4FD1C5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3" name="文本框 212"/>
          <p:cNvSpPr txBox="1"/>
          <p:nvPr/>
        </p:nvSpPr>
        <p:spPr>
          <a:xfrm>
            <a:off x="3568320" y="5257438"/>
            <a:ext cx="17712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last_two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fruits[-2:]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4" name="任意多边形: 形状 213"/>
          <p:cNvSpPr/>
          <p:nvPr/>
        </p:nvSpPr>
        <p:spPr>
          <a:xfrm>
            <a:off x="757944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27" y="27"/>
                </a:moveTo>
                <a:cubicBezTo>
                  <a:pt x="45" y="9"/>
                  <a:pt x="67" y="0"/>
                  <a:pt x="93" y="0"/>
                </a:cubicBezTo>
                <a:lnTo>
                  <a:pt x="1301" y="0"/>
                </a:lnTo>
                <a:cubicBezTo>
                  <a:pt x="1326" y="0"/>
                  <a:pt x="1348" y="9"/>
                  <a:pt x="1366" y="27"/>
                </a:cubicBezTo>
                <a:cubicBezTo>
                  <a:pt x="1384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4" y="883"/>
                  <a:pt x="1366" y="901"/>
                </a:cubicBezTo>
                <a:cubicBezTo>
                  <a:pt x="1348" y="919"/>
                  <a:pt x="1326" y="929"/>
                  <a:pt x="1301" y="929"/>
                </a:cubicBezTo>
                <a:lnTo>
                  <a:pt x="93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4FD1C5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5" name="任意多边形: 形状 214"/>
          <p:cNvSpPr/>
          <p:nvPr/>
        </p:nvSpPr>
        <p:spPr>
          <a:xfrm>
            <a:off x="757944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7" y="0"/>
                  <a:pt x="93" y="0"/>
                </a:cubicBezTo>
                <a:lnTo>
                  <a:pt x="1301" y="0"/>
                </a:lnTo>
                <a:cubicBezTo>
                  <a:pt x="1326" y="0"/>
                  <a:pt x="1348" y="9"/>
                  <a:pt x="1366" y="27"/>
                </a:cubicBezTo>
                <a:cubicBezTo>
                  <a:pt x="1384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4" y="883"/>
                  <a:pt x="1366" y="901"/>
                </a:cubicBezTo>
                <a:cubicBezTo>
                  <a:pt x="1348" y="919"/>
                  <a:pt x="1326" y="929"/>
                  <a:pt x="1301" y="929"/>
                </a:cubicBezTo>
                <a:lnTo>
                  <a:pt x="93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5"/>
                  <a:pt x="25" y="854"/>
                  <a:pt x="28" y="862"/>
                </a:cubicBezTo>
                <a:cubicBezTo>
                  <a:pt x="32" y="871"/>
                  <a:pt x="37" y="878"/>
                  <a:pt x="43" y="885"/>
                </a:cubicBezTo>
                <a:cubicBezTo>
                  <a:pt x="50" y="891"/>
                  <a:pt x="57" y="896"/>
                  <a:pt x="66" y="900"/>
                </a:cubicBezTo>
                <a:cubicBezTo>
                  <a:pt x="74" y="903"/>
                  <a:pt x="83" y="905"/>
                  <a:pt x="93" y="905"/>
                </a:cubicBezTo>
                <a:lnTo>
                  <a:pt x="1301" y="905"/>
                </a:lnTo>
                <a:cubicBezTo>
                  <a:pt x="1310" y="905"/>
                  <a:pt x="1319" y="903"/>
                  <a:pt x="1327" y="900"/>
                </a:cubicBezTo>
                <a:cubicBezTo>
                  <a:pt x="1336" y="896"/>
                  <a:pt x="1343" y="891"/>
                  <a:pt x="1350" y="885"/>
                </a:cubicBezTo>
                <a:cubicBezTo>
                  <a:pt x="1356" y="878"/>
                  <a:pt x="1361" y="871"/>
                  <a:pt x="1365" y="862"/>
                </a:cubicBezTo>
                <a:cubicBezTo>
                  <a:pt x="1369" y="854"/>
                  <a:pt x="1370" y="845"/>
                  <a:pt x="1370" y="836"/>
                </a:cubicBezTo>
                <a:lnTo>
                  <a:pt x="1370" y="93"/>
                </a:lnTo>
                <a:cubicBezTo>
                  <a:pt x="1370" y="84"/>
                  <a:pt x="1369" y="75"/>
                  <a:pt x="1365" y="66"/>
                </a:cubicBezTo>
                <a:cubicBezTo>
                  <a:pt x="1361" y="58"/>
                  <a:pt x="1356" y="50"/>
                  <a:pt x="1350" y="44"/>
                </a:cubicBezTo>
                <a:cubicBezTo>
                  <a:pt x="1343" y="37"/>
                  <a:pt x="1336" y="32"/>
                  <a:pt x="1327" y="28"/>
                </a:cubicBezTo>
                <a:cubicBezTo>
                  <a:pt x="1319" y="25"/>
                  <a:pt x="1310" y="23"/>
                  <a:pt x="1301" y="23"/>
                </a:cubicBezTo>
                <a:lnTo>
                  <a:pt x="93" y="23"/>
                </a:lnTo>
                <a:cubicBezTo>
                  <a:pt x="83" y="23"/>
                  <a:pt x="74" y="25"/>
                  <a:pt x="66" y="28"/>
                </a:cubicBezTo>
                <a:cubicBezTo>
                  <a:pt x="57" y="32"/>
                  <a:pt x="50" y="37"/>
                  <a:pt x="43" y="44"/>
                </a:cubicBezTo>
                <a:cubicBezTo>
                  <a:pt x="37" y="50"/>
                  <a:pt x="32" y="58"/>
                  <a:pt x="28" y="66"/>
                </a:cubicBezTo>
                <a:cubicBezTo>
                  <a:pt x="25" y="75"/>
                  <a:pt x="23" y="84"/>
                  <a:pt x="23" y="93"/>
                </a:cubicBezTo>
                <a:close/>
              </a:path>
            </a:pathLst>
          </a:custGeom>
          <a:solidFill>
            <a:srgbClr val="4FD1C5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6" name="文本框 215"/>
          <p:cNvSpPr txBox="1"/>
          <p:nvPr/>
        </p:nvSpPr>
        <p:spPr>
          <a:xfrm>
            <a:off x="7220160" y="1495663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苹果</a:t>
            </a:r>
            <a:endParaRPr lang="zh-CN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17" name="任意多边形: 形状 216"/>
          <p:cNvSpPr/>
          <p:nvPr/>
        </p:nvSpPr>
        <p:spPr>
          <a:xfrm>
            <a:off x="8080920" y="1407823"/>
            <a:ext cx="501480" cy="334440"/>
          </a:xfrm>
          <a:custGeom>
            <a:avLst/>
            <a:gdLst/>
            <a:ahLst/>
            <a:cxnLst/>
            <a:rect l="0" t="0" r="r" b="b"/>
            <a:pathLst>
              <a:path w="1393" h="929">
                <a:moveTo>
                  <a:pt x="27" y="27"/>
                </a:moveTo>
                <a:cubicBezTo>
                  <a:pt x="45" y="9"/>
                  <a:pt x="67" y="0"/>
                  <a:pt x="92" y="0"/>
                </a:cubicBezTo>
                <a:lnTo>
                  <a:pt x="1300" y="0"/>
                </a:lnTo>
                <a:cubicBezTo>
                  <a:pt x="1326" y="0"/>
                  <a:pt x="1348" y="9"/>
                  <a:pt x="1366" y="27"/>
                </a:cubicBezTo>
                <a:cubicBezTo>
                  <a:pt x="1384" y="45"/>
                  <a:pt x="1393" y="67"/>
                  <a:pt x="1393" y="93"/>
                </a:cubicBezTo>
                <a:lnTo>
                  <a:pt x="1393" y="836"/>
                </a:lnTo>
                <a:cubicBezTo>
                  <a:pt x="1393" y="861"/>
                  <a:pt x="1384" y="883"/>
                  <a:pt x="1366" y="901"/>
                </a:cubicBezTo>
                <a:cubicBezTo>
                  <a:pt x="1348" y="919"/>
                  <a:pt x="1326" y="929"/>
                  <a:pt x="1300" y="929"/>
                </a:cubicBezTo>
                <a:lnTo>
                  <a:pt x="92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4FD1C5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8" name="任意多边形: 形状 217"/>
          <p:cNvSpPr/>
          <p:nvPr/>
        </p:nvSpPr>
        <p:spPr>
          <a:xfrm>
            <a:off x="8080920" y="1407823"/>
            <a:ext cx="501480" cy="334440"/>
          </a:xfrm>
          <a:custGeom>
            <a:avLst/>
            <a:gdLst/>
            <a:ahLst/>
            <a:cxnLst/>
            <a:rect l="0" t="0" r="r" b="b"/>
            <a:pathLst>
              <a:path w="1393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7" y="0"/>
                  <a:pt x="92" y="0"/>
                </a:cubicBezTo>
                <a:lnTo>
                  <a:pt x="1300" y="0"/>
                </a:lnTo>
                <a:cubicBezTo>
                  <a:pt x="1326" y="0"/>
                  <a:pt x="1348" y="9"/>
                  <a:pt x="1366" y="27"/>
                </a:cubicBezTo>
                <a:cubicBezTo>
                  <a:pt x="1384" y="45"/>
                  <a:pt x="1393" y="67"/>
                  <a:pt x="1393" y="93"/>
                </a:cubicBezTo>
                <a:lnTo>
                  <a:pt x="1393" y="836"/>
                </a:lnTo>
                <a:cubicBezTo>
                  <a:pt x="1393" y="861"/>
                  <a:pt x="1384" y="883"/>
                  <a:pt x="1366" y="901"/>
                </a:cubicBezTo>
                <a:cubicBezTo>
                  <a:pt x="1348" y="919"/>
                  <a:pt x="1326" y="929"/>
                  <a:pt x="1300" y="929"/>
                </a:cubicBezTo>
                <a:lnTo>
                  <a:pt x="92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5"/>
                  <a:pt x="25" y="854"/>
                  <a:pt x="28" y="862"/>
                </a:cubicBezTo>
                <a:cubicBezTo>
                  <a:pt x="32" y="871"/>
                  <a:pt x="37" y="878"/>
                  <a:pt x="43" y="885"/>
                </a:cubicBezTo>
                <a:cubicBezTo>
                  <a:pt x="50" y="891"/>
                  <a:pt x="57" y="896"/>
                  <a:pt x="66" y="900"/>
                </a:cubicBezTo>
                <a:cubicBezTo>
                  <a:pt x="74" y="903"/>
                  <a:pt x="83" y="905"/>
                  <a:pt x="92" y="905"/>
                </a:cubicBezTo>
                <a:lnTo>
                  <a:pt x="1300" y="905"/>
                </a:lnTo>
                <a:cubicBezTo>
                  <a:pt x="1310" y="905"/>
                  <a:pt x="1319" y="903"/>
                  <a:pt x="1327" y="900"/>
                </a:cubicBezTo>
                <a:cubicBezTo>
                  <a:pt x="1336" y="896"/>
                  <a:pt x="1343" y="891"/>
                  <a:pt x="1350" y="885"/>
                </a:cubicBezTo>
                <a:cubicBezTo>
                  <a:pt x="1356" y="878"/>
                  <a:pt x="1361" y="871"/>
                  <a:pt x="1365" y="862"/>
                </a:cubicBezTo>
                <a:cubicBezTo>
                  <a:pt x="1368" y="854"/>
                  <a:pt x="1370" y="845"/>
                  <a:pt x="1370" y="836"/>
                </a:cubicBezTo>
                <a:lnTo>
                  <a:pt x="1370" y="93"/>
                </a:lnTo>
                <a:cubicBezTo>
                  <a:pt x="1370" y="84"/>
                  <a:pt x="1368" y="75"/>
                  <a:pt x="1365" y="66"/>
                </a:cubicBezTo>
                <a:cubicBezTo>
                  <a:pt x="1361" y="58"/>
                  <a:pt x="1356" y="50"/>
                  <a:pt x="1350" y="44"/>
                </a:cubicBezTo>
                <a:cubicBezTo>
                  <a:pt x="1343" y="37"/>
                  <a:pt x="1336" y="32"/>
                  <a:pt x="1327" y="28"/>
                </a:cubicBezTo>
                <a:cubicBezTo>
                  <a:pt x="1319" y="25"/>
                  <a:pt x="1310" y="23"/>
                  <a:pt x="1300" y="23"/>
                </a:cubicBezTo>
                <a:lnTo>
                  <a:pt x="92" y="23"/>
                </a:lnTo>
                <a:cubicBezTo>
                  <a:pt x="83" y="23"/>
                  <a:pt x="74" y="25"/>
                  <a:pt x="66" y="28"/>
                </a:cubicBezTo>
                <a:cubicBezTo>
                  <a:pt x="57" y="32"/>
                  <a:pt x="50" y="37"/>
                  <a:pt x="43" y="44"/>
                </a:cubicBezTo>
                <a:cubicBezTo>
                  <a:pt x="37" y="50"/>
                  <a:pt x="32" y="58"/>
                  <a:pt x="28" y="66"/>
                </a:cubicBezTo>
                <a:cubicBezTo>
                  <a:pt x="25" y="75"/>
                  <a:pt x="23" y="84"/>
                  <a:pt x="23" y="93"/>
                </a:cubicBezTo>
                <a:close/>
              </a:path>
            </a:pathLst>
          </a:custGeom>
          <a:solidFill>
            <a:srgbClr val="4FD1C5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19" name="文本框 218"/>
          <p:cNvSpPr txBox="1"/>
          <p:nvPr/>
        </p:nvSpPr>
        <p:spPr>
          <a:xfrm>
            <a:off x="7721640" y="1495663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香蕉</a:t>
            </a:r>
            <a:endParaRPr lang="zh-CN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20" name="任意多边形: 形状 219"/>
          <p:cNvSpPr/>
          <p:nvPr/>
        </p:nvSpPr>
        <p:spPr>
          <a:xfrm>
            <a:off x="858204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28" y="27"/>
                </a:moveTo>
                <a:cubicBezTo>
                  <a:pt x="46" y="9"/>
                  <a:pt x="68" y="0"/>
                  <a:pt x="93" y="0"/>
                </a:cubicBezTo>
                <a:lnTo>
                  <a:pt x="1301" y="0"/>
                </a:lnTo>
                <a:cubicBezTo>
                  <a:pt x="1327" y="0"/>
                  <a:pt x="1349" y="9"/>
                  <a:pt x="1367" y="27"/>
                </a:cubicBezTo>
                <a:cubicBezTo>
                  <a:pt x="1385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5" y="883"/>
                  <a:pt x="1367" y="901"/>
                </a:cubicBezTo>
                <a:cubicBezTo>
                  <a:pt x="1349" y="919"/>
                  <a:pt x="1327" y="929"/>
                  <a:pt x="1301" y="929"/>
                </a:cubicBezTo>
                <a:lnTo>
                  <a:pt x="93" y="929"/>
                </a:lnTo>
                <a:cubicBezTo>
                  <a:pt x="68" y="929"/>
                  <a:pt x="46" y="919"/>
                  <a:pt x="28" y="901"/>
                </a:cubicBezTo>
                <a:cubicBezTo>
                  <a:pt x="9" y="883"/>
                  <a:pt x="0" y="861"/>
                  <a:pt x="0" y="836"/>
                </a:cubicBezTo>
                <a:lnTo>
                  <a:pt x="0" y="93"/>
                </a:lnTo>
                <a:cubicBezTo>
                  <a:pt x="0" y="67"/>
                  <a:pt x="9" y="45"/>
                  <a:pt x="28" y="27"/>
                </a:cubicBezTo>
                <a:close/>
              </a:path>
            </a:pathLst>
          </a:custGeom>
          <a:solidFill>
            <a:srgbClr val="4FD1C5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21" name="任意多边形: 形状 220"/>
          <p:cNvSpPr/>
          <p:nvPr/>
        </p:nvSpPr>
        <p:spPr>
          <a:xfrm>
            <a:off x="858204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8" y="27"/>
                </a:cubicBezTo>
                <a:cubicBezTo>
                  <a:pt x="46" y="9"/>
                  <a:pt x="68" y="0"/>
                  <a:pt x="93" y="0"/>
                </a:cubicBezTo>
                <a:lnTo>
                  <a:pt x="1301" y="0"/>
                </a:lnTo>
                <a:cubicBezTo>
                  <a:pt x="1327" y="0"/>
                  <a:pt x="1349" y="9"/>
                  <a:pt x="1367" y="27"/>
                </a:cubicBezTo>
                <a:cubicBezTo>
                  <a:pt x="1385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5" y="883"/>
                  <a:pt x="1367" y="901"/>
                </a:cubicBezTo>
                <a:cubicBezTo>
                  <a:pt x="1349" y="919"/>
                  <a:pt x="1327" y="929"/>
                  <a:pt x="1301" y="929"/>
                </a:cubicBezTo>
                <a:lnTo>
                  <a:pt x="93" y="929"/>
                </a:lnTo>
                <a:cubicBezTo>
                  <a:pt x="68" y="929"/>
                  <a:pt x="46" y="919"/>
                  <a:pt x="28" y="901"/>
                </a:cubicBezTo>
                <a:cubicBezTo>
                  <a:pt x="9" y="883"/>
                  <a:pt x="0" y="861"/>
                  <a:pt x="0" y="836"/>
                </a:cubicBezTo>
                <a:moveTo>
                  <a:pt x="24" y="93"/>
                </a:moveTo>
                <a:lnTo>
                  <a:pt x="24" y="836"/>
                </a:lnTo>
                <a:cubicBezTo>
                  <a:pt x="24" y="845"/>
                  <a:pt x="25" y="854"/>
                  <a:pt x="29" y="862"/>
                </a:cubicBezTo>
                <a:cubicBezTo>
                  <a:pt x="32" y="871"/>
                  <a:pt x="37" y="878"/>
                  <a:pt x="44" y="885"/>
                </a:cubicBezTo>
                <a:cubicBezTo>
                  <a:pt x="50" y="891"/>
                  <a:pt x="58" y="896"/>
                  <a:pt x="67" y="900"/>
                </a:cubicBezTo>
                <a:cubicBezTo>
                  <a:pt x="75" y="903"/>
                  <a:pt x="84" y="905"/>
                  <a:pt x="93" y="905"/>
                </a:cubicBezTo>
                <a:lnTo>
                  <a:pt x="1301" y="905"/>
                </a:lnTo>
                <a:cubicBezTo>
                  <a:pt x="1310" y="905"/>
                  <a:pt x="1319" y="903"/>
                  <a:pt x="1328" y="900"/>
                </a:cubicBezTo>
                <a:cubicBezTo>
                  <a:pt x="1336" y="896"/>
                  <a:pt x="1344" y="891"/>
                  <a:pt x="1350" y="885"/>
                </a:cubicBezTo>
                <a:cubicBezTo>
                  <a:pt x="1357" y="878"/>
                  <a:pt x="1362" y="871"/>
                  <a:pt x="1366" y="862"/>
                </a:cubicBezTo>
                <a:cubicBezTo>
                  <a:pt x="1369" y="854"/>
                  <a:pt x="1371" y="845"/>
                  <a:pt x="1371" y="836"/>
                </a:cubicBezTo>
                <a:lnTo>
                  <a:pt x="1371" y="93"/>
                </a:lnTo>
                <a:cubicBezTo>
                  <a:pt x="1371" y="84"/>
                  <a:pt x="1369" y="75"/>
                  <a:pt x="1366" y="66"/>
                </a:cubicBezTo>
                <a:cubicBezTo>
                  <a:pt x="1362" y="58"/>
                  <a:pt x="1357" y="50"/>
                  <a:pt x="1350" y="44"/>
                </a:cubicBezTo>
                <a:cubicBezTo>
                  <a:pt x="1344" y="37"/>
                  <a:pt x="1336" y="32"/>
                  <a:pt x="1328" y="28"/>
                </a:cubicBezTo>
                <a:cubicBezTo>
                  <a:pt x="1319" y="25"/>
                  <a:pt x="1310" y="23"/>
                  <a:pt x="1301" y="23"/>
                </a:cubicBezTo>
                <a:lnTo>
                  <a:pt x="93" y="23"/>
                </a:lnTo>
                <a:cubicBezTo>
                  <a:pt x="84" y="23"/>
                  <a:pt x="75" y="25"/>
                  <a:pt x="67" y="28"/>
                </a:cubicBezTo>
                <a:cubicBezTo>
                  <a:pt x="58" y="32"/>
                  <a:pt x="50" y="37"/>
                  <a:pt x="44" y="44"/>
                </a:cubicBezTo>
                <a:cubicBezTo>
                  <a:pt x="37" y="50"/>
                  <a:pt x="32" y="58"/>
                  <a:pt x="29" y="66"/>
                </a:cubicBezTo>
                <a:cubicBezTo>
                  <a:pt x="25" y="75"/>
                  <a:pt x="24" y="84"/>
                  <a:pt x="24" y="93"/>
                </a:cubicBezTo>
                <a:close/>
              </a:path>
            </a:pathLst>
          </a:custGeom>
          <a:solidFill>
            <a:srgbClr val="4FD1C5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22" name="文本框 221"/>
          <p:cNvSpPr txBox="1"/>
          <p:nvPr/>
        </p:nvSpPr>
        <p:spPr>
          <a:xfrm>
            <a:off x="8223120" y="1495663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樱桃</a:t>
            </a:r>
            <a:endParaRPr lang="zh-CN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23" name="任意多边形: 形状 222"/>
          <p:cNvSpPr/>
          <p:nvPr/>
        </p:nvSpPr>
        <p:spPr>
          <a:xfrm>
            <a:off x="908352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27" y="27"/>
                </a:moveTo>
                <a:cubicBezTo>
                  <a:pt x="45" y="9"/>
                  <a:pt x="67" y="0"/>
                  <a:pt x="93" y="0"/>
                </a:cubicBezTo>
                <a:lnTo>
                  <a:pt x="1301" y="0"/>
                </a:lnTo>
                <a:cubicBezTo>
                  <a:pt x="1327" y="0"/>
                  <a:pt x="1349" y="9"/>
                  <a:pt x="1367" y="27"/>
                </a:cubicBezTo>
                <a:cubicBezTo>
                  <a:pt x="1385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5" y="883"/>
                  <a:pt x="1367" y="901"/>
                </a:cubicBezTo>
                <a:cubicBezTo>
                  <a:pt x="1349" y="919"/>
                  <a:pt x="1327" y="929"/>
                  <a:pt x="1301" y="929"/>
                </a:cubicBezTo>
                <a:lnTo>
                  <a:pt x="93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lose/>
              </a:path>
            </a:pathLst>
          </a:custGeom>
          <a:solidFill>
            <a:srgbClr val="4FD1C5">
              <a:alpha val="2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24" name="任意多边形: 形状 223"/>
          <p:cNvSpPr/>
          <p:nvPr/>
        </p:nvSpPr>
        <p:spPr>
          <a:xfrm>
            <a:off x="9083520" y="1407823"/>
            <a:ext cx="501840" cy="334440"/>
          </a:xfrm>
          <a:custGeom>
            <a:avLst/>
            <a:gdLst/>
            <a:ahLst/>
            <a:cxnLst/>
            <a:rect l="0" t="0" r="r" b="b"/>
            <a:pathLst>
              <a:path w="1394" h="929">
                <a:moveTo>
                  <a:pt x="0" y="836"/>
                </a:moveTo>
                <a:lnTo>
                  <a:pt x="0" y="93"/>
                </a:lnTo>
                <a:cubicBezTo>
                  <a:pt x="0" y="67"/>
                  <a:pt x="9" y="45"/>
                  <a:pt x="27" y="27"/>
                </a:cubicBezTo>
                <a:cubicBezTo>
                  <a:pt x="45" y="9"/>
                  <a:pt x="67" y="0"/>
                  <a:pt x="93" y="0"/>
                </a:cubicBezTo>
                <a:lnTo>
                  <a:pt x="1301" y="0"/>
                </a:lnTo>
                <a:cubicBezTo>
                  <a:pt x="1327" y="0"/>
                  <a:pt x="1349" y="9"/>
                  <a:pt x="1367" y="27"/>
                </a:cubicBezTo>
                <a:cubicBezTo>
                  <a:pt x="1385" y="45"/>
                  <a:pt x="1394" y="67"/>
                  <a:pt x="1394" y="93"/>
                </a:cubicBezTo>
                <a:lnTo>
                  <a:pt x="1394" y="836"/>
                </a:lnTo>
                <a:cubicBezTo>
                  <a:pt x="1394" y="861"/>
                  <a:pt x="1385" y="883"/>
                  <a:pt x="1367" y="901"/>
                </a:cubicBezTo>
                <a:cubicBezTo>
                  <a:pt x="1349" y="919"/>
                  <a:pt x="1327" y="929"/>
                  <a:pt x="1301" y="929"/>
                </a:cubicBezTo>
                <a:lnTo>
                  <a:pt x="93" y="929"/>
                </a:lnTo>
                <a:cubicBezTo>
                  <a:pt x="67" y="929"/>
                  <a:pt x="45" y="919"/>
                  <a:pt x="27" y="901"/>
                </a:cubicBezTo>
                <a:cubicBezTo>
                  <a:pt x="9" y="883"/>
                  <a:pt x="0" y="861"/>
                  <a:pt x="0" y="836"/>
                </a:cubicBezTo>
                <a:moveTo>
                  <a:pt x="23" y="93"/>
                </a:moveTo>
                <a:lnTo>
                  <a:pt x="23" y="836"/>
                </a:lnTo>
                <a:cubicBezTo>
                  <a:pt x="23" y="845"/>
                  <a:pt x="25" y="854"/>
                  <a:pt x="29" y="862"/>
                </a:cubicBezTo>
                <a:cubicBezTo>
                  <a:pt x="32" y="871"/>
                  <a:pt x="37" y="878"/>
                  <a:pt x="44" y="885"/>
                </a:cubicBezTo>
                <a:cubicBezTo>
                  <a:pt x="50" y="891"/>
                  <a:pt x="58" y="896"/>
                  <a:pt x="66" y="900"/>
                </a:cubicBezTo>
                <a:cubicBezTo>
                  <a:pt x="75" y="903"/>
                  <a:pt x="84" y="905"/>
                  <a:pt x="93" y="905"/>
                </a:cubicBezTo>
                <a:lnTo>
                  <a:pt x="1301" y="905"/>
                </a:lnTo>
                <a:cubicBezTo>
                  <a:pt x="1310" y="905"/>
                  <a:pt x="1319" y="903"/>
                  <a:pt x="1328" y="900"/>
                </a:cubicBezTo>
                <a:cubicBezTo>
                  <a:pt x="1336" y="896"/>
                  <a:pt x="1344" y="891"/>
                  <a:pt x="1350" y="885"/>
                </a:cubicBezTo>
                <a:cubicBezTo>
                  <a:pt x="1357" y="878"/>
                  <a:pt x="1362" y="871"/>
                  <a:pt x="1365" y="862"/>
                </a:cubicBezTo>
                <a:cubicBezTo>
                  <a:pt x="1369" y="854"/>
                  <a:pt x="1371" y="845"/>
                  <a:pt x="1371" y="836"/>
                </a:cubicBezTo>
                <a:lnTo>
                  <a:pt x="1371" y="93"/>
                </a:lnTo>
                <a:cubicBezTo>
                  <a:pt x="1371" y="84"/>
                  <a:pt x="1369" y="75"/>
                  <a:pt x="1365" y="66"/>
                </a:cubicBezTo>
                <a:cubicBezTo>
                  <a:pt x="1362" y="58"/>
                  <a:pt x="1357" y="50"/>
                  <a:pt x="1350" y="44"/>
                </a:cubicBezTo>
                <a:cubicBezTo>
                  <a:pt x="1344" y="37"/>
                  <a:pt x="1336" y="32"/>
                  <a:pt x="1328" y="28"/>
                </a:cubicBezTo>
                <a:cubicBezTo>
                  <a:pt x="1319" y="25"/>
                  <a:pt x="1310" y="23"/>
                  <a:pt x="1301" y="23"/>
                </a:cubicBezTo>
                <a:lnTo>
                  <a:pt x="93" y="23"/>
                </a:lnTo>
                <a:cubicBezTo>
                  <a:pt x="84" y="23"/>
                  <a:pt x="75" y="25"/>
                  <a:pt x="66" y="28"/>
                </a:cubicBezTo>
                <a:cubicBezTo>
                  <a:pt x="58" y="32"/>
                  <a:pt x="50" y="37"/>
                  <a:pt x="44" y="44"/>
                </a:cubicBezTo>
                <a:cubicBezTo>
                  <a:pt x="37" y="50"/>
                  <a:pt x="32" y="58"/>
                  <a:pt x="29" y="66"/>
                </a:cubicBezTo>
                <a:cubicBezTo>
                  <a:pt x="25" y="75"/>
                  <a:pt x="23" y="84"/>
                  <a:pt x="23" y="93"/>
                </a:cubicBezTo>
                <a:close/>
              </a:path>
            </a:pathLst>
          </a:custGeom>
          <a:solidFill>
            <a:srgbClr val="4FD1C5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25" name="文本框 224"/>
          <p:cNvSpPr txBox="1"/>
          <p:nvPr/>
        </p:nvSpPr>
        <p:spPr>
          <a:xfrm>
            <a:off x="8724240" y="1495663"/>
            <a:ext cx="21708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橙子</a:t>
            </a:r>
            <a:endParaRPr lang="zh-CN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26" name="任意多边形: 形状 225"/>
          <p:cNvSpPr/>
          <p:nvPr/>
        </p:nvSpPr>
        <p:spPr>
          <a:xfrm>
            <a:off x="6518160" y="2873614"/>
            <a:ext cx="3643920" cy="3058920"/>
          </a:xfrm>
          <a:custGeom>
            <a:avLst/>
            <a:gdLst/>
            <a:ahLst/>
            <a:cxnLst/>
            <a:rect l="0" t="0" r="r" b="b"/>
            <a:pathLst>
              <a:path w="10122" h="8497">
                <a:moveTo>
                  <a:pt x="0" y="8312"/>
                </a:moveTo>
                <a:lnTo>
                  <a:pt x="0" y="186"/>
                </a:lnTo>
                <a:cubicBezTo>
                  <a:pt x="0" y="174"/>
                  <a:pt x="1" y="162"/>
                  <a:pt x="2" y="150"/>
                </a:cubicBezTo>
                <a:cubicBezTo>
                  <a:pt x="4" y="138"/>
                  <a:pt x="7" y="126"/>
                  <a:pt x="10" y="115"/>
                </a:cubicBezTo>
                <a:cubicBezTo>
                  <a:pt x="14" y="104"/>
                  <a:pt x="18" y="93"/>
                  <a:pt x="23" y="83"/>
                </a:cubicBezTo>
                <a:cubicBezTo>
                  <a:pt x="28" y="73"/>
                  <a:pt x="34" y="63"/>
                  <a:pt x="40" y="55"/>
                </a:cubicBezTo>
                <a:cubicBezTo>
                  <a:pt x="47" y="46"/>
                  <a:pt x="54" y="39"/>
                  <a:pt x="62" y="32"/>
                </a:cubicBezTo>
                <a:cubicBezTo>
                  <a:pt x="69" y="25"/>
                  <a:pt x="77" y="19"/>
                  <a:pt x="86" y="15"/>
                </a:cubicBezTo>
                <a:cubicBezTo>
                  <a:pt x="94" y="10"/>
                  <a:pt x="103" y="6"/>
                  <a:pt x="112" y="4"/>
                </a:cubicBezTo>
                <a:cubicBezTo>
                  <a:pt x="121" y="2"/>
                  <a:pt x="130" y="0"/>
                  <a:pt x="139" y="0"/>
                </a:cubicBezTo>
                <a:lnTo>
                  <a:pt x="9936" y="0"/>
                </a:lnTo>
                <a:cubicBezTo>
                  <a:pt x="9948" y="0"/>
                  <a:pt x="9960" y="2"/>
                  <a:pt x="9972" y="4"/>
                </a:cubicBezTo>
                <a:cubicBezTo>
                  <a:pt x="9984" y="6"/>
                  <a:pt x="9996" y="10"/>
                  <a:pt x="10007" y="15"/>
                </a:cubicBezTo>
                <a:cubicBezTo>
                  <a:pt x="10018" y="19"/>
                  <a:pt x="10029" y="25"/>
                  <a:pt x="10039" y="32"/>
                </a:cubicBezTo>
                <a:cubicBezTo>
                  <a:pt x="10049" y="39"/>
                  <a:pt x="10059" y="46"/>
                  <a:pt x="10067" y="55"/>
                </a:cubicBezTo>
                <a:cubicBezTo>
                  <a:pt x="10076" y="63"/>
                  <a:pt x="10083" y="73"/>
                  <a:pt x="10090" y="83"/>
                </a:cubicBezTo>
                <a:cubicBezTo>
                  <a:pt x="10097" y="93"/>
                  <a:pt x="10103" y="104"/>
                  <a:pt x="10107" y="115"/>
                </a:cubicBezTo>
                <a:cubicBezTo>
                  <a:pt x="10112" y="126"/>
                  <a:pt x="10116" y="138"/>
                  <a:pt x="10118" y="150"/>
                </a:cubicBezTo>
                <a:cubicBezTo>
                  <a:pt x="10120" y="162"/>
                  <a:pt x="10122" y="174"/>
                  <a:pt x="10122" y="186"/>
                </a:cubicBezTo>
                <a:lnTo>
                  <a:pt x="10122" y="8312"/>
                </a:lnTo>
                <a:cubicBezTo>
                  <a:pt x="10122" y="8324"/>
                  <a:pt x="10120" y="8336"/>
                  <a:pt x="10118" y="8348"/>
                </a:cubicBezTo>
                <a:cubicBezTo>
                  <a:pt x="10116" y="8360"/>
                  <a:pt x="10112" y="8372"/>
                  <a:pt x="10107" y="8383"/>
                </a:cubicBezTo>
                <a:cubicBezTo>
                  <a:pt x="10103" y="8394"/>
                  <a:pt x="10097" y="8405"/>
                  <a:pt x="10090" y="8415"/>
                </a:cubicBezTo>
                <a:cubicBezTo>
                  <a:pt x="10083" y="8425"/>
                  <a:pt x="10076" y="8434"/>
                  <a:pt x="10067" y="8443"/>
                </a:cubicBezTo>
                <a:cubicBezTo>
                  <a:pt x="10059" y="8452"/>
                  <a:pt x="10049" y="8459"/>
                  <a:pt x="10039" y="8466"/>
                </a:cubicBezTo>
                <a:cubicBezTo>
                  <a:pt x="10029" y="8473"/>
                  <a:pt x="10018" y="8479"/>
                  <a:pt x="10007" y="8483"/>
                </a:cubicBezTo>
                <a:cubicBezTo>
                  <a:pt x="9996" y="8488"/>
                  <a:pt x="9984" y="8491"/>
                  <a:pt x="9972" y="8494"/>
                </a:cubicBezTo>
                <a:cubicBezTo>
                  <a:pt x="9960" y="8496"/>
                  <a:pt x="9948" y="8497"/>
                  <a:pt x="9936" y="8497"/>
                </a:cubicBezTo>
                <a:lnTo>
                  <a:pt x="139" y="8497"/>
                </a:lnTo>
                <a:cubicBezTo>
                  <a:pt x="130" y="8497"/>
                  <a:pt x="121" y="8496"/>
                  <a:pt x="112" y="8494"/>
                </a:cubicBezTo>
                <a:cubicBezTo>
                  <a:pt x="103" y="8491"/>
                  <a:pt x="94" y="8488"/>
                  <a:pt x="86" y="8483"/>
                </a:cubicBezTo>
                <a:cubicBezTo>
                  <a:pt x="77" y="8479"/>
                  <a:pt x="69" y="8473"/>
                  <a:pt x="62" y="8466"/>
                </a:cubicBezTo>
                <a:cubicBezTo>
                  <a:pt x="54" y="8459"/>
                  <a:pt x="47" y="8452"/>
                  <a:pt x="40" y="8443"/>
                </a:cubicBezTo>
                <a:cubicBezTo>
                  <a:pt x="34" y="8434"/>
                  <a:pt x="28" y="8425"/>
                  <a:pt x="23" y="8415"/>
                </a:cubicBezTo>
                <a:cubicBezTo>
                  <a:pt x="18" y="8405"/>
                  <a:pt x="14" y="8394"/>
                  <a:pt x="10" y="8383"/>
                </a:cubicBezTo>
                <a:cubicBezTo>
                  <a:pt x="7" y="8372"/>
                  <a:pt x="4" y="8360"/>
                  <a:pt x="2" y="8348"/>
                </a:cubicBezTo>
                <a:cubicBezTo>
                  <a:pt x="1" y="8336"/>
                  <a:pt x="0" y="8324"/>
                  <a:pt x="0" y="831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227" name="任意多边形: 形状 226"/>
          <p:cNvSpPr/>
          <p:nvPr/>
        </p:nvSpPr>
        <p:spPr>
          <a:xfrm>
            <a:off x="6501240" y="2848676"/>
            <a:ext cx="67320" cy="3058920"/>
          </a:xfrm>
          <a:custGeom>
            <a:avLst/>
            <a:gdLst/>
            <a:ahLst/>
            <a:cxnLst/>
            <a:rect l="0" t="0" r="r" b="b"/>
            <a:pathLst>
              <a:path w="187" h="8497">
                <a:moveTo>
                  <a:pt x="0" y="0"/>
                </a:moveTo>
                <a:lnTo>
                  <a:pt x="187" y="0"/>
                </a:lnTo>
                <a:lnTo>
                  <a:pt x="187" y="8497"/>
                </a:lnTo>
                <a:lnTo>
                  <a:pt x="0" y="8497"/>
                </a:lnTo>
                <a:lnTo>
                  <a:pt x="0" y="0"/>
                </a:lnTo>
                <a:close/>
              </a:path>
            </a:pathLst>
          </a:custGeom>
          <a:solidFill>
            <a:srgbClr val="4FD1C5"/>
          </a:solidFill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n-US" sz="240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28" name="文本框 227"/>
          <p:cNvSpPr txBox="1"/>
          <p:nvPr/>
        </p:nvSpPr>
        <p:spPr>
          <a:xfrm>
            <a:off x="9171360" y="1495663"/>
            <a:ext cx="325440" cy="13608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86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猕猴桃</a:t>
            </a:r>
            <a:endParaRPr lang="zh-CN" sz="860" b="0" u="none" strike="noStrike">
              <a:solidFill>
                <a:srgbClr val="FFFFFF"/>
              </a:solidFill>
              <a:effectLst/>
              <a:uFillTx/>
              <a:ea typeface="+mn-lt"/>
            </a:endParaRPr>
          </a:p>
        </p:txBody>
      </p:sp>
      <p:sp>
        <p:nvSpPr>
          <p:cNvPr id="229" name="文本框 228"/>
          <p:cNvSpPr txBox="1"/>
          <p:nvPr/>
        </p:nvSpPr>
        <p:spPr>
          <a:xfrm>
            <a:off x="6660360" y="292182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30" name="文本框 229"/>
          <p:cNvSpPr txBox="1"/>
          <p:nvPr/>
        </p:nvSpPr>
        <p:spPr>
          <a:xfrm>
            <a:off x="6820920" y="2904542"/>
            <a:ext cx="10735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创建一个水果列表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31" name="文本框 230"/>
          <p:cNvSpPr txBox="1"/>
          <p:nvPr/>
        </p:nvSpPr>
        <p:spPr>
          <a:xfrm>
            <a:off x="6660360" y="3122342"/>
            <a:ext cx="8859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fruits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[</a:t>
            </a:r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7543080" y="310506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苹果</a:t>
            </a:r>
            <a:endParaRPr lang="zh-CN" sz="1050" b="0" u="none" strike="noStrike">
              <a:solidFill>
                <a:srgbClr val="F6AD55"/>
              </a:solidFill>
              <a:effectLst/>
              <a:uFillTx/>
              <a:ea typeface="+mn-lt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7810200" y="3122342"/>
            <a:ext cx="322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, </a:t>
            </a:r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8131320" y="310506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香蕉</a:t>
            </a:r>
            <a:endParaRPr lang="zh-CN" sz="1050" b="0" u="none" strike="noStrike">
              <a:solidFill>
                <a:srgbClr val="F6AD55"/>
              </a:solidFill>
              <a:effectLst/>
              <a:uFillTx/>
              <a:ea typeface="+mn-lt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8398800" y="3122342"/>
            <a:ext cx="3229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, </a:t>
            </a:r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36" name="文本框 235"/>
          <p:cNvSpPr txBox="1"/>
          <p:nvPr/>
        </p:nvSpPr>
        <p:spPr>
          <a:xfrm>
            <a:off x="8719560" y="310506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樱桃</a:t>
            </a:r>
            <a:endParaRPr lang="zh-CN" sz="1050" b="0" u="none" strike="noStrike">
              <a:solidFill>
                <a:srgbClr val="F6AD55"/>
              </a:solidFill>
              <a:effectLst/>
              <a:uFillTx/>
              <a:ea typeface="+mn-lt"/>
            </a:endParaRPr>
          </a:p>
        </p:txBody>
      </p:sp>
      <p:sp>
        <p:nvSpPr>
          <p:cNvPr id="237" name="文本框 236"/>
          <p:cNvSpPr txBox="1"/>
          <p:nvPr/>
        </p:nvSpPr>
        <p:spPr>
          <a:xfrm>
            <a:off x="8987040" y="3122342"/>
            <a:ext cx="1620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38" name="文本框 237"/>
          <p:cNvSpPr txBox="1"/>
          <p:nvPr/>
        </p:nvSpPr>
        <p:spPr>
          <a:xfrm>
            <a:off x="6660360" y="352338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39" name="文本框 238"/>
          <p:cNvSpPr txBox="1"/>
          <p:nvPr/>
        </p:nvSpPr>
        <p:spPr>
          <a:xfrm>
            <a:off x="6820920" y="3506102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访问列表元素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40" name="文本框 239"/>
          <p:cNvSpPr txBox="1"/>
          <p:nvPr/>
        </p:nvSpPr>
        <p:spPr>
          <a:xfrm>
            <a:off x="6660360" y="3724262"/>
            <a:ext cx="15300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print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(fruits[</a:t>
            </a:r>
            <a:r>
              <a:rPr lang="en-US" sz="1050" b="0" u="none" strike="noStrike">
                <a:solidFill>
                  <a:srgbClr val="F687B3"/>
                </a:solidFill>
                <a:effectLst/>
                <a:uFillTx/>
                <a:ea typeface="+mn-lt"/>
              </a:rPr>
              <a:t>0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]) </a:t>
            </a:r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41" name="文本框 240"/>
          <p:cNvSpPr txBox="1"/>
          <p:nvPr/>
        </p:nvSpPr>
        <p:spPr>
          <a:xfrm>
            <a:off x="8184960" y="370662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输出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42" name="文本框 241"/>
          <p:cNvSpPr txBox="1"/>
          <p:nvPr/>
        </p:nvSpPr>
        <p:spPr>
          <a:xfrm>
            <a:off x="8452440" y="372426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: 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43" name="文本框 242"/>
          <p:cNvSpPr txBox="1"/>
          <p:nvPr/>
        </p:nvSpPr>
        <p:spPr>
          <a:xfrm>
            <a:off x="8613000" y="370662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苹果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44" name="文本框 243"/>
          <p:cNvSpPr txBox="1"/>
          <p:nvPr/>
        </p:nvSpPr>
        <p:spPr>
          <a:xfrm>
            <a:off x="6660360" y="412530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45" name="文本框 244"/>
          <p:cNvSpPr txBox="1"/>
          <p:nvPr/>
        </p:nvSpPr>
        <p:spPr>
          <a:xfrm>
            <a:off x="6820920" y="4108022"/>
            <a:ext cx="6714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添加新元素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46" name="文本框 245"/>
          <p:cNvSpPr txBox="1"/>
          <p:nvPr/>
        </p:nvSpPr>
        <p:spPr>
          <a:xfrm>
            <a:off x="6660360" y="4325822"/>
            <a:ext cx="12078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fruits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.append(</a:t>
            </a:r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47" name="文本框 246"/>
          <p:cNvSpPr txBox="1"/>
          <p:nvPr/>
        </p:nvSpPr>
        <p:spPr>
          <a:xfrm>
            <a:off x="7863840" y="430854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橙子</a:t>
            </a:r>
            <a:endParaRPr lang="zh-CN" sz="1050" b="0" u="none" strike="noStrike">
              <a:solidFill>
                <a:srgbClr val="F6AD55"/>
              </a:solidFill>
              <a:effectLst/>
              <a:uFillTx/>
              <a:ea typeface="+mn-lt"/>
            </a:endParaRPr>
          </a:p>
        </p:txBody>
      </p:sp>
      <p:sp>
        <p:nvSpPr>
          <p:cNvPr id="248" name="文本框 247"/>
          <p:cNvSpPr txBox="1"/>
          <p:nvPr/>
        </p:nvSpPr>
        <p:spPr>
          <a:xfrm>
            <a:off x="8131320" y="4325822"/>
            <a:ext cx="1620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F6AD55"/>
                </a:solidFill>
                <a:effectLst/>
                <a:uFillTx/>
                <a:ea typeface="+mn-lt"/>
              </a:rPr>
              <a:t>'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49" name="文本框 248"/>
          <p:cNvSpPr txBox="1"/>
          <p:nvPr/>
        </p:nvSpPr>
        <p:spPr>
          <a:xfrm>
            <a:off x="6660360" y="4526342"/>
            <a:ext cx="14493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print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(fruits) </a:t>
            </a:r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['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50" name="文本框 249"/>
          <p:cNvSpPr txBox="1"/>
          <p:nvPr/>
        </p:nvSpPr>
        <p:spPr>
          <a:xfrm>
            <a:off x="8104680" y="450906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苹果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1" name="文本框 250"/>
          <p:cNvSpPr txBox="1"/>
          <p:nvPr/>
        </p:nvSpPr>
        <p:spPr>
          <a:xfrm>
            <a:off x="8372160" y="4526342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', '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2" name="文本框 251"/>
          <p:cNvSpPr txBox="1"/>
          <p:nvPr/>
        </p:nvSpPr>
        <p:spPr>
          <a:xfrm>
            <a:off x="8692920" y="450906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香蕉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8960400" y="4526342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', '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4" name="文本框 253"/>
          <p:cNvSpPr txBox="1"/>
          <p:nvPr/>
        </p:nvSpPr>
        <p:spPr>
          <a:xfrm>
            <a:off x="9281520" y="450906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樱桃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5" name="文本框 254"/>
          <p:cNvSpPr txBox="1"/>
          <p:nvPr/>
        </p:nvSpPr>
        <p:spPr>
          <a:xfrm>
            <a:off x="9549000" y="4526342"/>
            <a:ext cx="3225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', '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6" name="文本框 255"/>
          <p:cNvSpPr txBox="1"/>
          <p:nvPr/>
        </p:nvSpPr>
        <p:spPr>
          <a:xfrm>
            <a:off x="9869760" y="4509062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橙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7" name="文本框 256"/>
          <p:cNvSpPr txBox="1"/>
          <p:nvPr/>
        </p:nvSpPr>
        <p:spPr>
          <a:xfrm>
            <a:off x="6660360" y="4709582"/>
            <a:ext cx="13500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子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8" name="文本框 257"/>
          <p:cNvSpPr txBox="1"/>
          <p:nvPr/>
        </p:nvSpPr>
        <p:spPr>
          <a:xfrm>
            <a:off x="6793920" y="472686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']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59" name="文本框 258"/>
          <p:cNvSpPr txBox="1"/>
          <p:nvPr/>
        </p:nvSpPr>
        <p:spPr>
          <a:xfrm>
            <a:off x="6660360" y="5127902"/>
            <a:ext cx="16164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60" name="文本框 259"/>
          <p:cNvSpPr txBox="1"/>
          <p:nvPr/>
        </p:nvSpPr>
        <p:spPr>
          <a:xfrm>
            <a:off x="6820920" y="5110622"/>
            <a:ext cx="2689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使用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61" name="文本框 260"/>
          <p:cNvSpPr txBox="1"/>
          <p:nvPr/>
        </p:nvSpPr>
        <p:spPr>
          <a:xfrm>
            <a:off x="7088040" y="5127902"/>
            <a:ext cx="56412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range()</a:t>
            </a:r>
            <a:endParaRPr lang="en-US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62" name="文本框 261"/>
          <p:cNvSpPr txBox="1"/>
          <p:nvPr/>
        </p:nvSpPr>
        <p:spPr>
          <a:xfrm>
            <a:off x="7650000" y="5110622"/>
            <a:ext cx="805320" cy="16956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zh-CN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创建数字列表</a:t>
            </a:r>
            <a:endParaRPr lang="zh-CN" sz="1050" b="0" u="none" strike="noStrike">
              <a:solidFill>
                <a:srgbClr val="A0AEC0"/>
              </a:solidFill>
              <a:effectLst/>
              <a:uFillTx/>
              <a:ea typeface="+mn-lt"/>
            </a:endParaRPr>
          </a:p>
        </p:txBody>
      </p:sp>
      <p:sp>
        <p:nvSpPr>
          <p:cNvPr id="263" name="文本框 262"/>
          <p:cNvSpPr txBox="1"/>
          <p:nvPr/>
        </p:nvSpPr>
        <p:spPr>
          <a:xfrm>
            <a:off x="6660360" y="5328782"/>
            <a:ext cx="217440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numbers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 = </a:t>
            </a:r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list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</a:t>
            </a:r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range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</a:t>
            </a:r>
            <a:r>
              <a:rPr lang="en-US" sz="1050" b="0" u="none" strike="noStrike">
                <a:solidFill>
                  <a:srgbClr val="F687B3"/>
                </a:solidFill>
                <a:effectLst/>
                <a:uFillTx/>
                <a:ea typeface="+mn-lt"/>
              </a:rPr>
              <a:t>1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, </a:t>
            </a:r>
            <a:r>
              <a:rPr lang="en-US" sz="1050" b="0" u="none" strike="noStrike">
                <a:solidFill>
                  <a:srgbClr val="F687B3"/>
                </a:solidFill>
                <a:effectLst/>
                <a:uFillTx/>
                <a:ea typeface="+mn-lt"/>
              </a:rPr>
              <a:t>6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))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  <p:sp>
        <p:nvSpPr>
          <p:cNvPr id="264" name="文本框 263"/>
          <p:cNvSpPr txBox="1"/>
          <p:nvPr/>
        </p:nvSpPr>
        <p:spPr>
          <a:xfrm>
            <a:off x="6660360" y="5529302"/>
            <a:ext cx="2576160" cy="151200"/>
          </a:xfrm>
          <a:prstGeom prst="rect">
            <a:avLst/>
          </a:prstGeom>
          <a:noFill/>
          <a:ln w="0">
            <a:noFill/>
          </a:ln>
        </p:spPr>
        <p:txBody>
          <a:bodyPr wrap="none" lIns="0" tIns="0" rIns="0" bIns="0" anchor="t">
            <a:spAutoFit/>
          </a:bodyPr>
          <a:lstStyle/>
          <a:p>
            <a:r>
              <a:rPr lang="en-US" sz="1050" b="0" u="none" strike="noStrike">
                <a:solidFill>
                  <a:srgbClr val="63B3ED"/>
                </a:solidFill>
                <a:effectLst/>
                <a:uFillTx/>
                <a:ea typeface="+mn-lt"/>
              </a:rPr>
              <a:t>print</a:t>
            </a: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ea typeface="+mn-lt"/>
              </a:rPr>
              <a:t>(numbers) </a:t>
            </a:r>
            <a:r>
              <a:rPr lang="en-US" sz="1050" b="0" u="none" strike="noStrike">
                <a:solidFill>
                  <a:srgbClr val="A0AEC0"/>
                </a:solidFill>
                <a:effectLst/>
                <a:uFillTx/>
                <a:ea typeface="+mn-lt"/>
              </a:rPr>
              <a:t># [1, 2, 3, 4, 5]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ea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35" y="772916"/>
            <a:ext cx="8863937" cy="598805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spcBef>
                <a:spcPct val="0"/>
              </a:spcBef>
              <a:spcAft>
                <a:spcPts val="600"/>
              </a:spcAft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当需要统计某个元素在指定列表中出现的次数，可以使用</a:t>
            </a:r>
            <a:r>
              <a:rPr lang="en-US" altLang="zh-CN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count()</a:t>
            </a: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方法。格式如下：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indent="0" algn="just" defTabSz="2667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</a:rPr>
              <a:t>&lt;列表名&gt;.count(元素)</a:t>
            </a:r>
            <a:endParaRPr lang="en-US" altLang="zh-CN" sz="1600" b="1" kern="0" dirty="0">
              <a:ln>
                <a:noFill/>
                <a:prstDash val="sysDot"/>
              </a:ln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4450080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cs typeface="+mj-lt"/>
                <a:sym typeface="+mn-ea"/>
              </a:rPr>
              <a:t>列表常用方法-统计与索引</a:t>
            </a:r>
            <a:endParaRPr lang="en-US" altLang="zh-CN" sz="2370" b="0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  <a:cs typeface="+mj-lt"/>
            </a:endParaRPr>
          </a:p>
        </p:txBody>
      </p:sp>
      <p:sp>
        <p:nvSpPr>
          <p:cNvPr id="92" name="任意多边形: 形状 528"/>
          <p:cNvSpPr/>
          <p:nvPr/>
        </p:nvSpPr>
        <p:spPr>
          <a:xfrm>
            <a:off x="438785" y="1511300"/>
            <a:ext cx="6335395" cy="741680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529"/>
          <p:cNvSpPr/>
          <p:nvPr/>
        </p:nvSpPr>
        <p:spPr>
          <a:xfrm>
            <a:off x="422275" y="1511300"/>
            <a:ext cx="66675" cy="75628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567055" y="1635760"/>
            <a:ext cx="5969635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lst=[1,'1',2,2,3,3,3]                #创建列表</a:t>
            </a:r>
            <a:endParaRPr lang="en-US" altLang="zh-CN" sz="1200">
              <a:latin typeface="Times New Roman" panose="02020603050405020304"/>
              <a:ea typeface="Times New Roman" panose="02020603050405020304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lst.count(1)		          #统计元素1在列表中出现的次数，返回值为1</a:t>
            </a:r>
            <a:endParaRPr lang="en-US" altLang="zh-CN" sz="12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2275" y="2581275"/>
            <a:ext cx="9502775" cy="93726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auto">
              <a:spcBef>
                <a:spcPts val="600"/>
              </a:spcBef>
              <a:spcAft>
                <a:spcPts val="600"/>
              </a:spcAft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当需要知道某个元素在指定列表中首次出现的位置，可以使用index()方法。格式如下：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algn="just" defTabSz="2667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</a:pPr>
            <a:r>
              <a:rPr lang="en-US" altLang="zh-CN" sz="1600" b="1" kern="0" dirty="0">
                <a:ln>
                  <a:noFill/>
                  <a:prstDash val="sysDot"/>
                </a:ln>
                <a:solidFill>
                  <a:schemeClr val="tx1"/>
                </a:solidFill>
                <a:ea typeface="+mn-lt"/>
                <a:cs typeface="+mn-lt"/>
                <a:sym typeface="+mn-ea"/>
              </a:rPr>
              <a:t>&lt;列表名&gt;.index(元素,[,起始索引号[,终止索引号]])</a:t>
            </a:r>
            <a:endParaRPr lang="en-US" altLang="zh-CN" sz="1600" b="1" kern="0" dirty="0">
              <a:ln>
                <a:noFill/>
                <a:prstDash val="sysDot"/>
              </a:ln>
              <a:solidFill>
                <a:schemeClr val="tx1"/>
              </a:solidFill>
              <a:ea typeface="+mn-lt"/>
              <a:cs typeface="+mn-lt"/>
            </a:endParaRPr>
          </a:p>
          <a:p>
            <a:pPr indent="0" algn="just" defTabSz="266700" fontAlgn="auto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其中，起始索引号和终止索引号可以全部缺省，表示整个列表。如果指定起始索引号和终止索引号，则检查是否包含在指定范围内。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lt"/>
              <a:cs typeface="+mn-lt"/>
              <a:sym typeface="+mn-ea"/>
            </a:endParaRPr>
          </a:p>
        </p:txBody>
      </p:sp>
      <p:sp>
        <p:nvSpPr>
          <p:cNvPr id="9" name="任意多边形: 形状 528"/>
          <p:cNvSpPr/>
          <p:nvPr/>
        </p:nvSpPr>
        <p:spPr>
          <a:xfrm>
            <a:off x="438785" y="4005580"/>
            <a:ext cx="8471535" cy="1614170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0" name="任意多边形: 形状 529"/>
          <p:cNvSpPr/>
          <p:nvPr/>
        </p:nvSpPr>
        <p:spPr>
          <a:xfrm>
            <a:off x="422275" y="4005580"/>
            <a:ext cx="76200" cy="161480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6680" y="4005580"/>
            <a:ext cx="8037830" cy="2122805"/>
          </a:xfrm>
          <a:prstGeom prst="rect">
            <a:avLst/>
          </a:prstGeom>
        </p:spPr>
        <p:txBody>
          <a:bodyPr wrap="square">
            <a:spAutoFit/>
          </a:bodyPr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lst=[1,'1',2,2,3,3,3]	        #创建列表</a:t>
            </a:r>
            <a:endParaRPr lang="en-US" altLang="zh-CN" sz="12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lst.index(2)         	        #元素2在整个列表中首次出现的位置，返回值为2</a:t>
            </a:r>
            <a:endParaRPr lang="en-US" altLang="zh-CN" sz="12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lst.index(2,0,1)               #元素2在索引从 0开始到1的列表中首次出现的位置                                 			       返回值为ValueError: 2 is not in list </a:t>
            </a:r>
            <a:endParaRPr lang="en-US" altLang="zh-CN" sz="12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solidFill>
                <a:schemeClr val="tx1"/>
              </a:solidFill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35" y="772916"/>
            <a:ext cx="8863937" cy="1676400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 defTabSz="266700">
              <a:spcAft>
                <a:spcPts val="600"/>
              </a:spcAft>
              <a:buClrTx/>
              <a:buSzTx/>
              <a:buFontTx/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  <a:sym typeface="+mn-ea"/>
              </a:rPr>
              <a:t>如果需要对列表的元素进行排序，可以直接调用列表对象的sort()方法。格式如下：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indent="0" algn="just" defTabSz="266700" fontAlgn="auto">
              <a:spcBef>
                <a:spcPts val="600"/>
              </a:spcBef>
              <a:spcAft>
                <a:spcPts val="1200"/>
              </a:spcAft>
              <a:buClrTx/>
              <a:buSzTx/>
              <a:buFontTx/>
            </a:pPr>
            <a:r>
              <a:rPr lang="zh-CN" altLang="en-US" sz="14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  <a:sym typeface="+mn-ea"/>
              </a:rPr>
              <a:t>&lt;列表名&gt;. sort(key=None,reverse=False)</a:t>
            </a:r>
            <a:endParaRPr lang="zh-CN" altLang="en-US" sz="14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marL="0" algn="just" defTabSz="266700">
              <a:spcAft>
                <a:spcPts val="600"/>
              </a:spcAft>
              <a:buClrTx/>
              <a:buSzTx/>
              <a:buFontTx/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  <a:sym typeface="+mn-ea"/>
              </a:rPr>
              <a:t>其中，key参数用来指定排序依据，例如，要根据列表元素的长度进行排序，就可以写成key=len（len为长度函数）；reverse参数用来指定排序规则， reverse = False 表示升序（默认排序方式），此时，数字排在字母前，大写字母排在小写字母前。reverse = True 表示降序。sort()方法的两个参数可以缺省，可以单独使用，也可以一起使用。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indent="0" algn="just" defTabSz="26670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</a:pPr>
            <a:endParaRPr lang="en-US" altLang="zh-CN" sz="1600" b="1" kern="0" dirty="0">
              <a:ln>
                <a:noFill/>
                <a:prstDash val="sysDot"/>
              </a:ln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4450080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cs typeface="+mj-lt"/>
                <a:sym typeface="+mn-ea"/>
              </a:rPr>
              <a:t>列表常用方法-排序</a:t>
            </a:r>
            <a:endParaRPr lang="en-US" altLang="zh-CN" sz="2370" b="0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  <a:cs typeface="+mj-lt"/>
            </a:endParaRPr>
          </a:p>
        </p:txBody>
      </p:sp>
      <p:sp>
        <p:nvSpPr>
          <p:cNvPr id="92" name="任意多边形: 形状 528"/>
          <p:cNvSpPr/>
          <p:nvPr/>
        </p:nvSpPr>
        <p:spPr>
          <a:xfrm>
            <a:off x="440055" y="2266315"/>
            <a:ext cx="8404860" cy="292544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529"/>
          <p:cNvSpPr/>
          <p:nvPr/>
        </p:nvSpPr>
        <p:spPr>
          <a:xfrm>
            <a:off x="423545" y="2266315"/>
            <a:ext cx="88265" cy="2983230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76530" y="2266315"/>
            <a:ext cx="7919085" cy="3274060"/>
          </a:xfrm>
          <a:prstGeom prst="rect">
            <a:avLst/>
          </a:prstGeom>
        </p:spPr>
        <p:txBody>
          <a:bodyPr wrap="square">
            <a:noAutofit/>
          </a:bodyPr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lst1= ['apple', 'A', '1' ,'10' ,'2','B',"banana"]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lst1.sort()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默认情况下，升序排序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       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['1', '10', '2', 'A', 'B', 'apple', 'banana']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lst1.sort(reverse=True)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降序排序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			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['banana', 'apple', 'B', 'A', '2', '10', '1']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lst1.sort(key=len,reverse=False)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按字符串长度升序排列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       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['B', 'A', '2', '1', '10', 'apple', 'banana']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35" y="835781"/>
            <a:ext cx="8863937" cy="829945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 defTabSz="266700">
              <a:spcAft>
                <a:spcPts val="600"/>
              </a:spcAft>
              <a:buClrTx/>
              <a:buSzTx/>
              <a:buFontTx/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如果希望列表的所有元素反序或翻转（即第一个元素和倒数第一个元素交换位置，第二个元素和倒数第二个元素交换位置，以此类推），可以采用</a:t>
            </a:r>
            <a:r>
              <a:rPr lang="en-US" altLang="zh-CN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reverse()</a:t>
            </a: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方法。格式如下：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ea typeface="+mn-lt"/>
              <a:cs typeface="+mn-lt"/>
            </a:endParaRPr>
          </a:p>
          <a:p>
            <a:pPr marL="0" algn="just" defTabSz="266700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zh-CN" altLang="en-US" sz="14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&lt;列表名&gt;. reverse()</a:t>
            </a:r>
            <a:endParaRPr lang="zh-CN" altLang="en-US" sz="14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4450080" cy="72834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cs typeface="+mj-lt"/>
                <a:sym typeface="+mn-ea"/>
              </a:rPr>
              <a:t>列表常用方法-反序</a:t>
            </a:r>
            <a:endParaRPr lang="en-US" altLang="zh-CN" sz="2370">
              <a:solidFill>
                <a:srgbClr val="FFFFFF"/>
              </a:solidFill>
              <a:effectLst/>
              <a:uFillTx/>
              <a:latin typeface="+mj-lt"/>
              <a:ea typeface="+mj-lt"/>
              <a:cs typeface="+mj-lt"/>
              <a:sym typeface="+mn-ea"/>
            </a:endParaRPr>
          </a:p>
          <a:p>
            <a:pPr algn="l"/>
            <a:endParaRPr lang="en-US" altLang="zh-CN" sz="2370" b="0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  <a:cs typeface="+mj-lt"/>
            </a:endParaRPr>
          </a:p>
        </p:txBody>
      </p:sp>
      <p:sp>
        <p:nvSpPr>
          <p:cNvPr id="92" name="任意多边形: 形状 528"/>
          <p:cNvSpPr/>
          <p:nvPr/>
        </p:nvSpPr>
        <p:spPr>
          <a:xfrm>
            <a:off x="440055" y="1779270"/>
            <a:ext cx="8404860" cy="204660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529"/>
          <p:cNvSpPr/>
          <p:nvPr/>
        </p:nvSpPr>
        <p:spPr>
          <a:xfrm>
            <a:off x="423545" y="1779270"/>
            <a:ext cx="94615" cy="204660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96850" y="1779270"/>
            <a:ext cx="7931150" cy="2045970"/>
          </a:xfrm>
          <a:prstGeom prst="rect">
            <a:avLst/>
          </a:prstGeom>
        </p:spPr>
        <p:txBody>
          <a:bodyPr wrap="square">
            <a:noAutofit/>
          </a:bodyPr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 = ['apple', 'A', '1' ,'10' ,'2','B',"banana"]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lst.reverse()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所有元素翻转，反序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    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['banana', 'B', '2', '10', '1', 'A', 'apple']	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L=lst.reverse()                  #reverse()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没有返回值，所以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是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None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，无输出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     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此处空白，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无输出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   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4645" y="4058285"/>
            <a:ext cx="8863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需要注意的是，列表对象的sort()和reverse()方法没有返回值，而且是原地操作。因此对列表对象使用sort()和reverse()方法后，列表中原来的顺序会全部丢失。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34935" y="835781"/>
            <a:ext cx="8863937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如果希望生成一个新列表，复制所有元素，可以使用copy方法（浅复制）。格式如下：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0" algn="just" defTabSz="266700">
              <a:spcBef>
                <a:spcPts val="600"/>
              </a:spcBef>
              <a:spcAft>
                <a:spcPts val="600"/>
              </a:spcAft>
              <a:buClrTx/>
              <a:buSzTx/>
              <a:buFontTx/>
            </a:pPr>
            <a:r>
              <a:rPr lang="zh-CN" altLang="en-US" sz="1400" b="1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&lt;列表名&gt;.copy()</a:t>
            </a:r>
            <a:endParaRPr lang="zh-CN" altLang="en-US" sz="1400" b="1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200" kern="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sym typeface="+mn-ea"/>
              </a:rPr>
              <a:t>它相当于建立一个新副本，对于整数、实数、复数、字符串和元组等不可变数据类型的改变，新列表和原列表之间互不影响。但是，如果列表元素中包含列表之类的可变数据类型，由于是把子列表的引用复制到新列表中，修改任何一个列表都会对另外一个列表产生影响。</a:t>
            </a:r>
            <a:endParaRPr lang="zh-CN" altLang="en-US" sz="1200" kern="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sym typeface="+mn-ea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2939415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cs typeface="+mj-lt"/>
                <a:sym typeface="+mn-ea"/>
              </a:rPr>
              <a:t>列表常用方法-复制</a:t>
            </a:r>
            <a:endParaRPr lang="en-US" altLang="zh-CN" sz="2370" b="0" u="none" strike="noStrike">
              <a:solidFill>
                <a:srgbClr val="FFFFFF"/>
              </a:solidFill>
              <a:effectLst/>
              <a:uFillTx/>
              <a:latin typeface="+mj-lt"/>
              <a:ea typeface="+mj-lt"/>
              <a:cs typeface="+mj-lt"/>
            </a:endParaRPr>
          </a:p>
        </p:txBody>
      </p:sp>
      <p:sp>
        <p:nvSpPr>
          <p:cNvPr id="92" name="任意多边形: 形状 528"/>
          <p:cNvSpPr/>
          <p:nvPr/>
        </p:nvSpPr>
        <p:spPr>
          <a:xfrm>
            <a:off x="440055" y="2034540"/>
            <a:ext cx="8404860" cy="320738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3" name="任意多边形: 形状 529"/>
          <p:cNvSpPr/>
          <p:nvPr/>
        </p:nvSpPr>
        <p:spPr>
          <a:xfrm>
            <a:off x="426085" y="2035175"/>
            <a:ext cx="88900" cy="319722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514985" y="1986915"/>
            <a:ext cx="7332980" cy="3566160"/>
          </a:xfrm>
          <a:prstGeom prst="rect">
            <a:avLst/>
          </a:prstGeom>
        </p:spPr>
        <p:txBody>
          <a:bodyPr wrap="square">
            <a:noAutofit/>
          </a:bodyPr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lst1=[1,2,3,[4]]		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创建列表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lst2=lst1.copy()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列表复制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lst1[3].append(5)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原列表的子列表增加元素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5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lst1.append(6)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原列表增加元素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6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lst2[1]='2'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新列表修改元素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2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'2'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lst1         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输出两个列表，不可变数据类型互不影响，可变数据类型相互影响，返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		               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[1, 2, 3, [4, 5],6]	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457200" algn="just" fontAlgn="auto">
              <a:lnSpc>
                <a:spcPts val="2880"/>
              </a:lnSpc>
              <a:buClrTx/>
              <a:buSzTx/>
              <a:buNone/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lst2                                          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  <a:sym typeface="+mn-ea"/>
              </a:rPr>
              <a:t>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  <a:sym typeface="+mn-ea"/>
              </a:rPr>
              <a:t>[1, '2', 3, [4, 5]] 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任意多边形: 形状 511"/>
          <p:cNvSpPr/>
          <p:nvPr/>
        </p:nvSpPr>
        <p:spPr>
          <a:xfrm>
            <a:off x="233680" y="763270"/>
            <a:ext cx="4986020" cy="5039360"/>
          </a:xfrm>
          <a:custGeom>
            <a:avLst/>
            <a:gdLst/>
            <a:ahLst/>
            <a:cxnLst/>
            <a:rect l="0" t="0" r="r" b="b"/>
            <a:pathLst>
              <a:path w="13743" h="12327">
                <a:moveTo>
                  <a:pt x="0" y="12141"/>
                </a:moveTo>
                <a:lnTo>
                  <a:pt x="0" y="185"/>
                </a:lnTo>
                <a:cubicBezTo>
                  <a:pt x="0" y="173"/>
                  <a:pt x="2" y="161"/>
                  <a:pt x="4" y="149"/>
                </a:cubicBezTo>
                <a:cubicBezTo>
                  <a:pt x="6" y="137"/>
                  <a:pt x="10" y="126"/>
                  <a:pt x="14" y="114"/>
                </a:cubicBezTo>
                <a:cubicBezTo>
                  <a:pt x="19" y="103"/>
                  <a:pt x="25" y="92"/>
                  <a:pt x="32" y="82"/>
                </a:cubicBezTo>
                <a:cubicBezTo>
                  <a:pt x="38" y="72"/>
                  <a:pt x="46" y="63"/>
                  <a:pt x="55" y="54"/>
                </a:cubicBezTo>
                <a:cubicBezTo>
                  <a:pt x="63" y="46"/>
                  <a:pt x="73" y="38"/>
                  <a:pt x="83" y="31"/>
                </a:cubicBezTo>
                <a:cubicBezTo>
                  <a:pt x="93" y="24"/>
                  <a:pt x="104" y="19"/>
                  <a:pt x="115" y="14"/>
                </a:cubicBezTo>
                <a:cubicBezTo>
                  <a:pt x="126" y="9"/>
                  <a:pt x="138" y="6"/>
                  <a:pt x="150" y="3"/>
                </a:cubicBezTo>
                <a:cubicBezTo>
                  <a:pt x="162" y="1"/>
                  <a:pt x="174" y="0"/>
                  <a:pt x="186" y="0"/>
                </a:cubicBezTo>
                <a:lnTo>
                  <a:pt x="13558" y="0"/>
                </a:lnTo>
                <a:cubicBezTo>
                  <a:pt x="13570" y="0"/>
                  <a:pt x="13582" y="1"/>
                  <a:pt x="13594" y="3"/>
                </a:cubicBezTo>
                <a:cubicBezTo>
                  <a:pt x="13606" y="6"/>
                  <a:pt x="13618" y="9"/>
                  <a:pt x="13629" y="14"/>
                </a:cubicBezTo>
                <a:cubicBezTo>
                  <a:pt x="13640" y="19"/>
                  <a:pt x="13651" y="24"/>
                  <a:pt x="13661" y="31"/>
                </a:cubicBezTo>
                <a:cubicBezTo>
                  <a:pt x="13671" y="38"/>
                  <a:pt x="13680" y="46"/>
                  <a:pt x="13689" y="54"/>
                </a:cubicBezTo>
                <a:cubicBezTo>
                  <a:pt x="13698" y="63"/>
                  <a:pt x="13705" y="72"/>
                  <a:pt x="13712" y="82"/>
                </a:cubicBezTo>
                <a:cubicBezTo>
                  <a:pt x="13719" y="92"/>
                  <a:pt x="13725" y="103"/>
                  <a:pt x="13729" y="114"/>
                </a:cubicBezTo>
                <a:cubicBezTo>
                  <a:pt x="13734" y="126"/>
                  <a:pt x="13737" y="137"/>
                  <a:pt x="13740" y="149"/>
                </a:cubicBezTo>
                <a:cubicBezTo>
                  <a:pt x="13742" y="161"/>
                  <a:pt x="13743" y="173"/>
                  <a:pt x="13743" y="185"/>
                </a:cubicBezTo>
                <a:lnTo>
                  <a:pt x="13743" y="12141"/>
                </a:lnTo>
                <a:cubicBezTo>
                  <a:pt x="13743" y="12153"/>
                  <a:pt x="13742" y="12165"/>
                  <a:pt x="13740" y="12177"/>
                </a:cubicBezTo>
                <a:cubicBezTo>
                  <a:pt x="13737" y="12189"/>
                  <a:pt x="13734" y="12201"/>
                  <a:pt x="13729" y="12212"/>
                </a:cubicBezTo>
                <a:cubicBezTo>
                  <a:pt x="13725" y="12223"/>
                  <a:pt x="13719" y="12234"/>
                  <a:pt x="13712" y="12244"/>
                </a:cubicBezTo>
                <a:cubicBezTo>
                  <a:pt x="13705" y="12254"/>
                  <a:pt x="13698" y="12264"/>
                  <a:pt x="13689" y="12272"/>
                </a:cubicBezTo>
                <a:cubicBezTo>
                  <a:pt x="13680" y="12281"/>
                  <a:pt x="13671" y="12289"/>
                  <a:pt x="13661" y="12296"/>
                </a:cubicBezTo>
                <a:cubicBezTo>
                  <a:pt x="13651" y="12302"/>
                  <a:pt x="13640" y="12308"/>
                  <a:pt x="13629" y="12313"/>
                </a:cubicBezTo>
                <a:cubicBezTo>
                  <a:pt x="13618" y="12317"/>
                  <a:pt x="13606" y="12321"/>
                  <a:pt x="13594" y="12323"/>
                </a:cubicBezTo>
                <a:cubicBezTo>
                  <a:pt x="13582" y="12326"/>
                  <a:pt x="13570" y="12327"/>
                  <a:pt x="13558" y="12327"/>
                </a:cubicBezTo>
                <a:lnTo>
                  <a:pt x="186" y="12327"/>
                </a:lnTo>
                <a:cubicBezTo>
                  <a:pt x="174" y="12327"/>
                  <a:pt x="162" y="12326"/>
                  <a:pt x="150" y="12323"/>
                </a:cubicBezTo>
                <a:cubicBezTo>
                  <a:pt x="138" y="12321"/>
                  <a:pt x="126" y="12317"/>
                  <a:pt x="115" y="12313"/>
                </a:cubicBezTo>
                <a:cubicBezTo>
                  <a:pt x="104" y="12308"/>
                  <a:pt x="93" y="12302"/>
                  <a:pt x="83" y="12296"/>
                </a:cubicBezTo>
                <a:cubicBezTo>
                  <a:pt x="73" y="12289"/>
                  <a:pt x="63" y="12281"/>
                  <a:pt x="55" y="12272"/>
                </a:cubicBezTo>
                <a:cubicBezTo>
                  <a:pt x="46" y="12264"/>
                  <a:pt x="38" y="12254"/>
                  <a:pt x="32" y="12244"/>
                </a:cubicBezTo>
                <a:cubicBezTo>
                  <a:pt x="25" y="12234"/>
                  <a:pt x="19" y="12223"/>
                  <a:pt x="14" y="12212"/>
                </a:cubicBezTo>
                <a:cubicBezTo>
                  <a:pt x="10" y="12201"/>
                  <a:pt x="6" y="12189"/>
                  <a:pt x="4" y="12177"/>
                </a:cubicBezTo>
                <a:cubicBezTo>
                  <a:pt x="2" y="12165"/>
                  <a:pt x="0" y="12153"/>
                  <a:pt x="0" y="12141"/>
                </a:cubicBezTo>
                <a:close/>
              </a:path>
            </a:pathLst>
          </a:custGeom>
          <a:solidFill>
            <a:srgbClr val="1E40AF">
              <a:alpha val="5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09" name="任意多边形: 形状 508"/>
          <p:cNvSpPr/>
          <p:nvPr/>
        </p:nvSpPr>
        <p:spPr>
          <a:xfrm>
            <a:off x="334415" y="602175"/>
            <a:ext cx="7889040" cy="33840"/>
          </a:xfrm>
          <a:custGeom>
            <a:avLst/>
            <a:gdLst/>
            <a:ahLst/>
            <a:cxnLst/>
            <a:rect l="0" t="0" r="r" b="b"/>
            <a:pathLst>
              <a:path w="21914" h="94">
                <a:moveTo>
                  <a:pt x="0" y="0"/>
                </a:moveTo>
                <a:lnTo>
                  <a:pt x="21914" y="0"/>
                </a:lnTo>
                <a:lnTo>
                  <a:pt x="21914" y="94"/>
                </a:lnTo>
                <a:lnTo>
                  <a:pt x="0" y="94"/>
                </a:lnTo>
                <a:lnTo>
                  <a:pt x="0" y="0"/>
                </a:lnTo>
                <a:close/>
              </a:path>
            </a:pathLst>
          </a:custGeom>
          <a:solidFill>
            <a:srgbClr val="F59E0B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510" name="文本框 509"/>
          <p:cNvSpPr txBox="1"/>
          <p:nvPr/>
        </p:nvSpPr>
        <p:spPr>
          <a:xfrm>
            <a:off x="334645" y="111125"/>
            <a:ext cx="2939415" cy="36385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spAutoFit/>
          </a:bodyPr>
          <a:p>
            <a:pPr algn="l"/>
            <a:r>
              <a:rPr lang="en-US" altLang="zh-CN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sym typeface="+mn-ea"/>
              </a:rPr>
              <a:t>列表常用</a:t>
            </a:r>
            <a:r>
              <a:rPr lang="zh-CN" altLang="en-US" sz="2370">
                <a:solidFill>
                  <a:srgbClr val="FFFFFF"/>
                </a:solidFill>
                <a:effectLst/>
                <a:uFillTx/>
                <a:latin typeface="+mj-lt"/>
                <a:ea typeface="+mj-lt"/>
                <a:sym typeface="+mn-ea"/>
              </a:rPr>
              <a:t>内置函数</a:t>
            </a:r>
            <a:endParaRPr lang="zh-CN" altLang="en-US" sz="2370">
              <a:solidFill>
                <a:srgbClr val="FFFFFF"/>
              </a:solidFill>
              <a:effectLst/>
              <a:uFillTx/>
              <a:latin typeface="+mj-lt"/>
              <a:ea typeface="+mj-lt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34645" y="914400"/>
            <a:ext cx="4885055" cy="4910455"/>
          </a:xfrm>
          <a:prstGeom prst="rect">
            <a:avLst/>
          </a:prstGeom>
        </p:spPr>
        <p:txBody>
          <a:bodyPr wrap="square">
            <a:noAutofit/>
          </a:bodyPr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1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len(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：用于返回列表中元素的个数，即列表的长度。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2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max(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：用于返回列表中元素的最大值。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3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min(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：用于返回列表中元素的最小值。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4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sum(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：用于返回列表中所有元素的和。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5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all(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：用于测试列表中是否所有元素的值都等于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True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6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any(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：用于测试列表中是否有一个元素的值等于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True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7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zip(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：用于将一个或多个列表（或可迭代对象）中的元素重新组合为元组并返回包含这些元组的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zip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对象，可以利用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list(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函数将其转换为列表。如果组合时列表的元素个数不一致，则以最短的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+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列表个数为准。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8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enumerate(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：用于返回包含若干索引和值的迭代对象。可以利用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list(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函数将其转换为列表。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9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map(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：用于把函数映射到列表上的每个元素。它有两个参数，一个是使用的函数，一个是列表（或可迭代对象）。列表中的每个元素可调用函数，并返回包含函数调用返回值的迭代对象。可以利 用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list(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函数将其转换为列表。 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  <a:p>
            <a:pPr indent="0" fontAlgn="auto">
              <a:spcAft>
                <a:spcPts val="600"/>
              </a:spcAft>
            </a:pP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（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10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）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filter(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：用于根据指定函数的返回值对列表元素进行过滤。它有两个参数，一个是使用的函 数，一个是列表（或可迭代对象）。列表中的每个元素可调用函数，并返回包含函数值为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True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的元素 的迭代对象。如果使用的函数是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None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，则返回所有本身可以判断为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True 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的元素。可以利用 </a:t>
            </a:r>
            <a:r>
              <a:rPr lang="en-US" altLang="zh-CN" sz="1200">
                <a:solidFill>
                  <a:schemeClr val="tx1"/>
                </a:solidFill>
                <a:ea typeface="+mn-lt"/>
                <a:cs typeface="+mn-lt"/>
              </a:rPr>
              <a:t>list( )</a:t>
            </a:r>
            <a:r>
              <a:rPr lang="zh-CN" altLang="en-US" sz="1200">
                <a:solidFill>
                  <a:schemeClr val="tx1"/>
                </a:solidFill>
                <a:ea typeface="+mn-lt"/>
                <a:cs typeface="+mn-lt"/>
              </a:rPr>
              <a:t>函数将其转换为列表。</a:t>
            </a:r>
            <a:endParaRPr lang="zh-CN" altLang="en-US" sz="120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33" name="任意多边形: 形状 528"/>
          <p:cNvSpPr/>
          <p:nvPr/>
        </p:nvSpPr>
        <p:spPr>
          <a:xfrm>
            <a:off x="5540375" y="812165"/>
            <a:ext cx="4596765" cy="4990465"/>
          </a:xfrm>
          <a:custGeom>
            <a:avLst/>
            <a:gdLst/>
            <a:ahLst/>
            <a:cxnLst/>
            <a:rect l="0" t="0" r="r" b="b"/>
            <a:pathLst>
              <a:path w="12768" h="3529">
                <a:moveTo>
                  <a:pt x="0" y="3342"/>
                </a:moveTo>
                <a:lnTo>
                  <a:pt x="0" y="185"/>
                </a:lnTo>
                <a:cubicBezTo>
                  <a:pt x="0" y="173"/>
                  <a:pt x="1" y="161"/>
                  <a:pt x="3" y="149"/>
                </a:cubicBezTo>
                <a:cubicBezTo>
                  <a:pt x="4" y="137"/>
                  <a:pt x="7" y="125"/>
                  <a:pt x="11" y="114"/>
                </a:cubicBezTo>
                <a:cubicBezTo>
                  <a:pt x="14" y="103"/>
                  <a:pt x="18" y="92"/>
                  <a:pt x="23" y="82"/>
                </a:cubicBezTo>
                <a:cubicBezTo>
                  <a:pt x="29" y="72"/>
                  <a:pt x="34" y="63"/>
                  <a:pt x="41" y="54"/>
                </a:cubicBezTo>
                <a:cubicBezTo>
                  <a:pt x="47" y="45"/>
                  <a:pt x="54" y="38"/>
                  <a:pt x="62" y="31"/>
                </a:cubicBezTo>
                <a:cubicBezTo>
                  <a:pt x="70" y="24"/>
                  <a:pt x="78" y="18"/>
                  <a:pt x="86" y="14"/>
                </a:cubicBezTo>
                <a:cubicBezTo>
                  <a:pt x="94" y="9"/>
                  <a:pt x="103" y="5"/>
                  <a:pt x="112" y="3"/>
                </a:cubicBezTo>
                <a:cubicBezTo>
                  <a:pt x="121" y="1"/>
                  <a:pt x="130" y="0"/>
                  <a:pt x="139" y="0"/>
                </a:cubicBezTo>
                <a:lnTo>
                  <a:pt x="12582" y="0"/>
                </a:lnTo>
                <a:cubicBezTo>
                  <a:pt x="12595" y="0"/>
                  <a:pt x="12607" y="1"/>
                  <a:pt x="12619" y="3"/>
                </a:cubicBezTo>
                <a:cubicBezTo>
                  <a:pt x="12631" y="5"/>
                  <a:pt x="12642" y="9"/>
                  <a:pt x="12654" y="14"/>
                </a:cubicBezTo>
                <a:cubicBezTo>
                  <a:pt x="12665" y="18"/>
                  <a:pt x="12676" y="24"/>
                  <a:pt x="12686" y="31"/>
                </a:cubicBezTo>
                <a:cubicBezTo>
                  <a:pt x="12696" y="38"/>
                  <a:pt x="12705" y="45"/>
                  <a:pt x="12714" y="54"/>
                </a:cubicBezTo>
                <a:cubicBezTo>
                  <a:pt x="12722" y="63"/>
                  <a:pt x="12730" y="72"/>
                  <a:pt x="12737" y="82"/>
                </a:cubicBezTo>
                <a:cubicBezTo>
                  <a:pt x="12744" y="92"/>
                  <a:pt x="12749" y="103"/>
                  <a:pt x="12754" y="114"/>
                </a:cubicBezTo>
                <a:cubicBezTo>
                  <a:pt x="12759" y="125"/>
                  <a:pt x="12762" y="137"/>
                  <a:pt x="12765" y="149"/>
                </a:cubicBezTo>
                <a:cubicBezTo>
                  <a:pt x="12767" y="161"/>
                  <a:pt x="12768" y="173"/>
                  <a:pt x="12768" y="185"/>
                </a:cubicBezTo>
                <a:lnTo>
                  <a:pt x="12768" y="3342"/>
                </a:lnTo>
                <a:cubicBezTo>
                  <a:pt x="12768" y="3354"/>
                  <a:pt x="12767" y="3366"/>
                  <a:pt x="12765" y="3378"/>
                </a:cubicBezTo>
                <a:cubicBezTo>
                  <a:pt x="12762" y="3390"/>
                  <a:pt x="12759" y="3402"/>
                  <a:pt x="12754" y="3414"/>
                </a:cubicBezTo>
                <a:cubicBezTo>
                  <a:pt x="12749" y="3426"/>
                  <a:pt x="12744" y="3436"/>
                  <a:pt x="12737" y="3446"/>
                </a:cubicBezTo>
                <a:cubicBezTo>
                  <a:pt x="12730" y="3457"/>
                  <a:pt x="12722" y="3466"/>
                  <a:pt x="12714" y="3475"/>
                </a:cubicBezTo>
                <a:cubicBezTo>
                  <a:pt x="12705" y="3483"/>
                  <a:pt x="12696" y="3491"/>
                  <a:pt x="12686" y="3498"/>
                </a:cubicBezTo>
                <a:cubicBezTo>
                  <a:pt x="12676" y="3504"/>
                  <a:pt x="12665" y="3510"/>
                  <a:pt x="12654" y="3515"/>
                </a:cubicBezTo>
                <a:cubicBezTo>
                  <a:pt x="12642" y="3519"/>
                  <a:pt x="12631" y="3523"/>
                  <a:pt x="12619" y="3525"/>
                </a:cubicBezTo>
                <a:cubicBezTo>
                  <a:pt x="12607" y="3528"/>
                  <a:pt x="12595" y="3529"/>
                  <a:pt x="12582" y="3529"/>
                </a:cubicBezTo>
                <a:lnTo>
                  <a:pt x="139" y="3529"/>
                </a:lnTo>
                <a:cubicBezTo>
                  <a:pt x="130" y="3529"/>
                  <a:pt x="121" y="3528"/>
                  <a:pt x="112" y="3525"/>
                </a:cubicBezTo>
                <a:cubicBezTo>
                  <a:pt x="103" y="3523"/>
                  <a:pt x="94" y="3519"/>
                  <a:pt x="86" y="3515"/>
                </a:cubicBezTo>
                <a:cubicBezTo>
                  <a:pt x="78" y="3510"/>
                  <a:pt x="70" y="3504"/>
                  <a:pt x="62" y="3498"/>
                </a:cubicBezTo>
                <a:cubicBezTo>
                  <a:pt x="54" y="3491"/>
                  <a:pt x="47" y="3483"/>
                  <a:pt x="41" y="3475"/>
                </a:cubicBezTo>
                <a:cubicBezTo>
                  <a:pt x="34" y="3466"/>
                  <a:pt x="29" y="3457"/>
                  <a:pt x="23" y="3446"/>
                </a:cubicBezTo>
                <a:cubicBezTo>
                  <a:pt x="18" y="3436"/>
                  <a:pt x="14" y="3426"/>
                  <a:pt x="11" y="3414"/>
                </a:cubicBezTo>
                <a:cubicBezTo>
                  <a:pt x="7" y="3402"/>
                  <a:pt x="4" y="3390"/>
                  <a:pt x="3" y="3378"/>
                </a:cubicBezTo>
                <a:cubicBezTo>
                  <a:pt x="1" y="3366"/>
                  <a:pt x="0" y="3354"/>
                  <a:pt x="0" y="3342"/>
                </a:cubicBezTo>
                <a:close/>
              </a:path>
            </a:pathLst>
          </a:custGeom>
          <a:solidFill>
            <a:srgbClr val="000000">
              <a:alpha val="30000"/>
            </a:srgbClr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Times New Roman" panose="02020603050405020304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625465" y="872490"/>
            <a:ext cx="4030980" cy="3319145"/>
          </a:xfrm>
          <a:prstGeom prst="rect">
            <a:avLst/>
          </a:prstGeom>
        </p:spPr>
        <p:txBody>
          <a:bodyPr wrap="square">
            <a:noAutofit/>
          </a:bodyPr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&gt;&gt;&gt;lst=[6,10,0,4,8,2]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创建列表</a:t>
            </a:r>
            <a:endParaRPr lang="zh-CN" altLang="en-US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&gt;&gt;&gt;len(lst)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列表元素的个数，返回值为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6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&gt;&gt;&gt;max(lst)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列表元素的最大值，返回值为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10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&gt;&gt;&gt;min(lst)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列表元素的最小值，返回值为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0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&gt;&gt;&gt;sum(lst)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列表元素之和，返回值为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30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&gt;&gt;&gt;all(lst)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测试所有元素是否均为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True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，注意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0 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False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False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&gt;&gt;&gt;any(lst)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测试是否有为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True 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的元素，返回值为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True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&gt;&gt;&gt;list(zip(lst,['a']*6))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多列表元素重新组合为元组，并作为新列表的元素，返回值为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[(6, 'a'), (10, 'a'), (0, 'a'), (4, 'a'), (8, 'a'), (2, 'a')]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&gt;&gt;&gt;list(zip(lst,['a','b']))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列表不等长，以短的为准，返回值为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[(6, 'a'), (10, 'b')]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&gt;&gt;&gt;matrix=[[1,2,3],[4,5,6],[7,8,9]]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&gt;&gt;&gt;list(zip(*matrix))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使用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*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号拆分列表，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zip 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对每个列表打包成元组，返回值为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[(1, 4, 7), (2, 5, 8), (3, 6, 9)]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&gt;&gt;&gt;list(map(list,zip(*matrix)))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矩阵转置。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map()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把元组元素转换为列表元素，返回值为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[[1, 4, 7], [2, 5, 8], [3, 6, 9]] 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&gt;&gt;&gt;list(enumerate(lst))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列表的索引和值组合为元组，并作为新列表的元素，返回值为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[(0, 6), (1, 10), (2, 0), (3, 4), (4, 8), (5, 2)]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  <a:p>
            <a:pPr indent="0" algn="just" defTabSz="266700" fontAlgn="auto">
              <a:spcBef>
                <a:spcPct val="0"/>
              </a:spcBef>
              <a:spcAft>
                <a:spcPts val="300"/>
              </a:spcAft>
            </a:pP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&gt;&gt;&gt;list(filter(None,[1,0,2,0,3,0])) #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指定函数是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None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，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0 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被判断为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 False </a:t>
            </a:r>
            <a:r>
              <a:rPr lang="zh-CN" altLang="en-US" sz="1200">
                <a:latin typeface="Times New Roman" panose="02020603050405020304"/>
                <a:ea typeface="Times New Roman" panose="02020603050405020304"/>
              </a:rPr>
              <a:t>从而被过滤，返回值为</a:t>
            </a:r>
            <a:r>
              <a:rPr lang="en-US" altLang="zh-CN" sz="1200">
                <a:latin typeface="Times New Roman" panose="02020603050405020304"/>
                <a:ea typeface="Times New Roman" panose="02020603050405020304"/>
              </a:rPr>
              <a:t>[1,2,3]</a:t>
            </a:r>
            <a:endParaRPr lang="en-US" altLang="zh-CN" sz="1200">
              <a:latin typeface="Times New Roman" panose="02020603050405020304"/>
              <a:ea typeface="Times New Roman" panose="02020603050405020304"/>
            </a:endParaRPr>
          </a:p>
        </p:txBody>
      </p:sp>
      <p:sp>
        <p:nvSpPr>
          <p:cNvPr id="14" name="任意多边形: 形状 529"/>
          <p:cNvSpPr/>
          <p:nvPr/>
        </p:nvSpPr>
        <p:spPr>
          <a:xfrm>
            <a:off x="5473700" y="812165"/>
            <a:ext cx="76200" cy="4971415"/>
          </a:xfrm>
          <a:custGeom>
            <a:avLst/>
            <a:gdLst/>
            <a:ahLst/>
            <a:cxnLst/>
            <a:rect l="0" t="0" r="r" b="b"/>
            <a:pathLst>
              <a:path w="186" h="3529">
                <a:moveTo>
                  <a:pt x="0" y="0"/>
                </a:moveTo>
                <a:lnTo>
                  <a:pt x="186" y="0"/>
                </a:lnTo>
                <a:lnTo>
                  <a:pt x="186" y="3529"/>
                </a:lnTo>
                <a:lnTo>
                  <a:pt x="0" y="3529"/>
                </a:lnTo>
                <a:lnTo>
                  <a:pt x="0" y="0"/>
                </a:lnTo>
                <a:close/>
              </a:path>
            </a:pathLst>
          </a:custGeom>
          <a:solidFill>
            <a:srgbClr val="FFA000"/>
          </a:solidFill>
          <a:ln w="0">
            <a:noFill/>
          </a:ln>
        </p:spPr>
        <p:txBody>
          <a:bodyPr lIns="0" tIns="0" rIns="0" bIns="0" anchor="t">
            <a:noAutofit/>
          </a:bodyPr>
          <a:p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 panose="02020603050405020304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0"/>
</p:tagLst>
</file>

<file path=ppt/tags/tag10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60"/>
</p:tagLst>
</file>

<file path=ppt/tags/tag107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1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3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6793"/>
</p:tagLst>
</file>

<file path=ppt/tags/tag119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20236793"/>
</p:tagLst>
</file>

<file path=ppt/tags/tag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8"/>
</p:tagLst>
</file>

<file path=ppt/tags/tag12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6793"/>
  <p:tag name="KSO_WM_TEMPLATE_CATEGORY" val="custom"/>
  <p:tag name="KSO_WM_TEMPLATE_MASTER_TYPE" val="0"/>
</p:tagLst>
</file>

<file path=ppt/tags/tag124.xml><?xml version="1.0" encoding="utf-8"?>
<p:tagLst xmlns:p="http://schemas.openxmlformats.org/presentationml/2006/main">
  <p:tag name="KSO_WM_UNIT_INDEX" val="13"/>
  <p:tag name="KSO_WM_UNIT_TYPE" val="f"/>
  <p:tag name="KSO_WM_UNIT_SUBTYPE" val="a"/>
  <p:tag name="KSO_WM_BEAUTIFY_FLAG" val="#wm#"/>
</p:tagLst>
</file>

<file path=ppt/tags/tag12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67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6793"/>
  <p:tag name="KSO_WM_TEMPLATE_CATEGORY" val="custom"/>
  <p:tag name="KSO_WM_UNIT_ISCONTENTSTITLE" val="0"/>
  <p:tag name="KSO_WM_UNIT_VALUE" val="18"/>
  <p:tag name="KSO_WM_UNIT_TEXT_TYPE" val="1"/>
  <p:tag name="KSO_WM_UNIT_PRESET_TEXT" val="此处添加文档标题"/>
</p:tagLst>
</file>

<file path=ppt/tags/tag126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6793"/>
  <p:tag name="KSO_WM_TEMPLATE_CATEGORY" val="custom"/>
  <p:tag name="KSO_WM_SLIDE_INDEX" val="1"/>
  <p:tag name="KSO_WM_SLIDE_ID" val="custom20236793_1"/>
  <p:tag name="KSO_WM_TEMPLATE_MASTER_TYPE" val="0"/>
  <p:tag name="KSO_WM_SLIDE_LAYOUT" val="a_b_f"/>
  <p:tag name="KSO_WM_SLIDE_LAYOUT_CNT" val="1_1_1"/>
  <p:tag name="KSO_WM_SLIDE_THEME_ID" val="3332834"/>
  <p:tag name="KSO_WM_SLIDE_THEME_NAME" val="商务风毛玻璃职场办公"/>
  <p:tag name="resource_record_key" val="{&quot;13&quot;:[20419701],&quot;65&quot;:[20236793]}"/>
</p:tagLst>
</file>

<file path=ppt/tags/tag127.xml><?xml version="1.0" encoding="utf-8"?>
<p:tagLst xmlns:p="http://schemas.openxmlformats.org/presentationml/2006/main">
  <p:tag name="KSO_WM_UNIT_INDEX" val="1"/>
  <p:tag name="KSO_WM_UNIT_TYPE" val="a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128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29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58"/>
</p:tagLst>
</file>

<file path=ppt/tags/tag130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31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32.xml><?xml version="1.0" encoding="utf-8"?>
<p:tagLst xmlns:p="http://schemas.openxmlformats.org/presentationml/2006/main">
  <p:tag name="KSO_WM_SLIDE_ID" val="diagram20235184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5184"/>
  <p:tag name="KSO_WM_SLIDE_LAYOUT" val="a_l"/>
  <p:tag name="KSO_WM_SLIDE_LAYOUT_CNT" val="1_1"/>
  <p:tag name="KSO_WM_SLIDE_TYPE" val="text"/>
  <p:tag name="KSO_WM_SLIDE_SUBTYPE" val="diag"/>
  <p:tag name="KSO_WM_SLIDE_SIZE" val="847.15*374.55"/>
  <p:tag name="KSO_WM_SLIDE_POSITION" val="58*121.55"/>
  <p:tag name="resource_record_key" val="{&quot;29&quot;:[50000077],&quot;65&quot;:[20235184]}"/>
</p:tagLst>
</file>

<file path=ppt/tags/tag133.xml><?xml version="1.0" encoding="utf-8"?>
<p:tagLst xmlns:p="http://schemas.openxmlformats.org/presentationml/2006/main">
  <p:tag name="PA" val="v5.2.2"/>
  <p:tag name="KSO_WM_UNIT_VALUE" val="1537*1992"/>
  <p:tag name="KSO_WM_UNIT_HIGHLIGHT" val="0"/>
  <p:tag name="KSO_WM_UNIT_COMPATIBLE" val="0"/>
  <p:tag name="KSO_WM_UNIT_DIAGRAM_ISNUMVISUAL" val="0"/>
  <p:tag name="KSO_WM_UNIT_DIAGRAM_ISREFERUNIT" val="0"/>
  <p:tag name="KSO_WM_DIAGRAM_GROUP_CODE" val="1715373938"/>
  <p:tag name="KSO_WM_UNIT_TYPE" val="ζ_h_d"/>
  <p:tag name="KSO_WM_UNIT_INDEX" val="1_1_1"/>
  <p:tag name="KSO_WM_UNIT_ID" val="crop20194992_1*ζ_h_d*1_1_1"/>
  <p:tag name="KSO_WM_TEMPLATE_CATEGORY" val="crop"/>
  <p:tag name="KSO_WM_TEMPLATE_INDEX" val="20194992"/>
  <p:tag name="KSO_WM_UNIT_LAYERLEVEL" val="1_1_1"/>
  <p:tag name="KSO_WM_TAG_VERSION" val="1.0"/>
  <p:tag name="KSO_WM_BEAUTIFY_FLAG" val="#wm#"/>
  <p:tag name="KSO_WM_UNIT_DIAGRAM_MODELTYPE" val="creativeCrop"/>
  <p:tag name="PICTUREFILLRANGE" val="9a9ee22e-4572-4d8c-9ca4-d7164fcea171"/>
  <p:tag name="KSO_WM_BLIP_RECT_LEFT" val="-6"/>
  <p:tag name="KSO_WM_BLIP_RECT_RIGHT" val="-6"/>
  <p:tag name="KSO_WM_BLIP_RECT_TOP" val="0"/>
  <p:tag name="KSO_WM_BLIP_RECT_BOTTOM" val="0"/>
  <p:tag name="KSO_WM_CREATIVE_CROP_ORG_LEFT" val="-1.52588e-05"/>
  <p:tag name="KSO_WM_CREATIVE_CROP_ORG_TOP" val="0"/>
  <p:tag name="KSO_WM_CREATIVE_CROP_ORG_WIDTH" val="842.23"/>
  <p:tag name="KSO_WM_CREATIVE_CROP_ORG_HEIGHT" val="582.973"/>
  <p:tag name="KSO_WM_CREATIVE_CROP_SHAPE_LEFT" val="43.2896"/>
  <p:tag name="KSO_WM_CREATIVE_CROP_SHAPE_TOP" val="0"/>
  <p:tag name="KSO_WM_CREATIVE_CROP_SHAPE_WIDTH" val="755.651"/>
  <p:tag name="KSO_WM_CREATIVE_CROP_SHAPE_HEIGHT" val="582.973"/>
  <p:tag name="KSO_WM_UNIT_TEXT_FILL_FORE_SCHEMECOLOR_INDEX" val="2"/>
  <p:tag name="KSO_WM_UNIT_TEXT_FILL_TYPE" val="1"/>
  <p:tag name="KSO_WM_UNIT_USESOURCEFORMAT_APPLY" val="1"/>
</p:tagLst>
</file>

<file path=ppt/tags/tag134.xml><?xml version="1.0" encoding="utf-8"?>
<p:tagLst xmlns:p="http://schemas.openxmlformats.org/presentationml/2006/main">
  <p:tag name="KSO_WM_UNIT_PLACING_PICTURE_USER_VIEWPORT" val="{&quot;height&quot;:183.68503937007873,&quot;width&quot;:183.68503937007873}"/>
</p:tagLst>
</file>

<file path=ppt/tags/tag135.xml><?xml version="1.0" encoding="utf-8"?>
<p:tagLst xmlns:p="http://schemas.openxmlformats.org/presentationml/2006/main">
  <p:tag name="PA" val="v5.2.2"/>
  <p:tag name="KSO_WM_UNIT_VALUE" val="1537*1992"/>
  <p:tag name="KSO_WM_UNIT_HIGHLIGHT" val="0"/>
  <p:tag name="KSO_WM_UNIT_COMPATIBLE" val="0"/>
  <p:tag name="KSO_WM_UNIT_DIAGRAM_ISNUMVISUAL" val="0"/>
  <p:tag name="KSO_WM_UNIT_DIAGRAM_ISREFERUNIT" val="0"/>
  <p:tag name="KSO_WM_DIAGRAM_GROUP_CODE" val="1715373975"/>
  <p:tag name="KSO_WM_UNIT_TYPE" val="ζ_h_d"/>
  <p:tag name="KSO_WM_UNIT_INDEX" val="1_1_1"/>
  <p:tag name="KSO_WM_UNIT_ID" val="crop20194992_1*ζ_h_d*1_1_1"/>
  <p:tag name="KSO_WM_TEMPLATE_CATEGORY" val="crop"/>
  <p:tag name="KSO_WM_TEMPLATE_INDEX" val="20194992"/>
  <p:tag name="KSO_WM_UNIT_LAYERLEVEL" val="1_1_1"/>
  <p:tag name="KSO_WM_TAG_VERSION" val="1.0"/>
  <p:tag name="KSO_WM_BEAUTIFY_FLAG" val="#wm#"/>
  <p:tag name="KSO_WM_UNIT_DIAGRAM_MODELTYPE" val="creativeCrop"/>
  <p:tag name="PICTUREFILLRANGE" val="9a9ee22e-4572-4d8c-9ca4-d7164fcea171"/>
  <p:tag name="KSO_WM_BLIP_RECT_LEFT" val="-16"/>
  <p:tag name="KSO_WM_BLIP_RECT_RIGHT" val="-16"/>
  <p:tag name="KSO_WM_BLIP_RECT_TOP" val="0"/>
  <p:tag name="KSO_WM_BLIP_RECT_BOTTOM" val="0"/>
  <p:tag name="KSO_WM_CREATIVE_CROP_ORG_LEFT" val="-0.000396728"/>
  <p:tag name="KSO_WM_CREATIVE_CROP_ORG_TOP" val="0"/>
  <p:tag name="KSO_WM_CREATIVE_CROP_ORG_WIDTH" val="842.23"/>
  <p:tag name="KSO_WM_CREATIVE_CROP_ORG_HEIGHT" val="489.543"/>
  <p:tag name="KSO_WM_CREATIVE_CROP_SHAPE_LEFT" val="103.842"/>
  <p:tag name="KSO_WM_CREATIVE_CROP_SHAPE_TOP" val="0"/>
  <p:tag name="KSO_WM_CREATIVE_CROP_SHAPE_WIDTH" val="634.547"/>
  <p:tag name="KSO_WM_CREATIVE_CROP_SHAPE_HEIGHT" val="489.543"/>
  <p:tag name="KSO_WM_UNIT_TEXT_FILL_FORE_SCHEMECOLOR_INDEX" val="2"/>
  <p:tag name="KSO_WM_UNIT_TEXT_FILL_TYPE" val="1"/>
  <p:tag name="KSO_WM_UNIT_USESOURCEFORMAT_APPLY" val="1"/>
</p:tagLst>
</file>

<file path=ppt/tags/tag136.xml><?xml version="1.0" encoding="utf-8"?>
<p:tagLst xmlns:p="http://schemas.openxmlformats.org/presentationml/2006/main">
  <p:tag name="PA" val="v5.2.2"/>
  <p:tag name="KSO_WM_UNIT_VALUE" val="1537*1992"/>
  <p:tag name="KSO_WM_UNIT_HIGHLIGHT" val="0"/>
  <p:tag name="KSO_WM_UNIT_COMPATIBLE" val="0"/>
  <p:tag name="KSO_WM_UNIT_DIAGRAM_ISNUMVISUAL" val="0"/>
  <p:tag name="KSO_WM_UNIT_DIAGRAM_ISREFERUNIT" val="0"/>
  <p:tag name="KSO_WM_DIAGRAM_GROUP_CODE" val="1715374029"/>
  <p:tag name="KSO_WM_UNIT_TYPE" val="ζ_h_d"/>
  <p:tag name="KSO_WM_UNIT_INDEX" val="1_1_1"/>
  <p:tag name="KSO_WM_UNIT_ID" val="crop20194992_1*ζ_h_d*1_1_1"/>
  <p:tag name="KSO_WM_TEMPLATE_CATEGORY" val="crop"/>
  <p:tag name="KSO_WM_TEMPLATE_INDEX" val="20194992"/>
  <p:tag name="KSO_WM_UNIT_LAYERLEVEL" val="1_1_1"/>
  <p:tag name="KSO_WM_TAG_VERSION" val="1.0"/>
  <p:tag name="KSO_WM_BEAUTIFY_FLAG" val="#wm#"/>
  <p:tag name="KSO_WM_UNIT_DIAGRAM_MODELTYPE" val="creativeCrop"/>
  <p:tag name="PICTUREFILLRANGE" val="9a9ee22e-4572-4d8c-9ca4-d7164fcea171"/>
  <p:tag name="KSO_WM_BLIP_RECT_LEFT" val="-19"/>
  <p:tag name="KSO_WM_BLIP_RECT_RIGHT" val="-19"/>
  <p:tag name="KSO_WM_BLIP_RECT_TOP" val="0"/>
  <p:tag name="KSO_WM_BLIP_RECT_BOTTOM" val="0"/>
  <p:tag name="KSO_WM_CREATIVE_CROP_ORG_LEFT" val="-0.000244141"/>
  <p:tag name="KSO_WM_CREATIVE_CROP_ORG_TOP" val="0"/>
  <p:tag name="KSO_WM_CREATIVE_CROP_ORG_WIDTH" val="842.23"/>
  <p:tag name="KSO_WM_CREATIVE_CROP_ORG_HEIGHT" val="473.726"/>
  <p:tag name="KSO_WM_CREATIVE_CROP_SHAPE_LEFT" val="114.093"/>
  <p:tag name="KSO_WM_CREATIVE_CROP_SHAPE_TOP" val="0"/>
  <p:tag name="KSO_WM_CREATIVE_CROP_SHAPE_WIDTH" val="614.044"/>
  <p:tag name="KSO_WM_CREATIVE_CROP_SHAPE_HEIGHT" val="473.726"/>
  <p:tag name="KSO_WM_UNIT_TEXT_FILL_FORE_SCHEMECOLOR_INDEX" val="2"/>
  <p:tag name="KSO_WM_UNIT_TEXT_FILL_TYPE" val="1"/>
  <p:tag name="KSO_WM_UNIT_USESOURCEFORMAT_APPLY" val="1"/>
</p:tagLst>
</file>

<file path=ppt/tags/tag137.xml><?xml version="1.0" encoding="utf-8"?>
<p:tagLst xmlns:p="http://schemas.openxmlformats.org/presentationml/2006/main">
  <p:tag name="PA" val="v5.2.2"/>
  <p:tag name="KSO_WM_UNIT_VALUE" val="1537*1992"/>
  <p:tag name="KSO_WM_UNIT_HIGHLIGHT" val="0"/>
  <p:tag name="KSO_WM_UNIT_COMPATIBLE" val="0"/>
  <p:tag name="KSO_WM_UNIT_DIAGRAM_ISNUMVISUAL" val="0"/>
  <p:tag name="KSO_WM_UNIT_DIAGRAM_ISREFERUNIT" val="0"/>
  <p:tag name="KSO_WM_DIAGRAM_GROUP_CODE" val="1715374166"/>
  <p:tag name="KSO_WM_UNIT_TYPE" val="ζ_h_d"/>
  <p:tag name="KSO_WM_UNIT_INDEX" val="1_1_1"/>
  <p:tag name="KSO_WM_UNIT_ID" val="crop20194992_1*ζ_h_d*1_1_1"/>
  <p:tag name="KSO_WM_TEMPLATE_CATEGORY" val="crop"/>
  <p:tag name="KSO_WM_TEMPLATE_INDEX" val="20194992"/>
  <p:tag name="KSO_WM_UNIT_LAYERLEVEL" val="1_1_1"/>
  <p:tag name="KSO_WM_TAG_VERSION" val="1.0"/>
  <p:tag name="KSO_WM_BEAUTIFY_FLAG" val="#wm#"/>
  <p:tag name="KSO_WM_UNIT_DIAGRAM_MODELTYPE" val="creativeCrop"/>
  <p:tag name="PICTUREFILLRANGE" val="9a9ee22e-4572-4d8c-9ca4-d7164fcea171"/>
  <p:tag name="KSO_WM_BLIP_RECT_LEFT" val="0"/>
  <p:tag name="KSO_WM_BLIP_RECT_RIGHT" val="0"/>
  <p:tag name="KSO_WM_BLIP_RECT_TOP" val="-4"/>
  <p:tag name="KSO_WM_BLIP_RECT_BOTTOM" val="-4"/>
  <p:tag name="KSO_WM_CREATIVE_CROP_ORG_LEFT" val="0"/>
  <p:tag name="KSO_WM_CREATIVE_CROP_ORG_TOP" val="3.8147e-06"/>
  <p:tag name="KSO_WM_CREATIVE_CROP_ORG_WIDTH" val="842.23"/>
  <p:tag name="KSO_WM_CREATIVE_CROP_ORG_HEIGHT" val="700.101"/>
  <p:tag name="KSO_WM_CREATIVE_CROP_SHAPE_LEFT" val="0"/>
  <p:tag name="KSO_WM_CREATIVE_CROP_SHAPE_TOP" val="25.1665"/>
  <p:tag name="KSO_WM_CREATIVE_CROP_SHAPE_WIDTH" val="842.23"/>
  <p:tag name="KSO_WM_CREATIVE_CROP_SHAPE_HEIGHT" val="649.768"/>
  <p:tag name="KSO_WM_UNIT_TEXT_FILL_FORE_SCHEMECOLOR_INDEX" val="2"/>
  <p:tag name="KSO_WM_UNIT_TEXT_FILL_TYPE" val="1"/>
  <p:tag name="KSO_WM_UNIT_USESOURCEFORMAT_APPLY" val="1"/>
</p:tagLst>
</file>

<file path=ppt/tags/tag138.xml><?xml version="1.0" encoding="utf-8"?>
<p:tagLst xmlns:p="http://schemas.openxmlformats.org/presentationml/2006/main">
  <p:tag name="PA" val="v5.2.2"/>
  <p:tag name="KSO_WM_UNIT_VALUE" val="1537*1992"/>
  <p:tag name="KSO_WM_UNIT_HIGHLIGHT" val="0"/>
  <p:tag name="KSO_WM_UNIT_COMPATIBLE" val="0"/>
  <p:tag name="KSO_WM_UNIT_DIAGRAM_ISNUMVISUAL" val="0"/>
  <p:tag name="KSO_WM_UNIT_DIAGRAM_ISREFERUNIT" val="0"/>
  <p:tag name="KSO_WM_DIAGRAM_GROUP_CODE" val="1715374338"/>
  <p:tag name="KSO_WM_UNIT_TYPE" val="ζ_h_d"/>
  <p:tag name="KSO_WM_UNIT_INDEX" val="1_1_1"/>
  <p:tag name="KSO_WM_UNIT_ID" val="crop20194992_1*ζ_h_d*1_1_1"/>
  <p:tag name="KSO_WM_TEMPLATE_CATEGORY" val="crop"/>
  <p:tag name="KSO_WM_TEMPLATE_INDEX" val="20194992"/>
  <p:tag name="KSO_WM_UNIT_LAYERLEVEL" val="1_1_1"/>
  <p:tag name="KSO_WM_TAG_VERSION" val="1.0"/>
  <p:tag name="KSO_WM_BEAUTIFY_FLAG" val="#wm#"/>
  <p:tag name="KSO_WM_UNIT_DIAGRAM_MODELTYPE" val="creativeCrop"/>
  <p:tag name="PICTUREFILLRANGE" val="9a9ee22e-4572-4d8c-9ca4-d7164fcea171"/>
  <p:tag name="KSO_WM_BLIP_RECT_LEFT" val="-19"/>
  <p:tag name="KSO_WM_BLIP_RECT_RIGHT" val="-19"/>
  <p:tag name="KSO_WM_BLIP_RECT_TOP" val="0"/>
  <p:tag name="KSO_WM_BLIP_RECT_BOTTOM" val="0"/>
  <p:tag name="KSO_WM_CREATIVE_CROP_ORG_LEFT" val="-0.000244141"/>
  <p:tag name="KSO_WM_CREATIVE_CROP_ORG_TOP" val="0"/>
  <p:tag name="KSO_WM_CREATIVE_CROP_ORG_WIDTH" val="842.23"/>
  <p:tag name="KSO_WM_CREATIVE_CROP_ORG_HEIGHT" val="473.726"/>
  <p:tag name="KSO_WM_CREATIVE_CROP_SHAPE_LEFT" val="114.093"/>
  <p:tag name="KSO_WM_CREATIVE_CROP_SHAPE_TOP" val="0"/>
  <p:tag name="KSO_WM_CREATIVE_CROP_SHAPE_WIDTH" val="614.044"/>
  <p:tag name="KSO_WM_CREATIVE_CROP_SHAPE_HEIGHT" val="473.726"/>
  <p:tag name="KSO_WM_UNIT_TEXT_FILL_FORE_SCHEMECOLOR_INDEX" val="2"/>
  <p:tag name="KSO_WM_UNIT_TEXT_FILL_TYPE" val="1"/>
  <p:tag name="KSO_WM_UNIT_USESOURCEFORMAT_APPLY" val="1"/>
</p:tagLst>
</file>

<file path=ppt/tags/tag139.xml><?xml version="1.0" encoding="utf-8"?>
<p:tagLst xmlns:p="http://schemas.openxmlformats.org/presentationml/2006/main">
  <p:tag name="TABLE_ENDDRAG_ORIGIN_RECT" val="781*191"/>
  <p:tag name="TABLE_ENDDRAG_RECT" val="26*262*781*191"/>
</p:tagLst>
</file>

<file path=ppt/tags/tag1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resource_record_key" val="{&quot;13&quot;:[20419701],&quot;65&quot;:[20236793]}"/>
</p:tagLst>
</file>

<file path=ppt/tags/tag1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5"/>
  <p:tag name="KSO_WM_UNIT_TEXT_LAYER_COUNT" val="1"/>
</p:tagLst>
</file>

<file path=ppt/tags/tag1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22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2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2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3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3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3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3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3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3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3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3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</p:tagLst>
</file>

<file path=ppt/tags/tag35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4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4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4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4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4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4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6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4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4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4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4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4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1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4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4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4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6"/>
</p:tagLst>
</file>

<file path=ppt/tags/tag5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4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6"/>
</p:tagLst>
</file>

<file path=ppt/tags/tag56.xml><?xml version="1.0" encoding="utf-8"?>
<p:tagLst xmlns:p="http://schemas.openxmlformats.org/presentationml/2006/main">
  <p:tag name="KSO_WM_UNIT_TYPE" val="e"/>
  <p:tag name="KSO_WM_UNIT_INDEX" val="1"/>
  <p:tag name="KSO_WM_BEAUTIFY_FLAG" val="#wm#"/>
  <p:tag name="KSO_WM_TAG_VERSION" val="3.0"/>
  <p:tag name="KSO_WM_UNIT_PRESET_TEXT" val="节编号"/>
  <p:tag name="KSO_WM_UNIT_ID" val="_4*e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6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2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5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6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7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68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6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69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6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6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7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5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9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8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0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商务风毛玻璃职场办公">
  <a:themeElements>
    <a:clrScheme name="【0000001】-蓝色版">
      <a:dk1>
        <a:srgbClr val="333333"/>
      </a:dk1>
      <a:lt1>
        <a:sysClr val="window" lastClr="FFFFFF"/>
      </a:lt1>
      <a:dk2>
        <a:srgbClr val="04388C"/>
      </a:dk2>
      <a:lt2>
        <a:srgbClr val="DDF0FF"/>
      </a:lt2>
      <a:accent1>
        <a:srgbClr val="176CF7"/>
      </a:accent1>
      <a:accent2>
        <a:srgbClr val="F0B700"/>
      </a:accent2>
      <a:accent3>
        <a:srgbClr val="FAA306"/>
      </a:accent3>
      <a:accent4>
        <a:srgbClr val="5996F9"/>
      </a:accent4>
      <a:accent5>
        <a:srgbClr val="18D6F6"/>
      </a:accent5>
      <a:accent6>
        <a:srgbClr val="25A2FF"/>
      </a:accent6>
      <a:hlink>
        <a:srgbClr val="0563C1"/>
      </a:hlink>
      <a:folHlink>
        <a:srgbClr val="954F72"/>
      </a:folHlink>
    </a:clrScheme>
    <a:fontScheme name="02-微软雅黑唯一标准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10614</Words>
  <Application>WPS 演示</Application>
  <PresentationFormat>自定义</PresentationFormat>
  <Paragraphs>1290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43" baseType="lpstr">
      <vt:lpstr>Arial</vt:lpstr>
      <vt:lpstr>宋体</vt:lpstr>
      <vt:lpstr>Wingdings</vt:lpstr>
      <vt:lpstr>Arial</vt:lpstr>
      <vt:lpstr>Symbol</vt:lpstr>
      <vt:lpstr>Times New Roman</vt:lpstr>
      <vt:lpstr>SourceCodePro</vt:lpstr>
      <vt:lpstr>Segoe Print</vt:lpstr>
      <vt:lpstr>WenQuanYiZenHei</vt:lpstr>
      <vt:lpstr>微软雅黑</vt:lpstr>
      <vt:lpstr>DejaVuSans</vt:lpstr>
      <vt:lpstr>Courier New</vt:lpstr>
      <vt:lpstr>Arial Unicode MS</vt:lpstr>
      <vt:lpstr>Calibri</vt:lpstr>
      <vt:lpstr>微软雅黑 Light</vt:lpstr>
      <vt:lpstr>Courier New</vt:lpstr>
      <vt:lpstr>DejaVu Sans</vt:lpstr>
      <vt:lpstr>Saturday Sans Regular</vt:lpstr>
      <vt:lpstr>方正粗黑宋简体</vt:lpstr>
      <vt:lpstr>FZShuSong-Z01S</vt:lpstr>
      <vt:lpstr>FZYaSong-M-GBK</vt:lpstr>
      <vt:lpstr>Office</vt:lpstr>
      <vt:lpstr>商务风毛玻璃职场办公</vt:lpstr>
      <vt:lpstr>组合数据类型与中文分词</vt:lpstr>
      <vt:lpstr>知识与能力目标</vt:lpstr>
      <vt:lpstr>PowerPoint 演示文稿</vt:lpstr>
      <vt:lpstr>PowerPoint 演示文稿</vt:lpstr>
      <vt:lpstr>列表常用方法-统计与索引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李玮</dc:creator>
  <cp:lastModifiedBy>宋泉</cp:lastModifiedBy>
  <cp:revision>78</cp:revision>
  <dcterms:created xsi:type="dcterms:W3CDTF">2025-08-15T02:05:00Z</dcterms:created>
  <dcterms:modified xsi:type="dcterms:W3CDTF">2025-08-31T05:53:57Z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4D5EEBDB8383448A9349403830B1216E_13</vt:lpwstr>
  </property>
  <property fmtid="{D5CDD505-2E9C-101B-9397-08002B2CF9AE}" pid="3" name="KSOProductBuildVer">
    <vt:lpwstr>2052-12.1.0.22529</vt:lpwstr>
  </property>
</Properties>
</file>