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6" r:id="rId3"/>
  </p:sldMasterIdLst>
  <p:notesMasterIdLst>
    <p:notesMasterId r:id="rId5"/>
  </p:notesMasterIdLst>
  <p:sldIdLst>
    <p:sldId id="256" r:id="rId4"/>
    <p:sldId id="270" r:id="rId6"/>
    <p:sldId id="271" r:id="rId7"/>
    <p:sldId id="272" r:id="rId8"/>
    <p:sldId id="273" r:id="rId9"/>
    <p:sldId id="274" r:id="rId10"/>
    <p:sldId id="275" r:id="rId11"/>
    <p:sldId id="276" r:id="rId12"/>
    <p:sldId id="278" r:id="rId13"/>
    <p:sldId id="277" r:id="rId14"/>
    <p:sldId id="279" r:id="rId15"/>
    <p:sldId id="280" r:id="rId16"/>
    <p:sldId id="281" r:id="rId17"/>
    <p:sldId id="282" r:id="rId18"/>
    <p:sldId id="283" r:id="rId19"/>
    <p:sldId id="284" r:id="rId20"/>
    <p:sldId id="286" r:id="rId21"/>
    <p:sldId id="288" r:id="rId22"/>
    <p:sldId id="294" r:id="rId23"/>
    <p:sldId id="295" r:id="rId24"/>
    <p:sldId id="290" r:id="rId25"/>
  </p:sldIdLst>
  <p:sldSz cx="10704195" cy="6016625"/>
  <p:notesSz cx="7559675" cy="10691495"/>
  <p:custDataLst>
    <p:tags r:id="rId3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chuying" initials="k"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2" d="100"/>
          <a:sy n="92" d="100"/>
        </p:scale>
        <p:origin x="542"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0" Type="http://schemas.openxmlformats.org/officeDocument/2006/relationships/tags" Target="tags/tag145.xml"/><Relationship Id="rId3" Type="http://schemas.openxmlformats.org/officeDocument/2006/relationships/slideMaster" Target="slideMasters/slideMaster2.xml"/><Relationship Id="rId29" Type="http://schemas.openxmlformats.org/officeDocument/2006/relationships/commentAuthors" Target="commentAuthors.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275859" cy="536431"/>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282066" y="0"/>
            <a:ext cx="3275859" cy="536431"/>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572389" y="1336437"/>
            <a:ext cx="6414897" cy="360838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55968" y="5145282"/>
            <a:ext cx="6047740" cy="4209776"/>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10155065"/>
            <a:ext cx="3275859" cy="53643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282066" y="10155065"/>
            <a:ext cx="3275859" cy="536430"/>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9" Type="http://schemas.openxmlformats.org/officeDocument/2006/relationships/tags" Target="../tags/tag33.xml"/><Relationship Id="rId8" Type="http://schemas.openxmlformats.org/officeDocument/2006/relationships/tags" Target="../tags/tag32.xml"/><Relationship Id="rId7" Type="http://schemas.openxmlformats.org/officeDocument/2006/relationships/tags" Target="../tags/tag31.xml"/><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3" Type="http://schemas.openxmlformats.org/officeDocument/2006/relationships/tags" Target="../tags/tag37.xml"/><Relationship Id="rId12" Type="http://schemas.openxmlformats.org/officeDocument/2006/relationships/tags" Target="../tags/tag36.xml"/><Relationship Id="rId11" Type="http://schemas.openxmlformats.org/officeDocument/2006/relationships/tags" Target="../tags/tag35.xml"/><Relationship Id="rId10" Type="http://schemas.openxmlformats.org/officeDocument/2006/relationships/tags" Target="../tags/tag34.xml"/><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45.xml"/><Relationship Id="rId8" Type="http://schemas.openxmlformats.org/officeDocument/2006/relationships/tags" Target="../tags/tag44.xml"/><Relationship Id="rId7" Type="http://schemas.openxmlformats.org/officeDocument/2006/relationships/tags" Target="../tags/tag43.xml"/><Relationship Id="rId6" Type="http://schemas.openxmlformats.org/officeDocument/2006/relationships/tags" Target="../tags/tag42.xml"/><Relationship Id="rId5" Type="http://schemas.openxmlformats.org/officeDocument/2006/relationships/tags" Target="../tags/tag41.xml"/><Relationship Id="rId4" Type="http://schemas.openxmlformats.org/officeDocument/2006/relationships/tags" Target="../tags/tag40.xml"/><Relationship Id="rId3" Type="http://schemas.openxmlformats.org/officeDocument/2006/relationships/tags" Target="../tags/tag39.xml"/><Relationship Id="rId23" Type="http://schemas.openxmlformats.org/officeDocument/2006/relationships/tags" Target="../tags/tag59.xml"/><Relationship Id="rId22" Type="http://schemas.openxmlformats.org/officeDocument/2006/relationships/tags" Target="../tags/tag58.xml"/><Relationship Id="rId21" Type="http://schemas.openxmlformats.org/officeDocument/2006/relationships/tags" Target="../tags/tag57.xml"/><Relationship Id="rId20" Type="http://schemas.openxmlformats.org/officeDocument/2006/relationships/tags" Target="../tags/tag56.xml"/><Relationship Id="rId2" Type="http://schemas.openxmlformats.org/officeDocument/2006/relationships/tags" Target="../tags/tag38.xml"/><Relationship Id="rId19" Type="http://schemas.openxmlformats.org/officeDocument/2006/relationships/tags" Target="../tags/tag55.xml"/><Relationship Id="rId18" Type="http://schemas.openxmlformats.org/officeDocument/2006/relationships/tags" Target="../tags/tag54.xml"/><Relationship Id="rId17" Type="http://schemas.openxmlformats.org/officeDocument/2006/relationships/tags" Target="../tags/tag53.xml"/><Relationship Id="rId16" Type="http://schemas.openxmlformats.org/officeDocument/2006/relationships/tags" Target="../tags/tag52.xml"/><Relationship Id="rId15" Type="http://schemas.openxmlformats.org/officeDocument/2006/relationships/tags" Target="../tags/tag51.xml"/><Relationship Id="rId14" Type="http://schemas.openxmlformats.org/officeDocument/2006/relationships/tags" Target="../tags/tag50.xml"/><Relationship Id="rId13" Type="http://schemas.openxmlformats.org/officeDocument/2006/relationships/tags" Target="../tags/tag49.xml"/><Relationship Id="rId12" Type="http://schemas.openxmlformats.org/officeDocument/2006/relationships/tags" Target="../tags/tag48.xml"/><Relationship Id="rId11" Type="http://schemas.openxmlformats.org/officeDocument/2006/relationships/tags" Target="../tags/tag47.xml"/><Relationship Id="rId10" Type="http://schemas.openxmlformats.org/officeDocument/2006/relationships/tags" Target="../tags/tag46.xml"/><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7" Type="http://schemas.openxmlformats.org/officeDocument/2006/relationships/tags" Target="../tags/tag65.xml"/><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tags" Target="../tags/tag62.xml"/><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73.xml"/><Relationship Id="rId8" Type="http://schemas.openxmlformats.org/officeDocument/2006/relationships/tags" Target="../tags/tag72.xml"/><Relationship Id="rId7" Type="http://schemas.openxmlformats.org/officeDocument/2006/relationships/tags" Target="../tags/tag71.xml"/><Relationship Id="rId6" Type="http://schemas.openxmlformats.org/officeDocument/2006/relationships/tags" Target="../tags/tag70.xml"/><Relationship Id="rId5" Type="http://schemas.openxmlformats.org/officeDocument/2006/relationships/tags" Target="../tags/tag69.xml"/><Relationship Id="rId4" Type="http://schemas.openxmlformats.org/officeDocument/2006/relationships/tags" Target="../tags/tag68.xml"/><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4" Type="http://schemas.openxmlformats.org/officeDocument/2006/relationships/tags" Target="../tags/tag80.xml"/><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5" Type="http://schemas.openxmlformats.org/officeDocument/2006/relationships/tags" Target="../tags/tag84.xml"/><Relationship Id="rId4" Type="http://schemas.openxmlformats.org/officeDocument/2006/relationships/tags" Target="../tags/tag83.xml"/><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6" Type="http://schemas.openxmlformats.org/officeDocument/2006/relationships/tags" Target="../tags/tag89.xml"/><Relationship Id="rId5" Type="http://schemas.openxmlformats.org/officeDocument/2006/relationships/tags" Target="../tags/tag88.xml"/><Relationship Id="rId4" Type="http://schemas.openxmlformats.org/officeDocument/2006/relationships/tags" Target="../tags/tag87.xml"/><Relationship Id="rId3" Type="http://schemas.openxmlformats.org/officeDocument/2006/relationships/tags" Target="../tags/tag86.xml"/><Relationship Id="rId2" Type="http://schemas.openxmlformats.org/officeDocument/2006/relationships/tags" Target="../tags/tag85.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97.xml"/><Relationship Id="rId8" Type="http://schemas.openxmlformats.org/officeDocument/2006/relationships/tags" Target="../tags/tag96.xml"/><Relationship Id="rId7" Type="http://schemas.openxmlformats.org/officeDocument/2006/relationships/tags" Target="../tags/tag95.xml"/><Relationship Id="rId6" Type="http://schemas.openxmlformats.org/officeDocument/2006/relationships/tags" Target="../tags/tag94.xml"/><Relationship Id="rId5" Type="http://schemas.openxmlformats.org/officeDocument/2006/relationships/tags" Target="../tags/tag93.xml"/><Relationship Id="rId4" Type="http://schemas.openxmlformats.org/officeDocument/2006/relationships/tags" Target="../tags/tag92.xml"/><Relationship Id="rId3" Type="http://schemas.openxmlformats.org/officeDocument/2006/relationships/tags" Target="../tags/tag91.xml"/><Relationship Id="rId25" Type="http://schemas.openxmlformats.org/officeDocument/2006/relationships/tags" Target="../tags/tag113.xml"/><Relationship Id="rId24" Type="http://schemas.openxmlformats.org/officeDocument/2006/relationships/tags" Target="../tags/tag112.xml"/><Relationship Id="rId23" Type="http://schemas.openxmlformats.org/officeDocument/2006/relationships/tags" Target="../tags/tag111.xml"/><Relationship Id="rId22" Type="http://schemas.openxmlformats.org/officeDocument/2006/relationships/tags" Target="../tags/tag110.xml"/><Relationship Id="rId21" Type="http://schemas.openxmlformats.org/officeDocument/2006/relationships/tags" Target="../tags/tag109.xml"/><Relationship Id="rId20" Type="http://schemas.openxmlformats.org/officeDocument/2006/relationships/tags" Target="../tags/tag108.xml"/><Relationship Id="rId2" Type="http://schemas.openxmlformats.org/officeDocument/2006/relationships/tags" Target="../tags/tag90.xml"/><Relationship Id="rId19" Type="http://schemas.openxmlformats.org/officeDocument/2006/relationships/tags" Target="../tags/tag107.xml"/><Relationship Id="rId18" Type="http://schemas.openxmlformats.org/officeDocument/2006/relationships/tags" Target="../tags/tag106.xml"/><Relationship Id="rId17" Type="http://schemas.openxmlformats.org/officeDocument/2006/relationships/tags" Target="../tags/tag105.xml"/><Relationship Id="rId16" Type="http://schemas.openxmlformats.org/officeDocument/2006/relationships/tags" Target="../tags/tag104.xml"/><Relationship Id="rId15" Type="http://schemas.openxmlformats.org/officeDocument/2006/relationships/tags" Target="../tags/tag103.xml"/><Relationship Id="rId14" Type="http://schemas.openxmlformats.org/officeDocument/2006/relationships/tags" Target="../tags/tag102.xml"/><Relationship Id="rId13" Type="http://schemas.openxmlformats.org/officeDocument/2006/relationships/tags" Target="../tags/tag101.xml"/><Relationship Id="rId12" Type="http://schemas.openxmlformats.org/officeDocument/2006/relationships/tags" Target="../tags/tag100.xml"/><Relationship Id="rId11" Type="http://schemas.openxmlformats.org/officeDocument/2006/relationships/tags" Target="../tags/tag99.xml"/><Relationship Id="rId10" Type="http://schemas.openxmlformats.org/officeDocument/2006/relationships/tags" Target="../tags/tag98.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1" Type="http://schemas.openxmlformats.org/officeDocument/2006/relationships/tags" Target="../tags/tag20.xml"/><Relationship Id="rId20" Type="http://schemas.openxmlformats.org/officeDocument/2006/relationships/tags" Target="../tags/tag19.xml"/><Relationship Id="rId2" Type="http://schemas.openxmlformats.org/officeDocument/2006/relationships/tags" Target="../tags/tag1.xml"/><Relationship Id="rId19" Type="http://schemas.openxmlformats.org/officeDocument/2006/relationships/tags" Target="../tags/tag18.xml"/><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master-page34">
    <p:spTree>
      <p:nvGrpSpPr>
        <p:cNvPr id="1" name=""/>
        <p:cNvGrpSpPr/>
        <p:nvPr/>
      </p:nvGrpSpPr>
      <p:grpSpPr>
        <a:xfrm>
          <a:off x="0" y="0"/>
          <a:ext cx="0" cy="0"/>
          <a:chOff x="0" y="0"/>
          <a:chExt cx="0" cy="0"/>
        </a:xfrm>
      </p:grpSpPr>
      <p:sp>
        <p:nvSpPr>
          <p:cNvPr id="2" name="PlaceHolder 1"/>
          <p:cNvSpPr>
            <a:spLocks noGrp="1"/>
          </p:cNvSpPr>
          <p:nvPr>
            <p:ph type="title" hasCustomPrompt="1"/>
          </p:nvPr>
        </p:nvSpPr>
        <p:spPr>
          <a:xfrm>
            <a:off x="534960" y="585000"/>
            <a:ext cx="9633240" cy="942120"/>
          </a:xfrm>
          <a:prstGeom prst="rect">
            <a:avLst/>
          </a:prstGeom>
          <a:noFill/>
          <a:ln w="0">
            <a:noFill/>
          </a:ln>
        </p:spPr>
        <p:txBody>
          <a:bodyPr lIns="0" tIns="0" rIns="0" bIns="0" anchor="ctr">
            <a:noAutofit/>
          </a:bodyPr>
          <a:lstStyle>
            <a:lvl1pPr>
              <a:defRPr>
                <a:latin typeface="+mj-lt"/>
              </a:defRPr>
            </a:lvl1pPr>
          </a:lstStyle>
          <a:p>
            <a:pPr indent="0" algn="ctr">
              <a:buNone/>
            </a:pPr>
            <a:r>
              <a:rPr lang="en-US" sz="4400" b="0" u="none" strike="noStrike">
                <a:solidFill>
                  <a:srgbClr val="000000"/>
                </a:solidFill>
                <a:effectLst/>
                <a:uFillTx/>
                <a:latin typeface="Arial" panose="020B0604020202020204"/>
              </a:rPr>
              <a:t>Click to edit the title text format</a:t>
            </a:r>
            <a:endParaRPr lang="en-US" sz="4400" b="0" u="none" strike="noStrike">
              <a:solidFill>
                <a:srgbClr val="000000"/>
              </a:solidFill>
              <a:effectLst/>
              <a:uFillTx/>
              <a:latin typeface="Arial" panose="020B0604020202020204"/>
            </a:endParaRPr>
          </a:p>
        </p:txBody>
      </p:sp>
      <p:sp>
        <p:nvSpPr>
          <p:cNvPr id="3" name="PlaceHolder 2"/>
          <p:cNvSpPr>
            <a:spLocks noGrp="1"/>
          </p:cNvSpPr>
          <p:nvPr>
            <p:ph type="body" hasCustomPrompt="1"/>
          </p:nvPr>
        </p:nvSpPr>
        <p:spPr>
          <a:xfrm>
            <a:off x="534960" y="1680480"/>
            <a:ext cx="9633240" cy="3273120"/>
          </a:xfrm>
          <a:prstGeom prst="rect">
            <a:avLst/>
          </a:prstGeom>
          <a:noFill/>
          <a:ln w="0">
            <a:noFill/>
          </a:ln>
        </p:spPr>
        <p:txBody>
          <a:bodyPr lIns="0" tIns="0" rIns="0" bIns="0" anchor="t">
            <a:norm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stStyle>
          <a:p>
            <a:pPr marL="431800" indent="-323850">
              <a:spcBef>
                <a:spcPts val="1415"/>
              </a:spcBef>
              <a:buClr>
                <a:srgbClr val="000000"/>
              </a:buClr>
              <a:buSzPct val="45000"/>
              <a:buFont typeface="Wingdings" panose="05000000000000000000" pitchFamily="2" charset="2"/>
              <a:buChar char=""/>
            </a:pPr>
            <a:r>
              <a:rPr lang="en-US" sz="3200" b="0" u="none" strike="noStrike">
                <a:solidFill>
                  <a:srgbClr val="000000"/>
                </a:solidFill>
                <a:effectLst/>
                <a:uFillTx/>
                <a:latin typeface="Arial" panose="020B0604020202020204"/>
              </a:rPr>
              <a:t>Click to edit the outline text format</a:t>
            </a:r>
            <a:endParaRPr lang="en-US" sz="3200" b="0" u="none" strike="noStrike">
              <a:solidFill>
                <a:srgbClr val="000000"/>
              </a:solidFill>
              <a:effectLst/>
              <a:uFillTx/>
              <a:latin typeface="Arial" panose="020B0604020202020204"/>
            </a:endParaRPr>
          </a:p>
          <a:p>
            <a:pPr marL="864235" lvl="1" indent="-323850">
              <a:spcBef>
                <a:spcPts val="1135"/>
              </a:spcBef>
              <a:buClr>
                <a:srgbClr val="000000"/>
              </a:buClr>
              <a:buSzPct val="75000"/>
              <a:buFont typeface="Symbol" panose="05050102010706020507" charset="2"/>
              <a:buChar char=""/>
            </a:pPr>
            <a:r>
              <a:rPr lang="en-US" sz="2800" b="0" u="none" strike="noStrike">
                <a:solidFill>
                  <a:srgbClr val="000000"/>
                </a:solidFill>
                <a:effectLst/>
                <a:uFillTx/>
                <a:latin typeface="Arial" panose="020B0604020202020204"/>
              </a:rPr>
              <a:t>Second Outline Level</a:t>
            </a:r>
            <a:endParaRPr lang="en-US" sz="2800" b="0" u="none" strike="noStrike">
              <a:solidFill>
                <a:srgbClr val="000000"/>
              </a:solidFill>
              <a:effectLst/>
              <a:uFillTx/>
              <a:latin typeface="Arial" panose="020B0604020202020204"/>
            </a:endParaRPr>
          </a:p>
          <a:p>
            <a:pPr marL="1296035" lvl="2" indent="-288290">
              <a:spcBef>
                <a:spcPts val="850"/>
              </a:spcBef>
              <a:buClr>
                <a:srgbClr val="000000"/>
              </a:buClr>
              <a:buSzPct val="45000"/>
              <a:buFont typeface="Wingdings" panose="05000000000000000000" pitchFamily="2" charset="2"/>
              <a:buChar char=""/>
            </a:pPr>
            <a:r>
              <a:rPr lang="en-US" sz="2400" b="0" u="none" strike="noStrike">
                <a:solidFill>
                  <a:srgbClr val="000000"/>
                </a:solidFill>
                <a:effectLst/>
                <a:uFillTx/>
                <a:latin typeface="Arial" panose="020B0604020202020204"/>
              </a:rPr>
              <a:t>Third Outline Level</a:t>
            </a:r>
            <a:endParaRPr lang="en-US" sz="2400" b="0" u="none" strike="noStrike">
              <a:solidFill>
                <a:srgbClr val="000000"/>
              </a:solidFill>
              <a:effectLst/>
              <a:uFillTx/>
              <a:latin typeface="Arial" panose="020B0604020202020204"/>
            </a:endParaRPr>
          </a:p>
          <a:p>
            <a:pPr marL="1727835" lvl="3" indent="-215900">
              <a:spcBef>
                <a:spcPts val="565"/>
              </a:spcBef>
              <a:buClr>
                <a:srgbClr val="000000"/>
              </a:buClr>
              <a:buSzPct val="75000"/>
              <a:buFont typeface="Symbol" panose="05050102010706020507" charset="2"/>
              <a:buChar char=""/>
            </a:pPr>
            <a:r>
              <a:rPr lang="en-US" sz="2000" b="0" u="none" strike="noStrike">
                <a:solidFill>
                  <a:srgbClr val="000000"/>
                </a:solidFill>
                <a:effectLst/>
                <a:uFillTx/>
                <a:latin typeface="Arial" panose="020B0604020202020204"/>
              </a:rPr>
              <a:t>Fourth Outline Level</a:t>
            </a:r>
            <a:endParaRPr lang="en-US" sz="2000" b="0" u="none" strike="noStrike">
              <a:solidFill>
                <a:srgbClr val="000000"/>
              </a:solidFill>
              <a:effectLst/>
              <a:uFillTx/>
              <a:latin typeface="Arial" panose="020B0604020202020204"/>
            </a:endParaRPr>
          </a:p>
          <a:p>
            <a:pPr marL="2160270" lvl="4"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Fifth Outline Level</a:t>
            </a:r>
            <a:endParaRPr lang="en-US" sz="2000" b="0" u="none" strike="noStrike">
              <a:solidFill>
                <a:srgbClr val="000000"/>
              </a:solidFill>
              <a:effectLst/>
              <a:uFillTx/>
              <a:latin typeface="Arial" panose="020B0604020202020204"/>
            </a:endParaRPr>
          </a:p>
          <a:p>
            <a:pPr marL="2592070" lvl="5"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Sixth Outline Level</a:t>
            </a:r>
            <a:endParaRPr lang="en-US" sz="2000" b="0" u="none" strike="noStrike">
              <a:solidFill>
                <a:srgbClr val="000000"/>
              </a:solidFill>
              <a:effectLst/>
              <a:uFillTx/>
              <a:latin typeface="Arial" panose="020B0604020202020204"/>
            </a:endParaRPr>
          </a:p>
          <a:p>
            <a:pPr marL="3023870" lvl="6"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Seventh Outline Level</a:t>
            </a:r>
            <a:endParaRPr lang="en-US" sz="2000" b="0" u="none" strike="noStrike">
              <a:solidFill>
                <a:srgbClr val="000000"/>
              </a:solidFill>
              <a:effectLst/>
              <a:uFillTx/>
              <a:latin typeface="Arial" panose="020B0604020202020204"/>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showMasterSp="0" userDrawn="1">
  <p:cSld name="目录">
    <p:spTree>
      <p:nvGrpSpPr>
        <p:cNvPr id="1" name=""/>
        <p:cNvGrpSpPr/>
        <p:nvPr/>
      </p:nvGrpSpPr>
      <p:grpSpPr>
        <a:xfrm>
          <a:off x="0" y="0"/>
          <a:ext cx="0" cy="0"/>
          <a:chOff x="0" y="0"/>
          <a:chExt cx="0" cy="0"/>
        </a:xfrm>
      </p:grpSpPr>
      <p:sp>
        <p:nvSpPr>
          <p:cNvPr id="3" name="矩形 2"/>
          <p:cNvSpPr/>
          <p:nvPr userDrawn="1">
            <p:custDataLst>
              <p:tags r:id="rId2"/>
            </p:custDataLst>
          </p:nvPr>
        </p:nvSpPr>
        <p:spPr>
          <a:xfrm>
            <a:off x="3986" y="0"/>
            <a:ext cx="10696222" cy="6016625"/>
          </a:xfrm>
          <a:prstGeom prst="rect">
            <a:avLst/>
          </a:prstGeom>
          <a:solidFill>
            <a:schemeClr val="bg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lvl="0" algn="ctr"/>
            <a:endParaRPr lang="zh-CN" altLang="en-US" sz="1580" dirty="0"/>
          </a:p>
        </p:txBody>
      </p:sp>
      <p:sp>
        <p:nvSpPr>
          <p:cNvPr id="10" name="任意多边形: 形状 9"/>
          <p:cNvSpPr/>
          <p:nvPr userDrawn="1">
            <p:custDataLst>
              <p:tags r:id="rId3"/>
            </p:custDataLst>
          </p:nvPr>
        </p:nvSpPr>
        <p:spPr>
          <a:xfrm flipH="1">
            <a:off x="3986" y="0"/>
            <a:ext cx="10342101" cy="6016625"/>
          </a:xfrm>
          <a:custGeom>
            <a:avLst/>
            <a:gdLst>
              <a:gd name="connsiteX0" fmla="*/ 11788358 w 11788358"/>
              <a:gd name="connsiteY0" fmla="*/ 0 h 6858000"/>
              <a:gd name="connsiteX1" fmla="*/ 866727 w 11788358"/>
              <a:gd name="connsiteY1" fmla="*/ 0 h 6858000"/>
              <a:gd name="connsiteX2" fmla="*/ 710609 w 11788358"/>
              <a:gd name="connsiteY2" fmla="*/ 304815 h 6858000"/>
              <a:gd name="connsiteX3" fmla="*/ 0 w 11788358"/>
              <a:gd name="connsiteY3" fmla="*/ 3429000 h 6858000"/>
              <a:gd name="connsiteX4" fmla="*/ 710609 w 11788358"/>
              <a:gd name="connsiteY4" fmla="*/ 6553185 h 6858000"/>
              <a:gd name="connsiteX5" fmla="*/ 866727 w 11788358"/>
              <a:gd name="connsiteY5" fmla="*/ 6858000 h 6858000"/>
              <a:gd name="connsiteX6" fmla="*/ 11788358 w 1178835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88358" h="6858000">
                <a:moveTo>
                  <a:pt x="11788358" y="0"/>
                </a:moveTo>
                <a:lnTo>
                  <a:pt x="866727" y="0"/>
                </a:lnTo>
                <a:lnTo>
                  <a:pt x="710609" y="304815"/>
                </a:lnTo>
                <a:cubicBezTo>
                  <a:pt x="255207" y="1249928"/>
                  <a:pt x="0" y="2309661"/>
                  <a:pt x="0" y="3429000"/>
                </a:cubicBezTo>
                <a:cubicBezTo>
                  <a:pt x="0" y="4548340"/>
                  <a:pt x="255207" y="5608072"/>
                  <a:pt x="710609" y="6553185"/>
                </a:cubicBezTo>
                <a:lnTo>
                  <a:pt x="866727" y="6858000"/>
                </a:lnTo>
                <a:lnTo>
                  <a:pt x="11788358" y="6858000"/>
                </a:lnTo>
                <a:close/>
              </a:path>
            </a:pathLst>
          </a:custGeom>
          <a:gradFill flip="none" rotWithShape="1">
            <a:gsLst>
              <a:gs pos="1709">
                <a:schemeClr val="accent1">
                  <a:alpha val="50000"/>
                </a:schemeClr>
              </a:gs>
              <a:gs pos="100000">
                <a:schemeClr val="accent1">
                  <a:alpha val="10000"/>
                </a:schemeClr>
              </a:gs>
              <a:gs pos="74000">
                <a:schemeClr val="accent1">
                  <a:alpha val="10000"/>
                </a:schemeClr>
              </a:gs>
            </a:gsLst>
            <a:lin ang="10800000" scaled="1"/>
            <a:tileRect/>
          </a:gradFill>
          <a:ln w="19050">
            <a:gradFill flip="none" rotWithShape="1">
              <a:gsLst>
                <a:gs pos="8000">
                  <a:schemeClr val="tx2">
                    <a:alpha val="0"/>
                  </a:schemeClr>
                </a:gs>
                <a:gs pos="100000">
                  <a:schemeClr val="tx2">
                    <a:alpha val="0"/>
                  </a:schemeClr>
                </a:gs>
                <a:gs pos="31000">
                  <a:schemeClr val="tx2">
                    <a:alpha val="0"/>
                  </a:schemeClr>
                </a:gs>
                <a:gs pos="77000">
                  <a:schemeClr val="tx2">
                    <a:alpha val="2000"/>
                  </a:schemeClr>
                </a:gs>
              </a:gsLst>
              <a:lin ang="81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sz="1580" dirty="0">
              <a:solidFill>
                <a:schemeClr val="tx1"/>
              </a:solidFill>
            </a:endParaRPr>
          </a:p>
        </p:txBody>
      </p:sp>
      <p:sp>
        <p:nvSpPr>
          <p:cNvPr id="11" name="任意多边形: 形状 10"/>
          <p:cNvSpPr/>
          <p:nvPr userDrawn="1">
            <p:custDataLst>
              <p:tags r:id="rId4"/>
            </p:custDataLst>
          </p:nvPr>
        </p:nvSpPr>
        <p:spPr>
          <a:xfrm flipH="1">
            <a:off x="3986" y="0"/>
            <a:ext cx="8555415" cy="6016625"/>
          </a:xfrm>
          <a:custGeom>
            <a:avLst/>
            <a:gdLst>
              <a:gd name="connsiteX0" fmla="*/ 9751819 w 9751819"/>
              <a:gd name="connsiteY0" fmla="*/ 0 h 6858000"/>
              <a:gd name="connsiteX1" fmla="*/ 1004899 w 9751819"/>
              <a:gd name="connsiteY1" fmla="*/ 0 h 6858000"/>
              <a:gd name="connsiteX2" fmla="*/ 894228 w 9751819"/>
              <a:gd name="connsiteY2" fmla="*/ 172630 h 6858000"/>
              <a:gd name="connsiteX3" fmla="*/ 0 w 9751819"/>
              <a:gd name="connsiteY3" fmla="*/ 3375497 h 6858000"/>
              <a:gd name="connsiteX4" fmla="*/ 1054891 w 9751819"/>
              <a:gd name="connsiteY4" fmla="*/ 6828974 h 6858000"/>
              <a:gd name="connsiteX5" fmla="*/ 1075532 w 9751819"/>
              <a:gd name="connsiteY5" fmla="*/ 6858000 h 6858000"/>
              <a:gd name="connsiteX6" fmla="*/ 9751819 w 975181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1819" h="6858000">
                <a:moveTo>
                  <a:pt x="9751819" y="0"/>
                </a:moveTo>
                <a:lnTo>
                  <a:pt x="1004899" y="0"/>
                </a:lnTo>
                <a:lnTo>
                  <a:pt x="894228" y="172630"/>
                </a:lnTo>
                <a:cubicBezTo>
                  <a:pt x="326774" y="1106535"/>
                  <a:pt x="0" y="2202855"/>
                  <a:pt x="0" y="3375497"/>
                </a:cubicBezTo>
                <a:cubicBezTo>
                  <a:pt x="0" y="4654743"/>
                  <a:pt x="388888" y="5843159"/>
                  <a:pt x="1054891" y="6828974"/>
                </a:cubicBezTo>
                <a:lnTo>
                  <a:pt x="1075532" y="6858000"/>
                </a:lnTo>
                <a:lnTo>
                  <a:pt x="9751819" y="6858000"/>
                </a:lnTo>
                <a:close/>
              </a:path>
            </a:pathLst>
          </a:custGeom>
          <a:gradFill flip="none" rotWithShape="1">
            <a:gsLst>
              <a:gs pos="5000">
                <a:schemeClr val="accent1">
                  <a:alpha val="60000"/>
                </a:schemeClr>
              </a:gs>
              <a:gs pos="100000">
                <a:schemeClr val="accent1">
                  <a:alpha val="10000"/>
                </a:schemeClr>
              </a:gs>
              <a:gs pos="74000">
                <a:schemeClr val="accent1">
                  <a:alpha val="10000"/>
                </a:schemeClr>
              </a:gs>
            </a:gsLst>
            <a:lin ang="10800000" scaled="1"/>
            <a:tileRect/>
          </a:gradFill>
          <a:ln w="19050">
            <a:gradFill flip="none" rotWithShape="1">
              <a:gsLst>
                <a:gs pos="8000">
                  <a:schemeClr val="tx2">
                    <a:alpha val="0"/>
                  </a:schemeClr>
                </a:gs>
                <a:gs pos="100000">
                  <a:schemeClr val="tx2">
                    <a:alpha val="0"/>
                  </a:schemeClr>
                </a:gs>
                <a:gs pos="31000">
                  <a:schemeClr val="tx2">
                    <a:alpha val="0"/>
                  </a:schemeClr>
                </a:gs>
                <a:gs pos="77000">
                  <a:schemeClr val="tx2">
                    <a:alpha val="2000"/>
                  </a:schemeClr>
                </a:gs>
              </a:gsLst>
              <a:lin ang="81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sz="1580" dirty="0">
              <a:solidFill>
                <a:schemeClr val="tx1"/>
              </a:solidFill>
            </a:endParaRPr>
          </a:p>
        </p:txBody>
      </p:sp>
      <p:sp>
        <p:nvSpPr>
          <p:cNvPr id="5" name="椭圆 4"/>
          <p:cNvSpPr/>
          <p:nvPr userDrawn="1">
            <p:custDataLst>
              <p:tags r:id="rId5"/>
            </p:custDataLst>
          </p:nvPr>
        </p:nvSpPr>
        <p:spPr>
          <a:xfrm flipH="1">
            <a:off x="293122" y="163186"/>
            <a:ext cx="5690253" cy="5690253"/>
          </a:xfrm>
          <a:prstGeom prst="ellipse">
            <a:avLst/>
          </a:prstGeom>
          <a:gradFill>
            <a:gsLst>
              <a:gs pos="100000">
                <a:schemeClr val="tx2">
                  <a:alpha val="10000"/>
                </a:schemeClr>
              </a:gs>
              <a:gs pos="77000">
                <a:schemeClr val="tx2">
                  <a:alpha val="0"/>
                </a:schemeClr>
              </a:gs>
            </a:gsLst>
            <a:lin ang="8100000" scaled="1"/>
          </a:gradFill>
          <a:ln w="19050">
            <a:gradFill flip="none" rotWithShape="1">
              <a:gsLst>
                <a:gs pos="0">
                  <a:schemeClr val="tx2">
                    <a:alpha val="10000"/>
                  </a:schemeClr>
                </a:gs>
                <a:gs pos="100000">
                  <a:schemeClr val="tx2">
                    <a:alpha val="10000"/>
                  </a:schemeClr>
                </a:gs>
                <a:gs pos="31000">
                  <a:schemeClr val="tx2">
                    <a:alpha val="0"/>
                  </a:schemeClr>
                </a:gs>
                <a:gs pos="77000">
                  <a:schemeClr val="tx2">
                    <a:alpha val="0"/>
                  </a:schemeClr>
                </a:gs>
              </a:gsLst>
              <a:lin ang="81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solidFill>
                <a:schemeClr val="tx1"/>
              </a:solidFill>
            </a:endParaRPr>
          </a:p>
        </p:txBody>
      </p:sp>
      <p:sp>
        <p:nvSpPr>
          <p:cNvPr id="6" name="椭圆 5"/>
          <p:cNvSpPr/>
          <p:nvPr userDrawn="1">
            <p:custDataLst>
              <p:tags r:id="rId6"/>
            </p:custDataLst>
          </p:nvPr>
        </p:nvSpPr>
        <p:spPr>
          <a:xfrm flipH="1">
            <a:off x="1082569" y="952632"/>
            <a:ext cx="4111360" cy="4111360"/>
          </a:xfrm>
          <a:prstGeom prst="ellipse">
            <a:avLst/>
          </a:prstGeom>
          <a:gradFill flip="none" rotWithShape="1">
            <a:gsLst>
              <a:gs pos="55000">
                <a:schemeClr val="tx2">
                  <a:alpha val="0"/>
                </a:schemeClr>
              </a:gs>
              <a:gs pos="0">
                <a:schemeClr val="tx2">
                  <a:alpha val="20000"/>
                </a:schemeClr>
              </a:gs>
            </a:gsLst>
            <a:lin ang="10800000" scaled="1"/>
            <a:tileRect/>
          </a:gradFill>
          <a:ln w="19050">
            <a:gradFill flip="none" rotWithShape="1">
              <a:gsLst>
                <a:gs pos="35000">
                  <a:schemeClr val="tx2">
                    <a:alpha val="0"/>
                  </a:schemeClr>
                </a:gs>
                <a:gs pos="100000">
                  <a:schemeClr val="tx2">
                    <a:alpha val="10000"/>
                  </a:schemeClr>
                </a:gs>
              </a:gsLst>
              <a:lin ang="108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solidFill>
                <a:schemeClr val="tx1"/>
              </a:solidFill>
            </a:endParaRPr>
          </a:p>
        </p:txBody>
      </p:sp>
      <p:sp>
        <p:nvSpPr>
          <p:cNvPr id="12" name="任意多边形 11"/>
          <p:cNvSpPr/>
          <p:nvPr userDrawn="1">
            <p:custDataLst>
              <p:tags r:id="rId7"/>
            </p:custDataLst>
          </p:nvPr>
        </p:nvSpPr>
        <p:spPr>
          <a:xfrm flipH="1">
            <a:off x="3986" y="0"/>
            <a:ext cx="6548604" cy="601662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755" h="10800">
                <a:moveTo>
                  <a:pt x="3379" y="0"/>
                </a:moveTo>
                <a:lnTo>
                  <a:pt x="8626" y="0"/>
                </a:lnTo>
                <a:lnTo>
                  <a:pt x="8670" y="21"/>
                </a:lnTo>
                <a:cubicBezTo>
                  <a:pt x="10125" y="745"/>
                  <a:pt x="11245" y="2041"/>
                  <a:pt x="11735" y="3615"/>
                </a:cubicBezTo>
                <a:lnTo>
                  <a:pt x="11755" y="3680"/>
                </a:lnTo>
                <a:lnTo>
                  <a:pt x="11755" y="7120"/>
                </a:lnTo>
                <a:lnTo>
                  <a:pt x="11735" y="7185"/>
                </a:lnTo>
                <a:cubicBezTo>
                  <a:pt x="11245" y="8759"/>
                  <a:pt x="10125" y="10055"/>
                  <a:pt x="8670" y="10779"/>
                </a:cubicBezTo>
                <a:lnTo>
                  <a:pt x="8626" y="10800"/>
                </a:lnTo>
                <a:lnTo>
                  <a:pt x="3379" y="10800"/>
                </a:lnTo>
                <a:lnTo>
                  <a:pt x="3335" y="10779"/>
                </a:lnTo>
                <a:cubicBezTo>
                  <a:pt x="1358" y="9796"/>
                  <a:pt x="0" y="7757"/>
                  <a:pt x="0" y="5400"/>
                </a:cubicBezTo>
                <a:cubicBezTo>
                  <a:pt x="0" y="3043"/>
                  <a:pt x="1358" y="1004"/>
                  <a:pt x="3335" y="21"/>
                </a:cubicBezTo>
                <a:lnTo>
                  <a:pt x="3379" y="0"/>
                </a:lnTo>
                <a:close/>
              </a:path>
            </a:pathLst>
          </a:custGeom>
          <a:noFill/>
          <a:ln w="19050">
            <a:gradFill flip="none" rotWithShape="1">
              <a:gsLst>
                <a:gs pos="0">
                  <a:srgbClr val="D8E9FD">
                    <a:alpha val="5000"/>
                  </a:srgbClr>
                </a:gs>
                <a:gs pos="100000">
                  <a:srgbClr val="D8E9FD">
                    <a:alpha val="2000"/>
                  </a:srgbClr>
                </a:gs>
              </a:gsLst>
              <a:lin ang="108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solidFill>
                <a:schemeClr val="tx1"/>
              </a:solidFill>
            </a:endParaRPr>
          </a:p>
        </p:txBody>
      </p:sp>
      <p:sp>
        <p:nvSpPr>
          <p:cNvPr id="13" name="椭圆 12"/>
          <p:cNvSpPr/>
          <p:nvPr userDrawn="1">
            <p:custDataLst>
              <p:tags r:id="rId8"/>
            </p:custDataLst>
          </p:nvPr>
        </p:nvSpPr>
        <p:spPr>
          <a:xfrm>
            <a:off x="1931740" y="1801804"/>
            <a:ext cx="2413018" cy="2413018"/>
          </a:xfrm>
          <a:prstGeom prst="ellipse">
            <a:avLst/>
          </a:prstGeom>
          <a:gradFill flip="none" rotWithShape="1">
            <a:gsLst>
              <a:gs pos="0">
                <a:schemeClr val="tx2">
                  <a:lumMod val="75000"/>
                  <a:alpha val="40000"/>
                </a:schemeClr>
              </a:gs>
              <a:gs pos="88000">
                <a:schemeClr val="tx2">
                  <a:lumMod val="75000"/>
                  <a:alpha val="0"/>
                </a:schemeClr>
              </a:gs>
            </a:gsLst>
            <a:lin ang="0" scaled="1"/>
            <a:tileRect/>
          </a:gradFill>
          <a:ln w="12700">
            <a:gradFill flip="none" rotWithShape="1">
              <a:gsLst>
                <a:gs pos="10000">
                  <a:schemeClr val="tx2">
                    <a:alpha val="5000"/>
                  </a:schemeClr>
                </a:gs>
                <a:gs pos="31000">
                  <a:schemeClr val="tx2">
                    <a:alpha val="5000"/>
                  </a:schemeClr>
                </a:gs>
              </a:gsLst>
              <a:lin ang="10800000" scaled="1"/>
              <a:tileRect/>
            </a:gra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solidFill>
                <a:schemeClr val="tx1"/>
              </a:solidFill>
            </a:endParaRPr>
          </a:p>
        </p:txBody>
      </p:sp>
      <p:sp>
        <p:nvSpPr>
          <p:cNvPr id="14" name="圆: 空心 13"/>
          <p:cNvSpPr/>
          <p:nvPr userDrawn="1">
            <p:custDataLst>
              <p:tags r:id="rId9"/>
            </p:custDataLst>
          </p:nvPr>
        </p:nvSpPr>
        <p:spPr>
          <a:xfrm>
            <a:off x="1454962" y="1325026"/>
            <a:ext cx="3366574" cy="3366574"/>
          </a:xfrm>
          <a:prstGeom prst="donut">
            <a:avLst>
              <a:gd name="adj" fmla="val 5190"/>
            </a:avLst>
          </a:prstGeom>
          <a:gradFill flip="none" rotWithShape="1">
            <a:gsLst>
              <a:gs pos="72000">
                <a:schemeClr val="accent1">
                  <a:alpha val="10000"/>
                </a:schemeClr>
              </a:gs>
              <a:gs pos="0">
                <a:schemeClr val="accent1">
                  <a:alpha val="40000"/>
                </a:schemeClr>
              </a:gs>
            </a:gsLst>
            <a:lin ang="0" scaled="1"/>
            <a:tileRect/>
          </a:gradFill>
          <a:ln w="12700">
            <a:gradFill flip="none" rotWithShape="1">
              <a:gsLst>
                <a:gs pos="24000">
                  <a:schemeClr val="tx2">
                    <a:alpha val="2000"/>
                  </a:schemeClr>
                </a:gs>
                <a:gs pos="98000">
                  <a:schemeClr val="tx2">
                    <a:alpha val="5000"/>
                  </a:schemeClr>
                </a:gs>
              </a:gsLst>
              <a:lin ang="10800000" scaled="1"/>
              <a:tileRect/>
            </a:gra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sz="1580" dirty="0">
              <a:solidFill>
                <a:schemeClr val="tx1"/>
              </a:solidFill>
            </a:endParaRPr>
          </a:p>
        </p:txBody>
      </p:sp>
      <p:sp>
        <p:nvSpPr>
          <p:cNvPr id="2" name="标题 1"/>
          <p:cNvSpPr>
            <a:spLocks noGrp="1"/>
          </p:cNvSpPr>
          <p:nvPr>
            <p:ph type="title" hasCustomPrompt="1"/>
            <p:custDataLst>
              <p:tags r:id="rId10"/>
            </p:custDataLst>
          </p:nvPr>
        </p:nvSpPr>
        <p:spPr>
          <a:xfrm>
            <a:off x="2354237" y="2247046"/>
            <a:ext cx="1568023" cy="948455"/>
          </a:xfrm>
        </p:spPr>
        <p:txBody>
          <a:bodyPr wrap="square" anchor="b">
            <a:normAutofit/>
          </a:bodyPr>
          <a:lstStyle>
            <a:lvl1pPr algn="ctr">
              <a:defRPr sz="4210"/>
            </a:lvl1pPr>
          </a:lstStyle>
          <a:p>
            <a:r>
              <a:rPr lang="zh-CN" altLang="en-US" dirty="0"/>
              <a:t>标题</a:t>
            </a:r>
            <a:endParaRPr lang="zh-CN" altLang="en-US" dirty="0"/>
          </a:p>
        </p:txBody>
      </p:sp>
      <p:sp>
        <p:nvSpPr>
          <p:cNvPr id="7" name="日期占位符 3"/>
          <p:cNvSpPr>
            <a:spLocks noGrp="1"/>
          </p:cNvSpPr>
          <p:nvPr>
            <p:ph type="dt" sz="half" idx="10"/>
            <p:custDataLst>
              <p:tags r:id="rId11"/>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a:spLocks noGrp="1"/>
          </p:cNvSpPr>
          <p:nvPr>
            <p:ph type="ftr" sz="quarter" idx="11"/>
            <p:custDataLst>
              <p:tags r:id="rId12"/>
            </p:custDataLst>
          </p:nvPr>
        </p:nvSpPr>
        <p:spPr/>
        <p:txBody>
          <a:bodyPr/>
          <a:lstStyle/>
          <a:p>
            <a:endParaRPr lang="zh-CN" altLang="en-US"/>
          </a:p>
        </p:txBody>
      </p:sp>
      <p:sp>
        <p:nvSpPr>
          <p:cNvPr id="9" name="灯片编号占位符 5"/>
          <p:cNvSpPr>
            <a:spLocks noGrp="1"/>
          </p:cNvSpPr>
          <p:nvPr>
            <p:ph type="sldNum" sz="quarter" idx="12"/>
            <p:custDataLst>
              <p:tags r:id="rId13"/>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showMasterSp="0" userDrawn="1">
  <p:cSld name="节标题">
    <p:spTree>
      <p:nvGrpSpPr>
        <p:cNvPr id="1" name=""/>
        <p:cNvGrpSpPr/>
        <p:nvPr/>
      </p:nvGrpSpPr>
      <p:grpSpPr>
        <a:xfrm>
          <a:off x="0" y="0"/>
          <a:ext cx="0" cy="0"/>
          <a:chOff x="0" y="0"/>
          <a:chExt cx="0" cy="0"/>
        </a:xfrm>
      </p:grpSpPr>
      <p:sp>
        <p:nvSpPr>
          <p:cNvPr id="9" name="矩形 8"/>
          <p:cNvSpPr/>
          <p:nvPr userDrawn="1">
            <p:custDataLst>
              <p:tags r:id="rId2"/>
            </p:custDataLst>
          </p:nvPr>
        </p:nvSpPr>
        <p:spPr>
          <a:xfrm>
            <a:off x="3986" y="0"/>
            <a:ext cx="10696222" cy="6016625"/>
          </a:xfrm>
          <a:prstGeom prst="rect">
            <a:avLst/>
          </a:prstGeom>
          <a:solidFill>
            <a:schemeClr val="bg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lvl="0" algn="ctr"/>
            <a:endParaRPr lang="zh-CN" altLang="en-US" sz="1580"/>
          </a:p>
        </p:txBody>
      </p:sp>
      <p:sp>
        <p:nvSpPr>
          <p:cNvPr id="28" name="任意多边形: 形状 27"/>
          <p:cNvSpPr/>
          <p:nvPr userDrawn="1">
            <p:custDataLst>
              <p:tags r:id="rId3"/>
            </p:custDataLst>
          </p:nvPr>
        </p:nvSpPr>
        <p:spPr>
          <a:xfrm>
            <a:off x="3986" y="0"/>
            <a:ext cx="10696222" cy="6016625"/>
          </a:xfrm>
          <a:custGeom>
            <a:avLst/>
            <a:gdLst>
              <a:gd name="connsiteX0" fmla="*/ 0 w 12192000"/>
              <a:gd name="connsiteY0" fmla="*/ 0 h 6858000"/>
              <a:gd name="connsiteX1" fmla="*/ 6714528 w 12192000"/>
              <a:gd name="connsiteY1" fmla="*/ 0 h 6858000"/>
              <a:gd name="connsiteX2" fmla="*/ 8846903 w 12192000"/>
              <a:gd name="connsiteY2" fmla="*/ 0 h 6858000"/>
              <a:gd name="connsiteX3" fmla="*/ 10046350 w 12192000"/>
              <a:gd name="connsiteY3" fmla="*/ 0 h 6858000"/>
              <a:gd name="connsiteX4" fmla="*/ 10074290 w 12192000"/>
              <a:gd name="connsiteY4" fmla="*/ 13335 h 6858000"/>
              <a:gd name="connsiteX5" fmla="*/ 12192000 w 12192000"/>
              <a:gd name="connsiteY5" fmla="*/ 3429000 h 6858000"/>
              <a:gd name="connsiteX6" fmla="*/ 10074290 w 12192000"/>
              <a:gd name="connsiteY6" fmla="*/ 6844665 h 6858000"/>
              <a:gd name="connsiteX7" fmla="*/ 10046350 w 12192000"/>
              <a:gd name="connsiteY7" fmla="*/ 6858000 h 6858000"/>
              <a:gd name="connsiteX8" fmla="*/ 8846903 w 12192000"/>
              <a:gd name="connsiteY8" fmla="*/ 6858000 h 6858000"/>
              <a:gd name="connsiteX9" fmla="*/ 6714528 w 12192000"/>
              <a:gd name="connsiteY9" fmla="*/ 6858000 h 6858000"/>
              <a:gd name="connsiteX10" fmla="*/ 0 w 12192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0">
                <a:moveTo>
                  <a:pt x="0" y="0"/>
                </a:moveTo>
                <a:lnTo>
                  <a:pt x="6714528" y="0"/>
                </a:lnTo>
                <a:lnTo>
                  <a:pt x="8846903" y="0"/>
                </a:lnTo>
                <a:lnTo>
                  <a:pt x="10046350" y="0"/>
                </a:lnTo>
                <a:lnTo>
                  <a:pt x="10074290" y="13335"/>
                </a:lnTo>
                <a:cubicBezTo>
                  <a:pt x="11329676" y="637540"/>
                  <a:pt x="12192000" y="1932305"/>
                  <a:pt x="12192000" y="3429000"/>
                </a:cubicBezTo>
                <a:cubicBezTo>
                  <a:pt x="12192000" y="4925695"/>
                  <a:pt x="11329676" y="6220460"/>
                  <a:pt x="10074290" y="6844665"/>
                </a:cubicBezTo>
                <a:lnTo>
                  <a:pt x="10046350" y="6858000"/>
                </a:lnTo>
                <a:lnTo>
                  <a:pt x="8846903" y="6858000"/>
                </a:lnTo>
                <a:lnTo>
                  <a:pt x="6714528" y="6858000"/>
                </a:lnTo>
                <a:lnTo>
                  <a:pt x="0" y="6858000"/>
                </a:lnTo>
                <a:close/>
              </a:path>
            </a:pathLst>
          </a:custGeom>
          <a:gradFill flip="none" rotWithShape="1">
            <a:gsLst>
              <a:gs pos="12000">
                <a:schemeClr val="accent1">
                  <a:alpha val="60000"/>
                </a:schemeClr>
              </a:gs>
              <a:gs pos="100000">
                <a:schemeClr val="accent1">
                  <a:alpha val="10000"/>
                </a:schemeClr>
              </a:gs>
              <a:gs pos="67000">
                <a:schemeClr val="accent1">
                  <a:alpha val="10000"/>
                </a:schemeClr>
              </a:gs>
            </a:gsLst>
            <a:lin ang="0" scaled="1"/>
            <a:tileRect/>
          </a:gradFill>
          <a:ln w="19050">
            <a:gradFill flip="none" rotWithShape="1">
              <a:gsLst>
                <a:gs pos="8000">
                  <a:schemeClr val="tx2">
                    <a:alpha val="0"/>
                  </a:schemeClr>
                </a:gs>
                <a:gs pos="100000">
                  <a:schemeClr val="tx2">
                    <a:alpha val="0"/>
                  </a:schemeClr>
                </a:gs>
                <a:gs pos="31000">
                  <a:schemeClr val="tx2">
                    <a:alpha val="0"/>
                  </a:schemeClr>
                </a:gs>
                <a:gs pos="77000">
                  <a:schemeClr val="tx2">
                    <a:alpha val="2000"/>
                  </a:schemeClr>
                </a:gs>
              </a:gsLst>
              <a:lin ang="81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sz="1580" dirty="0">
              <a:solidFill>
                <a:schemeClr val="tx1"/>
              </a:solidFill>
            </a:endParaRPr>
          </a:p>
        </p:txBody>
      </p:sp>
      <p:sp>
        <p:nvSpPr>
          <p:cNvPr id="7" name="椭圆 6"/>
          <p:cNvSpPr/>
          <p:nvPr userDrawn="1">
            <p:custDataLst>
              <p:tags r:id="rId4"/>
            </p:custDataLst>
          </p:nvPr>
        </p:nvSpPr>
        <p:spPr>
          <a:xfrm>
            <a:off x="4581546" y="163186"/>
            <a:ext cx="5690253" cy="5690253"/>
          </a:xfrm>
          <a:prstGeom prst="ellipse">
            <a:avLst/>
          </a:prstGeom>
          <a:gradFill>
            <a:gsLst>
              <a:gs pos="100000">
                <a:schemeClr val="tx2">
                  <a:alpha val="10000"/>
                </a:schemeClr>
              </a:gs>
              <a:gs pos="77000">
                <a:schemeClr val="tx2">
                  <a:alpha val="0"/>
                </a:schemeClr>
              </a:gs>
            </a:gsLst>
            <a:lin ang="8100000" scaled="1"/>
          </a:gradFill>
          <a:ln w="19050">
            <a:gradFill flip="none" rotWithShape="1">
              <a:gsLst>
                <a:gs pos="0">
                  <a:schemeClr val="tx2">
                    <a:alpha val="10000"/>
                  </a:schemeClr>
                </a:gs>
                <a:gs pos="100000">
                  <a:schemeClr val="tx2">
                    <a:alpha val="10000"/>
                  </a:schemeClr>
                </a:gs>
                <a:gs pos="31000">
                  <a:schemeClr val="tx2">
                    <a:alpha val="0"/>
                  </a:schemeClr>
                </a:gs>
                <a:gs pos="77000">
                  <a:schemeClr val="tx2">
                    <a:alpha val="0"/>
                  </a:schemeClr>
                </a:gs>
              </a:gsLst>
              <a:lin ang="81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solidFill>
                <a:schemeClr val="tx1"/>
              </a:solidFill>
            </a:endParaRPr>
          </a:p>
        </p:txBody>
      </p:sp>
      <p:sp>
        <p:nvSpPr>
          <p:cNvPr id="10" name="椭圆 9"/>
          <p:cNvSpPr/>
          <p:nvPr userDrawn="1">
            <p:custDataLst>
              <p:tags r:id="rId5"/>
            </p:custDataLst>
          </p:nvPr>
        </p:nvSpPr>
        <p:spPr>
          <a:xfrm>
            <a:off x="5192455" y="735365"/>
            <a:ext cx="4545894" cy="4545894"/>
          </a:xfrm>
          <a:prstGeom prst="ellipse">
            <a:avLst/>
          </a:prstGeom>
          <a:gradFill flip="none" rotWithShape="1">
            <a:gsLst>
              <a:gs pos="55000">
                <a:schemeClr val="accent1">
                  <a:alpha val="0"/>
                </a:schemeClr>
              </a:gs>
              <a:gs pos="0">
                <a:schemeClr val="accent1">
                  <a:alpha val="25000"/>
                </a:schemeClr>
              </a:gs>
            </a:gsLst>
            <a:lin ang="10800000" scaled="1"/>
            <a:tileRect/>
          </a:gradFill>
          <a:ln w="19050">
            <a:gradFill flip="none" rotWithShape="1">
              <a:gsLst>
                <a:gs pos="0">
                  <a:schemeClr val="tx2">
                    <a:alpha val="10000"/>
                  </a:schemeClr>
                </a:gs>
                <a:gs pos="100000">
                  <a:schemeClr val="tx2">
                    <a:alpha val="10000"/>
                  </a:schemeClr>
                </a:gs>
                <a:gs pos="15000">
                  <a:schemeClr val="tx2">
                    <a:alpha val="0"/>
                  </a:schemeClr>
                </a:gs>
                <a:gs pos="85000">
                  <a:schemeClr val="tx2">
                    <a:alpha val="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580" dirty="0">
              <a:solidFill>
                <a:schemeClr val="tx1"/>
              </a:solidFill>
            </a:endParaRPr>
          </a:p>
        </p:txBody>
      </p:sp>
      <p:cxnSp>
        <p:nvCxnSpPr>
          <p:cNvPr id="12" name="直接连接符 11"/>
          <p:cNvCxnSpPr/>
          <p:nvPr>
            <p:custDataLst>
              <p:tags r:id="rId6"/>
            </p:custDataLst>
          </p:nvPr>
        </p:nvCxnSpPr>
        <p:spPr>
          <a:xfrm>
            <a:off x="3700852" y="2013767"/>
            <a:ext cx="1092603" cy="0"/>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3" name="弧形 12"/>
          <p:cNvSpPr/>
          <p:nvPr>
            <p:custDataLst>
              <p:tags r:id="rId7"/>
            </p:custDataLst>
          </p:nvPr>
        </p:nvSpPr>
        <p:spPr>
          <a:xfrm flipH="1" flipV="1">
            <a:off x="4632305" y="1849645"/>
            <a:ext cx="353646" cy="164008"/>
          </a:xfrm>
          <a:prstGeom prst="arc">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580"/>
          </a:p>
        </p:txBody>
      </p:sp>
      <p:sp>
        <p:nvSpPr>
          <p:cNvPr id="14" name="弧形 13"/>
          <p:cNvSpPr/>
          <p:nvPr>
            <p:custDataLst>
              <p:tags r:id="rId8"/>
            </p:custDataLst>
          </p:nvPr>
        </p:nvSpPr>
        <p:spPr>
          <a:xfrm flipH="1">
            <a:off x="4632305" y="2013883"/>
            <a:ext cx="353646" cy="164008"/>
          </a:xfrm>
          <a:prstGeom prst="arc">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580"/>
          </a:p>
        </p:txBody>
      </p:sp>
      <p:sp>
        <p:nvSpPr>
          <p:cNvPr id="15" name="空心弧 14"/>
          <p:cNvSpPr/>
          <p:nvPr userDrawn="1">
            <p:custDataLst>
              <p:tags r:id="rId9"/>
            </p:custDataLst>
          </p:nvPr>
        </p:nvSpPr>
        <p:spPr>
          <a:xfrm flipH="1">
            <a:off x="5620306" y="1201143"/>
            <a:ext cx="3614339" cy="3614339"/>
          </a:xfrm>
          <a:prstGeom prst="blockArc">
            <a:avLst>
              <a:gd name="adj1" fmla="val 3339762"/>
              <a:gd name="adj2" fmla="val 17759971"/>
              <a:gd name="adj3" fmla="val 45534"/>
            </a:avLst>
          </a:prstGeom>
          <a:gradFill flip="none" rotWithShape="1">
            <a:gsLst>
              <a:gs pos="0">
                <a:schemeClr val="tx2">
                  <a:lumMod val="75000"/>
                  <a:alpha val="40000"/>
                </a:schemeClr>
              </a:gs>
              <a:gs pos="99000">
                <a:schemeClr val="tx2">
                  <a:lumMod val="75000"/>
                  <a:alpha val="0"/>
                </a:schemeClr>
              </a:gs>
            </a:gsLst>
            <a:lin ang="0" scaled="1"/>
            <a:tileRect/>
          </a:gradFill>
          <a:ln w="12700">
            <a:gradFill flip="none" rotWithShape="1">
              <a:gsLst>
                <a:gs pos="10000">
                  <a:schemeClr val="tx2">
                    <a:alpha val="15000"/>
                  </a:schemeClr>
                </a:gs>
                <a:gs pos="31000">
                  <a:schemeClr val="tx2">
                    <a:alpha val="5000"/>
                  </a:schemeClr>
                </a:gs>
              </a:gsLst>
              <a:lin ang="10800000" scaled="1"/>
              <a:tileRect/>
            </a:gra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sz="1580" dirty="0">
              <a:solidFill>
                <a:schemeClr val="tx1"/>
              </a:solidFill>
            </a:endParaRPr>
          </a:p>
        </p:txBody>
      </p:sp>
      <p:sp>
        <p:nvSpPr>
          <p:cNvPr id="16" name="圆: 空心 15"/>
          <p:cNvSpPr/>
          <p:nvPr userDrawn="1">
            <p:custDataLst>
              <p:tags r:id="rId10"/>
            </p:custDataLst>
          </p:nvPr>
        </p:nvSpPr>
        <p:spPr>
          <a:xfrm flipH="1">
            <a:off x="6012454" y="1593291"/>
            <a:ext cx="2830042" cy="2830042"/>
          </a:xfrm>
          <a:prstGeom prst="donut">
            <a:avLst>
              <a:gd name="adj" fmla="val 5190"/>
            </a:avLst>
          </a:prstGeom>
          <a:gradFill flip="none" rotWithShape="1">
            <a:gsLst>
              <a:gs pos="72000">
                <a:schemeClr val="accent1">
                  <a:alpha val="10000"/>
                </a:schemeClr>
              </a:gs>
              <a:gs pos="0">
                <a:schemeClr val="accent1">
                  <a:alpha val="50000"/>
                </a:schemeClr>
              </a:gs>
            </a:gsLst>
            <a:lin ang="0" scaled="1"/>
            <a:tileRect/>
          </a:gradFill>
          <a:ln w="12700">
            <a:gradFill flip="none" rotWithShape="1">
              <a:gsLst>
                <a:gs pos="24000">
                  <a:schemeClr val="tx2">
                    <a:alpha val="2000"/>
                  </a:schemeClr>
                </a:gs>
                <a:gs pos="98000">
                  <a:schemeClr val="tx2">
                    <a:alpha val="5000"/>
                  </a:schemeClr>
                </a:gs>
              </a:gsLst>
              <a:lin ang="10800000" scaled="1"/>
              <a:tileRect/>
            </a:gra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sz="1580" dirty="0">
              <a:solidFill>
                <a:schemeClr val="tx1"/>
              </a:solidFill>
            </a:endParaRPr>
          </a:p>
        </p:txBody>
      </p:sp>
      <p:sp>
        <p:nvSpPr>
          <p:cNvPr id="18" name="椭圆 17"/>
          <p:cNvSpPr/>
          <p:nvPr userDrawn="1">
            <p:custDataLst>
              <p:tags r:id="rId11"/>
            </p:custDataLst>
          </p:nvPr>
        </p:nvSpPr>
        <p:spPr>
          <a:xfrm>
            <a:off x="9217535" y="871792"/>
            <a:ext cx="100277" cy="10027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580"/>
          </a:p>
        </p:txBody>
      </p:sp>
      <p:sp>
        <p:nvSpPr>
          <p:cNvPr id="19" name="椭圆 18"/>
          <p:cNvSpPr/>
          <p:nvPr userDrawn="1">
            <p:custDataLst>
              <p:tags r:id="rId12"/>
            </p:custDataLst>
          </p:nvPr>
        </p:nvSpPr>
        <p:spPr>
          <a:xfrm>
            <a:off x="9398591" y="871792"/>
            <a:ext cx="100277" cy="100277"/>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580"/>
          </a:p>
        </p:txBody>
      </p:sp>
      <p:sp>
        <p:nvSpPr>
          <p:cNvPr id="20" name="椭圆 19"/>
          <p:cNvSpPr/>
          <p:nvPr userDrawn="1">
            <p:custDataLst>
              <p:tags r:id="rId13"/>
            </p:custDataLst>
          </p:nvPr>
        </p:nvSpPr>
        <p:spPr>
          <a:xfrm>
            <a:off x="9579647" y="871792"/>
            <a:ext cx="100277" cy="100277"/>
          </a:xfrm>
          <a:prstGeom prst="ellipse">
            <a:avLst/>
          </a:prstGeom>
          <a:solidFill>
            <a:schemeClr val="tx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580"/>
          </a:p>
        </p:txBody>
      </p:sp>
      <p:sp>
        <p:nvSpPr>
          <p:cNvPr id="22" name="任意多边形: 形状 21"/>
          <p:cNvSpPr/>
          <p:nvPr>
            <p:custDataLst>
              <p:tags r:id="rId14"/>
            </p:custDataLst>
          </p:nvPr>
        </p:nvSpPr>
        <p:spPr>
          <a:xfrm flipH="1">
            <a:off x="7167764" y="2277922"/>
            <a:ext cx="971312" cy="1508219"/>
          </a:xfrm>
          <a:custGeom>
            <a:avLst/>
            <a:gdLst>
              <a:gd name="connsiteX0" fmla="*/ 951067 w 1037772"/>
              <a:gd name="connsiteY0" fmla="*/ 2112 h 1361220"/>
              <a:gd name="connsiteX1" fmla="*/ 900574 w 1037772"/>
              <a:gd name="connsiteY1" fmla="*/ 4084 h 1361220"/>
              <a:gd name="connsiteX2" fmla="*/ 78803 w 1037772"/>
              <a:gd name="connsiteY2" fmla="*/ 234841 h 1361220"/>
              <a:gd name="connsiteX3" fmla="*/ 0 w 1037772"/>
              <a:gd name="connsiteY3" fmla="*/ 338819 h 1361220"/>
              <a:gd name="connsiteX4" fmla="*/ 0 w 1037772"/>
              <a:gd name="connsiteY4" fmla="*/ 516619 h 1361220"/>
              <a:gd name="connsiteX5" fmla="*/ 0 w 1037772"/>
              <a:gd name="connsiteY5" fmla="*/ 772817 h 1361220"/>
              <a:gd name="connsiteX6" fmla="*/ 0 w 1037772"/>
              <a:gd name="connsiteY6" fmla="*/ 950617 h 1361220"/>
              <a:gd name="connsiteX7" fmla="*/ 0 w 1037772"/>
              <a:gd name="connsiteY7" fmla="*/ 1016162 h 1361220"/>
              <a:gd name="connsiteX8" fmla="*/ 1 w 1037772"/>
              <a:gd name="connsiteY8" fmla="*/ 1016167 h 1361220"/>
              <a:gd name="connsiteX9" fmla="*/ 1 w 1037772"/>
              <a:gd name="connsiteY9" fmla="*/ 1232702 h 1361220"/>
              <a:gd name="connsiteX10" fmla="*/ 128519 w 1037772"/>
              <a:gd name="connsiteY10" fmla="*/ 1361220 h 1361220"/>
              <a:gd name="connsiteX11" fmla="*/ 909254 w 1037772"/>
              <a:gd name="connsiteY11" fmla="*/ 1361220 h 1361220"/>
              <a:gd name="connsiteX12" fmla="*/ 1037772 w 1037772"/>
              <a:gd name="connsiteY12" fmla="*/ 1232702 h 1361220"/>
              <a:gd name="connsiteX13" fmla="*/ 1037772 w 1037772"/>
              <a:gd name="connsiteY13" fmla="*/ 950617 h 1361220"/>
              <a:gd name="connsiteX14" fmla="*/ 1037772 w 1037772"/>
              <a:gd name="connsiteY14" fmla="*/ 772817 h 1361220"/>
              <a:gd name="connsiteX15" fmla="*/ 1037772 w 1037772"/>
              <a:gd name="connsiteY15" fmla="*/ 719383 h 1361220"/>
              <a:gd name="connsiteX16" fmla="*/ 1037772 w 1037772"/>
              <a:gd name="connsiteY16" fmla="*/ 541583 h 1361220"/>
              <a:gd name="connsiteX17" fmla="*/ 1037771 w 1037772"/>
              <a:gd name="connsiteY17" fmla="*/ 541578 h 1361220"/>
              <a:gd name="connsiteX18" fmla="*/ 1037771 w 1037772"/>
              <a:gd name="connsiteY18" fmla="*/ 285862 h 1361220"/>
              <a:gd name="connsiteX19" fmla="*/ 1037771 w 1037772"/>
              <a:gd name="connsiteY19" fmla="*/ 108062 h 1361220"/>
              <a:gd name="connsiteX20" fmla="*/ 951067 w 1037772"/>
              <a:gd name="connsiteY20" fmla="*/ 2112 h 1361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37772" h="1361220">
                <a:moveTo>
                  <a:pt x="951067" y="2112"/>
                </a:moveTo>
                <a:cubicBezTo>
                  <a:pt x="934976" y="-1141"/>
                  <a:pt x="917793" y="-751"/>
                  <a:pt x="900574" y="4084"/>
                </a:cubicBezTo>
                <a:lnTo>
                  <a:pt x="78803" y="234841"/>
                </a:lnTo>
                <a:cubicBezTo>
                  <a:pt x="32230" y="247919"/>
                  <a:pt x="0" y="290446"/>
                  <a:pt x="0" y="338819"/>
                </a:cubicBezTo>
                <a:lnTo>
                  <a:pt x="0" y="516619"/>
                </a:lnTo>
                <a:lnTo>
                  <a:pt x="0" y="772817"/>
                </a:lnTo>
                <a:lnTo>
                  <a:pt x="0" y="950617"/>
                </a:lnTo>
                <a:lnTo>
                  <a:pt x="0" y="1016162"/>
                </a:lnTo>
                <a:lnTo>
                  <a:pt x="1" y="1016167"/>
                </a:lnTo>
                <a:lnTo>
                  <a:pt x="1" y="1232702"/>
                </a:lnTo>
                <a:cubicBezTo>
                  <a:pt x="1" y="1303681"/>
                  <a:pt x="57540" y="1361220"/>
                  <a:pt x="128519" y="1361220"/>
                </a:cubicBezTo>
                <a:lnTo>
                  <a:pt x="909254" y="1361220"/>
                </a:lnTo>
                <a:cubicBezTo>
                  <a:pt x="980233" y="1361220"/>
                  <a:pt x="1037772" y="1303681"/>
                  <a:pt x="1037772" y="1232702"/>
                </a:cubicBezTo>
                <a:lnTo>
                  <a:pt x="1037772" y="950617"/>
                </a:lnTo>
                <a:lnTo>
                  <a:pt x="1037772" y="772817"/>
                </a:lnTo>
                <a:lnTo>
                  <a:pt x="1037772" y="719383"/>
                </a:lnTo>
                <a:lnTo>
                  <a:pt x="1037772" y="541583"/>
                </a:lnTo>
                <a:lnTo>
                  <a:pt x="1037771" y="541578"/>
                </a:lnTo>
                <a:lnTo>
                  <a:pt x="1037771" y="285862"/>
                </a:lnTo>
                <a:lnTo>
                  <a:pt x="1037771" y="108062"/>
                </a:lnTo>
                <a:cubicBezTo>
                  <a:pt x="1037771" y="54409"/>
                  <a:pt x="999339" y="11869"/>
                  <a:pt x="951067" y="2112"/>
                </a:cubicBezTo>
                <a:close/>
              </a:path>
            </a:pathLst>
          </a:custGeom>
          <a:solidFill>
            <a:schemeClr val="accent3"/>
          </a:solidFill>
          <a:ln>
            <a:noFill/>
          </a:ln>
          <a:effectLst>
            <a:softEdge rad="1524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580"/>
          </a:p>
        </p:txBody>
      </p:sp>
      <p:sp>
        <p:nvSpPr>
          <p:cNvPr id="23" name="任意多边形: 形状 22"/>
          <p:cNvSpPr/>
          <p:nvPr>
            <p:custDataLst>
              <p:tags r:id="rId15"/>
            </p:custDataLst>
          </p:nvPr>
        </p:nvSpPr>
        <p:spPr>
          <a:xfrm flipH="1">
            <a:off x="7575050" y="2519833"/>
            <a:ext cx="641018" cy="1166706"/>
          </a:xfrm>
          <a:custGeom>
            <a:avLst/>
            <a:gdLst>
              <a:gd name="connsiteX0" fmla="*/ 565426 w 693938"/>
              <a:gd name="connsiteY0" fmla="*/ 0 h 1263025"/>
              <a:gd name="connsiteX1" fmla="*/ 78803 w 693938"/>
              <a:gd name="connsiteY1" fmla="*/ 136646 h 1263025"/>
              <a:gd name="connsiteX2" fmla="*/ 0 w 693938"/>
              <a:gd name="connsiteY2" fmla="*/ 240624 h 1263025"/>
              <a:gd name="connsiteX3" fmla="*/ 0 w 693938"/>
              <a:gd name="connsiteY3" fmla="*/ 418424 h 1263025"/>
              <a:gd name="connsiteX4" fmla="*/ 0 w 693938"/>
              <a:gd name="connsiteY4" fmla="*/ 674622 h 1263025"/>
              <a:gd name="connsiteX5" fmla="*/ 0 w 693938"/>
              <a:gd name="connsiteY5" fmla="*/ 852422 h 1263025"/>
              <a:gd name="connsiteX6" fmla="*/ 0 w 693938"/>
              <a:gd name="connsiteY6" fmla="*/ 917967 h 1263025"/>
              <a:gd name="connsiteX7" fmla="*/ 1 w 693938"/>
              <a:gd name="connsiteY7" fmla="*/ 917972 h 1263025"/>
              <a:gd name="connsiteX8" fmla="*/ 1 w 693938"/>
              <a:gd name="connsiteY8" fmla="*/ 1134507 h 1263025"/>
              <a:gd name="connsiteX9" fmla="*/ 128519 w 693938"/>
              <a:gd name="connsiteY9" fmla="*/ 1263025 h 1263025"/>
              <a:gd name="connsiteX10" fmla="*/ 693938 w 693938"/>
              <a:gd name="connsiteY10" fmla="*/ 1263025 h 1263025"/>
              <a:gd name="connsiteX11" fmla="*/ 643918 w 693938"/>
              <a:gd name="connsiteY11" fmla="*/ 1252927 h 1263025"/>
              <a:gd name="connsiteX12" fmla="*/ 565425 w 693938"/>
              <a:gd name="connsiteY12" fmla="*/ 1134508 h 1263025"/>
              <a:gd name="connsiteX13" fmla="*/ 565425 w 693938"/>
              <a:gd name="connsiteY13" fmla="*/ 144939 h 1263025"/>
              <a:gd name="connsiteX14" fmla="*/ 565426 w 693938"/>
              <a:gd name="connsiteY14" fmla="*/ 144934 h 126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3938" h="1263025">
                <a:moveTo>
                  <a:pt x="565426" y="0"/>
                </a:moveTo>
                <a:lnTo>
                  <a:pt x="78803" y="136646"/>
                </a:lnTo>
                <a:cubicBezTo>
                  <a:pt x="32230" y="149724"/>
                  <a:pt x="0" y="192251"/>
                  <a:pt x="0" y="240624"/>
                </a:cubicBezTo>
                <a:lnTo>
                  <a:pt x="0" y="418424"/>
                </a:lnTo>
                <a:lnTo>
                  <a:pt x="0" y="674622"/>
                </a:lnTo>
                <a:lnTo>
                  <a:pt x="0" y="852422"/>
                </a:lnTo>
                <a:lnTo>
                  <a:pt x="0" y="917967"/>
                </a:lnTo>
                <a:lnTo>
                  <a:pt x="1" y="917972"/>
                </a:lnTo>
                <a:lnTo>
                  <a:pt x="1" y="1134507"/>
                </a:lnTo>
                <a:cubicBezTo>
                  <a:pt x="1" y="1205486"/>
                  <a:pt x="57540" y="1263025"/>
                  <a:pt x="128519" y="1263025"/>
                </a:cubicBezTo>
                <a:lnTo>
                  <a:pt x="693938" y="1263025"/>
                </a:lnTo>
                <a:lnTo>
                  <a:pt x="643918" y="1252927"/>
                </a:lnTo>
                <a:cubicBezTo>
                  <a:pt x="597791" y="1233417"/>
                  <a:pt x="565425" y="1187742"/>
                  <a:pt x="565425" y="1134508"/>
                </a:cubicBezTo>
                <a:lnTo>
                  <a:pt x="565425" y="144939"/>
                </a:lnTo>
                <a:lnTo>
                  <a:pt x="565426" y="144934"/>
                </a:lnTo>
                <a:close/>
              </a:path>
            </a:pathLst>
          </a:custGeom>
          <a:gradFill flip="none" rotWithShape="1">
            <a:gsLst>
              <a:gs pos="0">
                <a:schemeClr val="accent3">
                  <a:lumMod val="60000"/>
                  <a:lumOff val="40000"/>
                </a:schemeClr>
              </a:gs>
              <a:gs pos="29000">
                <a:schemeClr val="accent3">
                  <a:lumMod val="60000"/>
                  <a:lumOff val="40000"/>
                </a:schemeClr>
              </a:gs>
              <a:gs pos="64000">
                <a:schemeClr val="accent3"/>
              </a:gs>
            </a:gsLst>
            <a:lin ang="8100000" scaled="1"/>
            <a:tileRect/>
          </a:gradFill>
          <a:ln w="6350">
            <a:gradFill flip="none" rotWithShape="1">
              <a:gsLst>
                <a:gs pos="0">
                  <a:schemeClr val="accent2">
                    <a:lumMod val="20000"/>
                    <a:lumOff val="80000"/>
                  </a:schemeClr>
                </a:gs>
                <a:gs pos="22000">
                  <a:schemeClr val="accent2">
                    <a:lumMod val="20000"/>
                    <a:lumOff val="80000"/>
                    <a:alpha val="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a:p>
        </p:txBody>
      </p:sp>
      <p:sp>
        <p:nvSpPr>
          <p:cNvPr id="24" name="任意多边形: 形状 23"/>
          <p:cNvSpPr/>
          <p:nvPr>
            <p:custDataLst>
              <p:tags r:id="rId16"/>
            </p:custDataLst>
          </p:nvPr>
        </p:nvSpPr>
        <p:spPr>
          <a:xfrm>
            <a:off x="6774274" y="2230485"/>
            <a:ext cx="910453" cy="1456053"/>
          </a:xfrm>
          <a:custGeom>
            <a:avLst/>
            <a:gdLst>
              <a:gd name="connsiteX0" fmla="*/ 951067 w 1037772"/>
              <a:gd name="connsiteY0" fmla="*/ 2112 h 1659670"/>
              <a:gd name="connsiteX1" fmla="*/ 1037771 w 1037772"/>
              <a:gd name="connsiteY1" fmla="*/ 108062 h 1659670"/>
              <a:gd name="connsiteX2" fmla="*/ 1037771 w 1037772"/>
              <a:gd name="connsiteY2" fmla="*/ 541578 h 1659670"/>
              <a:gd name="connsiteX3" fmla="*/ 1037772 w 1037772"/>
              <a:gd name="connsiteY3" fmla="*/ 541583 h 1659670"/>
              <a:gd name="connsiteX4" fmla="*/ 1037772 w 1037772"/>
              <a:gd name="connsiteY4" fmla="*/ 1531152 h 1659670"/>
              <a:gd name="connsiteX5" fmla="*/ 909254 w 1037772"/>
              <a:gd name="connsiteY5" fmla="*/ 1659670 h 1659670"/>
              <a:gd name="connsiteX6" fmla="*/ 128519 w 1037772"/>
              <a:gd name="connsiteY6" fmla="*/ 1659670 h 1659670"/>
              <a:gd name="connsiteX7" fmla="*/ 1 w 1037772"/>
              <a:gd name="connsiteY7" fmla="*/ 1531152 h 1659670"/>
              <a:gd name="connsiteX8" fmla="*/ 1 w 1037772"/>
              <a:gd name="connsiteY8" fmla="*/ 1314617 h 1659670"/>
              <a:gd name="connsiteX9" fmla="*/ 0 w 1037772"/>
              <a:gd name="connsiteY9" fmla="*/ 1314612 h 1659670"/>
              <a:gd name="connsiteX10" fmla="*/ 0 w 1037772"/>
              <a:gd name="connsiteY10" fmla="*/ 338819 h 1659670"/>
              <a:gd name="connsiteX11" fmla="*/ 78803 w 1037772"/>
              <a:gd name="connsiteY11" fmla="*/ 234841 h 1659670"/>
              <a:gd name="connsiteX12" fmla="*/ 900574 w 1037772"/>
              <a:gd name="connsiteY12" fmla="*/ 4084 h 1659670"/>
              <a:gd name="connsiteX13" fmla="*/ 951067 w 1037772"/>
              <a:gd name="connsiteY13" fmla="*/ 2112 h 1659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37772" h="1659670">
                <a:moveTo>
                  <a:pt x="951067" y="2112"/>
                </a:moveTo>
                <a:cubicBezTo>
                  <a:pt x="999339" y="11869"/>
                  <a:pt x="1037771" y="54409"/>
                  <a:pt x="1037771" y="108062"/>
                </a:cubicBezTo>
                <a:lnTo>
                  <a:pt x="1037771" y="541578"/>
                </a:lnTo>
                <a:lnTo>
                  <a:pt x="1037772" y="541583"/>
                </a:lnTo>
                <a:lnTo>
                  <a:pt x="1037772" y="1531152"/>
                </a:lnTo>
                <a:cubicBezTo>
                  <a:pt x="1037772" y="1602131"/>
                  <a:pt x="980233" y="1659670"/>
                  <a:pt x="909254" y="1659670"/>
                </a:cubicBezTo>
                <a:lnTo>
                  <a:pt x="128519" y="1659670"/>
                </a:lnTo>
                <a:cubicBezTo>
                  <a:pt x="57540" y="1659670"/>
                  <a:pt x="1" y="1602131"/>
                  <a:pt x="1" y="1531152"/>
                </a:cubicBezTo>
                <a:lnTo>
                  <a:pt x="1" y="1314617"/>
                </a:lnTo>
                <a:lnTo>
                  <a:pt x="0" y="1314612"/>
                </a:lnTo>
                <a:lnTo>
                  <a:pt x="0" y="338819"/>
                </a:lnTo>
                <a:cubicBezTo>
                  <a:pt x="0" y="290446"/>
                  <a:pt x="32230" y="247919"/>
                  <a:pt x="78803" y="234841"/>
                </a:cubicBezTo>
                <a:lnTo>
                  <a:pt x="900574" y="4084"/>
                </a:lnTo>
                <a:cubicBezTo>
                  <a:pt x="917793" y="-751"/>
                  <a:pt x="934976" y="-1141"/>
                  <a:pt x="951067" y="2112"/>
                </a:cubicBezTo>
                <a:close/>
              </a:path>
            </a:pathLst>
          </a:custGeom>
          <a:solidFill>
            <a:srgbClr val="DDF0FF">
              <a:alpha val="50000"/>
            </a:srgbClr>
          </a:solidFill>
          <a:ln w="22225">
            <a:gradFill>
              <a:gsLst>
                <a:gs pos="0">
                  <a:srgbClr val="FFFFFF"/>
                </a:gs>
                <a:gs pos="100000">
                  <a:srgbClr val="FFFFFF">
                    <a:alpha val="0"/>
                  </a:srgb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a:p>
        </p:txBody>
      </p:sp>
      <p:sp>
        <p:nvSpPr>
          <p:cNvPr id="25" name="任意多边形 24"/>
          <p:cNvSpPr/>
          <p:nvPr>
            <p:custDataLst>
              <p:tags r:id="rId17"/>
            </p:custDataLst>
          </p:nvPr>
        </p:nvSpPr>
        <p:spPr>
          <a:xfrm flipH="1">
            <a:off x="6903557" y="3218101"/>
            <a:ext cx="503714" cy="209985"/>
          </a:xfrm>
          <a:custGeom>
            <a:avLst/>
            <a:gdLst/>
            <a:ahLst/>
            <a:cxnLst>
              <a:cxn ang="3">
                <a:pos x="hc" y="t"/>
              </a:cxn>
              <a:cxn ang="cd2">
                <a:pos x="l" y="vc"/>
              </a:cxn>
              <a:cxn ang="cd4">
                <a:pos x="hc" y="b"/>
              </a:cxn>
              <a:cxn ang="0">
                <a:pos x="r" y="vc"/>
              </a:cxn>
            </a:cxnLst>
            <a:rect l="l" t="t" r="r" b="b"/>
            <a:pathLst>
              <a:path w="904" h="377">
                <a:moveTo>
                  <a:pt x="449" y="0"/>
                </a:moveTo>
                <a:lnTo>
                  <a:pt x="904" y="0"/>
                </a:lnTo>
                <a:lnTo>
                  <a:pt x="904" y="125"/>
                </a:lnTo>
                <a:lnTo>
                  <a:pt x="449" y="125"/>
                </a:lnTo>
                <a:lnTo>
                  <a:pt x="449" y="0"/>
                </a:lnTo>
                <a:close/>
                <a:moveTo>
                  <a:pt x="0" y="252"/>
                </a:moveTo>
                <a:lnTo>
                  <a:pt x="904" y="252"/>
                </a:lnTo>
                <a:lnTo>
                  <a:pt x="904" y="377"/>
                </a:lnTo>
                <a:lnTo>
                  <a:pt x="0" y="377"/>
                </a:lnTo>
                <a:lnTo>
                  <a:pt x="0" y="252"/>
                </a:lnTo>
                <a:close/>
              </a:path>
            </a:pathLst>
          </a:cu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endParaRPr lang="zh-CN" altLang="en-US" sz="1580"/>
          </a:p>
        </p:txBody>
      </p:sp>
      <p:sp>
        <p:nvSpPr>
          <p:cNvPr id="2" name="标题 1"/>
          <p:cNvSpPr>
            <a:spLocks noGrp="1"/>
          </p:cNvSpPr>
          <p:nvPr userDrawn="1">
            <p:ph type="title"/>
            <p:custDataLst>
              <p:tags r:id="rId18"/>
            </p:custDataLst>
          </p:nvPr>
        </p:nvSpPr>
        <p:spPr>
          <a:xfrm>
            <a:off x="1343120" y="2462826"/>
            <a:ext cx="4437941" cy="1279903"/>
          </a:xfrm>
        </p:spPr>
        <p:txBody>
          <a:bodyPr wrap="square" anchor="b">
            <a:normAutofit/>
          </a:bodyPr>
          <a:lstStyle>
            <a:lvl1pPr algn="l">
              <a:defRPr sz="4210"/>
            </a:lvl1pPr>
          </a:lstStyle>
          <a:p>
            <a:r>
              <a:rPr lang="zh-CN" altLang="en-US" dirty="0"/>
              <a:t>单击此处编辑母版标题样式</a:t>
            </a:r>
            <a:endParaRPr lang="zh-CN" altLang="en-US" dirty="0"/>
          </a:p>
        </p:txBody>
      </p:sp>
      <p:sp>
        <p:nvSpPr>
          <p:cNvPr id="3" name="文本占位符 2"/>
          <p:cNvSpPr>
            <a:spLocks noGrp="1"/>
          </p:cNvSpPr>
          <p:nvPr userDrawn="1">
            <p:ph type="body" idx="1" hasCustomPrompt="1"/>
            <p:custDataLst>
              <p:tags r:id="rId19"/>
            </p:custDataLst>
          </p:nvPr>
        </p:nvSpPr>
        <p:spPr>
          <a:xfrm>
            <a:off x="1343120" y="3823907"/>
            <a:ext cx="4437941" cy="821167"/>
          </a:xfrm>
        </p:spPr>
        <p:txBody>
          <a:bodyPr wrap="square">
            <a:normAutofit/>
          </a:bodyPr>
          <a:lstStyle>
            <a:lvl1pPr marL="0" indent="0" algn="l">
              <a:buNone/>
              <a:defRPr lang="zh-CN" altLang="en-US" sz="1405" b="1" kern="1200" dirty="0">
                <a:solidFill>
                  <a:schemeClr val="accent2">
                    <a:lumMod val="60000"/>
                    <a:lumOff val="40000"/>
                  </a:schemeClr>
                </a:solidFill>
                <a:latin typeface="+mn-lt"/>
                <a:ea typeface="+mn-ea"/>
                <a:cs typeface="+mn-cs"/>
              </a:defRPr>
            </a:lvl1pPr>
            <a:lvl2pPr marL="401320" indent="0">
              <a:buNone/>
              <a:defRPr sz="1755">
                <a:solidFill>
                  <a:schemeClr val="tx1">
                    <a:tint val="75000"/>
                  </a:schemeClr>
                </a:solidFill>
              </a:defRPr>
            </a:lvl2pPr>
            <a:lvl3pPr marL="802005" indent="0">
              <a:buNone/>
              <a:defRPr sz="1580">
                <a:solidFill>
                  <a:schemeClr val="tx1">
                    <a:tint val="75000"/>
                  </a:schemeClr>
                </a:solidFill>
              </a:defRPr>
            </a:lvl3pPr>
            <a:lvl4pPr marL="1203325" indent="0">
              <a:buNone/>
              <a:defRPr sz="1405">
                <a:solidFill>
                  <a:schemeClr val="tx1">
                    <a:tint val="75000"/>
                  </a:schemeClr>
                </a:solidFill>
              </a:defRPr>
            </a:lvl4pPr>
            <a:lvl5pPr marL="1604645" indent="0">
              <a:buNone/>
              <a:defRPr sz="1405">
                <a:solidFill>
                  <a:schemeClr val="tx1">
                    <a:tint val="75000"/>
                  </a:schemeClr>
                </a:solidFill>
              </a:defRPr>
            </a:lvl5pPr>
            <a:lvl6pPr marL="2005330" indent="0">
              <a:buNone/>
              <a:defRPr sz="1405">
                <a:solidFill>
                  <a:schemeClr val="tx1">
                    <a:tint val="75000"/>
                  </a:schemeClr>
                </a:solidFill>
              </a:defRPr>
            </a:lvl6pPr>
            <a:lvl7pPr marL="2406650" indent="0">
              <a:buNone/>
              <a:defRPr sz="1405">
                <a:solidFill>
                  <a:schemeClr val="tx1">
                    <a:tint val="75000"/>
                  </a:schemeClr>
                </a:solidFill>
              </a:defRPr>
            </a:lvl7pPr>
            <a:lvl8pPr marL="2807970" indent="0">
              <a:buNone/>
              <a:defRPr sz="1405">
                <a:solidFill>
                  <a:schemeClr val="tx1">
                    <a:tint val="75000"/>
                  </a:schemeClr>
                </a:solidFill>
              </a:defRPr>
            </a:lvl8pPr>
            <a:lvl9pPr marL="3208655" indent="0">
              <a:buNone/>
              <a:defRPr sz="1405">
                <a:solidFill>
                  <a:schemeClr val="tx1">
                    <a:tint val="75000"/>
                  </a:schemeClr>
                </a:solidFill>
              </a:defRPr>
            </a:lvl9pPr>
          </a:lstStyle>
          <a:p>
            <a:pPr lvl="0"/>
            <a:r>
              <a:rPr lang="zh-CN" altLang="en-US" dirty="0"/>
              <a:t>单击此处编辑副标题</a:t>
            </a:r>
            <a:endParaRPr lang="zh-CN" altLang="en-US" dirty="0"/>
          </a:p>
        </p:txBody>
      </p:sp>
      <p:sp>
        <p:nvSpPr>
          <p:cNvPr id="8" name="节编号 3"/>
          <p:cNvSpPr>
            <a:spLocks noGrp="1"/>
          </p:cNvSpPr>
          <p:nvPr userDrawn="1">
            <p:ph type="body" sz="quarter" idx="13" hasCustomPrompt="1"/>
            <p:custDataLst>
              <p:tags r:id="rId20"/>
            </p:custDataLst>
          </p:nvPr>
        </p:nvSpPr>
        <p:spPr>
          <a:xfrm>
            <a:off x="1341014" y="1350523"/>
            <a:ext cx="2295231" cy="1073833"/>
          </a:xfrm>
        </p:spPr>
        <p:txBody>
          <a:bodyPr wrap="none" anchor="b" anchorCtr="0">
            <a:normAutofit/>
          </a:bodyPr>
          <a:lstStyle>
            <a:lvl1pPr marL="0" indent="0" algn="l">
              <a:buNone/>
              <a:defRPr sz="5790" b="1">
                <a:solidFill>
                  <a:schemeClr val="accent2">
                    <a:lumMod val="60000"/>
                    <a:lumOff val="40000"/>
                  </a:schemeClr>
                </a:solidFill>
              </a:defRPr>
            </a:lvl1pPr>
          </a:lstStyle>
          <a:p>
            <a:pPr lvl="0"/>
            <a:r>
              <a:rPr lang="zh-CN" altLang="en-US" dirty="0"/>
              <a:t>节编号</a:t>
            </a:r>
            <a:endParaRPr lang="zh-CN" altLang="en-US" dirty="0"/>
          </a:p>
        </p:txBody>
      </p:sp>
      <p:sp>
        <p:nvSpPr>
          <p:cNvPr id="4" name="日期占位符 4"/>
          <p:cNvSpPr>
            <a:spLocks noGrp="1"/>
          </p:cNvSpPr>
          <p:nvPr userDrawn="1">
            <p:ph type="dt" sz="half" idx="10"/>
            <p:custDataLst>
              <p:tags r:id="rId21"/>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5"/>
          <p:cNvSpPr>
            <a:spLocks noGrp="1"/>
          </p:cNvSpPr>
          <p:nvPr userDrawn="1">
            <p:ph type="ftr" sz="quarter" idx="11"/>
            <p:custDataLst>
              <p:tags r:id="rId22"/>
            </p:custDataLst>
          </p:nvPr>
        </p:nvSpPr>
        <p:spPr/>
        <p:txBody>
          <a:bodyPr/>
          <a:lstStyle/>
          <a:p>
            <a:endParaRPr lang="zh-CN" altLang="en-US"/>
          </a:p>
        </p:txBody>
      </p:sp>
      <p:sp>
        <p:nvSpPr>
          <p:cNvPr id="6" name="灯片编号占位符 6"/>
          <p:cNvSpPr>
            <a:spLocks noGrp="1"/>
          </p:cNvSpPr>
          <p:nvPr userDrawn="1">
            <p:ph type="sldNum" sz="quarter" idx="12"/>
            <p:custDataLst>
              <p:tags r:id="rId23"/>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wrap="square" lIns="0" tIns="0" rIns="0" bIns="0" rtlCol="0" anchor="b">
            <a:normAutofit/>
          </a:bodyPr>
          <a:lstStyle>
            <a:lvl1pPr>
              <a:defRPr lang="zh-CN" altLang="en-US" dirty="0"/>
            </a:lvl1pPr>
          </a:lstStyle>
          <a:p>
            <a:pPr lvl="0"/>
            <a:r>
              <a:rPr lang="zh-CN" altLang="en-US" dirty="0"/>
              <a:t>单击此处编辑母版标题样式</a:t>
            </a:r>
            <a:endParaRPr lang="zh-CN" altLang="en-US" dirty="0"/>
          </a:p>
        </p:txBody>
      </p:sp>
      <p:sp>
        <p:nvSpPr>
          <p:cNvPr id="3" name="内容占位符 2"/>
          <p:cNvSpPr>
            <a:spLocks noGrp="1"/>
          </p:cNvSpPr>
          <p:nvPr>
            <p:ph sz="half" idx="1"/>
            <p:custDataLst>
              <p:tags r:id="rId3"/>
            </p:custDataLst>
          </p:nvPr>
        </p:nvSpPr>
        <p:spPr>
          <a:xfrm>
            <a:off x="614562" y="1142045"/>
            <a:ext cx="4670684" cy="4277655"/>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内容占位符 3"/>
          <p:cNvSpPr>
            <a:spLocks noGrp="1"/>
          </p:cNvSpPr>
          <p:nvPr>
            <p:ph sz="half" idx="2"/>
            <p:custDataLst>
              <p:tags r:id="rId4"/>
            </p:custDataLst>
          </p:nvPr>
        </p:nvSpPr>
        <p:spPr>
          <a:xfrm>
            <a:off x="5418949" y="1142045"/>
            <a:ext cx="4670684" cy="4277655"/>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日期占位符 4"/>
          <p:cNvSpPr>
            <a:spLocks noGrp="1"/>
          </p:cNvSpPr>
          <p:nvPr>
            <p:ph type="dt" sz="half" idx="10"/>
            <p:custDataLst>
              <p:tags r:id="rId5"/>
            </p:custDataLst>
          </p:nvPr>
        </p:nvSpPr>
        <p:spPr/>
        <p:txBody>
          <a:bodyPr wrap="square">
            <a:normAutofit/>
          </a:bodyPr>
          <a:lstStyle/>
          <a:p>
            <a:fld id="{5592522B-0F24-4480-B9DD-A9474A6880D6}"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3" name="文本占位符 2"/>
          <p:cNvSpPr>
            <a:spLocks noGrp="1"/>
          </p:cNvSpPr>
          <p:nvPr>
            <p:ph type="body" idx="1" hasCustomPrompt="1"/>
            <p:custDataLst>
              <p:tags r:id="rId2"/>
            </p:custDataLst>
          </p:nvPr>
        </p:nvSpPr>
        <p:spPr>
          <a:xfrm>
            <a:off x="614562" y="1142045"/>
            <a:ext cx="4670684" cy="360842"/>
          </a:xfrm>
        </p:spPr>
        <p:txBody>
          <a:bodyPr wrap="square" anchor="b">
            <a:normAutofit/>
          </a:bodyPr>
          <a:lstStyle>
            <a:lvl1pPr marL="0" indent="0">
              <a:buNone/>
              <a:defRPr sz="2105" b="1"/>
            </a:lvl1pPr>
            <a:lvl2pPr marL="401320" indent="0">
              <a:buNone/>
              <a:defRPr sz="1755" b="1"/>
            </a:lvl2pPr>
            <a:lvl3pPr marL="802005" indent="0">
              <a:buNone/>
              <a:defRPr sz="1580" b="1"/>
            </a:lvl3pPr>
            <a:lvl4pPr marL="1203325" indent="0">
              <a:buNone/>
              <a:defRPr sz="1405" b="1"/>
            </a:lvl4pPr>
            <a:lvl5pPr marL="1604645" indent="0">
              <a:buNone/>
              <a:defRPr sz="1405" b="1"/>
            </a:lvl5pPr>
            <a:lvl6pPr marL="2005330" indent="0">
              <a:buNone/>
              <a:defRPr sz="1405" b="1"/>
            </a:lvl6pPr>
            <a:lvl7pPr marL="2406650" indent="0">
              <a:buNone/>
              <a:defRPr sz="1405" b="1"/>
            </a:lvl7pPr>
            <a:lvl8pPr marL="2807970" indent="0">
              <a:buNone/>
              <a:defRPr sz="1405" b="1"/>
            </a:lvl8pPr>
            <a:lvl9pPr marL="3208655" indent="0">
              <a:buNone/>
              <a:defRPr sz="1405" b="1"/>
            </a:lvl9pPr>
          </a:lstStyle>
          <a:p>
            <a:pPr lvl="0"/>
            <a:r>
              <a:rPr lang="zh-CN" altLang="en-US" dirty="0"/>
              <a:t>单击此处编辑母版标题样式</a:t>
            </a:r>
            <a:endParaRPr lang="zh-CN" altLang="en-US" dirty="0"/>
          </a:p>
        </p:txBody>
      </p:sp>
      <p:sp>
        <p:nvSpPr>
          <p:cNvPr id="4" name="内容占位符 3"/>
          <p:cNvSpPr>
            <a:spLocks noGrp="1"/>
          </p:cNvSpPr>
          <p:nvPr>
            <p:ph sz="half" idx="2"/>
            <p:custDataLst>
              <p:tags r:id="rId3"/>
            </p:custDataLst>
          </p:nvPr>
        </p:nvSpPr>
        <p:spPr>
          <a:xfrm>
            <a:off x="614562" y="1645052"/>
            <a:ext cx="4670684" cy="3772696"/>
          </a:xfrm>
        </p:spPr>
        <p:txBody>
          <a:bodyPr wrap="square">
            <a:normAutofit/>
          </a:bodyPr>
          <a:lstStyle>
            <a:lvl1pPr>
              <a:defRPr sz="1930"/>
            </a:lvl1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文本占位符 4"/>
          <p:cNvSpPr>
            <a:spLocks noGrp="1"/>
          </p:cNvSpPr>
          <p:nvPr>
            <p:ph type="body" sz="quarter" idx="3" hasCustomPrompt="1"/>
            <p:custDataLst>
              <p:tags r:id="rId4"/>
            </p:custDataLst>
          </p:nvPr>
        </p:nvSpPr>
        <p:spPr>
          <a:xfrm>
            <a:off x="5418949" y="1142045"/>
            <a:ext cx="4670684" cy="360842"/>
          </a:xfrm>
        </p:spPr>
        <p:txBody>
          <a:bodyPr wrap="square" anchor="b">
            <a:normAutofit/>
          </a:bodyPr>
          <a:lstStyle>
            <a:lvl1pPr marL="0" indent="0">
              <a:buNone/>
              <a:defRPr sz="2105" b="1"/>
            </a:lvl1pPr>
            <a:lvl2pPr marL="401320" indent="0">
              <a:buNone/>
              <a:defRPr sz="1755" b="1"/>
            </a:lvl2pPr>
            <a:lvl3pPr marL="802005" indent="0">
              <a:buNone/>
              <a:defRPr sz="1580" b="1"/>
            </a:lvl3pPr>
            <a:lvl4pPr marL="1203325" indent="0">
              <a:buNone/>
              <a:defRPr sz="1405" b="1"/>
            </a:lvl4pPr>
            <a:lvl5pPr marL="1604645" indent="0">
              <a:buNone/>
              <a:defRPr sz="1405" b="1"/>
            </a:lvl5pPr>
            <a:lvl6pPr marL="2005330" indent="0">
              <a:buNone/>
              <a:defRPr sz="1405" b="1"/>
            </a:lvl6pPr>
            <a:lvl7pPr marL="2406650" indent="0">
              <a:buNone/>
              <a:defRPr sz="1405" b="1"/>
            </a:lvl7pPr>
            <a:lvl8pPr marL="2807970" indent="0">
              <a:buNone/>
              <a:defRPr sz="1405" b="1"/>
            </a:lvl8pPr>
            <a:lvl9pPr marL="3208655" indent="0">
              <a:buNone/>
              <a:defRPr sz="1405" b="1"/>
            </a:lvl9pPr>
          </a:lstStyle>
          <a:p>
            <a:pPr lvl="0"/>
            <a:r>
              <a:rPr lang="zh-CN" altLang="en-US" dirty="0"/>
              <a:t>单击此处编辑母版标题样式</a:t>
            </a:r>
            <a:endParaRPr lang="zh-CN" altLang="en-US" dirty="0"/>
          </a:p>
        </p:txBody>
      </p:sp>
      <p:sp>
        <p:nvSpPr>
          <p:cNvPr id="6" name="内容占位符 5"/>
          <p:cNvSpPr>
            <a:spLocks noGrp="1"/>
          </p:cNvSpPr>
          <p:nvPr>
            <p:ph sz="quarter" idx="4"/>
            <p:custDataLst>
              <p:tags r:id="rId5"/>
            </p:custDataLst>
          </p:nvPr>
        </p:nvSpPr>
        <p:spPr>
          <a:xfrm>
            <a:off x="5418949" y="1645052"/>
            <a:ext cx="4670684" cy="3772696"/>
          </a:xfrm>
        </p:spPr>
        <p:txBody>
          <a:bodyPr wrap="square">
            <a:normAutofit/>
          </a:bodyPr>
          <a:lstStyle>
            <a:lvl1pPr>
              <a:defRPr sz="1930"/>
            </a:lvl1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7" name="日期占位符 6"/>
          <p:cNvSpPr>
            <a:spLocks noGrp="1"/>
          </p:cNvSpPr>
          <p:nvPr>
            <p:ph type="dt" sz="half" idx="10"/>
            <p:custDataLst>
              <p:tags r:id="rId6"/>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wrap="square">
            <a:normAutofit/>
          </a:bodyPr>
          <a:lstStyle/>
          <a:p>
            <a:fld id="{BE5F26B5-172A-4DC2-B0B7-181CFC56B87C}" type="slidenum">
              <a:rPr lang="zh-CN" altLang="en-US" smtClean="0"/>
            </a:fld>
            <a:endParaRPr lang="zh-CN" altLang="en-US"/>
          </a:p>
        </p:txBody>
      </p:sp>
      <p:sp>
        <p:nvSpPr>
          <p:cNvPr id="10" name="标题 9"/>
          <p:cNvSpPr>
            <a:spLocks noGrp="1"/>
          </p:cNvSpPr>
          <p:nvPr>
            <p:ph type="title"/>
            <p:custDataLst>
              <p:tags r:id="rId9"/>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wrap="square">
            <a:normAutofit/>
          </a:body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dirty="0"/>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仅内容">
    <p:spTree>
      <p:nvGrpSpPr>
        <p:cNvPr id="1" name=""/>
        <p:cNvGrpSpPr/>
        <p:nvPr/>
      </p:nvGrpSpPr>
      <p:grpSpPr>
        <a:xfrm>
          <a:off x="0" y="0"/>
          <a:ext cx="0" cy="0"/>
          <a:chOff x="0" y="0"/>
          <a:chExt cx="0" cy="0"/>
        </a:xfrm>
      </p:grpSpPr>
      <p:sp>
        <p:nvSpPr>
          <p:cNvPr id="3" name="内容占位符 1"/>
          <p:cNvSpPr>
            <a:spLocks noGrp="1"/>
          </p:cNvSpPr>
          <p:nvPr>
            <p:ph idx="1"/>
            <p:custDataLst>
              <p:tags r:id="rId2"/>
            </p:custDataLst>
          </p:nvPr>
        </p:nvSpPr>
        <p:spPr>
          <a:xfrm>
            <a:off x="614562" y="315873"/>
            <a:ext cx="9476741" cy="5104104"/>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2"/>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3"/>
          <p:cNvSpPr>
            <a:spLocks noGrp="1"/>
          </p:cNvSpPr>
          <p:nvPr>
            <p:ph type="ftr" sz="quarter" idx="11"/>
            <p:custDataLst>
              <p:tags r:id="rId4"/>
            </p:custDataLst>
          </p:nvPr>
        </p:nvSpPr>
        <p:spPr/>
        <p:txBody>
          <a:bodyPr/>
          <a:lstStyle/>
          <a:p>
            <a:endParaRPr lang="zh-CN" altLang="en-US"/>
          </a:p>
        </p:txBody>
      </p:sp>
      <p:sp>
        <p:nvSpPr>
          <p:cNvPr id="6" name="灯片编号占位符 4"/>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标题和副标题">
    <p:spTree>
      <p:nvGrpSpPr>
        <p:cNvPr id="1" name=""/>
        <p:cNvGrpSpPr/>
        <p:nvPr/>
      </p:nvGrpSpPr>
      <p:grpSpPr>
        <a:xfrm>
          <a:off x="0" y="0"/>
          <a:ext cx="0" cy="0"/>
          <a:chOff x="0" y="0"/>
          <a:chExt cx="0" cy="0"/>
        </a:xfrm>
      </p:grpSpPr>
      <p:sp>
        <p:nvSpPr>
          <p:cNvPr id="3" name="文本占位符 2"/>
          <p:cNvSpPr>
            <a:spLocks noGrp="1"/>
          </p:cNvSpPr>
          <p:nvPr>
            <p:ph type="body" idx="1" hasCustomPrompt="1"/>
            <p:custDataLst>
              <p:tags r:id="rId2"/>
            </p:custDataLst>
          </p:nvPr>
        </p:nvSpPr>
        <p:spPr>
          <a:xfrm>
            <a:off x="614562" y="1142045"/>
            <a:ext cx="9474200" cy="355798"/>
          </a:xfrm>
        </p:spPr>
        <p:txBody>
          <a:bodyPr wrap="square" anchor="t">
            <a:normAutofit/>
          </a:bodyPr>
          <a:lstStyle>
            <a:lvl1pPr marL="0" indent="0">
              <a:buNone/>
              <a:defRPr sz="2105" b="0"/>
            </a:lvl1pPr>
            <a:lvl2pPr marL="401320" indent="0">
              <a:buNone/>
              <a:defRPr sz="1755" b="1"/>
            </a:lvl2pPr>
            <a:lvl3pPr marL="802005" indent="0">
              <a:buNone/>
              <a:defRPr sz="1580" b="1"/>
            </a:lvl3pPr>
            <a:lvl4pPr marL="1203325" indent="0">
              <a:buNone/>
              <a:defRPr sz="1405" b="1"/>
            </a:lvl4pPr>
            <a:lvl5pPr marL="1604645" indent="0">
              <a:buNone/>
              <a:defRPr sz="1405" b="1"/>
            </a:lvl5pPr>
            <a:lvl6pPr marL="2005330" indent="0">
              <a:buNone/>
              <a:defRPr sz="1405" b="1"/>
            </a:lvl6pPr>
            <a:lvl7pPr marL="2406650" indent="0">
              <a:buNone/>
              <a:defRPr sz="1405" b="1"/>
            </a:lvl7pPr>
            <a:lvl8pPr marL="2807970" indent="0">
              <a:buNone/>
              <a:defRPr sz="1405" b="1"/>
            </a:lvl8pPr>
            <a:lvl9pPr marL="3208655" indent="0">
              <a:buNone/>
              <a:defRPr sz="1405" b="1"/>
            </a:lvl9pPr>
          </a:lstStyle>
          <a:p>
            <a:r>
              <a:rPr lang="zh-CN" altLang="en-US" dirty="0"/>
              <a:t>单击此处编辑副标题</a:t>
            </a:r>
            <a:endParaRPr lang="zh-CN" altLang="en-US" dirty="0"/>
          </a:p>
        </p:txBody>
      </p:sp>
      <p:sp>
        <p:nvSpPr>
          <p:cNvPr id="7" name="日期占位符 3"/>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a:spLocks noGrp="1"/>
          </p:cNvSpPr>
          <p:nvPr>
            <p:ph type="ftr" sz="quarter" idx="11"/>
            <p:custDataLst>
              <p:tags r:id="rId4"/>
            </p:custDataLst>
          </p:nvPr>
        </p:nvSpPr>
        <p:spPr/>
        <p:txBody>
          <a:bodyPr/>
          <a:lstStyle/>
          <a:p>
            <a:endParaRPr lang="zh-CN" altLang="en-US"/>
          </a:p>
        </p:txBody>
      </p:sp>
      <p:sp>
        <p:nvSpPr>
          <p:cNvPr id="9" name="灯片编号占位符 5"/>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
        <p:nvSpPr>
          <p:cNvPr id="4" name="标题 3"/>
          <p:cNvSpPr>
            <a:spLocks noGrp="1"/>
          </p:cNvSpPr>
          <p:nvPr>
            <p:ph type="title"/>
            <p:custDataLst>
              <p:tags r:id="rId6"/>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showMasterSp="0" userDrawn="1">
  <p:cSld name="末尾幻灯片">
    <p:spTree>
      <p:nvGrpSpPr>
        <p:cNvPr id="1" name=""/>
        <p:cNvGrpSpPr/>
        <p:nvPr/>
      </p:nvGrpSpPr>
      <p:grpSpPr>
        <a:xfrm>
          <a:off x="0" y="0"/>
          <a:ext cx="0" cy="0"/>
          <a:chOff x="0" y="0"/>
          <a:chExt cx="0" cy="0"/>
        </a:xfrm>
      </p:grpSpPr>
      <p:sp>
        <p:nvSpPr>
          <p:cNvPr id="7" name="矩形 6"/>
          <p:cNvSpPr/>
          <p:nvPr userDrawn="1">
            <p:custDataLst>
              <p:tags r:id="rId2"/>
            </p:custDataLst>
          </p:nvPr>
        </p:nvSpPr>
        <p:spPr>
          <a:xfrm>
            <a:off x="3986" y="0"/>
            <a:ext cx="10696222" cy="6016625"/>
          </a:xfrm>
          <a:prstGeom prst="rect">
            <a:avLst/>
          </a:prstGeom>
          <a:solidFill>
            <a:schemeClr val="bg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lvl="0" algn="ctr"/>
            <a:endParaRPr lang="zh-CN" altLang="en-US" sz="1580" dirty="0"/>
          </a:p>
        </p:txBody>
      </p:sp>
      <p:sp>
        <p:nvSpPr>
          <p:cNvPr id="9" name="任意多边形: 形状 8"/>
          <p:cNvSpPr/>
          <p:nvPr userDrawn="1">
            <p:custDataLst>
              <p:tags r:id="rId3"/>
            </p:custDataLst>
          </p:nvPr>
        </p:nvSpPr>
        <p:spPr>
          <a:xfrm flipH="1">
            <a:off x="3986" y="0"/>
            <a:ext cx="10342101" cy="6016625"/>
          </a:xfrm>
          <a:custGeom>
            <a:avLst/>
            <a:gdLst>
              <a:gd name="connsiteX0" fmla="*/ 11788358 w 11788358"/>
              <a:gd name="connsiteY0" fmla="*/ 0 h 6858000"/>
              <a:gd name="connsiteX1" fmla="*/ 866727 w 11788358"/>
              <a:gd name="connsiteY1" fmla="*/ 0 h 6858000"/>
              <a:gd name="connsiteX2" fmla="*/ 710609 w 11788358"/>
              <a:gd name="connsiteY2" fmla="*/ 304815 h 6858000"/>
              <a:gd name="connsiteX3" fmla="*/ 0 w 11788358"/>
              <a:gd name="connsiteY3" fmla="*/ 3429000 h 6858000"/>
              <a:gd name="connsiteX4" fmla="*/ 710609 w 11788358"/>
              <a:gd name="connsiteY4" fmla="*/ 6553185 h 6858000"/>
              <a:gd name="connsiteX5" fmla="*/ 866727 w 11788358"/>
              <a:gd name="connsiteY5" fmla="*/ 6858000 h 6858000"/>
              <a:gd name="connsiteX6" fmla="*/ 11788358 w 1178835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88358" h="6858000">
                <a:moveTo>
                  <a:pt x="11788358" y="0"/>
                </a:moveTo>
                <a:lnTo>
                  <a:pt x="866727" y="0"/>
                </a:lnTo>
                <a:lnTo>
                  <a:pt x="710609" y="304815"/>
                </a:lnTo>
                <a:cubicBezTo>
                  <a:pt x="255207" y="1249928"/>
                  <a:pt x="0" y="2309661"/>
                  <a:pt x="0" y="3429000"/>
                </a:cubicBezTo>
                <a:cubicBezTo>
                  <a:pt x="0" y="4548340"/>
                  <a:pt x="255207" y="5608072"/>
                  <a:pt x="710609" y="6553185"/>
                </a:cubicBezTo>
                <a:lnTo>
                  <a:pt x="866727" y="6858000"/>
                </a:lnTo>
                <a:lnTo>
                  <a:pt x="11788358" y="6858000"/>
                </a:lnTo>
                <a:close/>
              </a:path>
            </a:pathLst>
          </a:custGeom>
          <a:gradFill flip="none" rotWithShape="1">
            <a:gsLst>
              <a:gs pos="3419">
                <a:schemeClr val="accent1">
                  <a:alpha val="50000"/>
                </a:schemeClr>
              </a:gs>
              <a:gs pos="100000">
                <a:schemeClr val="accent1">
                  <a:alpha val="10000"/>
                </a:schemeClr>
              </a:gs>
              <a:gs pos="74000">
                <a:schemeClr val="accent1">
                  <a:alpha val="10000"/>
                </a:schemeClr>
              </a:gs>
            </a:gsLst>
            <a:lin ang="10800000" scaled="1"/>
            <a:tileRect/>
          </a:gradFill>
          <a:ln w="19050">
            <a:gradFill flip="none" rotWithShape="1">
              <a:gsLst>
                <a:gs pos="8000">
                  <a:schemeClr val="tx2">
                    <a:alpha val="0"/>
                  </a:schemeClr>
                </a:gs>
                <a:gs pos="100000">
                  <a:schemeClr val="tx2">
                    <a:alpha val="0"/>
                  </a:schemeClr>
                </a:gs>
                <a:gs pos="31000">
                  <a:schemeClr val="tx2">
                    <a:alpha val="0"/>
                  </a:schemeClr>
                </a:gs>
                <a:gs pos="77000">
                  <a:schemeClr val="tx2">
                    <a:alpha val="2000"/>
                  </a:schemeClr>
                </a:gs>
              </a:gsLst>
              <a:lin ang="81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sz="1580" dirty="0">
              <a:solidFill>
                <a:schemeClr val="tx1"/>
              </a:solidFill>
            </a:endParaRPr>
          </a:p>
        </p:txBody>
      </p:sp>
      <p:sp>
        <p:nvSpPr>
          <p:cNvPr id="11" name="任意多边形: 形状 10"/>
          <p:cNvSpPr/>
          <p:nvPr userDrawn="1">
            <p:custDataLst>
              <p:tags r:id="rId4"/>
            </p:custDataLst>
          </p:nvPr>
        </p:nvSpPr>
        <p:spPr>
          <a:xfrm flipH="1">
            <a:off x="3986" y="0"/>
            <a:ext cx="8555415" cy="6016625"/>
          </a:xfrm>
          <a:custGeom>
            <a:avLst/>
            <a:gdLst>
              <a:gd name="connsiteX0" fmla="*/ 9751819 w 9751819"/>
              <a:gd name="connsiteY0" fmla="*/ 0 h 6858000"/>
              <a:gd name="connsiteX1" fmla="*/ 1004899 w 9751819"/>
              <a:gd name="connsiteY1" fmla="*/ 0 h 6858000"/>
              <a:gd name="connsiteX2" fmla="*/ 894228 w 9751819"/>
              <a:gd name="connsiteY2" fmla="*/ 172630 h 6858000"/>
              <a:gd name="connsiteX3" fmla="*/ 0 w 9751819"/>
              <a:gd name="connsiteY3" fmla="*/ 3375497 h 6858000"/>
              <a:gd name="connsiteX4" fmla="*/ 1054891 w 9751819"/>
              <a:gd name="connsiteY4" fmla="*/ 6828974 h 6858000"/>
              <a:gd name="connsiteX5" fmla="*/ 1075532 w 9751819"/>
              <a:gd name="connsiteY5" fmla="*/ 6858000 h 6858000"/>
              <a:gd name="connsiteX6" fmla="*/ 9751819 w 975181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1819" h="6858000">
                <a:moveTo>
                  <a:pt x="9751819" y="0"/>
                </a:moveTo>
                <a:lnTo>
                  <a:pt x="1004899" y="0"/>
                </a:lnTo>
                <a:lnTo>
                  <a:pt x="894228" y="172630"/>
                </a:lnTo>
                <a:cubicBezTo>
                  <a:pt x="326774" y="1106535"/>
                  <a:pt x="0" y="2202855"/>
                  <a:pt x="0" y="3375497"/>
                </a:cubicBezTo>
                <a:cubicBezTo>
                  <a:pt x="0" y="4654743"/>
                  <a:pt x="388888" y="5843159"/>
                  <a:pt x="1054891" y="6828974"/>
                </a:cubicBezTo>
                <a:lnTo>
                  <a:pt x="1075532" y="6858000"/>
                </a:lnTo>
                <a:lnTo>
                  <a:pt x="9751819" y="6858000"/>
                </a:lnTo>
                <a:close/>
              </a:path>
            </a:pathLst>
          </a:custGeom>
          <a:gradFill flip="none" rotWithShape="1">
            <a:gsLst>
              <a:gs pos="5000">
                <a:schemeClr val="accent1">
                  <a:alpha val="60000"/>
                </a:schemeClr>
              </a:gs>
              <a:gs pos="100000">
                <a:schemeClr val="accent1">
                  <a:alpha val="10000"/>
                </a:schemeClr>
              </a:gs>
              <a:gs pos="74000">
                <a:schemeClr val="accent1">
                  <a:alpha val="10000"/>
                </a:schemeClr>
              </a:gs>
            </a:gsLst>
            <a:lin ang="10800000" scaled="1"/>
            <a:tileRect/>
          </a:gradFill>
          <a:ln w="19050">
            <a:gradFill flip="none" rotWithShape="1">
              <a:gsLst>
                <a:gs pos="8000">
                  <a:schemeClr val="tx2">
                    <a:alpha val="0"/>
                  </a:schemeClr>
                </a:gs>
                <a:gs pos="100000">
                  <a:schemeClr val="tx2">
                    <a:alpha val="0"/>
                  </a:schemeClr>
                </a:gs>
                <a:gs pos="31000">
                  <a:schemeClr val="tx2">
                    <a:alpha val="0"/>
                  </a:schemeClr>
                </a:gs>
                <a:gs pos="77000">
                  <a:schemeClr val="tx2">
                    <a:alpha val="2000"/>
                  </a:schemeClr>
                </a:gs>
              </a:gsLst>
              <a:lin ang="81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sz="1580" dirty="0">
              <a:solidFill>
                <a:schemeClr val="tx1"/>
              </a:solidFill>
            </a:endParaRPr>
          </a:p>
        </p:txBody>
      </p:sp>
      <p:sp>
        <p:nvSpPr>
          <p:cNvPr id="12" name="椭圆 11"/>
          <p:cNvSpPr/>
          <p:nvPr userDrawn="1">
            <p:custDataLst>
              <p:tags r:id="rId5"/>
            </p:custDataLst>
          </p:nvPr>
        </p:nvSpPr>
        <p:spPr>
          <a:xfrm flipH="1">
            <a:off x="293122" y="163186"/>
            <a:ext cx="5690253" cy="5690253"/>
          </a:xfrm>
          <a:prstGeom prst="ellipse">
            <a:avLst/>
          </a:prstGeom>
          <a:gradFill>
            <a:gsLst>
              <a:gs pos="100000">
                <a:schemeClr val="tx2">
                  <a:alpha val="10000"/>
                </a:schemeClr>
              </a:gs>
              <a:gs pos="77000">
                <a:schemeClr val="tx2">
                  <a:alpha val="0"/>
                </a:schemeClr>
              </a:gs>
            </a:gsLst>
            <a:lin ang="8100000" scaled="1"/>
          </a:gradFill>
          <a:ln w="19050">
            <a:gradFill flip="none" rotWithShape="1">
              <a:gsLst>
                <a:gs pos="0">
                  <a:schemeClr val="tx2">
                    <a:alpha val="10000"/>
                  </a:schemeClr>
                </a:gs>
                <a:gs pos="100000">
                  <a:schemeClr val="tx2">
                    <a:alpha val="10000"/>
                  </a:schemeClr>
                </a:gs>
                <a:gs pos="31000">
                  <a:schemeClr val="tx2">
                    <a:alpha val="0"/>
                  </a:schemeClr>
                </a:gs>
                <a:gs pos="77000">
                  <a:schemeClr val="tx2">
                    <a:alpha val="0"/>
                  </a:schemeClr>
                </a:gs>
              </a:gsLst>
              <a:lin ang="81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solidFill>
                <a:schemeClr val="tx1"/>
              </a:solidFill>
            </a:endParaRPr>
          </a:p>
        </p:txBody>
      </p:sp>
      <p:sp>
        <p:nvSpPr>
          <p:cNvPr id="13" name="椭圆 12"/>
          <p:cNvSpPr/>
          <p:nvPr userDrawn="1">
            <p:custDataLst>
              <p:tags r:id="rId6"/>
            </p:custDataLst>
          </p:nvPr>
        </p:nvSpPr>
        <p:spPr>
          <a:xfrm flipH="1">
            <a:off x="720456" y="590520"/>
            <a:ext cx="4835586" cy="4835586"/>
          </a:xfrm>
          <a:prstGeom prst="ellipse">
            <a:avLst/>
          </a:prstGeom>
          <a:gradFill flip="none" rotWithShape="1">
            <a:gsLst>
              <a:gs pos="55000">
                <a:schemeClr val="tx2">
                  <a:alpha val="0"/>
                </a:schemeClr>
              </a:gs>
              <a:gs pos="0">
                <a:schemeClr val="tx2">
                  <a:alpha val="20000"/>
                </a:schemeClr>
              </a:gs>
            </a:gsLst>
            <a:lin ang="10800000" scaled="1"/>
            <a:tileRect/>
          </a:gradFill>
          <a:ln w="19050">
            <a:gradFill flip="none" rotWithShape="1">
              <a:gsLst>
                <a:gs pos="0">
                  <a:schemeClr val="tx2">
                    <a:alpha val="20000"/>
                  </a:schemeClr>
                </a:gs>
                <a:gs pos="100000">
                  <a:schemeClr val="tx2">
                    <a:alpha val="20000"/>
                  </a:schemeClr>
                </a:gs>
                <a:gs pos="15000">
                  <a:schemeClr val="tx2">
                    <a:alpha val="0"/>
                  </a:schemeClr>
                </a:gs>
                <a:gs pos="85000">
                  <a:schemeClr val="tx2">
                    <a:alpha val="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solidFill>
                <a:schemeClr val="tx1"/>
              </a:solidFill>
            </a:endParaRPr>
          </a:p>
        </p:txBody>
      </p:sp>
      <p:sp>
        <p:nvSpPr>
          <p:cNvPr id="15" name="任意多边形 14"/>
          <p:cNvSpPr/>
          <p:nvPr userDrawn="1">
            <p:custDataLst>
              <p:tags r:id="rId7"/>
            </p:custDataLst>
          </p:nvPr>
        </p:nvSpPr>
        <p:spPr>
          <a:xfrm flipH="1">
            <a:off x="3986" y="0"/>
            <a:ext cx="6548604" cy="601662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755" h="10800">
                <a:moveTo>
                  <a:pt x="3379" y="0"/>
                </a:moveTo>
                <a:lnTo>
                  <a:pt x="8626" y="0"/>
                </a:lnTo>
                <a:lnTo>
                  <a:pt x="8670" y="21"/>
                </a:lnTo>
                <a:cubicBezTo>
                  <a:pt x="10125" y="745"/>
                  <a:pt x="11245" y="2041"/>
                  <a:pt x="11735" y="3615"/>
                </a:cubicBezTo>
                <a:lnTo>
                  <a:pt x="11755" y="3680"/>
                </a:lnTo>
                <a:lnTo>
                  <a:pt x="11755" y="7120"/>
                </a:lnTo>
                <a:lnTo>
                  <a:pt x="11735" y="7185"/>
                </a:lnTo>
                <a:cubicBezTo>
                  <a:pt x="11245" y="8759"/>
                  <a:pt x="10125" y="10055"/>
                  <a:pt x="8670" y="10779"/>
                </a:cubicBezTo>
                <a:lnTo>
                  <a:pt x="8626" y="10800"/>
                </a:lnTo>
                <a:lnTo>
                  <a:pt x="3379" y="10800"/>
                </a:lnTo>
                <a:lnTo>
                  <a:pt x="3335" y="10779"/>
                </a:lnTo>
                <a:cubicBezTo>
                  <a:pt x="1358" y="9796"/>
                  <a:pt x="0" y="7757"/>
                  <a:pt x="0" y="5400"/>
                </a:cubicBezTo>
                <a:cubicBezTo>
                  <a:pt x="0" y="3043"/>
                  <a:pt x="1358" y="1004"/>
                  <a:pt x="3335" y="21"/>
                </a:cubicBezTo>
                <a:lnTo>
                  <a:pt x="3379" y="0"/>
                </a:lnTo>
                <a:close/>
              </a:path>
            </a:pathLst>
          </a:custGeom>
          <a:noFill/>
          <a:ln w="19050">
            <a:gradFill flip="none" rotWithShape="1">
              <a:gsLst>
                <a:gs pos="0">
                  <a:srgbClr val="D8E9FD">
                    <a:alpha val="5000"/>
                  </a:srgbClr>
                </a:gs>
                <a:gs pos="100000">
                  <a:srgbClr val="D8E9FD">
                    <a:alpha val="2000"/>
                  </a:srgbClr>
                </a:gs>
              </a:gsLst>
              <a:lin ang="108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solidFill>
                <a:schemeClr val="tx1"/>
              </a:solidFill>
            </a:endParaRPr>
          </a:p>
        </p:txBody>
      </p:sp>
      <p:sp>
        <p:nvSpPr>
          <p:cNvPr id="16" name="空心弧 15"/>
          <p:cNvSpPr/>
          <p:nvPr userDrawn="1">
            <p:custDataLst>
              <p:tags r:id="rId8"/>
            </p:custDataLst>
          </p:nvPr>
        </p:nvSpPr>
        <p:spPr>
          <a:xfrm>
            <a:off x="1331079" y="1201143"/>
            <a:ext cx="3614339" cy="3614339"/>
          </a:xfrm>
          <a:prstGeom prst="blockArc">
            <a:avLst>
              <a:gd name="adj1" fmla="val 3339762"/>
              <a:gd name="adj2" fmla="val 17759971"/>
              <a:gd name="adj3" fmla="val 45534"/>
            </a:avLst>
          </a:prstGeom>
          <a:gradFill flip="none" rotWithShape="1">
            <a:gsLst>
              <a:gs pos="0">
                <a:schemeClr val="tx2">
                  <a:lumMod val="75000"/>
                  <a:alpha val="40000"/>
                </a:schemeClr>
              </a:gs>
              <a:gs pos="99000">
                <a:schemeClr val="tx2">
                  <a:lumMod val="75000"/>
                  <a:alpha val="0"/>
                </a:schemeClr>
              </a:gs>
            </a:gsLst>
            <a:lin ang="0" scaled="1"/>
            <a:tileRect/>
          </a:gradFill>
          <a:ln w="12700">
            <a:gradFill flip="none" rotWithShape="1">
              <a:gsLst>
                <a:gs pos="10000">
                  <a:schemeClr val="tx2">
                    <a:alpha val="15000"/>
                  </a:schemeClr>
                </a:gs>
                <a:gs pos="31000">
                  <a:schemeClr val="tx2">
                    <a:alpha val="5000"/>
                  </a:schemeClr>
                </a:gs>
              </a:gsLst>
              <a:lin ang="10800000" scaled="1"/>
              <a:tileRect/>
            </a:gra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sz="1580" dirty="0">
              <a:solidFill>
                <a:schemeClr val="tx1"/>
              </a:solidFill>
            </a:endParaRPr>
          </a:p>
        </p:txBody>
      </p:sp>
      <p:sp>
        <p:nvSpPr>
          <p:cNvPr id="17" name="圆: 空心 16"/>
          <p:cNvSpPr/>
          <p:nvPr userDrawn="1">
            <p:custDataLst>
              <p:tags r:id="rId9"/>
            </p:custDataLst>
          </p:nvPr>
        </p:nvSpPr>
        <p:spPr>
          <a:xfrm>
            <a:off x="1723228" y="1593291"/>
            <a:ext cx="2830042" cy="2830042"/>
          </a:xfrm>
          <a:prstGeom prst="donut">
            <a:avLst>
              <a:gd name="adj" fmla="val 5190"/>
            </a:avLst>
          </a:prstGeom>
          <a:gradFill flip="none" rotWithShape="1">
            <a:gsLst>
              <a:gs pos="72000">
                <a:schemeClr val="accent1">
                  <a:alpha val="5000"/>
                </a:schemeClr>
              </a:gs>
              <a:gs pos="0">
                <a:schemeClr val="accent1">
                  <a:alpha val="30000"/>
                </a:schemeClr>
              </a:gs>
            </a:gsLst>
            <a:lin ang="0" scaled="1"/>
            <a:tileRect/>
          </a:gradFill>
          <a:ln w="12700">
            <a:gradFill flip="none" rotWithShape="1">
              <a:gsLst>
                <a:gs pos="24000">
                  <a:schemeClr val="tx2">
                    <a:alpha val="2000"/>
                  </a:schemeClr>
                </a:gs>
                <a:gs pos="98000">
                  <a:schemeClr val="tx2">
                    <a:alpha val="5000"/>
                  </a:schemeClr>
                </a:gs>
              </a:gsLst>
              <a:lin ang="10800000" scaled="1"/>
              <a:tileRect/>
            </a:gra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solidFill>
                <a:schemeClr val="tx1"/>
              </a:solidFill>
            </a:endParaRPr>
          </a:p>
        </p:txBody>
      </p:sp>
      <p:sp>
        <p:nvSpPr>
          <p:cNvPr id="19" name="椭圆 18"/>
          <p:cNvSpPr/>
          <p:nvPr userDrawn="1">
            <p:custDataLst>
              <p:tags r:id="rId10"/>
            </p:custDataLst>
          </p:nvPr>
        </p:nvSpPr>
        <p:spPr>
          <a:xfrm>
            <a:off x="9217535" y="871792"/>
            <a:ext cx="100277" cy="10027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580"/>
          </a:p>
        </p:txBody>
      </p:sp>
      <p:sp>
        <p:nvSpPr>
          <p:cNvPr id="21" name="椭圆 20"/>
          <p:cNvSpPr/>
          <p:nvPr userDrawn="1">
            <p:custDataLst>
              <p:tags r:id="rId11"/>
            </p:custDataLst>
          </p:nvPr>
        </p:nvSpPr>
        <p:spPr>
          <a:xfrm>
            <a:off x="9398591" y="871792"/>
            <a:ext cx="100277" cy="100277"/>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580"/>
          </a:p>
        </p:txBody>
      </p:sp>
      <p:sp>
        <p:nvSpPr>
          <p:cNvPr id="22" name="椭圆 21"/>
          <p:cNvSpPr/>
          <p:nvPr userDrawn="1">
            <p:custDataLst>
              <p:tags r:id="rId12"/>
            </p:custDataLst>
          </p:nvPr>
        </p:nvSpPr>
        <p:spPr>
          <a:xfrm>
            <a:off x="9579647" y="871792"/>
            <a:ext cx="100277" cy="100277"/>
          </a:xfrm>
          <a:prstGeom prst="ellipse">
            <a:avLst/>
          </a:prstGeom>
          <a:solidFill>
            <a:schemeClr val="tx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580"/>
          </a:p>
        </p:txBody>
      </p:sp>
      <p:sp>
        <p:nvSpPr>
          <p:cNvPr id="25" name="矩形: 圆角 24"/>
          <p:cNvSpPr/>
          <p:nvPr>
            <p:custDataLst>
              <p:tags r:id="rId13"/>
            </p:custDataLst>
          </p:nvPr>
        </p:nvSpPr>
        <p:spPr>
          <a:xfrm>
            <a:off x="2615593" y="2327984"/>
            <a:ext cx="1124632" cy="1131587"/>
          </a:xfrm>
          <a:prstGeom prst="roundRect">
            <a:avLst>
              <a:gd name="adj" fmla="val 7608"/>
            </a:avLst>
          </a:prstGeom>
          <a:solidFill>
            <a:schemeClr val="accent3"/>
          </a:solidFill>
          <a:ln>
            <a:noFill/>
          </a:ln>
          <a:effectLst>
            <a:softEdge rad="190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580"/>
          </a:p>
        </p:txBody>
      </p:sp>
      <p:sp>
        <p:nvSpPr>
          <p:cNvPr id="26" name="任意多边形: 形状 25"/>
          <p:cNvSpPr/>
          <p:nvPr>
            <p:custDataLst>
              <p:tags r:id="rId14"/>
            </p:custDataLst>
          </p:nvPr>
        </p:nvSpPr>
        <p:spPr>
          <a:xfrm>
            <a:off x="2728288" y="2272279"/>
            <a:ext cx="1031520" cy="1037899"/>
          </a:xfrm>
          <a:custGeom>
            <a:avLst/>
            <a:gdLst>
              <a:gd name="connsiteX0" fmla="*/ 89453 w 1175769"/>
              <a:gd name="connsiteY0" fmla="*/ 0 h 1183041"/>
              <a:gd name="connsiteX1" fmla="*/ 1086316 w 1175769"/>
              <a:gd name="connsiteY1" fmla="*/ 0 h 1183041"/>
              <a:gd name="connsiteX2" fmla="*/ 1175769 w 1175769"/>
              <a:gd name="connsiteY2" fmla="*/ 89453 h 1183041"/>
              <a:gd name="connsiteX3" fmla="*/ 1175769 w 1175769"/>
              <a:gd name="connsiteY3" fmla="*/ 1093588 h 1183041"/>
              <a:gd name="connsiteX4" fmla="*/ 1086316 w 1175769"/>
              <a:gd name="connsiteY4" fmla="*/ 1183041 h 1183041"/>
              <a:gd name="connsiteX5" fmla="*/ 912948 w 1175769"/>
              <a:gd name="connsiteY5" fmla="*/ 1183041 h 1183041"/>
              <a:gd name="connsiteX6" fmla="*/ 912948 w 1175769"/>
              <a:gd name="connsiteY6" fmla="*/ 386921 h 1183041"/>
              <a:gd name="connsiteX7" fmla="*/ 808959 w 1175769"/>
              <a:gd name="connsiteY7" fmla="*/ 282932 h 1183041"/>
              <a:gd name="connsiteX8" fmla="*/ 0 w 1175769"/>
              <a:gd name="connsiteY8" fmla="*/ 282932 h 1183041"/>
              <a:gd name="connsiteX9" fmla="*/ 0 w 1175769"/>
              <a:gd name="connsiteY9" fmla="*/ 89453 h 1183041"/>
              <a:gd name="connsiteX10" fmla="*/ 89453 w 1175769"/>
              <a:gd name="connsiteY10" fmla="*/ 0 h 1183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5769" h="1183041">
                <a:moveTo>
                  <a:pt x="89453" y="0"/>
                </a:moveTo>
                <a:lnTo>
                  <a:pt x="1086316" y="0"/>
                </a:lnTo>
                <a:cubicBezTo>
                  <a:pt x="1135720" y="0"/>
                  <a:pt x="1175769" y="40049"/>
                  <a:pt x="1175769" y="89453"/>
                </a:cubicBezTo>
                <a:lnTo>
                  <a:pt x="1175769" y="1093588"/>
                </a:lnTo>
                <a:cubicBezTo>
                  <a:pt x="1175769" y="1142992"/>
                  <a:pt x="1135720" y="1183041"/>
                  <a:pt x="1086316" y="1183041"/>
                </a:cubicBezTo>
                <a:lnTo>
                  <a:pt x="912948" y="1183041"/>
                </a:lnTo>
                <a:lnTo>
                  <a:pt x="912948" y="386921"/>
                </a:lnTo>
                <a:cubicBezTo>
                  <a:pt x="912948" y="329489"/>
                  <a:pt x="866391" y="282932"/>
                  <a:pt x="808959" y="282932"/>
                </a:cubicBezTo>
                <a:lnTo>
                  <a:pt x="0" y="282932"/>
                </a:lnTo>
                <a:lnTo>
                  <a:pt x="0" y="89453"/>
                </a:lnTo>
                <a:cubicBezTo>
                  <a:pt x="0" y="40049"/>
                  <a:pt x="40049" y="0"/>
                  <a:pt x="89453" y="0"/>
                </a:cubicBezTo>
                <a:close/>
              </a:path>
            </a:pathLst>
          </a:custGeom>
          <a:gradFill flip="none" rotWithShape="1">
            <a:gsLst>
              <a:gs pos="0">
                <a:schemeClr val="accent3">
                  <a:lumMod val="60000"/>
                  <a:lumOff val="40000"/>
                </a:schemeClr>
              </a:gs>
              <a:gs pos="29000">
                <a:schemeClr val="accent3">
                  <a:lumMod val="60000"/>
                  <a:lumOff val="40000"/>
                </a:schemeClr>
              </a:gs>
              <a:gs pos="64000">
                <a:schemeClr val="accent3"/>
              </a:gs>
            </a:gsLst>
            <a:lin ang="8100000" scaled="1"/>
            <a:tileRect/>
          </a:gradFill>
          <a:ln w="6350">
            <a:gradFill flip="none" rotWithShape="1">
              <a:gsLst>
                <a:gs pos="0">
                  <a:schemeClr val="accent2">
                    <a:lumMod val="20000"/>
                    <a:lumOff val="80000"/>
                  </a:schemeClr>
                </a:gs>
                <a:gs pos="45000">
                  <a:schemeClr val="accent2">
                    <a:lumMod val="20000"/>
                    <a:lumOff val="80000"/>
                    <a:alpha val="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a:p>
        </p:txBody>
      </p:sp>
      <p:sp>
        <p:nvSpPr>
          <p:cNvPr id="27" name="矩形: 圆角 26"/>
          <p:cNvSpPr/>
          <p:nvPr>
            <p:custDataLst>
              <p:tags r:id="rId15"/>
            </p:custDataLst>
          </p:nvPr>
        </p:nvSpPr>
        <p:spPr>
          <a:xfrm>
            <a:off x="2311979" y="2520499"/>
            <a:ext cx="1217252" cy="1199146"/>
          </a:xfrm>
          <a:prstGeom prst="roundRect">
            <a:avLst>
              <a:gd name="adj" fmla="val 7608"/>
            </a:avLst>
          </a:prstGeom>
          <a:solidFill>
            <a:srgbClr val="DDF0FF">
              <a:alpha val="50000"/>
            </a:srgbClr>
          </a:solidFill>
          <a:ln w="22225">
            <a:gradFill>
              <a:gsLst>
                <a:gs pos="0">
                  <a:srgbClr val="FFFFFF"/>
                </a:gs>
                <a:gs pos="100000">
                  <a:srgbClr val="FFFFFF">
                    <a:alpha val="0"/>
                  </a:srgb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a:p>
        </p:txBody>
      </p:sp>
      <p:sp>
        <p:nvSpPr>
          <p:cNvPr id="29" name="任意多边形 28"/>
          <p:cNvSpPr/>
          <p:nvPr>
            <p:custDataLst>
              <p:tags r:id="rId16"/>
            </p:custDataLst>
          </p:nvPr>
        </p:nvSpPr>
        <p:spPr>
          <a:xfrm rot="5400000" flipH="1">
            <a:off x="2616533" y="2850863"/>
            <a:ext cx="608144" cy="538418"/>
          </a:xfrm>
          <a:custGeom>
            <a:avLst/>
            <a:gdLst/>
            <a:ahLst/>
            <a:cxnLst>
              <a:cxn ang="3">
                <a:pos x="hc" y="t"/>
              </a:cxn>
              <a:cxn ang="cd2">
                <a:pos x="l" y="vc"/>
              </a:cxn>
              <a:cxn ang="cd4">
                <a:pos x="hc" y="b"/>
              </a:cxn>
              <a:cxn ang="0">
                <a:pos x="r" y="vc"/>
              </a:cxn>
            </a:cxnLst>
            <a:rect l="l" t="t" r="r" b="b"/>
            <a:pathLst>
              <a:path w="1092" h="966">
                <a:moveTo>
                  <a:pt x="0" y="0"/>
                </a:moveTo>
                <a:lnTo>
                  <a:pt x="792" y="0"/>
                </a:lnTo>
                <a:lnTo>
                  <a:pt x="792" y="170"/>
                </a:lnTo>
                <a:lnTo>
                  <a:pt x="0" y="170"/>
                </a:lnTo>
                <a:lnTo>
                  <a:pt x="0" y="0"/>
                </a:lnTo>
                <a:close/>
                <a:moveTo>
                  <a:pt x="0" y="398"/>
                </a:moveTo>
                <a:lnTo>
                  <a:pt x="1092" y="398"/>
                </a:lnTo>
                <a:lnTo>
                  <a:pt x="1092" y="568"/>
                </a:lnTo>
                <a:lnTo>
                  <a:pt x="0" y="568"/>
                </a:lnTo>
                <a:lnTo>
                  <a:pt x="0" y="398"/>
                </a:lnTo>
                <a:close/>
                <a:moveTo>
                  <a:pt x="0" y="796"/>
                </a:moveTo>
                <a:lnTo>
                  <a:pt x="550" y="796"/>
                </a:lnTo>
                <a:lnTo>
                  <a:pt x="550" y="966"/>
                </a:lnTo>
                <a:lnTo>
                  <a:pt x="0" y="966"/>
                </a:lnTo>
                <a:lnTo>
                  <a:pt x="0" y="796"/>
                </a:lnTo>
                <a:close/>
              </a:path>
            </a:pathLst>
          </a:cu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a:p>
        </p:txBody>
      </p:sp>
      <p:sp>
        <p:nvSpPr>
          <p:cNvPr id="2" name="标题 1"/>
          <p:cNvSpPr>
            <a:spLocks noGrp="1"/>
          </p:cNvSpPr>
          <p:nvPr>
            <p:ph type="ctrTitle"/>
            <p:custDataLst>
              <p:tags r:id="rId17"/>
            </p:custDataLst>
          </p:nvPr>
        </p:nvSpPr>
        <p:spPr>
          <a:xfrm>
            <a:off x="4199158" y="2303663"/>
            <a:ext cx="5592454" cy="1423120"/>
          </a:xfrm>
        </p:spPr>
        <p:txBody>
          <a:bodyPr wrap="square" anchor="t" anchorCtr="0">
            <a:normAutofit/>
          </a:bodyPr>
          <a:lstStyle>
            <a:lvl1pPr algn="l">
              <a:lnSpc>
                <a:spcPct val="100000"/>
              </a:lnSpc>
              <a:defRPr sz="4740"/>
            </a:lvl1pPr>
          </a:lstStyle>
          <a:p>
            <a:r>
              <a:rPr lang="zh-CN" altLang="en-US" dirty="0"/>
              <a:t>单击此处编辑母版标题样式</a:t>
            </a:r>
            <a:endParaRPr lang="zh-CN" altLang="en-US" dirty="0"/>
          </a:p>
        </p:txBody>
      </p:sp>
      <p:sp>
        <p:nvSpPr>
          <p:cNvPr id="3" name="副标题 2"/>
          <p:cNvSpPr>
            <a:spLocks noGrp="1"/>
          </p:cNvSpPr>
          <p:nvPr>
            <p:ph type="subTitle" idx="1" hasCustomPrompt="1"/>
            <p:custDataLst>
              <p:tags r:id="rId18"/>
            </p:custDataLst>
          </p:nvPr>
        </p:nvSpPr>
        <p:spPr>
          <a:xfrm>
            <a:off x="4199158" y="1698610"/>
            <a:ext cx="5592454" cy="498319"/>
          </a:xfrm>
        </p:spPr>
        <p:txBody>
          <a:bodyPr wrap="square" anchor="b" anchorCtr="0">
            <a:normAutofit/>
          </a:bodyPr>
          <a:lstStyle>
            <a:lvl1pPr marL="0" indent="0" algn="l">
              <a:lnSpc>
                <a:spcPct val="100000"/>
              </a:lnSpc>
              <a:buNone/>
              <a:defRPr sz="1405" b="1">
                <a:solidFill>
                  <a:schemeClr val="accent2">
                    <a:lumMod val="60000"/>
                    <a:lumOff val="40000"/>
                  </a:schemeClr>
                </a:solidFill>
              </a:defRPr>
            </a:lvl1pPr>
            <a:lvl2pPr marL="401320" indent="0" algn="ctr">
              <a:buNone/>
              <a:defRPr sz="1755"/>
            </a:lvl2pPr>
            <a:lvl3pPr marL="802005" indent="0" algn="ctr">
              <a:buNone/>
              <a:defRPr sz="1580"/>
            </a:lvl3pPr>
            <a:lvl4pPr marL="1203325" indent="0" algn="ctr">
              <a:buNone/>
              <a:defRPr sz="1405"/>
            </a:lvl4pPr>
            <a:lvl5pPr marL="1604645" indent="0" algn="ctr">
              <a:buNone/>
              <a:defRPr sz="1405"/>
            </a:lvl5pPr>
            <a:lvl6pPr marL="2005330" indent="0" algn="ctr">
              <a:buNone/>
              <a:defRPr sz="1405"/>
            </a:lvl6pPr>
            <a:lvl7pPr marL="2406650" indent="0" algn="ctr">
              <a:buNone/>
              <a:defRPr sz="1405"/>
            </a:lvl7pPr>
            <a:lvl8pPr marL="2807970" indent="0" algn="ctr">
              <a:buNone/>
              <a:defRPr sz="1405"/>
            </a:lvl8pPr>
            <a:lvl9pPr marL="3208655" indent="0" algn="ctr">
              <a:buNone/>
              <a:defRPr sz="1405"/>
            </a:lvl9pPr>
          </a:lstStyle>
          <a:p>
            <a:r>
              <a:rPr lang="zh-CN" altLang="en-US" dirty="0"/>
              <a:t>单击此处编辑副标题</a:t>
            </a:r>
            <a:endParaRPr lang="zh-CN" altLang="en-US" dirty="0"/>
          </a:p>
        </p:txBody>
      </p:sp>
      <p:sp>
        <p:nvSpPr>
          <p:cNvPr id="4" name="日期占位符 3"/>
          <p:cNvSpPr>
            <a:spLocks noGrp="1"/>
          </p:cNvSpPr>
          <p:nvPr>
            <p:ph type="dt" sz="half" idx="10"/>
            <p:custDataLst>
              <p:tags r:id="rId19"/>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20"/>
            </p:custDataLst>
          </p:nvPr>
        </p:nvSpPr>
        <p:spPr/>
        <p:txBody>
          <a:bodyPr/>
          <a:lstStyle/>
          <a:p>
            <a:endParaRPr lang="zh-CN" altLang="en-US"/>
          </a:p>
        </p:txBody>
      </p:sp>
      <p:sp>
        <p:nvSpPr>
          <p:cNvPr id="6" name="灯片编号占位符 5"/>
          <p:cNvSpPr>
            <a:spLocks noGrp="1"/>
          </p:cNvSpPr>
          <p:nvPr>
            <p:ph type="sldNum" sz="quarter" idx="12"/>
            <p:custDataLst>
              <p:tags r:id="rId21"/>
            </p:custDataLst>
          </p:nvPr>
        </p:nvSpPr>
        <p:spPr>
          <a:xfrm>
            <a:off x="7558193" y="5576520"/>
            <a:ext cx="2406650" cy="320330"/>
          </a:xfrm>
        </p:spPr>
        <p:txBody>
          <a:bodyPr wrap="square">
            <a:normAutofit/>
          </a:bodyPr>
          <a:lstStyle/>
          <a:p>
            <a:fld id="{BE5F26B5-172A-4DC2-B0B7-181CFC56B87C}" type="slidenum">
              <a:rPr lang="zh-CN" altLang="en-US" smtClean="0"/>
            </a:fld>
            <a:endParaRPr lang="zh-CN" altLang="en-US"/>
          </a:p>
        </p:txBody>
      </p:sp>
      <p:sp>
        <p:nvSpPr>
          <p:cNvPr id="24" name="署名占位符 10"/>
          <p:cNvSpPr>
            <a:spLocks noGrp="1"/>
          </p:cNvSpPr>
          <p:nvPr>
            <p:ph type="body" sz="quarter" idx="17" hasCustomPrompt="1"/>
            <p:custDataLst>
              <p:tags r:id="rId22"/>
            </p:custDataLst>
          </p:nvPr>
        </p:nvSpPr>
        <p:spPr>
          <a:xfrm>
            <a:off x="5552875" y="3766369"/>
            <a:ext cx="2526667" cy="325835"/>
          </a:xfrm>
        </p:spPr>
        <p:txBody>
          <a:bodyPr wrap="square" anchor="ctr">
            <a:normAutofit/>
          </a:bodyPr>
          <a:lstStyle>
            <a:lvl1pPr marL="0" indent="0" algn="l">
              <a:lnSpc>
                <a:spcPct val="100000"/>
              </a:lnSpc>
              <a:buNone/>
              <a:defRPr sz="1230"/>
            </a:lvl1pPr>
          </a:lstStyle>
          <a:p>
            <a:pPr lvl="0"/>
            <a:r>
              <a:rPr lang="zh-CN" altLang="en-US" dirty="0"/>
              <a:t>署名</a:t>
            </a:r>
            <a:endParaRPr lang="zh-CN" altLang="en-US" dirty="0"/>
          </a:p>
        </p:txBody>
      </p:sp>
      <p:cxnSp>
        <p:nvCxnSpPr>
          <p:cNvPr id="33" name="直接连接符 32"/>
          <p:cNvCxnSpPr/>
          <p:nvPr>
            <p:custDataLst>
              <p:tags r:id="rId23"/>
            </p:custDataLst>
          </p:nvPr>
        </p:nvCxnSpPr>
        <p:spPr>
          <a:xfrm>
            <a:off x="4226766" y="3929286"/>
            <a:ext cx="1092603" cy="0"/>
          </a:xfrm>
          <a:prstGeom prst="line">
            <a:avLst/>
          </a:prstGeom>
          <a:ln w="19050" cap="rnd">
            <a:solidFill>
              <a:schemeClr val="tx1"/>
            </a:solidFill>
            <a:round/>
          </a:ln>
        </p:spPr>
        <p:style>
          <a:lnRef idx="1">
            <a:schemeClr val="accent1"/>
          </a:lnRef>
          <a:fillRef idx="0">
            <a:schemeClr val="accent1"/>
          </a:fillRef>
          <a:effectRef idx="0">
            <a:schemeClr val="accent1"/>
          </a:effectRef>
          <a:fontRef idx="minor">
            <a:schemeClr val="tx1"/>
          </a:fontRef>
        </p:style>
      </p:cxnSp>
      <p:sp>
        <p:nvSpPr>
          <p:cNvPr id="36" name="弧形 35"/>
          <p:cNvSpPr/>
          <p:nvPr>
            <p:custDataLst>
              <p:tags r:id="rId24"/>
            </p:custDataLst>
          </p:nvPr>
        </p:nvSpPr>
        <p:spPr>
          <a:xfrm flipH="1" flipV="1">
            <a:off x="5158219" y="3765163"/>
            <a:ext cx="353646" cy="164008"/>
          </a:xfrm>
          <a:prstGeom prst="arc">
            <a:avLst/>
          </a:prstGeom>
          <a:ln w="19050" cap="rnd">
            <a:solidFill>
              <a:schemeClr val="tx1"/>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580"/>
          </a:p>
        </p:txBody>
      </p:sp>
      <p:sp>
        <p:nvSpPr>
          <p:cNvPr id="38" name="弧形 37"/>
          <p:cNvSpPr/>
          <p:nvPr>
            <p:custDataLst>
              <p:tags r:id="rId25"/>
            </p:custDataLst>
          </p:nvPr>
        </p:nvSpPr>
        <p:spPr>
          <a:xfrm flipH="1">
            <a:off x="5158219" y="3929402"/>
            <a:ext cx="353646" cy="164008"/>
          </a:xfrm>
          <a:prstGeom prst="arc">
            <a:avLst/>
          </a:prstGeom>
          <a:ln w="19050" cap="rnd">
            <a:solidFill>
              <a:schemeClr val="tx1"/>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58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master-page3">
    <p:spTree>
      <p:nvGrpSpPr>
        <p:cNvPr id="1" name=""/>
        <p:cNvGrpSpPr/>
        <p:nvPr/>
      </p:nvGrpSpPr>
      <p:grpSpPr>
        <a:xfrm>
          <a:off x="0" y="0"/>
          <a:ext cx="0" cy="0"/>
          <a:chOff x="0" y="0"/>
          <a:chExt cx="0" cy="0"/>
        </a:xfrm>
      </p:grpSpPr>
      <p:sp>
        <p:nvSpPr>
          <p:cNvPr id="2" name="PlaceHolder 1"/>
          <p:cNvSpPr>
            <a:spLocks noGrp="1"/>
          </p:cNvSpPr>
          <p:nvPr>
            <p:ph type="title" hasCustomPrompt="1"/>
          </p:nvPr>
        </p:nvSpPr>
        <p:spPr>
          <a:xfrm>
            <a:off x="534960" y="585000"/>
            <a:ext cx="9633240" cy="942120"/>
          </a:xfrm>
          <a:prstGeom prst="rect">
            <a:avLst/>
          </a:prstGeom>
          <a:noFill/>
          <a:ln w="0">
            <a:noFill/>
          </a:ln>
        </p:spPr>
        <p:txBody>
          <a:bodyPr lIns="0" tIns="0" rIns="0" bIns="0" anchor="ctr">
            <a:noAutofit/>
          </a:bodyPr>
          <a:lstStyle>
            <a:lvl1pPr>
              <a:defRPr>
                <a:latin typeface="+mj-lt"/>
              </a:defRPr>
            </a:lvl1pPr>
          </a:lstStyle>
          <a:p>
            <a:pPr indent="0" algn="ctr">
              <a:buNone/>
            </a:pPr>
            <a:r>
              <a:rPr lang="en-US" sz="4400" b="0" u="none" strike="noStrike">
                <a:solidFill>
                  <a:srgbClr val="000000"/>
                </a:solidFill>
                <a:effectLst/>
                <a:uFillTx/>
                <a:latin typeface="Arial" panose="020B0604020202020204"/>
              </a:rPr>
              <a:t>Click to edit the title text format</a:t>
            </a:r>
            <a:endParaRPr lang="en-US" sz="4400" b="0" u="none" strike="noStrike">
              <a:solidFill>
                <a:srgbClr val="000000"/>
              </a:solidFill>
              <a:effectLst/>
              <a:uFillTx/>
              <a:latin typeface="Arial" panose="020B0604020202020204"/>
            </a:endParaRPr>
          </a:p>
        </p:txBody>
      </p:sp>
      <p:sp>
        <p:nvSpPr>
          <p:cNvPr id="3" name="PlaceHolder 2"/>
          <p:cNvSpPr>
            <a:spLocks noGrp="1"/>
          </p:cNvSpPr>
          <p:nvPr>
            <p:ph type="body" hasCustomPrompt="1"/>
          </p:nvPr>
        </p:nvSpPr>
        <p:spPr>
          <a:xfrm>
            <a:off x="534960" y="1680480"/>
            <a:ext cx="9633240" cy="3273120"/>
          </a:xfrm>
          <a:prstGeom prst="rect">
            <a:avLst/>
          </a:prstGeom>
          <a:noFill/>
          <a:ln w="0">
            <a:noFill/>
          </a:ln>
        </p:spPr>
        <p:txBody>
          <a:bodyPr lIns="0" tIns="0" rIns="0" bIns="0" anchor="t">
            <a:norm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stStyle>
          <a:p>
            <a:pPr marL="431800" indent="-323850">
              <a:spcBef>
                <a:spcPts val="1415"/>
              </a:spcBef>
              <a:buClr>
                <a:srgbClr val="000000"/>
              </a:buClr>
              <a:buSzPct val="45000"/>
              <a:buFont typeface="Wingdings" panose="05000000000000000000" pitchFamily="2" charset="2"/>
              <a:buChar char=""/>
            </a:pPr>
            <a:r>
              <a:rPr lang="en-US" sz="3200" b="0" u="none" strike="noStrike">
                <a:solidFill>
                  <a:srgbClr val="000000"/>
                </a:solidFill>
                <a:effectLst/>
                <a:uFillTx/>
                <a:latin typeface="Arial" panose="020B0604020202020204"/>
              </a:rPr>
              <a:t>Click to edit the outline text format</a:t>
            </a:r>
            <a:endParaRPr lang="en-US" sz="3200" b="0" u="none" strike="noStrike">
              <a:solidFill>
                <a:srgbClr val="000000"/>
              </a:solidFill>
              <a:effectLst/>
              <a:uFillTx/>
              <a:latin typeface="Arial" panose="020B0604020202020204"/>
            </a:endParaRPr>
          </a:p>
          <a:p>
            <a:pPr marL="864235" lvl="1" indent="-323850">
              <a:spcBef>
                <a:spcPts val="1135"/>
              </a:spcBef>
              <a:buClr>
                <a:srgbClr val="000000"/>
              </a:buClr>
              <a:buSzPct val="75000"/>
              <a:buFont typeface="Symbol" panose="05050102010706020507" charset="2"/>
              <a:buChar char=""/>
            </a:pPr>
            <a:r>
              <a:rPr lang="en-US" sz="2800" b="0" u="none" strike="noStrike">
                <a:solidFill>
                  <a:srgbClr val="000000"/>
                </a:solidFill>
                <a:effectLst/>
                <a:uFillTx/>
                <a:latin typeface="Arial" panose="020B0604020202020204"/>
              </a:rPr>
              <a:t>Second Outline Level</a:t>
            </a:r>
            <a:endParaRPr lang="en-US" sz="2800" b="0" u="none" strike="noStrike">
              <a:solidFill>
                <a:srgbClr val="000000"/>
              </a:solidFill>
              <a:effectLst/>
              <a:uFillTx/>
              <a:latin typeface="Arial" panose="020B0604020202020204"/>
            </a:endParaRPr>
          </a:p>
          <a:p>
            <a:pPr marL="1296035" lvl="2" indent="-288290">
              <a:spcBef>
                <a:spcPts val="850"/>
              </a:spcBef>
              <a:buClr>
                <a:srgbClr val="000000"/>
              </a:buClr>
              <a:buSzPct val="45000"/>
              <a:buFont typeface="Wingdings" panose="05000000000000000000" pitchFamily="2" charset="2"/>
              <a:buChar char=""/>
            </a:pPr>
            <a:r>
              <a:rPr lang="en-US" sz="2400" b="0" u="none" strike="noStrike">
                <a:solidFill>
                  <a:srgbClr val="000000"/>
                </a:solidFill>
                <a:effectLst/>
                <a:uFillTx/>
                <a:latin typeface="Arial" panose="020B0604020202020204"/>
              </a:rPr>
              <a:t>Third Outline Level</a:t>
            </a:r>
            <a:endParaRPr lang="en-US" sz="2400" b="0" u="none" strike="noStrike">
              <a:solidFill>
                <a:srgbClr val="000000"/>
              </a:solidFill>
              <a:effectLst/>
              <a:uFillTx/>
              <a:latin typeface="Arial" panose="020B0604020202020204"/>
            </a:endParaRPr>
          </a:p>
          <a:p>
            <a:pPr marL="1727835" lvl="3" indent="-215900">
              <a:spcBef>
                <a:spcPts val="565"/>
              </a:spcBef>
              <a:buClr>
                <a:srgbClr val="000000"/>
              </a:buClr>
              <a:buSzPct val="75000"/>
              <a:buFont typeface="Symbol" panose="05050102010706020507" charset="2"/>
              <a:buChar char=""/>
            </a:pPr>
            <a:r>
              <a:rPr lang="en-US" sz="2000" b="0" u="none" strike="noStrike">
                <a:solidFill>
                  <a:srgbClr val="000000"/>
                </a:solidFill>
                <a:effectLst/>
                <a:uFillTx/>
                <a:latin typeface="Arial" panose="020B0604020202020204"/>
              </a:rPr>
              <a:t>Fourth Outline Level</a:t>
            </a:r>
            <a:endParaRPr lang="en-US" sz="2000" b="0" u="none" strike="noStrike">
              <a:solidFill>
                <a:srgbClr val="000000"/>
              </a:solidFill>
              <a:effectLst/>
              <a:uFillTx/>
              <a:latin typeface="Arial" panose="020B0604020202020204"/>
            </a:endParaRPr>
          </a:p>
          <a:p>
            <a:pPr marL="2160270" lvl="4"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Fifth Outline Level</a:t>
            </a:r>
            <a:endParaRPr lang="en-US" sz="2000" b="0" u="none" strike="noStrike">
              <a:solidFill>
                <a:srgbClr val="000000"/>
              </a:solidFill>
              <a:effectLst/>
              <a:uFillTx/>
              <a:latin typeface="Arial" panose="020B0604020202020204"/>
            </a:endParaRPr>
          </a:p>
          <a:p>
            <a:pPr marL="2592070" lvl="5"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Sixth Outline Level</a:t>
            </a:r>
            <a:endParaRPr lang="en-US" sz="2000" b="0" u="none" strike="noStrike">
              <a:solidFill>
                <a:srgbClr val="000000"/>
              </a:solidFill>
              <a:effectLst/>
              <a:uFillTx/>
              <a:latin typeface="Arial" panose="020B0604020202020204"/>
            </a:endParaRPr>
          </a:p>
          <a:p>
            <a:pPr marL="3023870" lvl="6"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Seventh Outline Level</a:t>
            </a:r>
            <a:endParaRPr lang="en-US" sz="2000" b="0" u="none" strike="noStrike">
              <a:solidFill>
                <a:srgbClr val="000000"/>
              </a:solidFill>
              <a:effectLst/>
              <a:uFillTx/>
              <a:latin typeface="Arial" panose="020B0604020202020204"/>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master-page63">
    <p:spTree>
      <p:nvGrpSpPr>
        <p:cNvPr id="1" name=""/>
        <p:cNvGrpSpPr/>
        <p:nvPr/>
      </p:nvGrpSpPr>
      <p:grpSpPr>
        <a:xfrm>
          <a:off x="0" y="0"/>
          <a:ext cx="0" cy="0"/>
          <a:chOff x="0" y="0"/>
          <a:chExt cx="0" cy="0"/>
        </a:xfrm>
      </p:grpSpPr>
      <p:sp>
        <p:nvSpPr>
          <p:cNvPr id="4" name="PlaceHolder 1"/>
          <p:cNvSpPr>
            <a:spLocks noGrp="1"/>
          </p:cNvSpPr>
          <p:nvPr>
            <p:ph type="title" hasCustomPrompt="1"/>
          </p:nvPr>
        </p:nvSpPr>
        <p:spPr>
          <a:xfrm>
            <a:off x="534960" y="585000"/>
            <a:ext cx="9633240" cy="942120"/>
          </a:xfrm>
          <a:prstGeom prst="rect">
            <a:avLst/>
          </a:prstGeom>
          <a:noFill/>
          <a:ln w="0">
            <a:noFill/>
          </a:ln>
        </p:spPr>
        <p:txBody>
          <a:bodyPr lIns="0" tIns="0" rIns="0" bIns="0" anchor="ctr">
            <a:noAutofit/>
          </a:bodyPr>
          <a:lstStyle>
            <a:lvl1pPr>
              <a:defRPr>
                <a:latin typeface="+mj-lt"/>
              </a:defRPr>
            </a:lvl1pPr>
          </a:lstStyle>
          <a:p>
            <a:pPr indent="0" algn="ctr">
              <a:buNone/>
            </a:pPr>
            <a:r>
              <a:rPr lang="en-US" sz="4400" b="0" u="none" strike="noStrike">
                <a:solidFill>
                  <a:srgbClr val="000000"/>
                </a:solidFill>
                <a:effectLst/>
                <a:uFillTx/>
                <a:latin typeface="Arial" panose="020B0604020202020204"/>
              </a:rPr>
              <a:t>Click to edit the title text format</a:t>
            </a:r>
            <a:endParaRPr lang="en-US" sz="4400" b="0" u="none" strike="noStrike">
              <a:solidFill>
                <a:srgbClr val="000000"/>
              </a:solidFill>
              <a:effectLst/>
              <a:uFillTx/>
              <a:latin typeface="Arial" panose="020B0604020202020204"/>
            </a:endParaRPr>
          </a:p>
        </p:txBody>
      </p:sp>
      <p:sp>
        <p:nvSpPr>
          <p:cNvPr id="5" name="PlaceHolder 2"/>
          <p:cNvSpPr>
            <a:spLocks noGrp="1"/>
          </p:cNvSpPr>
          <p:nvPr>
            <p:ph type="body" hasCustomPrompt="1"/>
          </p:nvPr>
        </p:nvSpPr>
        <p:spPr>
          <a:xfrm>
            <a:off x="534960" y="1680480"/>
            <a:ext cx="9633240" cy="3273120"/>
          </a:xfrm>
          <a:prstGeom prst="rect">
            <a:avLst/>
          </a:prstGeom>
          <a:noFill/>
          <a:ln w="0">
            <a:noFill/>
          </a:ln>
        </p:spPr>
        <p:txBody>
          <a:bodyPr lIns="0" tIns="0" rIns="0" bIns="0" anchor="t">
            <a:norm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stStyle>
          <a:p>
            <a:pPr marL="431800" indent="-323850">
              <a:spcBef>
                <a:spcPts val="1415"/>
              </a:spcBef>
              <a:buClr>
                <a:srgbClr val="000000"/>
              </a:buClr>
              <a:buSzPct val="45000"/>
              <a:buFont typeface="Wingdings" panose="05000000000000000000" pitchFamily="2" charset="2"/>
              <a:buChar char=""/>
            </a:pPr>
            <a:r>
              <a:rPr lang="en-US" sz="3200" b="0" u="none" strike="noStrike">
                <a:solidFill>
                  <a:srgbClr val="000000"/>
                </a:solidFill>
                <a:effectLst/>
                <a:uFillTx/>
                <a:latin typeface="Arial" panose="020B0604020202020204"/>
              </a:rPr>
              <a:t>Click to edit the outline text format</a:t>
            </a:r>
            <a:endParaRPr lang="en-US" sz="3200" b="0" u="none" strike="noStrike">
              <a:solidFill>
                <a:srgbClr val="000000"/>
              </a:solidFill>
              <a:effectLst/>
              <a:uFillTx/>
              <a:latin typeface="Arial" panose="020B0604020202020204"/>
            </a:endParaRPr>
          </a:p>
          <a:p>
            <a:pPr marL="864235" lvl="1" indent="-323850">
              <a:spcBef>
                <a:spcPts val="1135"/>
              </a:spcBef>
              <a:buClr>
                <a:srgbClr val="000000"/>
              </a:buClr>
              <a:buSzPct val="75000"/>
              <a:buFont typeface="Symbol" panose="05050102010706020507" charset="2"/>
              <a:buChar char=""/>
            </a:pPr>
            <a:r>
              <a:rPr lang="en-US" sz="2800" b="0" u="none" strike="noStrike">
                <a:solidFill>
                  <a:srgbClr val="000000"/>
                </a:solidFill>
                <a:effectLst/>
                <a:uFillTx/>
                <a:latin typeface="Arial" panose="020B0604020202020204"/>
              </a:rPr>
              <a:t>Second Outline Level</a:t>
            </a:r>
            <a:endParaRPr lang="en-US" sz="2800" b="0" u="none" strike="noStrike">
              <a:solidFill>
                <a:srgbClr val="000000"/>
              </a:solidFill>
              <a:effectLst/>
              <a:uFillTx/>
              <a:latin typeface="Arial" panose="020B0604020202020204"/>
            </a:endParaRPr>
          </a:p>
          <a:p>
            <a:pPr marL="1296035" lvl="2" indent="-288290">
              <a:spcBef>
                <a:spcPts val="850"/>
              </a:spcBef>
              <a:buClr>
                <a:srgbClr val="000000"/>
              </a:buClr>
              <a:buSzPct val="45000"/>
              <a:buFont typeface="Wingdings" panose="05000000000000000000" pitchFamily="2" charset="2"/>
              <a:buChar char=""/>
            </a:pPr>
            <a:r>
              <a:rPr lang="en-US" sz="2400" b="0" u="none" strike="noStrike">
                <a:solidFill>
                  <a:srgbClr val="000000"/>
                </a:solidFill>
                <a:effectLst/>
                <a:uFillTx/>
                <a:latin typeface="Arial" panose="020B0604020202020204"/>
              </a:rPr>
              <a:t>Third Outline Level</a:t>
            </a:r>
            <a:endParaRPr lang="en-US" sz="2400" b="0" u="none" strike="noStrike">
              <a:solidFill>
                <a:srgbClr val="000000"/>
              </a:solidFill>
              <a:effectLst/>
              <a:uFillTx/>
              <a:latin typeface="Arial" panose="020B0604020202020204"/>
            </a:endParaRPr>
          </a:p>
          <a:p>
            <a:pPr marL="1727835" lvl="3" indent="-215900">
              <a:spcBef>
                <a:spcPts val="565"/>
              </a:spcBef>
              <a:buClr>
                <a:srgbClr val="000000"/>
              </a:buClr>
              <a:buSzPct val="75000"/>
              <a:buFont typeface="Symbol" panose="05050102010706020507" charset="2"/>
              <a:buChar char=""/>
            </a:pPr>
            <a:r>
              <a:rPr lang="en-US" sz="2000" b="0" u="none" strike="noStrike">
                <a:solidFill>
                  <a:srgbClr val="000000"/>
                </a:solidFill>
                <a:effectLst/>
                <a:uFillTx/>
                <a:latin typeface="Arial" panose="020B0604020202020204"/>
              </a:rPr>
              <a:t>Fourth Outline Level</a:t>
            </a:r>
            <a:endParaRPr lang="en-US" sz="2000" b="0" u="none" strike="noStrike">
              <a:solidFill>
                <a:srgbClr val="000000"/>
              </a:solidFill>
              <a:effectLst/>
              <a:uFillTx/>
              <a:latin typeface="Arial" panose="020B0604020202020204"/>
            </a:endParaRPr>
          </a:p>
          <a:p>
            <a:pPr marL="2160270" lvl="4"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Fifth Outline Level</a:t>
            </a:r>
            <a:endParaRPr lang="en-US" sz="2000" b="0" u="none" strike="noStrike">
              <a:solidFill>
                <a:srgbClr val="000000"/>
              </a:solidFill>
              <a:effectLst/>
              <a:uFillTx/>
              <a:latin typeface="Arial" panose="020B0604020202020204"/>
            </a:endParaRPr>
          </a:p>
          <a:p>
            <a:pPr marL="2592070" lvl="5"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Sixth Outline Level</a:t>
            </a:r>
            <a:endParaRPr lang="en-US" sz="2000" b="0" u="none" strike="noStrike">
              <a:solidFill>
                <a:srgbClr val="000000"/>
              </a:solidFill>
              <a:effectLst/>
              <a:uFillTx/>
              <a:latin typeface="Arial" panose="020B0604020202020204"/>
            </a:endParaRPr>
          </a:p>
          <a:p>
            <a:pPr marL="3023870" lvl="6"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Seventh Outline Level</a:t>
            </a:r>
            <a:endParaRPr lang="en-US" sz="2000" b="0" u="none" strike="noStrike">
              <a:solidFill>
                <a:srgbClr val="000000"/>
              </a:solidFill>
              <a:effectLst/>
              <a:uFillTx/>
              <a:latin typeface="Arial" panose="020B0604020202020204"/>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master-page88">
    <p:spTree>
      <p:nvGrpSpPr>
        <p:cNvPr id="1" name=""/>
        <p:cNvGrpSpPr/>
        <p:nvPr/>
      </p:nvGrpSpPr>
      <p:grpSpPr>
        <a:xfrm>
          <a:off x="0" y="0"/>
          <a:ext cx="0" cy="0"/>
          <a:chOff x="0" y="0"/>
          <a:chExt cx="0" cy="0"/>
        </a:xfrm>
      </p:grpSpPr>
      <p:sp>
        <p:nvSpPr>
          <p:cNvPr id="6" name="PlaceHolder 1"/>
          <p:cNvSpPr>
            <a:spLocks noGrp="1"/>
          </p:cNvSpPr>
          <p:nvPr>
            <p:ph type="title" hasCustomPrompt="1"/>
          </p:nvPr>
        </p:nvSpPr>
        <p:spPr>
          <a:xfrm>
            <a:off x="534960" y="585000"/>
            <a:ext cx="9633240" cy="942120"/>
          </a:xfrm>
          <a:prstGeom prst="rect">
            <a:avLst/>
          </a:prstGeom>
          <a:noFill/>
          <a:ln w="0">
            <a:noFill/>
          </a:ln>
        </p:spPr>
        <p:txBody>
          <a:bodyPr lIns="0" tIns="0" rIns="0" bIns="0" anchor="ctr">
            <a:noAutofit/>
          </a:bodyPr>
          <a:lstStyle>
            <a:lvl1pPr>
              <a:defRPr>
                <a:latin typeface="+mj-lt"/>
              </a:defRPr>
            </a:lvl1pPr>
          </a:lstStyle>
          <a:p>
            <a:pPr indent="0" algn="ctr">
              <a:buNone/>
            </a:pPr>
            <a:r>
              <a:rPr lang="en-US" sz="4400" b="0" u="none" strike="noStrike">
                <a:solidFill>
                  <a:srgbClr val="000000"/>
                </a:solidFill>
                <a:effectLst/>
                <a:uFillTx/>
                <a:latin typeface="Arial" panose="020B0604020202020204"/>
              </a:rPr>
              <a:t>Click to edit the title text format</a:t>
            </a:r>
            <a:endParaRPr lang="en-US" sz="4400" b="0" u="none" strike="noStrike">
              <a:solidFill>
                <a:srgbClr val="000000"/>
              </a:solidFill>
              <a:effectLst/>
              <a:uFillTx/>
              <a:latin typeface="Arial" panose="020B0604020202020204"/>
            </a:endParaRPr>
          </a:p>
        </p:txBody>
      </p:sp>
      <p:sp>
        <p:nvSpPr>
          <p:cNvPr id="7" name="PlaceHolder 2"/>
          <p:cNvSpPr>
            <a:spLocks noGrp="1"/>
          </p:cNvSpPr>
          <p:nvPr>
            <p:ph type="body" hasCustomPrompt="1"/>
          </p:nvPr>
        </p:nvSpPr>
        <p:spPr>
          <a:xfrm>
            <a:off x="534960" y="1680480"/>
            <a:ext cx="9633240" cy="3273120"/>
          </a:xfrm>
          <a:prstGeom prst="rect">
            <a:avLst/>
          </a:prstGeom>
          <a:noFill/>
          <a:ln w="0">
            <a:noFill/>
          </a:ln>
        </p:spPr>
        <p:txBody>
          <a:bodyPr lIns="0" tIns="0" rIns="0" bIns="0" anchor="t">
            <a:norm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stStyle>
          <a:p>
            <a:pPr marL="431800" indent="-323850">
              <a:spcBef>
                <a:spcPts val="1415"/>
              </a:spcBef>
              <a:buClr>
                <a:srgbClr val="000000"/>
              </a:buClr>
              <a:buSzPct val="45000"/>
              <a:buFont typeface="Wingdings" panose="05000000000000000000" pitchFamily="2" charset="2"/>
              <a:buChar char=""/>
            </a:pPr>
            <a:r>
              <a:rPr lang="en-US" sz="3200" b="0" u="none" strike="noStrike">
                <a:solidFill>
                  <a:srgbClr val="000000"/>
                </a:solidFill>
                <a:effectLst/>
                <a:uFillTx/>
                <a:latin typeface="Arial" panose="020B0604020202020204"/>
              </a:rPr>
              <a:t>Click to edit the outline text format</a:t>
            </a:r>
            <a:endParaRPr lang="en-US" sz="3200" b="0" u="none" strike="noStrike">
              <a:solidFill>
                <a:srgbClr val="000000"/>
              </a:solidFill>
              <a:effectLst/>
              <a:uFillTx/>
              <a:latin typeface="Arial" panose="020B0604020202020204"/>
            </a:endParaRPr>
          </a:p>
          <a:p>
            <a:pPr marL="864235" lvl="1" indent="-323850">
              <a:spcBef>
                <a:spcPts val="1135"/>
              </a:spcBef>
              <a:buClr>
                <a:srgbClr val="000000"/>
              </a:buClr>
              <a:buSzPct val="75000"/>
              <a:buFont typeface="Symbol" panose="05050102010706020507" charset="2"/>
              <a:buChar char=""/>
            </a:pPr>
            <a:r>
              <a:rPr lang="en-US" sz="2800" b="0" u="none" strike="noStrike">
                <a:solidFill>
                  <a:srgbClr val="000000"/>
                </a:solidFill>
                <a:effectLst/>
                <a:uFillTx/>
                <a:latin typeface="Arial" panose="020B0604020202020204"/>
              </a:rPr>
              <a:t>Second Outline Level</a:t>
            </a:r>
            <a:endParaRPr lang="en-US" sz="2800" b="0" u="none" strike="noStrike">
              <a:solidFill>
                <a:srgbClr val="000000"/>
              </a:solidFill>
              <a:effectLst/>
              <a:uFillTx/>
              <a:latin typeface="Arial" panose="020B0604020202020204"/>
            </a:endParaRPr>
          </a:p>
          <a:p>
            <a:pPr marL="1296035" lvl="2" indent="-288290">
              <a:spcBef>
                <a:spcPts val="850"/>
              </a:spcBef>
              <a:buClr>
                <a:srgbClr val="000000"/>
              </a:buClr>
              <a:buSzPct val="45000"/>
              <a:buFont typeface="Wingdings" panose="05000000000000000000" pitchFamily="2" charset="2"/>
              <a:buChar char=""/>
            </a:pPr>
            <a:r>
              <a:rPr lang="en-US" sz="2400" b="0" u="none" strike="noStrike">
                <a:solidFill>
                  <a:srgbClr val="000000"/>
                </a:solidFill>
                <a:effectLst/>
                <a:uFillTx/>
                <a:latin typeface="Arial" panose="020B0604020202020204"/>
              </a:rPr>
              <a:t>Third Outline Level</a:t>
            </a:r>
            <a:endParaRPr lang="en-US" sz="2400" b="0" u="none" strike="noStrike">
              <a:solidFill>
                <a:srgbClr val="000000"/>
              </a:solidFill>
              <a:effectLst/>
              <a:uFillTx/>
              <a:latin typeface="Arial" panose="020B0604020202020204"/>
            </a:endParaRPr>
          </a:p>
          <a:p>
            <a:pPr marL="1727835" lvl="3" indent="-215900">
              <a:spcBef>
                <a:spcPts val="565"/>
              </a:spcBef>
              <a:buClr>
                <a:srgbClr val="000000"/>
              </a:buClr>
              <a:buSzPct val="75000"/>
              <a:buFont typeface="Symbol" panose="05050102010706020507" charset="2"/>
              <a:buChar char=""/>
            </a:pPr>
            <a:r>
              <a:rPr lang="en-US" sz="2000" b="0" u="none" strike="noStrike">
                <a:solidFill>
                  <a:srgbClr val="000000"/>
                </a:solidFill>
                <a:effectLst/>
                <a:uFillTx/>
                <a:latin typeface="Arial" panose="020B0604020202020204"/>
              </a:rPr>
              <a:t>Fourth Outline Level</a:t>
            </a:r>
            <a:endParaRPr lang="en-US" sz="2000" b="0" u="none" strike="noStrike">
              <a:solidFill>
                <a:srgbClr val="000000"/>
              </a:solidFill>
              <a:effectLst/>
              <a:uFillTx/>
              <a:latin typeface="Arial" panose="020B0604020202020204"/>
            </a:endParaRPr>
          </a:p>
          <a:p>
            <a:pPr marL="2160270" lvl="4"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Fifth Outline Level</a:t>
            </a:r>
            <a:endParaRPr lang="en-US" sz="2000" b="0" u="none" strike="noStrike">
              <a:solidFill>
                <a:srgbClr val="000000"/>
              </a:solidFill>
              <a:effectLst/>
              <a:uFillTx/>
              <a:latin typeface="Arial" panose="020B0604020202020204"/>
            </a:endParaRPr>
          </a:p>
          <a:p>
            <a:pPr marL="2592070" lvl="5"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Sixth Outline Level</a:t>
            </a:r>
            <a:endParaRPr lang="en-US" sz="2000" b="0" u="none" strike="noStrike">
              <a:solidFill>
                <a:srgbClr val="000000"/>
              </a:solidFill>
              <a:effectLst/>
              <a:uFillTx/>
              <a:latin typeface="Arial" panose="020B0604020202020204"/>
            </a:endParaRPr>
          </a:p>
          <a:p>
            <a:pPr marL="3023870" lvl="6"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Seventh Outline Level</a:t>
            </a:r>
            <a:endParaRPr lang="en-US" sz="2000" b="0" u="none" strike="noStrike">
              <a:solidFill>
                <a:srgbClr val="000000"/>
              </a:solidFill>
              <a:effectLst/>
              <a:uFillTx/>
              <a:latin typeface="Arial" panose="020B0604020202020204"/>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master-page103">
    <p:spTree>
      <p:nvGrpSpPr>
        <p:cNvPr id="1" name=""/>
        <p:cNvGrpSpPr/>
        <p:nvPr/>
      </p:nvGrpSpPr>
      <p:grpSpPr>
        <a:xfrm>
          <a:off x="0" y="0"/>
          <a:ext cx="0" cy="0"/>
          <a:chOff x="0" y="0"/>
          <a:chExt cx="0" cy="0"/>
        </a:xfrm>
      </p:grpSpPr>
      <p:sp>
        <p:nvSpPr>
          <p:cNvPr id="8" name="PlaceHolder 1"/>
          <p:cNvSpPr>
            <a:spLocks noGrp="1"/>
          </p:cNvSpPr>
          <p:nvPr>
            <p:ph type="title" hasCustomPrompt="1"/>
          </p:nvPr>
        </p:nvSpPr>
        <p:spPr>
          <a:xfrm>
            <a:off x="534960" y="585000"/>
            <a:ext cx="9633240" cy="942120"/>
          </a:xfrm>
          <a:prstGeom prst="rect">
            <a:avLst/>
          </a:prstGeom>
          <a:noFill/>
          <a:ln w="0">
            <a:noFill/>
          </a:ln>
        </p:spPr>
        <p:txBody>
          <a:bodyPr lIns="0" tIns="0" rIns="0" bIns="0" anchor="ctr">
            <a:noAutofit/>
          </a:bodyPr>
          <a:lstStyle>
            <a:lvl1pPr>
              <a:defRPr>
                <a:latin typeface="+mj-lt"/>
              </a:defRPr>
            </a:lvl1pPr>
          </a:lstStyle>
          <a:p>
            <a:pPr indent="0" algn="ctr">
              <a:buNone/>
            </a:pPr>
            <a:r>
              <a:rPr lang="en-US" sz="4400" b="0" u="none" strike="noStrike">
                <a:solidFill>
                  <a:srgbClr val="000000"/>
                </a:solidFill>
                <a:effectLst/>
                <a:uFillTx/>
                <a:latin typeface="Arial" panose="020B0604020202020204"/>
              </a:rPr>
              <a:t>Click to edit the title text format</a:t>
            </a:r>
            <a:endParaRPr lang="en-US" sz="4400" b="0" u="none" strike="noStrike">
              <a:solidFill>
                <a:srgbClr val="000000"/>
              </a:solidFill>
              <a:effectLst/>
              <a:uFillTx/>
              <a:latin typeface="Arial" panose="020B0604020202020204"/>
            </a:endParaRPr>
          </a:p>
        </p:txBody>
      </p:sp>
      <p:sp>
        <p:nvSpPr>
          <p:cNvPr id="9" name="PlaceHolder 2"/>
          <p:cNvSpPr>
            <a:spLocks noGrp="1"/>
          </p:cNvSpPr>
          <p:nvPr>
            <p:ph type="body" hasCustomPrompt="1"/>
          </p:nvPr>
        </p:nvSpPr>
        <p:spPr>
          <a:xfrm>
            <a:off x="534960" y="1680480"/>
            <a:ext cx="9633240" cy="3273120"/>
          </a:xfrm>
          <a:prstGeom prst="rect">
            <a:avLst/>
          </a:prstGeom>
          <a:noFill/>
          <a:ln w="0">
            <a:noFill/>
          </a:ln>
        </p:spPr>
        <p:txBody>
          <a:bodyPr lIns="0" tIns="0" rIns="0" bIns="0" anchor="t">
            <a:norm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stStyle>
          <a:p>
            <a:pPr marL="431800" indent="-323850">
              <a:spcBef>
                <a:spcPts val="1415"/>
              </a:spcBef>
              <a:buClr>
                <a:srgbClr val="000000"/>
              </a:buClr>
              <a:buSzPct val="45000"/>
              <a:buFont typeface="Wingdings" panose="05000000000000000000" pitchFamily="2" charset="2"/>
              <a:buChar char=""/>
            </a:pPr>
            <a:r>
              <a:rPr lang="en-US" sz="3200" b="0" u="none" strike="noStrike">
                <a:solidFill>
                  <a:srgbClr val="000000"/>
                </a:solidFill>
                <a:effectLst/>
                <a:uFillTx/>
                <a:latin typeface="Arial" panose="020B0604020202020204"/>
              </a:rPr>
              <a:t>Click to edit the outline text format</a:t>
            </a:r>
            <a:endParaRPr lang="en-US" sz="3200" b="0" u="none" strike="noStrike">
              <a:solidFill>
                <a:srgbClr val="000000"/>
              </a:solidFill>
              <a:effectLst/>
              <a:uFillTx/>
              <a:latin typeface="Arial" panose="020B0604020202020204"/>
            </a:endParaRPr>
          </a:p>
          <a:p>
            <a:pPr marL="864235" lvl="1" indent="-323850">
              <a:spcBef>
                <a:spcPts val="1135"/>
              </a:spcBef>
              <a:buClr>
                <a:srgbClr val="000000"/>
              </a:buClr>
              <a:buSzPct val="75000"/>
              <a:buFont typeface="Symbol" panose="05050102010706020507" charset="2"/>
              <a:buChar char=""/>
            </a:pPr>
            <a:r>
              <a:rPr lang="en-US" sz="2800" b="0" u="none" strike="noStrike">
                <a:solidFill>
                  <a:srgbClr val="000000"/>
                </a:solidFill>
                <a:effectLst/>
                <a:uFillTx/>
                <a:latin typeface="Arial" panose="020B0604020202020204"/>
              </a:rPr>
              <a:t>Second Outline Level</a:t>
            </a:r>
            <a:endParaRPr lang="en-US" sz="2800" b="0" u="none" strike="noStrike">
              <a:solidFill>
                <a:srgbClr val="000000"/>
              </a:solidFill>
              <a:effectLst/>
              <a:uFillTx/>
              <a:latin typeface="Arial" panose="020B0604020202020204"/>
            </a:endParaRPr>
          </a:p>
          <a:p>
            <a:pPr marL="1296035" lvl="2" indent="-288290">
              <a:spcBef>
                <a:spcPts val="850"/>
              </a:spcBef>
              <a:buClr>
                <a:srgbClr val="000000"/>
              </a:buClr>
              <a:buSzPct val="45000"/>
              <a:buFont typeface="Wingdings" panose="05000000000000000000" pitchFamily="2" charset="2"/>
              <a:buChar char=""/>
            </a:pPr>
            <a:r>
              <a:rPr lang="en-US" sz="2400" b="0" u="none" strike="noStrike">
                <a:solidFill>
                  <a:srgbClr val="000000"/>
                </a:solidFill>
                <a:effectLst/>
                <a:uFillTx/>
                <a:latin typeface="Arial" panose="020B0604020202020204"/>
              </a:rPr>
              <a:t>Third Outline Level</a:t>
            </a:r>
            <a:endParaRPr lang="en-US" sz="2400" b="0" u="none" strike="noStrike">
              <a:solidFill>
                <a:srgbClr val="000000"/>
              </a:solidFill>
              <a:effectLst/>
              <a:uFillTx/>
              <a:latin typeface="Arial" panose="020B0604020202020204"/>
            </a:endParaRPr>
          </a:p>
          <a:p>
            <a:pPr marL="1727835" lvl="3" indent="-215900">
              <a:spcBef>
                <a:spcPts val="565"/>
              </a:spcBef>
              <a:buClr>
                <a:srgbClr val="000000"/>
              </a:buClr>
              <a:buSzPct val="75000"/>
              <a:buFont typeface="Symbol" panose="05050102010706020507" charset="2"/>
              <a:buChar char=""/>
            </a:pPr>
            <a:r>
              <a:rPr lang="en-US" sz="2000" b="0" u="none" strike="noStrike">
                <a:solidFill>
                  <a:srgbClr val="000000"/>
                </a:solidFill>
                <a:effectLst/>
                <a:uFillTx/>
                <a:latin typeface="Arial" panose="020B0604020202020204"/>
              </a:rPr>
              <a:t>Fourth Outline Level</a:t>
            </a:r>
            <a:endParaRPr lang="en-US" sz="2000" b="0" u="none" strike="noStrike">
              <a:solidFill>
                <a:srgbClr val="000000"/>
              </a:solidFill>
              <a:effectLst/>
              <a:uFillTx/>
              <a:latin typeface="Arial" panose="020B0604020202020204"/>
            </a:endParaRPr>
          </a:p>
          <a:p>
            <a:pPr marL="2160270" lvl="4"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Fifth Outline Level</a:t>
            </a:r>
            <a:endParaRPr lang="en-US" sz="2000" b="0" u="none" strike="noStrike">
              <a:solidFill>
                <a:srgbClr val="000000"/>
              </a:solidFill>
              <a:effectLst/>
              <a:uFillTx/>
              <a:latin typeface="Arial" panose="020B0604020202020204"/>
            </a:endParaRPr>
          </a:p>
          <a:p>
            <a:pPr marL="2592070" lvl="5"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Sixth Outline Level</a:t>
            </a:r>
            <a:endParaRPr lang="en-US" sz="2000" b="0" u="none" strike="noStrike">
              <a:solidFill>
                <a:srgbClr val="000000"/>
              </a:solidFill>
              <a:effectLst/>
              <a:uFillTx/>
              <a:latin typeface="Arial" panose="020B0604020202020204"/>
            </a:endParaRPr>
          </a:p>
          <a:p>
            <a:pPr marL="3023870" lvl="6"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Seventh Outline Level</a:t>
            </a:r>
            <a:endParaRPr lang="en-US" sz="2000" b="0" u="none" strike="noStrike">
              <a:solidFill>
                <a:srgbClr val="000000"/>
              </a:solidFill>
              <a:effectLst/>
              <a:uFillTx/>
              <a:latin typeface="Arial" panose="020B0604020202020204"/>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master-page118">
    <p:spTree>
      <p:nvGrpSpPr>
        <p:cNvPr id="1" name=""/>
        <p:cNvGrpSpPr/>
        <p:nvPr/>
      </p:nvGrpSpPr>
      <p:grpSpPr>
        <a:xfrm>
          <a:off x="0" y="0"/>
          <a:ext cx="0" cy="0"/>
          <a:chOff x="0" y="0"/>
          <a:chExt cx="0" cy="0"/>
        </a:xfrm>
      </p:grpSpPr>
      <p:sp>
        <p:nvSpPr>
          <p:cNvPr id="10" name="PlaceHolder 1"/>
          <p:cNvSpPr>
            <a:spLocks noGrp="1"/>
          </p:cNvSpPr>
          <p:nvPr>
            <p:ph type="title" hasCustomPrompt="1"/>
          </p:nvPr>
        </p:nvSpPr>
        <p:spPr>
          <a:xfrm>
            <a:off x="534960" y="585000"/>
            <a:ext cx="9633240" cy="942120"/>
          </a:xfrm>
          <a:prstGeom prst="rect">
            <a:avLst/>
          </a:prstGeom>
          <a:noFill/>
          <a:ln w="0">
            <a:noFill/>
          </a:ln>
        </p:spPr>
        <p:txBody>
          <a:bodyPr lIns="0" tIns="0" rIns="0" bIns="0" anchor="ctr">
            <a:noAutofit/>
          </a:bodyPr>
          <a:lstStyle>
            <a:lvl1pPr>
              <a:defRPr>
                <a:latin typeface="+mj-lt"/>
              </a:defRPr>
            </a:lvl1pPr>
          </a:lstStyle>
          <a:p>
            <a:pPr indent="0" algn="ctr">
              <a:buNone/>
            </a:pPr>
            <a:r>
              <a:rPr lang="en-US" sz="4400" b="0" u="none" strike="noStrike">
                <a:solidFill>
                  <a:srgbClr val="000000"/>
                </a:solidFill>
                <a:effectLst/>
                <a:uFillTx/>
                <a:latin typeface="Arial" panose="020B0604020202020204"/>
              </a:rPr>
              <a:t>Click to edit the title text format</a:t>
            </a:r>
            <a:endParaRPr lang="en-US" sz="4400" b="0" u="none" strike="noStrike">
              <a:solidFill>
                <a:srgbClr val="000000"/>
              </a:solidFill>
              <a:effectLst/>
              <a:uFillTx/>
              <a:latin typeface="Arial" panose="020B0604020202020204"/>
            </a:endParaRPr>
          </a:p>
        </p:txBody>
      </p:sp>
      <p:sp>
        <p:nvSpPr>
          <p:cNvPr id="11" name="PlaceHolder 2"/>
          <p:cNvSpPr>
            <a:spLocks noGrp="1"/>
          </p:cNvSpPr>
          <p:nvPr>
            <p:ph type="body" hasCustomPrompt="1"/>
          </p:nvPr>
        </p:nvSpPr>
        <p:spPr>
          <a:xfrm>
            <a:off x="534960" y="1680480"/>
            <a:ext cx="9633240" cy="3273120"/>
          </a:xfrm>
          <a:prstGeom prst="rect">
            <a:avLst/>
          </a:prstGeom>
          <a:noFill/>
          <a:ln w="0">
            <a:noFill/>
          </a:ln>
        </p:spPr>
        <p:txBody>
          <a:bodyPr lIns="0" tIns="0" rIns="0" bIns="0" anchor="t">
            <a:norm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stStyle>
          <a:p>
            <a:pPr marL="431800" indent="-323850">
              <a:spcBef>
                <a:spcPts val="1415"/>
              </a:spcBef>
              <a:buClr>
                <a:srgbClr val="000000"/>
              </a:buClr>
              <a:buSzPct val="45000"/>
              <a:buFont typeface="Wingdings" panose="05000000000000000000" pitchFamily="2" charset="2"/>
              <a:buChar char=""/>
            </a:pPr>
            <a:r>
              <a:rPr lang="en-US" sz="3200" b="0" u="none" strike="noStrike">
                <a:solidFill>
                  <a:srgbClr val="000000"/>
                </a:solidFill>
                <a:effectLst/>
                <a:uFillTx/>
                <a:latin typeface="Arial" panose="020B0604020202020204"/>
              </a:rPr>
              <a:t>Click to edit the outline text format</a:t>
            </a:r>
            <a:endParaRPr lang="en-US" sz="3200" b="0" u="none" strike="noStrike">
              <a:solidFill>
                <a:srgbClr val="000000"/>
              </a:solidFill>
              <a:effectLst/>
              <a:uFillTx/>
              <a:latin typeface="Arial" panose="020B0604020202020204"/>
            </a:endParaRPr>
          </a:p>
          <a:p>
            <a:pPr marL="864235" lvl="1" indent="-323850">
              <a:spcBef>
                <a:spcPts val="1135"/>
              </a:spcBef>
              <a:buClr>
                <a:srgbClr val="000000"/>
              </a:buClr>
              <a:buSzPct val="75000"/>
              <a:buFont typeface="Symbol" panose="05050102010706020507" charset="2"/>
              <a:buChar char=""/>
            </a:pPr>
            <a:r>
              <a:rPr lang="en-US" sz="2800" b="0" u="none" strike="noStrike">
                <a:solidFill>
                  <a:srgbClr val="000000"/>
                </a:solidFill>
                <a:effectLst/>
                <a:uFillTx/>
                <a:latin typeface="Arial" panose="020B0604020202020204"/>
              </a:rPr>
              <a:t>Second Outline Level</a:t>
            </a:r>
            <a:endParaRPr lang="en-US" sz="2800" b="0" u="none" strike="noStrike">
              <a:solidFill>
                <a:srgbClr val="000000"/>
              </a:solidFill>
              <a:effectLst/>
              <a:uFillTx/>
              <a:latin typeface="Arial" panose="020B0604020202020204"/>
            </a:endParaRPr>
          </a:p>
          <a:p>
            <a:pPr marL="1296035" lvl="2" indent="-288290">
              <a:spcBef>
                <a:spcPts val="850"/>
              </a:spcBef>
              <a:buClr>
                <a:srgbClr val="000000"/>
              </a:buClr>
              <a:buSzPct val="45000"/>
              <a:buFont typeface="Wingdings" panose="05000000000000000000" pitchFamily="2" charset="2"/>
              <a:buChar char=""/>
            </a:pPr>
            <a:r>
              <a:rPr lang="en-US" sz="2400" b="0" u="none" strike="noStrike">
                <a:solidFill>
                  <a:srgbClr val="000000"/>
                </a:solidFill>
                <a:effectLst/>
                <a:uFillTx/>
                <a:latin typeface="Arial" panose="020B0604020202020204"/>
              </a:rPr>
              <a:t>Third Outline Level</a:t>
            </a:r>
            <a:endParaRPr lang="en-US" sz="2400" b="0" u="none" strike="noStrike">
              <a:solidFill>
                <a:srgbClr val="000000"/>
              </a:solidFill>
              <a:effectLst/>
              <a:uFillTx/>
              <a:latin typeface="Arial" panose="020B0604020202020204"/>
            </a:endParaRPr>
          </a:p>
          <a:p>
            <a:pPr marL="1727835" lvl="3" indent="-215900">
              <a:spcBef>
                <a:spcPts val="565"/>
              </a:spcBef>
              <a:buClr>
                <a:srgbClr val="000000"/>
              </a:buClr>
              <a:buSzPct val="75000"/>
              <a:buFont typeface="Symbol" panose="05050102010706020507" charset="2"/>
              <a:buChar char=""/>
            </a:pPr>
            <a:r>
              <a:rPr lang="en-US" sz="2000" b="0" u="none" strike="noStrike">
                <a:solidFill>
                  <a:srgbClr val="000000"/>
                </a:solidFill>
                <a:effectLst/>
                <a:uFillTx/>
                <a:latin typeface="Arial" panose="020B0604020202020204"/>
              </a:rPr>
              <a:t>Fourth Outline Level</a:t>
            </a:r>
            <a:endParaRPr lang="en-US" sz="2000" b="0" u="none" strike="noStrike">
              <a:solidFill>
                <a:srgbClr val="000000"/>
              </a:solidFill>
              <a:effectLst/>
              <a:uFillTx/>
              <a:latin typeface="Arial" panose="020B0604020202020204"/>
            </a:endParaRPr>
          </a:p>
          <a:p>
            <a:pPr marL="2160270" lvl="4"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Fifth Outline Level</a:t>
            </a:r>
            <a:endParaRPr lang="en-US" sz="2000" b="0" u="none" strike="noStrike">
              <a:solidFill>
                <a:srgbClr val="000000"/>
              </a:solidFill>
              <a:effectLst/>
              <a:uFillTx/>
              <a:latin typeface="Arial" panose="020B0604020202020204"/>
            </a:endParaRPr>
          </a:p>
          <a:p>
            <a:pPr marL="2592070" lvl="5"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Sixth Outline Level</a:t>
            </a:r>
            <a:endParaRPr lang="en-US" sz="2000" b="0" u="none" strike="noStrike">
              <a:solidFill>
                <a:srgbClr val="000000"/>
              </a:solidFill>
              <a:effectLst/>
              <a:uFillTx/>
              <a:latin typeface="Arial" panose="020B0604020202020204"/>
            </a:endParaRPr>
          </a:p>
          <a:p>
            <a:pPr marL="3023870" lvl="6"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Seventh Outline Level</a:t>
            </a:r>
            <a:endParaRPr lang="en-US" sz="2000" b="0" u="none" strike="noStrike">
              <a:solidFill>
                <a:srgbClr val="000000"/>
              </a:solidFill>
              <a:effectLst/>
              <a:uFillTx/>
              <a:latin typeface="Arial" panose="020B0604020202020204"/>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master-page125">
    <p:spTree>
      <p:nvGrpSpPr>
        <p:cNvPr id="1" name=""/>
        <p:cNvGrpSpPr/>
        <p:nvPr/>
      </p:nvGrpSpPr>
      <p:grpSpPr>
        <a:xfrm>
          <a:off x="0" y="0"/>
          <a:ext cx="0" cy="0"/>
          <a:chOff x="0" y="0"/>
          <a:chExt cx="0" cy="0"/>
        </a:xfrm>
      </p:grpSpPr>
      <p:sp>
        <p:nvSpPr>
          <p:cNvPr id="12" name="PlaceHolder 1"/>
          <p:cNvSpPr>
            <a:spLocks noGrp="1"/>
          </p:cNvSpPr>
          <p:nvPr>
            <p:ph type="title" hasCustomPrompt="1"/>
          </p:nvPr>
        </p:nvSpPr>
        <p:spPr>
          <a:xfrm>
            <a:off x="534960" y="585000"/>
            <a:ext cx="9633240" cy="942120"/>
          </a:xfrm>
          <a:prstGeom prst="rect">
            <a:avLst/>
          </a:prstGeom>
          <a:noFill/>
          <a:ln w="0">
            <a:noFill/>
          </a:ln>
        </p:spPr>
        <p:txBody>
          <a:bodyPr lIns="0" tIns="0" rIns="0" bIns="0" anchor="ctr">
            <a:noAutofit/>
          </a:bodyPr>
          <a:lstStyle>
            <a:lvl1pPr>
              <a:defRPr>
                <a:latin typeface="+mj-lt"/>
              </a:defRPr>
            </a:lvl1pPr>
          </a:lstStyle>
          <a:p>
            <a:pPr indent="0" algn="ctr">
              <a:buNone/>
            </a:pPr>
            <a:r>
              <a:rPr lang="en-US" sz="4400" b="0" u="none" strike="noStrike">
                <a:solidFill>
                  <a:srgbClr val="000000"/>
                </a:solidFill>
                <a:effectLst/>
                <a:uFillTx/>
                <a:latin typeface="Arial" panose="020B0604020202020204"/>
              </a:rPr>
              <a:t>Click to edit the title text format</a:t>
            </a:r>
            <a:endParaRPr lang="en-US" sz="4400" b="0" u="none" strike="noStrike">
              <a:solidFill>
                <a:srgbClr val="000000"/>
              </a:solidFill>
              <a:effectLst/>
              <a:uFillTx/>
              <a:latin typeface="Arial" panose="020B0604020202020204"/>
            </a:endParaRPr>
          </a:p>
        </p:txBody>
      </p:sp>
      <p:sp>
        <p:nvSpPr>
          <p:cNvPr id="13" name="PlaceHolder 2"/>
          <p:cNvSpPr>
            <a:spLocks noGrp="1"/>
          </p:cNvSpPr>
          <p:nvPr>
            <p:ph type="body" hasCustomPrompt="1"/>
          </p:nvPr>
        </p:nvSpPr>
        <p:spPr>
          <a:xfrm>
            <a:off x="534960" y="1680480"/>
            <a:ext cx="9633240" cy="3273120"/>
          </a:xfrm>
          <a:prstGeom prst="rect">
            <a:avLst/>
          </a:prstGeom>
          <a:noFill/>
          <a:ln w="0">
            <a:noFill/>
          </a:ln>
        </p:spPr>
        <p:txBody>
          <a:bodyPr lIns="0" tIns="0" rIns="0" bIns="0" anchor="t">
            <a:norm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stStyle>
          <a:p>
            <a:pPr marL="431800" indent="-323850">
              <a:spcBef>
                <a:spcPts val="1415"/>
              </a:spcBef>
              <a:buClr>
                <a:srgbClr val="000000"/>
              </a:buClr>
              <a:buSzPct val="45000"/>
              <a:buFont typeface="Wingdings" panose="05000000000000000000" pitchFamily="2" charset="2"/>
              <a:buChar char=""/>
            </a:pPr>
            <a:r>
              <a:rPr lang="en-US" sz="3200" b="0" u="none" strike="noStrike">
                <a:solidFill>
                  <a:srgbClr val="000000"/>
                </a:solidFill>
                <a:effectLst/>
                <a:uFillTx/>
                <a:latin typeface="Arial" panose="020B0604020202020204"/>
              </a:rPr>
              <a:t>Click to edit the outline text format</a:t>
            </a:r>
            <a:endParaRPr lang="en-US" sz="3200" b="0" u="none" strike="noStrike">
              <a:solidFill>
                <a:srgbClr val="000000"/>
              </a:solidFill>
              <a:effectLst/>
              <a:uFillTx/>
              <a:latin typeface="Arial" panose="020B0604020202020204"/>
            </a:endParaRPr>
          </a:p>
          <a:p>
            <a:pPr marL="864235" lvl="1" indent="-323850">
              <a:spcBef>
                <a:spcPts val="1135"/>
              </a:spcBef>
              <a:buClr>
                <a:srgbClr val="000000"/>
              </a:buClr>
              <a:buSzPct val="75000"/>
              <a:buFont typeface="Symbol" panose="05050102010706020507" charset="2"/>
              <a:buChar char=""/>
            </a:pPr>
            <a:r>
              <a:rPr lang="en-US" sz="2800" b="0" u="none" strike="noStrike">
                <a:solidFill>
                  <a:srgbClr val="000000"/>
                </a:solidFill>
                <a:effectLst/>
                <a:uFillTx/>
                <a:latin typeface="Arial" panose="020B0604020202020204"/>
              </a:rPr>
              <a:t>Second Outline Level</a:t>
            </a:r>
            <a:endParaRPr lang="en-US" sz="2800" b="0" u="none" strike="noStrike">
              <a:solidFill>
                <a:srgbClr val="000000"/>
              </a:solidFill>
              <a:effectLst/>
              <a:uFillTx/>
              <a:latin typeface="Arial" panose="020B0604020202020204"/>
            </a:endParaRPr>
          </a:p>
          <a:p>
            <a:pPr marL="1296035" lvl="2" indent="-288290">
              <a:spcBef>
                <a:spcPts val="850"/>
              </a:spcBef>
              <a:buClr>
                <a:srgbClr val="000000"/>
              </a:buClr>
              <a:buSzPct val="45000"/>
              <a:buFont typeface="Wingdings" panose="05000000000000000000" pitchFamily="2" charset="2"/>
              <a:buChar char=""/>
            </a:pPr>
            <a:r>
              <a:rPr lang="en-US" sz="2400" b="0" u="none" strike="noStrike">
                <a:solidFill>
                  <a:srgbClr val="000000"/>
                </a:solidFill>
                <a:effectLst/>
                <a:uFillTx/>
                <a:latin typeface="Arial" panose="020B0604020202020204"/>
              </a:rPr>
              <a:t>Third Outline Level</a:t>
            </a:r>
            <a:endParaRPr lang="en-US" sz="2400" b="0" u="none" strike="noStrike">
              <a:solidFill>
                <a:srgbClr val="000000"/>
              </a:solidFill>
              <a:effectLst/>
              <a:uFillTx/>
              <a:latin typeface="Arial" panose="020B0604020202020204"/>
            </a:endParaRPr>
          </a:p>
          <a:p>
            <a:pPr marL="1727835" lvl="3" indent="-215900">
              <a:spcBef>
                <a:spcPts val="565"/>
              </a:spcBef>
              <a:buClr>
                <a:srgbClr val="000000"/>
              </a:buClr>
              <a:buSzPct val="75000"/>
              <a:buFont typeface="Symbol" panose="05050102010706020507" charset="2"/>
              <a:buChar char=""/>
            </a:pPr>
            <a:r>
              <a:rPr lang="en-US" sz="2000" b="0" u="none" strike="noStrike">
                <a:solidFill>
                  <a:srgbClr val="000000"/>
                </a:solidFill>
                <a:effectLst/>
                <a:uFillTx/>
                <a:latin typeface="Arial" panose="020B0604020202020204"/>
              </a:rPr>
              <a:t>Fourth Outline Level</a:t>
            </a:r>
            <a:endParaRPr lang="en-US" sz="2000" b="0" u="none" strike="noStrike">
              <a:solidFill>
                <a:srgbClr val="000000"/>
              </a:solidFill>
              <a:effectLst/>
              <a:uFillTx/>
              <a:latin typeface="Arial" panose="020B0604020202020204"/>
            </a:endParaRPr>
          </a:p>
          <a:p>
            <a:pPr marL="2160270" lvl="4"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Fifth Outline Level</a:t>
            </a:r>
            <a:endParaRPr lang="en-US" sz="2000" b="0" u="none" strike="noStrike">
              <a:solidFill>
                <a:srgbClr val="000000"/>
              </a:solidFill>
              <a:effectLst/>
              <a:uFillTx/>
              <a:latin typeface="Arial" panose="020B0604020202020204"/>
            </a:endParaRPr>
          </a:p>
          <a:p>
            <a:pPr marL="2592070" lvl="5"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Sixth Outline Level</a:t>
            </a:r>
            <a:endParaRPr lang="en-US" sz="2000" b="0" u="none" strike="noStrike">
              <a:solidFill>
                <a:srgbClr val="000000"/>
              </a:solidFill>
              <a:effectLst/>
              <a:uFillTx/>
              <a:latin typeface="Arial" panose="020B0604020202020204"/>
            </a:endParaRPr>
          </a:p>
          <a:p>
            <a:pPr marL="3023870" lvl="6"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Seventh Outline Level</a:t>
            </a:r>
            <a:endParaRPr lang="en-US" sz="2000" b="0" u="none" strike="noStrike">
              <a:solidFill>
                <a:srgbClr val="000000"/>
              </a:solidFill>
              <a:effectLst/>
              <a:uFillTx/>
              <a:latin typeface="Arial" panose="020B0604020202020204"/>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sp>
        <p:nvSpPr>
          <p:cNvPr id="14" name="矩形 13"/>
          <p:cNvSpPr/>
          <p:nvPr userDrawn="1">
            <p:custDataLst>
              <p:tags r:id="rId2"/>
            </p:custDataLst>
          </p:nvPr>
        </p:nvSpPr>
        <p:spPr>
          <a:xfrm rot="10800000">
            <a:off x="4543" y="2228"/>
            <a:ext cx="10695108" cy="6016068"/>
          </a:xfrm>
          <a:prstGeom prst="rect">
            <a:avLst/>
          </a:prstGeom>
          <a:gradFill>
            <a:gsLst>
              <a:gs pos="5000">
                <a:schemeClr val="bg2">
                  <a:lumMod val="80000"/>
                  <a:lumOff val="20000"/>
                </a:schemeClr>
              </a:gs>
              <a:gs pos="100000">
                <a:schemeClr val="bg2"/>
              </a:gs>
            </a:gsLst>
            <a:lin ang="108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lvl="0" algn="ctr"/>
            <a:endParaRPr lang="zh-CN" altLang="en-US" sz="1580"/>
          </a:p>
        </p:txBody>
      </p:sp>
      <p:sp>
        <p:nvSpPr>
          <p:cNvPr id="11" name="任意多边形: 形状 10"/>
          <p:cNvSpPr/>
          <p:nvPr userDrawn="1">
            <p:custDataLst>
              <p:tags r:id="rId3"/>
            </p:custDataLst>
          </p:nvPr>
        </p:nvSpPr>
        <p:spPr>
          <a:xfrm flipH="1">
            <a:off x="3986" y="0"/>
            <a:ext cx="10342101" cy="6016625"/>
          </a:xfrm>
          <a:custGeom>
            <a:avLst/>
            <a:gdLst>
              <a:gd name="connsiteX0" fmla="*/ 11788358 w 11788358"/>
              <a:gd name="connsiteY0" fmla="*/ 0 h 6858000"/>
              <a:gd name="connsiteX1" fmla="*/ 866727 w 11788358"/>
              <a:gd name="connsiteY1" fmla="*/ 0 h 6858000"/>
              <a:gd name="connsiteX2" fmla="*/ 710609 w 11788358"/>
              <a:gd name="connsiteY2" fmla="*/ 304815 h 6858000"/>
              <a:gd name="connsiteX3" fmla="*/ 0 w 11788358"/>
              <a:gd name="connsiteY3" fmla="*/ 3429000 h 6858000"/>
              <a:gd name="connsiteX4" fmla="*/ 710609 w 11788358"/>
              <a:gd name="connsiteY4" fmla="*/ 6553185 h 6858000"/>
              <a:gd name="connsiteX5" fmla="*/ 866727 w 11788358"/>
              <a:gd name="connsiteY5" fmla="*/ 6858000 h 6858000"/>
              <a:gd name="connsiteX6" fmla="*/ 11788358 w 1178835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88358" h="6858000">
                <a:moveTo>
                  <a:pt x="11788358" y="0"/>
                </a:moveTo>
                <a:lnTo>
                  <a:pt x="866727" y="0"/>
                </a:lnTo>
                <a:lnTo>
                  <a:pt x="710609" y="304815"/>
                </a:lnTo>
                <a:cubicBezTo>
                  <a:pt x="255207" y="1249928"/>
                  <a:pt x="0" y="2309661"/>
                  <a:pt x="0" y="3429000"/>
                </a:cubicBezTo>
                <a:cubicBezTo>
                  <a:pt x="0" y="4548340"/>
                  <a:pt x="255207" y="5608072"/>
                  <a:pt x="710609" y="6553185"/>
                </a:cubicBezTo>
                <a:lnTo>
                  <a:pt x="866727" y="6858000"/>
                </a:lnTo>
                <a:lnTo>
                  <a:pt x="11788358" y="6858000"/>
                </a:lnTo>
                <a:close/>
              </a:path>
            </a:pathLst>
          </a:custGeom>
          <a:gradFill flip="none" rotWithShape="1">
            <a:gsLst>
              <a:gs pos="1709">
                <a:schemeClr val="accent1">
                  <a:alpha val="50000"/>
                </a:schemeClr>
              </a:gs>
              <a:gs pos="100000">
                <a:schemeClr val="accent1">
                  <a:alpha val="10000"/>
                </a:schemeClr>
              </a:gs>
              <a:gs pos="74000">
                <a:schemeClr val="accent1">
                  <a:alpha val="10000"/>
                </a:schemeClr>
              </a:gs>
            </a:gsLst>
            <a:lin ang="10800000" scaled="1"/>
            <a:tileRect/>
          </a:gradFill>
          <a:ln w="19050">
            <a:gradFill flip="none" rotWithShape="1">
              <a:gsLst>
                <a:gs pos="8000">
                  <a:schemeClr val="tx2">
                    <a:alpha val="0"/>
                  </a:schemeClr>
                </a:gs>
                <a:gs pos="100000">
                  <a:schemeClr val="tx2">
                    <a:alpha val="0"/>
                  </a:schemeClr>
                </a:gs>
                <a:gs pos="31000">
                  <a:schemeClr val="tx2">
                    <a:alpha val="0"/>
                  </a:schemeClr>
                </a:gs>
                <a:gs pos="77000">
                  <a:schemeClr val="tx2">
                    <a:alpha val="2000"/>
                  </a:schemeClr>
                </a:gs>
              </a:gsLst>
              <a:lin ang="81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sz="1580" dirty="0">
              <a:solidFill>
                <a:schemeClr val="tx1"/>
              </a:solidFill>
            </a:endParaRPr>
          </a:p>
        </p:txBody>
      </p:sp>
      <p:sp>
        <p:nvSpPr>
          <p:cNvPr id="9" name="任意多边形: 形状 8"/>
          <p:cNvSpPr/>
          <p:nvPr userDrawn="1">
            <p:custDataLst>
              <p:tags r:id="rId4"/>
            </p:custDataLst>
          </p:nvPr>
        </p:nvSpPr>
        <p:spPr>
          <a:xfrm flipH="1">
            <a:off x="3986" y="0"/>
            <a:ext cx="8555415" cy="6016625"/>
          </a:xfrm>
          <a:custGeom>
            <a:avLst/>
            <a:gdLst>
              <a:gd name="connsiteX0" fmla="*/ 9751819 w 9751819"/>
              <a:gd name="connsiteY0" fmla="*/ 0 h 6858000"/>
              <a:gd name="connsiteX1" fmla="*/ 1004899 w 9751819"/>
              <a:gd name="connsiteY1" fmla="*/ 0 h 6858000"/>
              <a:gd name="connsiteX2" fmla="*/ 894228 w 9751819"/>
              <a:gd name="connsiteY2" fmla="*/ 172630 h 6858000"/>
              <a:gd name="connsiteX3" fmla="*/ 0 w 9751819"/>
              <a:gd name="connsiteY3" fmla="*/ 3375497 h 6858000"/>
              <a:gd name="connsiteX4" fmla="*/ 1054891 w 9751819"/>
              <a:gd name="connsiteY4" fmla="*/ 6828974 h 6858000"/>
              <a:gd name="connsiteX5" fmla="*/ 1075532 w 9751819"/>
              <a:gd name="connsiteY5" fmla="*/ 6858000 h 6858000"/>
              <a:gd name="connsiteX6" fmla="*/ 9751819 w 975181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1819" h="6858000">
                <a:moveTo>
                  <a:pt x="9751819" y="0"/>
                </a:moveTo>
                <a:lnTo>
                  <a:pt x="1004899" y="0"/>
                </a:lnTo>
                <a:lnTo>
                  <a:pt x="894228" y="172630"/>
                </a:lnTo>
                <a:cubicBezTo>
                  <a:pt x="326774" y="1106535"/>
                  <a:pt x="0" y="2202855"/>
                  <a:pt x="0" y="3375497"/>
                </a:cubicBezTo>
                <a:cubicBezTo>
                  <a:pt x="0" y="4654743"/>
                  <a:pt x="388888" y="5843159"/>
                  <a:pt x="1054891" y="6828974"/>
                </a:cubicBezTo>
                <a:lnTo>
                  <a:pt x="1075532" y="6858000"/>
                </a:lnTo>
                <a:lnTo>
                  <a:pt x="9751819" y="6858000"/>
                </a:lnTo>
                <a:close/>
              </a:path>
            </a:pathLst>
          </a:custGeom>
          <a:gradFill flip="none" rotWithShape="1">
            <a:gsLst>
              <a:gs pos="5000">
                <a:schemeClr val="accent1">
                  <a:alpha val="60000"/>
                </a:schemeClr>
              </a:gs>
              <a:gs pos="100000">
                <a:schemeClr val="accent1">
                  <a:alpha val="10000"/>
                </a:schemeClr>
              </a:gs>
              <a:gs pos="74000">
                <a:schemeClr val="accent1">
                  <a:alpha val="10000"/>
                </a:schemeClr>
              </a:gs>
            </a:gsLst>
            <a:lin ang="10800000" scaled="1"/>
            <a:tileRect/>
          </a:gradFill>
          <a:ln w="19050">
            <a:gradFill flip="none" rotWithShape="1">
              <a:gsLst>
                <a:gs pos="8000">
                  <a:schemeClr val="tx2">
                    <a:alpha val="0"/>
                  </a:schemeClr>
                </a:gs>
                <a:gs pos="100000">
                  <a:schemeClr val="tx2">
                    <a:alpha val="0"/>
                  </a:schemeClr>
                </a:gs>
                <a:gs pos="31000">
                  <a:schemeClr val="tx2">
                    <a:alpha val="0"/>
                  </a:schemeClr>
                </a:gs>
                <a:gs pos="77000">
                  <a:schemeClr val="tx2">
                    <a:alpha val="2000"/>
                  </a:schemeClr>
                </a:gs>
              </a:gsLst>
              <a:lin ang="81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sz="1580" dirty="0">
              <a:solidFill>
                <a:schemeClr val="tx1"/>
              </a:solidFill>
            </a:endParaRPr>
          </a:p>
        </p:txBody>
      </p:sp>
      <p:sp>
        <p:nvSpPr>
          <p:cNvPr id="10" name="椭圆 9"/>
          <p:cNvSpPr/>
          <p:nvPr userDrawn="1">
            <p:custDataLst>
              <p:tags r:id="rId5"/>
            </p:custDataLst>
          </p:nvPr>
        </p:nvSpPr>
        <p:spPr>
          <a:xfrm flipH="1">
            <a:off x="293122" y="163186"/>
            <a:ext cx="5690253" cy="5690253"/>
          </a:xfrm>
          <a:prstGeom prst="ellipse">
            <a:avLst/>
          </a:prstGeom>
          <a:gradFill>
            <a:gsLst>
              <a:gs pos="100000">
                <a:schemeClr val="tx2">
                  <a:alpha val="10000"/>
                </a:schemeClr>
              </a:gs>
              <a:gs pos="77000">
                <a:schemeClr val="tx2">
                  <a:alpha val="0"/>
                </a:schemeClr>
              </a:gs>
            </a:gsLst>
            <a:lin ang="8100000" scaled="1"/>
          </a:gradFill>
          <a:ln w="19050">
            <a:gradFill flip="none" rotWithShape="1">
              <a:gsLst>
                <a:gs pos="0">
                  <a:schemeClr val="tx2">
                    <a:alpha val="10000"/>
                  </a:schemeClr>
                </a:gs>
                <a:gs pos="100000">
                  <a:schemeClr val="tx2">
                    <a:alpha val="10000"/>
                  </a:schemeClr>
                </a:gs>
                <a:gs pos="31000">
                  <a:schemeClr val="tx2">
                    <a:alpha val="0"/>
                  </a:schemeClr>
                </a:gs>
                <a:gs pos="77000">
                  <a:schemeClr val="tx2">
                    <a:alpha val="0"/>
                  </a:schemeClr>
                </a:gs>
              </a:gsLst>
              <a:lin ang="81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solidFill>
                <a:schemeClr val="tx1"/>
              </a:solidFill>
            </a:endParaRPr>
          </a:p>
        </p:txBody>
      </p:sp>
      <p:sp>
        <p:nvSpPr>
          <p:cNvPr id="17" name="椭圆 16"/>
          <p:cNvSpPr/>
          <p:nvPr userDrawn="1">
            <p:custDataLst>
              <p:tags r:id="rId6"/>
            </p:custDataLst>
          </p:nvPr>
        </p:nvSpPr>
        <p:spPr>
          <a:xfrm flipH="1">
            <a:off x="720456" y="590520"/>
            <a:ext cx="4835586" cy="4835586"/>
          </a:xfrm>
          <a:prstGeom prst="ellipse">
            <a:avLst/>
          </a:prstGeom>
          <a:gradFill flip="none" rotWithShape="1">
            <a:gsLst>
              <a:gs pos="55000">
                <a:schemeClr val="tx2">
                  <a:alpha val="0"/>
                </a:schemeClr>
              </a:gs>
              <a:gs pos="0">
                <a:schemeClr val="tx2">
                  <a:alpha val="20000"/>
                </a:schemeClr>
              </a:gs>
            </a:gsLst>
            <a:lin ang="10800000" scaled="1"/>
            <a:tileRect/>
          </a:gradFill>
          <a:ln w="19050">
            <a:gradFill flip="none" rotWithShape="1">
              <a:gsLst>
                <a:gs pos="0">
                  <a:schemeClr val="tx2">
                    <a:alpha val="20000"/>
                  </a:schemeClr>
                </a:gs>
                <a:gs pos="100000">
                  <a:schemeClr val="tx2">
                    <a:alpha val="20000"/>
                  </a:schemeClr>
                </a:gs>
                <a:gs pos="15000">
                  <a:schemeClr val="tx2">
                    <a:alpha val="0"/>
                  </a:schemeClr>
                </a:gs>
                <a:gs pos="85000">
                  <a:schemeClr val="tx2">
                    <a:alpha val="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solidFill>
                <a:schemeClr val="tx1"/>
              </a:solidFill>
            </a:endParaRPr>
          </a:p>
        </p:txBody>
      </p:sp>
      <p:sp>
        <p:nvSpPr>
          <p:cNvPr id="18" name="空心弧 17"/>
          <p:cNvSpPr/>
          <p:nvPr userDrawn="1">
            <p:custDataLst>
              <p:tags r:id="rId7"/>
            </p:custDataLst>
          </p:nvPr>
        </p:nvSpPr>
        <p:spPr>
          <a:xfrm>
            <a:off x="1331079" y="1201143"/>
            <a:ext cx="3614339" cy="3614339"/>
          </a:xfrm>
          <a:prstGeom prst="blockArc">
            <a:avLst>
              <a:gd name="adj1" fmla="val 3339762"/>
              <a:gd name="adj2" fmla="val 17759971"/>
              <a:gd name="adj3" fmla="val 45534"/>
            </a:avLst>
          </a:prstGeom>
          <a:gradFill flip="none" rotWithShape="1">
            <a:gsLst>
              <a:gs pos="0">
                <a:schemeClr val="tx2">
                  <a:lumMod val="75000"/>
                  <a:alpha val="40000"/>
                </a:schemeClr>
              </a:gs>
              <a:gs pos="99000">
                <a:schemeClr val="tx2">
                  <a:lumMod val="75000"/>
                  <a:alpha val="0"/>
                </a:schemeClr>
              </a:gs>
            </a:gsLst>
            <a:lin ang="0" scaled="1"/>
            <a:tileRect/>
          </a:gradFill>
          <a:ln w="12700">
            <a:gradFill flip="none" rotWithShape="1">
              <a:gsLst>
                <a:gs pos="10000">
                  <a:schemeClr val="tx2">
                    <a:alpha val="15000"/>
                  </a:schemeClr>
                </a:gs>
                <a:gs pos="31000">
                  <a:schemeClr val="tx2">
                    <a:alpha val="5000"/>
                  </a:schemeClr>
                </a:gs>
              </a:gsLst>
              <a:lin ang="10800000" scaled="1"/>
              <a:tileRect/>
            </a:gra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solidFill>
                <a:schemeClr val="tx1"/>
              </a:solidFill>
            </a:endParaRPr>
          </a:p>
        </p:txBody>
      </p:sp>
      <p:sp>
        <p:nvSpPr>
          <p:cNvPr id="20" name="圆: 空心 19"/>
          <p:cNvSpPr/>
          <p:nvPr userDrawn="1">
            <p:custDataLst>
              <p:tags r:id="rId8"/>
            </p:custDataLst>
          </p:nvPr>
        </p:nvSpPr>
        <p:spPr>
          <a:xfrm>
            <a:off x="1723228" y="1593291"/>
            <a:ext cx="2830042" cy="2830042"/>
          </a:xfrm>
          <a:prstGeom prst="donut">
            <a:avLst>
              <a:gd name="adj" fmla="val 5190"/>
            </a:avLst>
          </a:prstGeom>
          <a:gradFill flip="none" rotWithShape="1">
            <a:gsLst>
              <a:gs pos="72000">
                <a:schemeClr val="accent1">
                  <a:alpha val="10000"/>
                </a:schemeClr>
              </a:gs>
              <a:gs pos="0">
                <a:schemeClr val="accent1">
                  <a:alpha val="40000"/>
                </a:schemeClr>
              </a:gs>
            </a:gsLst>
            <a:lin ang="0" scaled="1"/>
            <a:tileRect/>
          </a:gradFill>
          <a:ln w="12700">
            <a:gradFill flip="none" rotWithShape="1">
              <a:gsLst>
                <a:gs pos="24000">
                  <a:schemeClr val="tx2">
                    <a:alpha val="2000"/>
                  </a:schemeClr>
                </a:gs>
                <a:gs pos="98000">
                  <a:schemeClr val="tx2">
                    <a:alpha val="5000"/>
                  </a:schemeClr>
                </a:gs>
              </a:gsLst>
              <a:lin ang="10800000" scaled="1"/>
              <a:tileRect/>
            </a:gra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solidFill>
                <a:schemeClr val="tx1"/>
              </a:solidFill>
            </a:endParaRPr>
          </a:p>
        </p:txBody>
      </p:sp>
      <p:sp>
        <p:nvSpPr>
          <p:cNvPr id="19" name="矩形: 圆角 18"/>
          <p:cNvSpPr/>
          <p:nvPr userDrawn="1">
            <p:custDataLst>
              <p:tags r:id="rId9"/>
            </p:custDataLst>
          </p:nvPr>
        </p:nvSpPr>
        <p:spPr>
          <a:xfrm>
            <a:off x="2386847" y="2334538"/>
            <a:ext cx="1421250" cy="1253133"/>
          </a:xfrm>
          <a:prstGeom prst="roundRect">
            <a:avLst>
              <a:gd name="adj" fmla="val 7678"/>
            </a:avLst>
          </a:prstGeom>
          <a:solidFill>
            <a:schemeClr val="accent3"/>
          </a:solidFill>
          <a:ln>
            <a:noFill/>
          </a:ln>
          <a:effectLst>
            <a:softEdge rad="190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580" dirty="0"/>
          </a:p>
        </p:txBody>
      </p:sp>
      <p:sp>
        <p:nvSpPr>
          <p:cNvPr id="21" name="任意多边形: 形状 20"/>
          <p:cNvSpPr/>
          <p:nvPr userDrawn="1">
            <p:custDataLst>
              <p:tags r:id="rId10"/>
            </p:custDataLst>
          </p:nvPr>
        </p:nvSpPr>
        <p:spPr>
          <a:xfrm>
            <a:off x="2500866" y="2336919"/>
            <a:ext cx="1185413" cy="400007"/>
          </a:xfrm>
          <a:custGeom>
            <a:avLst/>
            <a:gdLst>
              <a:gd name="connsiteX0" fmla="*/ 142285 w 2011363"/>
              <a:gd name="connsiteY0" fmla="*/ 0 h 678716"/>
              <a:gd name="connsiteX1" fmla="*/ 1869078 w 2011363"/>
              <a:gd name="connsiteY1" fmla="*/ 0 h 678716"/>
              <a:gd name="connsiteX2" fmla="*/ 2011363 w 2011363"/>
              <a:gd name="connsiteY2" fmla="*/ 142285 h 678716"/>
              <a:gd name="connsiteX3" fmla="*/ 2011363 w 2011363"/>
              <a:gd name="connsiteY3" fmla="*/ 678716 h 678716"/>
              <a:gd name="connsiteX4" fmla="*/ 802094 w 2011363"/>
              <a:gd name="connsiteY4" fmla="*/ 678716 h 678716"/>
              <a:gd name="connsiteX5" fmla="*/ 502320 w 2011363"/>
              <a:gd name="connsiteY5" fmla="*/ 446306 h 678716"/>
              <a:gd name="connsiteX6" fmla="*/ 0 w 2011363"/>
              <a:gd name="connsiteY6" fmla="*/ 446306 h 678716"/>
              <a:gd name="connsiteX7" fmla="*/ 0 w 2011363"/>
              <a:gd name="connsiteY7" fmla="*/ 142285 h 678716"/>
              <a:gd name="connsiteX8" fmla="*/ 142285 w 2011363"/>
              <a:gd name="connsiteY8" fmla="*/ 0 h 67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1363" h="678716">
                <a:moveTo>
                  <a:pt x="142285" y="0"/>
                </a:moveTo>
                <a:lnTo>
                  <a:pt x="1869078" y="0"/>
                </a:lnTo>
                <a:cubicBezTo>
                  <a:pt x="1947660" y="0"/>
                  <a:pt x="2011363" y="63703"/>
                  <a:pt x="2011363" y="142285"/>
                </a:cubicBezTo>
                <a:lnTo>
                  <a:pt x="2011363" y="678716"/>
                </a:lnTo>
                <a:lnTo>
                  <a:pt x="802094" y="678716"/>
                </a:lnTo>
                <a:lnTo>
                  <a:pt x="502320" y="446306"/>
                </a:lnTo>
                <a:lnTo>
                  <a:pt x="0" y="446306"/>
                </a:lnTo>
                <a:lnTo>
                  <a:pt x="0" y="142285"/>
                </a:lnTo>
                <a:cubicBezTo>
                  <a:pt x="0" y="63703"/>
                  <a:pt x="63703" y="0"/>
                  <a:pt x="142285" y="0"/>
                </a:cubicBezTo>
                <a:close/>
              </a:path>
            </a:pathLst>
          </a:custGeom>
          <a:gradFill flip="none" rotWithShape="1">
            <a:gsLst>
              <a:gs pos="0">
                <a:schemeClr val="accent3">
                  <a:lumMod val="60000"/>
                  <a:lumOff val="40000"/>
                </a:schemeClr>
              </a:gs>
              <a:gs pos="29000">
                <a:schemeClr val="accent3">
                  <a:lumMod val="60000"/>
                  <a:lumOff val="40000"/>
                </a:schemeClr>
              </a:gs>
              <a:gs pos="64000">
                <a:schemeClr val="accent3"/>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a:p>
        </p:txBody>
      </p:sp>
      <p:sp>
        <p:nvSpPr>
          <p:cNvPr id="22" name="任意多边形: 形状 21"/>
          <p:cNvSpPr/>
          <p:nvPr userDrawn="1">
            <p:custDataLst>
              <p:tags r:id="rId11"/>
            </p:custDataLst>
          </p:nvPr>
        </p:nvSpPr>
        <p:spPr>
          <a:xfrm>
            <a:off x="2398977" y="2599953"/>
            <a:ext cx="1389188" cy="1026736"/>
          </a:xfrm>
          <a:custGeom>
            <a:avLst/>
            <a:gdLst>
              <a:gd name="connsiteX0" fmla="*/ 144646 w 2357121"/>
              <a:gd name="connsiteY0" fmla="*/ 0 h 1742124"/>
              <a:gd name="connsiteX1" fmla="*/ 675200 w 2357121"/>
              <a:gd name="connsiteY1" fmla="*/ 0 h 1742124"/>
              <a:gd name="connsiteX2" fmla="*/ 974974 w 2357121"/>
              <a:gd name="connsiteY2" fmla="*/ 232410 h 1742124"/>
              <a:gd name="connsiteX3" fmla="*/ 2212475 w 2357121"/>
              <a:gd name="connsiteY3" fmla="*/ 232410 h 1742124"/>
              <a:gd name="connsiteX4" fmla="*/ 2357121 w 2357121"/>
              <a:gd name="connsiteY4" fmla="*/ 377056 h 1742124"/>
              <a:gd name="connsiteX5" fmla="*/ 2357121 w 2357121"/>
              <a:gd name="connsiteY5" fmla="*/ 409101 h 1742124"/>
              <a:gd name="connsiteX6" fmla="*/ 2357121 w 2357121"/>
              <a:gd name="connsiteY6" fmla="*/ 1365068 h 1742124"/>
              <a:gd name="connsiteX7" fmla="*/ 2357121 w 2357121"/>
              <a:gd name="connsiteY7" fmla="*/ 1597478 h 1742124"/>
              <a:gd name="connsiteX8" fmla="*/ 2212475 w 2357121"/>
              <a:gd name="connsiteY8" fmla="*/ 1742124 h 1742124"/>
              <a:gd name="connsiteX9" fmla="*/ 144646 w 2357121"/>
              <a:gd name="connsiteY9" fmla="*/ 1742124 h 1742124"/>
              <a:gd name="connsiteX10" fmla="*/ 0 w 2357121"/>
              <a:gd name="connsiteY10" fmla="*/ 1597478 h 1742124"/>
              <a:gd name="connsiteX11" fmla="*/ 0 w 2357121"/>
              <a:gd name="connsiteY11" fmla="*/ 1365068 h 1742124"/>
              <a:gd name="connsiteX12" fmla="*/ 0 w 2357121"/>
              <a:gd name="connsiteY12" fmla="*/ 377056 h 1742124"/>
              <a:gd name="connsiteX13" fmla="*/ 0 w 2357121"/>
              <a:gd name="connsiteY13" fmla="*/ 144646 h 1742124"/>
              <a:gd name="connsiteX14" fmla="*/ 144646 w 2357121"/>
              <a:gd name="connsiteY14" fmla="*/ 0 h 174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57121" h="1742124">
                <a:moveTo>
                  <a:pt x="144646" y="0"/>
                </a:moveTo>
                <a:lnTo>
                  <a:pt x="675200" y="0"/>
                </a:lnTo>
                <a:lnTo>
                  <a:pt x="974974" y="232410"/>
                </a:lnTo>
                <a:lnTo>
                  <a:pt x="2212475" y="232410"/>
                </a:lnTo>
                <a:cubicBezTo>
                  <a:pt x="2292361" y="232410"/>
                  <a:pt x="2357121" y="297170"/>
                  <a:pt x="2357121" y="377056"/>
                </a:cubicBezTo>
                <a:lnTo>
                  <a:pt x="2357121" y="409101"/>
                </a:lnTo>
                <a:lnTo>
                  <a:pt x="2357121" y="1365068"/>
                </a:lnTo>
                <a:lnTo>
                  <a:pt x="2357121" y="1597478"/>
                </a:lnTo>
                <a:cubicBezTo>
                  <a:pt x="2357121" y="1677364"/>
                  <a:pt x="2292361" y="1742124"/>
                  <a:pt x="2212475" y="1742124"/>
                </a:cubicBezTo>
                <a:lnTo>
                  <a:pt x="144646" y="1742124"/>
                </a:lnTo>
                <a:cubicBezTo>
                  <a:pt x="64760" y="1742124"/>
                  <a:pt x="0" y="1677364"/>
                  <a:pt x="0" y="1597478"/>
                </a:cubicBezTo>
                <a:lnTo>
                  <a:pt x="0" y="1365068"/>
                </a:lnTo>
                <a:lnTo>
                  <a:pt x="0" y="377056"/>
                </a:lnTo>
                <a:lnTo>
                  <a:pt x="0" y="144646"/>
                </a:lnTo>
                <a:cubicBezTo>
                  <a:pt x="0" y="64760"/>
                  <a:pt x="64760" y="0"/>
                  <a:pt x="144646" y="0"/>
                </a:cubicBezTo>
                <a:close/>
              </a:path>
            </a:pathLst>
          </a:custGeom>
          <a:solidFill>
            <a:srgbClr val="DDF0FF">
              <a:alpha val="50000"/>
            </a:srgbClr>
          </a:solidFill>
          <a:ln w="22225">
            <a:gradFill>
              <a:gsLst>
                <a:gs pos="0">
                  <a:srgbClr val="FFFFFF"/>
                </a:gs>
                <a:gs pos="100000">
                  <a:srgbClr val="FFFFFF">
                    <a:alpha val="0"/>
                  </a:srgb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p>
        </p:txBody>
      </p:sp>
      <p:sp>
        <p:nvSpPr>
          <p:cNvPr id="23" name="任意多边形 22"/>
          <p:cNvSpPr/>
          <p:nvPr userDrawn="1">
            <p:custDataLst>
              <p:tags r:id="rId12"/>
            </p:custDataLst>
          </p:nvPr>
        </p:nvSpPr>
        <p:spPr>
          <a:xfrm>
            <a:off x="2600506" y="3090849"/>
            <a:ext cx="608144" cy="217693"/>
          </a:xfrm>
          <a:custGeom>
            <a:avLst/>
            <a:gdLst/>
            <a:ahLst/>
            <a:cxnLst>
              <a:cxn ang="3">
                <a:pos x="hc" y="t"/>
              </a:cxn>
              <a:cxn ang="cd2">
                <a:pos x="l" y="vc"/>
              </a:cxn>
              <a:cxn ang="cd4">
                <a:pos x="hc" y="b"/>
              </a:cxn>
              <a:cxn ang="0">
                <a:pos x="r" y="vc"/>
              </a:cxn>
            </a:cxnLst>
            <a:rect l="l" t="t" r="r" b="b"/>
            <a:pathLst>
              <a:path w="1092" h="391">
                <a:moveTo>
                  <a:pt x="0" y="0"/>
                </a:moveTo>
                <a:lnTo>
                  <a:pt x="550" y="0"/>
                </a:lnTo>
                <a:lnTo>
                  <a:pt x="550" y="123"/>
                </a:lnTo>
                <a:lnTo>
                  <a:pt x="0" y="123"/>
                </a:lnTo>
                <a:lnTo>
                  <a:pt x="0" y="0"/>
                </a:lnTo>
                <a:close/>
                <a:moveTo>
                  <a:pt x="0" y="268"/>
                </a:moveTo>
                <a:lnTo>
                  <a:pt x="1092" y="268"/>
                </a:lnTo>
                <a:lnTo>
                  <a:pt x="1092" y="391"/>
                </a:lnTo>
                <a:lnTo>
                  <a:pt x="0" y="391"/>
                </a:lnTo>
                <a:lnTo>
                  <a:pt x="0" y="268"/>
                </a:lnTo>
                <a:close/>
              </a:path>
            </a:pathLst>
          </a:cu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a:p>
        </p:txBody>
      </p:sp>
      <p:sp>
        <p:nvSpPr>
          <p:cNvPr id="2" name="标题 1"/>
          <p:cNvSpPr>
            <a:spLocks noGrp="1"/>
          </p:cNvSpPr>
          <p:nvPr userDrawn="1">
            <p:ph type="ctrTitle"/>
            <p:custDataLst>
              <p:tags r:id="rId13"/>
            </p:custDataLst>
          </p:nvPr>
        </p:nvSpPr>
        <p:spPr>
          <a:xfrm>
            <a:off x="4193340" y="2298041"/>
            <a:ext cx="5486584" cy="1445567"/>
          </a:xfrm>
        </p:spPr>
        <p:txBody>
          <a:bodyPr wrap="square" anchor="t" anchorCtr="0">
            <a:normAutofit/>
          </a:bodyPr>
          <a:lstStyle>
            <a:lvl1pPr algn="l">
              <a:lnSpc>
                <a:spcPct val="100000"/>
              </a:lnSpc>
              <a:defRPr sz="4740"/>
            </a:lvl1pPr>
          </a:lstStyle>
          <a:p>
            <a:r>
              <a:rPr lang="zh-CN" altLang="en-US" dirty="0"/>
              <a:t>单击此处编辑母版标题样式</a:t>
            </a:r>
            <a:endParaRPr lang="zh-CN" altLang="en-US" dirty="0"/>
          </a:p>
        </p:txBody>
      </p:sp>
      <p:sp>
        <p:nvSpPr>
          <p:cNvPr id="3" name="副标题 2"/>
          <p:cNvSpPr>
            <a:spLocks noGrp="1"/>
          </p:cNvSpPr>
          <p:nvPr userDrawn="1">
            <p:ph type="subTitle" idx="1" hasCustomPrompt="1"/>
            <p:custDataLst>
              <p:tags r:id="rId14"/>
            </p:custDataLst>
          </p:nvPr>
        </p:nvSpPr>
        <p:spPr>
          <a:xfrm>
            <a:off x="4193340" y="1694406"/>
            <a:ext cx="5486584" cy="498319"/>
          </a:xfrm>
        </p:spPr>
        <p:txBody>
          <a:bodyPr wrap="square" anchor="b" anchorCtr="0">
            <a:normAutofit/>
          </a:bodyPr>
          <a:lstStyle>
            <a:lvl1pPr marL="0" indent="0" algn="l">
              <a:lnSpc>
                <a:spcPct val="100000"/>
              </a:lnSpc>
              <a:buNone/>
              <a:defRPr sz="1405" b="1">
                <a:solidFill>
                  <a:schemeClr val="accent2">
                    <a:lumMod val="60000"/>
                    <a:lumOff val="40000"/>
                  </a:schemeClr>
                </a:solidFill>
              </a:defRPr>
            </a:lvl1pPr>
            <a:lvl2pPr marL="401320" indent="0" algn="ctr">
              <a:buNone/>
              <a:defRPr sz="1755"/>
            </a:lvl2pPr>
            <a:lvl3pPr marL="802005" indent="0" algn="ctr">
              <a:buNone/>
              <a:defRPr sz="1580"/>
            </a:lvl3pPr>
            <a:lvl4pPr marL="1203325" indent="0" algn="ctr">
              <a:buNone/>
              <a:defRPr sz="1405"/>
            </a:lvl4pPr>
            <a:lvl5pPr marL="1604645" indent="0" algn="ctr">
              <a:buNone/>
              <a:defRPr sz="1405"/>
            </a:lvl5pPr>
            <a:lvl6pPr marL="2005330" indent="0" algn="ctr">
              <a:buNone/>
              <a:defRPr sz="1405"/>
            </a:lvl6pPr>
            <a:lvl7pPr marL="2406650" indent="0" algn="ctr">
              <a:buNone/>
              <a:defRPr sz="1405"/>
            </a:lvl7pPr>
            <a:lvl8pPr marL="2807970" indent="0" algn="ctr">
              <a:buNone/>
              <a:defRPr sz="1405"/>
            </a:lvl8pPr>
            <a:lvl9pPr marL="3208655" indent="0" algn="ctr">
              <a:buNone/>
              <a:defRPr sz="1405"/>
            </a:lvl9pPr>
          </a:lstStyle>
          <a:p>
            <a:r>
              <a:rPr lang="zh-CN" altLang="en-US" dirty="0"/>
              <a:t>单击此处编辑副标题</a:t>
            </a:r>
            <a:endParaRPr lang="zh-CN" altLang="en-US" dirty="0"/>
          </a:p>
        </p:txBody>
      </p:sp>
      <p:sp>
        <p:nvSpPr>
          <p:cNvPr id="4" name="日期占位符 3"/>
          <p:cNvSpPr>
            <a:spLocks noGrp="1"/>
          </p:cNvSpPr>
          <p:nvPr userDrawn="1">
            <p:ph type="dt" sz="half" idx="10"/>
            <p:custDataLst>
              <p:tags r:id="rId15"/>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userDrawn="1">
            <p:ph type="ftr" sz="quarter" idx="11"/>
            <p:custDataLst>
              <p:tags r:id="rId16"/>
            </p:custDataLst>
          </p:nvPr>
        </p:nvSpPr>
        <p:spPr/>
        <p:txBody>
          <a:bodyPr>
            <a:normAutofit/>
          </a:bodyPr>
          <a:lstStyle/>
          <a:p>
            <a:endParaRPr lang="zh-CN" altLang="en-US" dirty="0"/>
          </a:p>
        </p:txBody>
      </p:sp>
      <p:sp>
        <p:nvSpPr>
          <p:cNvPr id="6" name="灯片编号占位符 5"/>
          <p:cNvSpPr>
            <a:spLocks noGrp="1"/>
          </p:cNvSpPr>
          <p:nvPr userDrawn="1">
            <p:ph type="sldNum" sz="quarter" idx="12"/>
            <p:custDataLst>
              <p:tags r:id="rId17"/>
            </p:custDataLst>
          </p:nvPr>
        </p:nvSpPr>
        <p:spPr>
          <a:xfrm>
            <a:off x="7558193" y="5576520"/>
            <a:ext cx="2406650" cy="320330"/>
          </a:xfrm>
        </p:spPr>
        <p:txBody>
          <a:bodyPr wrap="square">
            <a:normAutofit/>
          </a:bodyPr>
          <a:lstStyle/>
          <a:p>
            <a:fld id="{BE5F26B5-172A-4DC2-B0B7-181CFC56B87C}" type="slidenum">
              <a:rPr lang="zh-CN" altLang="en-US" smtClean="0"/>
            </a:fld>
            <a:endParaRPr lang="zh-CN" altLang="en-US"/>
          </a:p>
        </p:txBody>
      </p:sp>
      <p:sp>
        <p:nvSpPr>
          <p:cNvPr id="24" name="署名占位符 10"/>
          <p:cNvSpPr>
            <a:spLocks noGrp="1"/>
          </p:cNvSpPr>
          <p:nvPr userDrawn="1">
            <p:ph type="body" sz="quarter" idx="17" hasCustomPrompt="1"/>
            <p:custDataLst>
              <p:tags r:id="rId18"/>
            </p:custDataLst>
          </p:nvPr>
        </p:nvSpPr>
        <p:spPr>
          <a:xfrm>
            <a:off x="5553089" y="3775583"/>
            <a:ext cx="2526667" cy="307406"/>
          </a:xfrm>
        </p:spPr>
        <p:txBody>
          <a:bodyPr wrap="square" anchor="ctr">
            <a:normAutofit/>
          </a:bodyPr>
          <a:lstStyle>
            <a:lvl1pPr marL="0" indent="0" algn="l">
              <a:lnSpc>
                <a:spcPct val="100000"/>
              </a:lnSpc>
              <a:buNone/>
              <a:defRPr sz="1230"/>
            </a:lvl1pPr>
          </a:lstStyle>
          <a:p>
            <a:pPr lvl="0"/>
            <a:r>
              <a:rPr lang="zh-CN" altLang="en-US" dirty="0"/>
              <a:t>署名</a:t>
            </a:r>
            <a:endParaRPr lang="zh-CN" altLang="en-US" dirty="0"/>
          </a:p>
        </p:txBody>
      </p:sp>
      <p:cxnSp>
        <p:nvCxnSpPr>
          <p:cNvPr id="31" name="直接连接符 30"/>
          <p:cNvCxnSpPr/>
          <p:nvPr userDrawn="1">
            <p:custDataLst>
              <p:tags r:id="rId19"/>
            </p:custDataLst>
          </p:nvPr>
        </p:nvCxnSpPr>
        <p:spPr>
          <a:xfrm>
            <a:off x="4226766" y="3929286"/>
            <a:ext cx="1092603" cy="0"/>
          </a:xfrm>
          <a:prstGeom prst="line">
            <a:avLst/>
          </a:prstGeom>
          <a:ln w="19050" cap="rnd">
            <a:solidFill>
              <a:schemeClr val="tx1"/>
            </a:solidFill>
            <a:round/>
          </a:ln>
        </p:spPr>
        <p:style>
          <a:lnRef idx="1">
            <a:schemeClr val="accent1"/>
          </a:lnRef>
          <a:fillRef idx="0">
            <a:schemeClr val="accent1"/>
          </a:fillRef>
          <a:effectRef idx="0">
            <a:schemeClr val="accent1"/>
          </a:effectRef>
          <a:fontRef idx="minor">
            <a:schemeClr val="tx1"/>
          </a:fontRef>
        </p:style>
      </p:cxnSp>
      <p:sp>
        <p:nvSpPr>
          <p:cNvPr id="32" name="弧形 31"/>
          <p:cNvSpPr/>
          <p:nvPr userDrawn="1">
            <p:custDataLst>
              <p:tags r:id="rId20"/>
            </p:custDataLst>
          </p:nvPr>
        </p:nvSpPr>
        <p:spPr>
          <a:xfrm flipH="1" flipV="1">
            <a:off x="5158219" y="3765163"/>
            <a:ext cx="353646" cy="164008"/>
          </a:xfrm>
          <a:prstGeom prst="arc">
            <a:avLst/>
          </a:prstGeom>
          <a:ln w="19050" cap="rnd">
            <a:solidFill>
              <a:schemeClr val="tx1"/>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580"/>
          </a:p>
        </p:txBody>
      </p:sp>
      <p:sp>
        <p:nvSpPr>
          <p:cNvPr id="33" name="弧形 32"/>
          <p:cNvSpPr/>
          <p:nvPr userDrawn="1">
            <p:custDataLst>
              <p:tags r:id="rId21"/>
            </p:custDataLst>
          </p:nvPr>
        </p:nvSpPr>
        <p:spPr>
          <a:xfrm flipH="1">
            <a:off x="5158219" y="3929402"/>
            <a:ext cx="353646" cy="164008"/>
          </a:xfrm>
          <a:prstGeom prst="arc">
            <a:avLst/>
          </a:prstGeom>
          <a:ln w="19050" cap="rnd">
            <a:solidFill>
              <a:schemeClr val="tx1"/>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58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wrap="square">
            <a:normAutofit/>
          </a:bodyPr>
          <a:lstStyle/>
          <a:p>
            <a:r>
              <a:rPr lang="zh-CN" altLang="en-US" dirty="0"/>
              <a:t>单击此处编辑母版标题样式</a:t>
            </a:r>
            <a:endParaRPr lang="zh-CN" altLang="en-US" dirty="0"/>
          </a:p>
        </p:txBody>
      </p:sp>
      <p:sp>
        <p:nvSpPr>
          <p:cNvPr id="3" name="内容占位符 2"/>
          <p:cNvSpPr>
            <a:spLocks noGrp="1"/>
          </p:cNvSpPr>
          <p:nvPr>
            <p:ph idx="1"/>
            <p:custDataLst>
              <p:tags r:id="rId3"/>
            </p:custDataLst>
          </p:nvPr>
        </p:nvSpPr>
        <p:spPr/>
        <p:txBody>
          <a:bodyPr wrap="square">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a:spLocks noGrp="1"/>
          </p:cNvSpPr>
          <p:nvPr>
            <p:ph type="dt" sz="half" idx="10"/>
            <p:custDataLst>
              <p:tags r:id="rId4"/>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6.xml"/><Relationship Id="rId8" Type="http://schemas.openxmlformats.org/officeDocument/2006/relationships/slideLayout" Target="../slideLayouts/slideLayout15.xml"/><Relationship Id="rId7" Type="http://schemas.openxmlformats.org/officeDocument/2006/relationships/slideLayout" Target="../slideLayouts/slideLayout14.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3" Type="http://schemas.openxmlformats.org/officeDocument/2006/relationships/slideLayout" Target="../slideLayouts/slideLayout10.xml"/><Relationship Id="rId22" Type="http://schemas.openxmlformats.org/officeDocument/2006/relationships/theme" Target="../theme/theme2.xml"/><Relationship Id="rId21" Type="http://schemas.openxmlformats.org/officeDocument/2006/relationships/tags" Target="../tags/tag123.xml"/><Relationship Id="rId20" Type="http://schemas.openxmlformats.org/officeDocument/2006/relationships/tags" Target="../tags/tag122.xml"/><Relationship Id="rId2" Type="http://schemas.openxmlformats.org/officeDocument/2006/relationships/slideLayout" Target="../slideLayouts/slideLayout9.xml"/><Relationship Id="rId19" Type="http://schemas.openxmlformats.org/officeDocument/2006/relationships/tags" Target="../tags/tag121.xml"/><Relationship Id="rId18" Type="http://schemas.openxmlformats.org/officeDocument/2006/relationships/tags" Target="../tags/tag120.xml"/><Relationship Id="rId17" Type="http://schemas.openxmlformats.org/officeDocument/2006/relationships/tags" Target="../tags/tag119.xml"/><Relationship Id="rId16" Type="http://schemas.openxmlformats.org/officeDocument/2006/relationships/tags" Target="../tags/tag118.xml"/><Relationship Id="rId15" Type="http://schemas.openxmlformats.org/officeDocument/2006/relationships/tags" Target="../tags/tag117.xml"/><Relationship Id="rId14" Type="http://schemas.openxmlformats.org/officeDocument/2006/relationships/tags" Target="../tags/tag116.xml"/><Relationship Id="rId13" Type="http://schemas.openxmlformats.org/officeDocument/2006/relationships/tags" Target="../tags/tag115.xml"/><Relationship Id="rId12" Type="http://schemas.openxmlformats.org/officeDocument/2006/relationships/tags" Target="../tags/tag114.xml"/><Relationship Id="rId11" Type="http://schemas.openxmlformats.org/officeDocument/2006/relationships/slideLayout" Target="../slideLayouts/slideLayout18.xml"/><Relationship Id="rId10" Type="http://schemas.openxmlformats.org/officeDocument/2006/relationships/slideLayout" Target="../slideLayouts/slideLayout17.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6" name="矩形 15"/>
          <p:cNvSpPr/>
          <p:nvPr userDrawn="1">
            <p:custDataLst>
              <p:tags r:id="rId12"/>
            </p:custDataLst>
          </p:nvPr>
        </p:nvSpPr>
        <p:spPr>
          <a:xfrm>
            <a:off x="5039" y="0"/>
            <a:ext cx="10694117" cy="6016625"/>
          </a:xfrm>
          <a:prstGeom prst="rect">
            <a:avLst/>
          </a:prstGeom>
          <a:solidFill>
            <a:schemeClr val="bg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580"/>
          </a:p>
        </p:txBody>
      </p:sp>
      <p:sp>
        <p:nvSpPr>
          <p:cNvPr id="9" name="任意多边形: 形状 8"/>
          <p:cNvSpPr/>
          <p:nvPr userDrawn="1">
            <p:custDataLst>
              <p:tags r:id="rId13"/>
            </p:custDataLst>
          </p:nvPr>
        </p:nvSpPr>
        <p:spPr>
          <a:xfrm flipH="1">
            <a:off x="6661464" y="2633078"/>
            <a:ext cx="4038746" cy="3383547"/>
          </a:xfrm>
          <a:custGeom>
            <a:avLst/>
            <a:gdLst>
              <a:gd name="connsiteX0" fmla="*/ 1360537 w 4603531"/>
              <a:gd name="connsiteY0" fmla="*/ 0 h 3856708"/>
              <a:gd name="connsiteX1" fmla="*/ 98217 w 4603531"/>
              <a:gd name="connsiteY1" fmla="*/ 254851 h 3856708"/>
              <a:gd name="connsiteX2" fmla="*/ 0 w 4603531"/>
              <a:gd name="connsiteY2" fmla="*/ 302165 h 3856708"/>
              <a:gd name="connsiteX3" fmla="*/ 0 w 4603531"/>
              <a:gd name="connsiteY3" fmla="*/ 3856708 h 3856708"/>
              <a:gd name="connsiteX4" fmla="*/ 4544764 w 4603531"/>
              <a:gd name="connsiteY4" fmla="*/ 3856708 h 3856708"/>
              <a:gd name="connsiteX5" fmla="*/ 4566165 w 4603531"/>
              <a:gd name="connsiteY5" fmla="*/ 3736870 h 3856708"/>
              <a:gd name="connsiteX6" fmla="*/ 4603531 w 4603531"/>
              <a:gd name="connsiteY6" fmla="*/ 3242994 h 3856708"/>
              <a:gd name="connsiteX7" fmla="*/ 1360537 w 4603531"/>
              <a:gd name="connsiteY7" fmla="*/ 0 h 3856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03531" h="3856708">
                <a:moveTo>
                  <a:pt x="1360537" y="0"/>
                </a:moveTo>
                <a:cubicBezTo>
                  <a:pt x="912773" y="0"/>
                  <a:pt x="486204" y="90746"/>
                  <a:pt x="98217" y="254851"/>
                </a:cubicBezTo>
                <a:lnTo>
                  <a:pt x="0" y="302165"/>
                </a:lnTo>
                <a:lnTo>
                  <a:pt x="0" y="3856708"/>
                </a:lnTo>
                <a:lnTo>
                  <a:pt x="4544764" y="3856708"/>
                </a:lnTo>
                <a:lnTo>
                  <a:pt x="4566165" y="3736870"/>
                </a:lnTo>
                <a:cubicBezTo>
                  <a:pt x="4590770" y="3575837"/>
                  <a:pt x="4603531" y="3410906"/>
                  <a:pt x="4603531" y="3242994"/>
                </a:cubicBezTo>
                <a:cubicBezTo>
                  <a:pt x="4603531" y="1451938"/>
                  <a:pt x="3151593" y="0"/>
                  <a:pt x="1360537" y="0"/>
                </a:cubicBezTo>
                <a:close/>
              </a:path>
            </a:pathLst>
          </a:custGeom>
          <a:gradFill>
            <a:gsLst>
              <a:gs pos="100000">
                <a:schemeClr val="tx2">
                  <a:alpha val="5000"/>
                </a:schemeClr>
              </a:gs>
              <a:gs pos="55000">
                <a:schemeClr val="tx2">
                  <a:alpha val="0"/>
                </a:schemeClr>
              </a:gs>
            </a:gsLst>
            <a:lin ang="8100000" scaled="1"/>
          </a:gradFill>
          <a:ln w="19050">
            <a:gradFill flip="none" rotWithShape="1">
              <a:gsLst>
                <a:gs pos="0">
                  <a:schemeClr val="tx2">
                    <a:alpha val="10000"/>
                  </a:schemeClr>
                </a:gs>
                <a:gs pos="100000">
                  <a:schemeClr val="tx2">
                    <a:alpha val="10000"/>
                  </a:schemeClr>
                </a:gs>
                <a:gs pos="31000">
                  <a:schemeClr val="tx2">
                    <a:alpha val="0"/>
                  </a:schemeClr>
                </a:gs>
                <a:gs pos="77000">
                  <a:schemeClr val="tx2">
                    <a:alpha val="0"/>
                  </a:schemeClr>
                </a:gs>
              </a:gsLst>
              <a:lin ang="81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solidFill>
                <a:schemeClr val="tx1"/>
              </a:solidFill>
            </a:endParaRPr>
          </a:p>
        </p:txBody>
      </p:sp>
      <p:sp>
        <p:nvSpPr>
          <p:cNvPr id="10" name="任意多边形: 形状 9"/>
          <p:cNvSpPr/>
          <p:nvPr userDrawn="1">
            <p:custDataLst>
              <p:tags r:id="rId14"/>
            </p:custDataLst>
          </p:nvPr>
        </p:nvSpPr>
        <p:spPr>
          <a:xfrm flipH="1">
            <a:off x="7088797" y="3060413"/>
            <a:ext cx="3611412" cy="2956213"/>
          </a:xfrm>
          <a:custGeom>
            <a:avLst/>
            <a:gdLst>
              <a:gd name="connsiteX0" fmla="*/ 1360537 w 4116438"/>
              <a:gd name="connsiteY0" fmla="*/ 0 h 3369615"/>
              <a:gd name="connsiteX1" fmla="*/ 46911 w 4116438"/>
              <a:gd name="connsiteY1" fmla="*/ 332623 h 3369615"/>
              <a:gd name="connsiteX2" fmla="*/ 0 w 4116438"/>
              <a:gd name="connsiteY2" fmla="*/ 361122 h 3369615"/>
              <a:gd name="connsiteX3" fmla="*/ 0 w 4116438"/>
              <a:gd name="connsiteY3" fmla="*/ 3369615 h 3369615"/>
              <a:gd name="connsiteX4" fmla="*/ 4045457 w 4116438"/>
              <a:gd name="connsiteY4" fmla="*/ 3369615 h 3369615"/>
              <a:gd name="connsiteX5" fmla="*/ 4060448 w 4116438"/>
              <a:gd name="connsiteY5" fmla="*/ 3311311 h 3369615"/>
              <a:gd name="connsiteX6" fmla="*/ 4116438 w 4116438"/>
              <a:gd name="connsiteY6" fmla="*/ 2755901 h 3369615"/>
              <a:gd name="connsiteX7" fmla="*/ 1360537 w 4116438"/>
              <a:gd name="connsiteY7" fmla="*/ 0 h 3369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16438" h="3369615">
                <a:moveTo>
                  <a:pt x="1360537" y="0"/>
                </a:moveTo>
                <a:cubicBezTo>
                  <a:pt x="884899" y="0"/>
                  <a:pt x="437404" y="120494"/>
                  <a:pt x="46911" y="332623"/>
                </a:cubicBezTo>
                <a:lnTo>
                  <a:pt x="0" y="361122"/>
                </a:lnTo>
                <a:lnTo>
                  <a:pt x="0" y="3369615"/>
                </a:lnTo>
                <a:lnTo>
                  <a:pt x="4045457" y="3369615"/>
                </a:lnTo>
                <a:lnTo>
                  <a:pt x="4060448" y="3311311"/>
                </a:lnTo>
                <a:cubicBezTo>
                  <a:pt x="4097159" y="3131909"/>
                  <a:pt x="4116438" y="2946156"/>
                  <a:pt x="4116438" y="2755901"/>
                </a:cubicBezTo>
                <a:cubicBezTo>
                  <a:pt x="4116438" y="1233859"/>
                  <a:pt x="2882579" y="0"/>
                  <a:pt x="1360537" y="0"/>
                </a:cubicBezTo>
                <a:close/>
              </a:path>
            </a:pathLst>
          </a:custGeom>
          <a:gradFill flip="none" rotWithShape="1">
            <a:gsLst>
              <a:gs pos="0">
                <a:schemeClr val="tx2">
                  <a:alpha val="5000"/>
                </a:schemeClr>
              </a:gs>
              <a:gs pos="35000">
                <a:schemeClr val="tx2">
                  <a:alpha val="0"/>
                </a:schemeClr>
              </a:gs>
            </a:gsLst>
            <a:lin ang="5400000" scaled="1"/>
            <a:tileRect/>
          </a:gradFill>
          <a:ln w="19050">
            <a:gradFill flip="none" rotWithShape="1">
              <a:gsLst>
                <a:gs pos="0">
                  <a:schemeClr val="tx2">
                    <a:alpha val="10000"/>
                  </a:schemeClr>
                </a:gs>
                <a:gs pos="41000">
                  <a:schemeClr val="tx2">
                    <a:alpha val="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solidFill>
                <a:schemeClr val="tx1"/>
              </a:solidFill>
            </a:endParaRPr>
          </a:p>
        </p:txBody>
      </p:sp>
      <p:sp>
        <p:nvSpPr>
          <p:cNvPr id="11" name="任意多边形: 形状 10"/>
          <p:cNvSpPr/>
          <p:nvPr userDrawn="1">
            <p:custDataLst>
              <p:tags r:id="rId15"/>
            </p:custDataLst>
          </p:nvPr>
        </p:nvSpPr>
        <p:spPr>
          <a:xfrm>
            <a:off x="7650824" y="3622440"/>
            <a:ext cx="3049385" cy="2394185"/>
          </a:xfrm>
          <a:custGeom>
            <a:avLst/>
            <a:gdLst>
              <a:gd name="connsiteX0" fmla="*/ 3475816 w 3475816"/>
              <a:gd name="connsiteY0" fmla="*/ 2277064 h 2728992"/>
              <a:gd name="connsiteX1" fmla="*/ 3475816 w 3475816"/>
              <a:gd name="connsiteY1" fmla="*/ 2728992 h 2728992"/>
              <a:gd name="connsiteX2" fmla="*/ 3339877 w 3475816"/>
              <a:gd name="connsiteY2" fmla="*/ 2728992 h 2728992"/>
              <a:gd name="connsiteX3" fmla="*/ 3378460 w 3475816"/>
              <a:gd name="connsiteY3" fmla="*/ 2648900 h 2728992"/>
              <a:gd name="connsiteX4" fmla="*/ 3458341 w 3475816"/>
              <a:gd name="connsiteY4" fmla="*/ 2391566 h 2728992"/>
              <a:gd name="connsiteX5" fmla="*/ 2115280 w 3475816"/>
              <a:gd name="connsiteY5" fmla="*/ 0 h 2728992"/>
              <a:gd name="connsiteX6" fmla="*/ 3460795 w 3475816"/>
              <a:gd name="connsiteY6" fmla="*/ 483027 h 2728992"/>
              <a:gd name="connsiteX7" fmla="*/ 3475816 w 3475816"/>
              <a:gd name="connsiteY7" fmla="*/ 496680 h 2728992"/>
              <a:gd name="connsiteX8" fmla="*/ 3475816 w 3475816"/>
              <a:gd name="connsiteY8" fmla="*/ 1953495 h 2728992"/>
              <a:gd name="connsiteX9" fmla="*/ 3458341 w 3475816"/>
              <a:gd name="connsiteY9" fmla="*/ 1838993 h 2728992"/>
              <a:gd name="connsiteX10" fmla="*/ 2115280 w 3475816"/>
              <a:gd name="connsiteY10" fmla="*/ 744367 h 2728992"/>
              <a:gd name="connsiteX11" fmla="*/ 744367 w 3475816"/>
              <a:gd name="connsiteY11" fmla="*/ 2115279 h 2728992"/>
              <a:gd name="connsiteX12" fmla="*/ 852100 w 3475816"/>
              <a:gd name="connsiteY12" fmla="*/ 2648900 h 2728992"/>
              <a:gd name="connsiteX13" fmla="*/ 890683 w 3475816"/>
              <a:gd name="connsiteY13" fmla="*/ 2728992 h 2728992"/>
              <a:gd name="connsiteX14" fmla="*/ 91163 w 3475816"/>
              <a:gd name="connsiteY14" fmla="*/ 2728992 h 2728992"/>
              <a:gd name="connsiteX15" fmla="*/ 42975 w 3475816"/>
              <a:gd name="connsiteY15" fmla="*/ 2541582 h 2728992"/>
              <a:gd name="connsiteX16" fmla="*/ 0 w 3475816"/>
              <a:gd name="connsiteY16" fmla="*/ 2115279 h 2728992"/>
              <a:gd name="connsiteX17" fmla="*/ 2115280 w 3475816"/>
              <a:gd name="connsiteY17" fmla="*/ 0 h 2728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75816" h="2728992">
                <a:moveTo>
                  <a:pt x="3475816" y="2277064"/>
                </a:moveTo>
                <a:lnTo>
                  <a:pt x="3475816" y="2728992"/>
                </a:lnTo>
                <a:lnTo>
                  <a:pt x="3339877" y="2728992"/>
                </a:lnTo>
                <a:lnTo>
                  <a:pt x="3378460" y="2648900"/>
                </a:lnTo>
                <a:cubicBezTo>
                  <a:pt x="3413146" y="2566893"/>
                  <a:pt x="3440079" y="2480809"/>
                  <a:pt x="3458341" y="2391566"/>
                </a:cubicBezTo>
                <a:close/>
                <a:moveTo>
                  <a:pt x="2115280" y="0"/>
                </a:moveTo>
                <a:cubicBezTo>
                  <a:pt x="2626384" y="0"/>
                  <a:pt x="3095149" y="181270"/>
                  <a:pt x="3460795" y="483027"/>
                </a:cubicBezTo>
                <a:lnTo>
                  <a:pt x="3475816" y="496680"/>
                </a:lnTo>
                <a:lnTo>
                  <a:pt x="3475816" y="1953495"/>
                </a:lnTo>
                <a:lnTo>
                  <a:pt x="3458341" y="1838993"/>
                </a:lnTo>
                <a:cubicBezTo>
                  <a:pt x="3330508" y="1214291"/>
                  <a:pt x="2777772" y="744367"/>
                  <a:pt x="2115280" y="744367"/>
                </a:cubicBezTo>
                <a:cubicBezTo>
                  <a:pt x="1358146" y="744367"/>
                  <a:pt x="744367" y="1358145"/>
                  <a:pt x="744367" y="2115279"/>
                </a:cubicBezTo>
                <a:cubicBezTo>
                  <a:pt x="744367" y="2304563"/>
                  <a:pt x="782728" y="2484886"/>
                  <a:pt x="852100" y="2648900"/>
                </a:cubicBezTo>
                <a:lnTo>
                  <a:pt x="890683" y="2728992"/>
                </a:lnTo>
                <a:lnTo>
                  <a:pt x="91163" y="2728992"/>
                </a:lnTo>
                <a:lnTo>
                  <a:pt x="42975" y="2541582"/>
                </a:lnTo>
                <a:cubicBezTo>
                  <a:pt x="14798" y="2403882"/>
                  <a:pt x="0" y="2261309"/>
                  <a:pt x="0" y="2115279"/>
                </a:cubicBezTo>
                <a:cubicBezTo>
                  <a:pt x="0" y="947043"/>
                  <a:pt x="947043" y="0"/>
                  <a:pt x="2115280" y="0"/>
                </a:cubicBezTo>
                <a:close/>
              </a:path>
            </a:pathLst>
          </a:custGeom>
          <a:solidFill>
            <a:schemeClr val="accent1">
              <a:alpha val="10000"/>
            </a:schemeClr>
          </a:solidFill>
          <a:ln w="12700">
            <a:gradFill flip="none" rotWithShape="1">
              <a:gsLst>
                <a:gs pos="50000">
                  <a:schemeClr val="tx2">
                    <a:alpha val="0"/>
                  </a:schemeClr>
                </a:gs>
                <a:gs pos="75000">
                  <a:schemeClr val="tx2">
                    <a:alpha val="5000"/>
                  </a:schemeClr>
                </a:gs>
              </a:gsLst>
              <a:lin ang="10800000" scaled="1"/>
              <a:tileRect/>
            </a:gra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solidFill>
                <a:schemeClr val="tx1"/>
              </a:solidFill>
            </a:endParaRPr>
          </a:p>
        </p:txBody>
      </p:sp>
      <p:sp>
        <p:nvSpPr>
          <p:cNvPr id="2" name="标题占位符 1"/>
          <p:cNvSpPr>
            <a:spLocks noGrp="1"/>
          </p:cNvSpPr>
          <p:nvPr>
            <p:ph type="title"/>
            <p:custDataLst>
              <p:tags r:id="rId16"/>
            </p:custDataLst>
          </p:nvPr>
        </p:nvSpPr>
        <p:spPr>
          <a:xfrm>
            <a:off x="614562" y="315833"/>
            <a:ext cx="9475000" cy="631667"/>
          </a:xfrm>
          <a:prstGeom prst="rect">
            <a:avLst/>
          </a:prstGeom>
        </p:spPr>
        <p:txBody>
          <a:bodyPr vert="horz" wrap="square" lIns="0" tIns="0" rIns="0" bIns="0" rtlCol="0" anchor="b">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7"/>
            </p:custDataLst>
          </p:nvPr>
        </p:nvSpPr>
        <p:spPr>
          <a:xfrm>
            <a:off x="614562" y="1142044"/>
            <a:ext cx="9475000" cy="4275703"/>
          </a:xfrm>
          <a:prstGeom prst="rect">
            <a:avLst/>
          </a:prstGeom>
        </p:spPr>
        <p:txBody>
          <a:bodyPr vert="horz" wrap="square" lIns="0" tIns="0" rIns="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a:spLocks noGrp="1"/>
          </p:cNvSpPr>
          <p:nvPr>
            <p:ph type="dt" sz="half" idx="2"/>
            <p:custDataLst>
              <p:tags r:id="rId18"/>
            </p:custDataLst>
          </p:nvPr>
        </p:nvSpPr>
        <p:spPr>
          <a:xfrm>
            <a:off x="614562" y="5576520"/>
            <a:ext cx="2406650" cy="320330"/>
          </a:xfrm>
          <a:prstGeom prst="rect">
            <a:avLst/>
          </a:prstGeom>
        </p:spPr>
        <p:txBody>
          <a:bodyPr vert="horz" wrap="square" lIns="91440" tIns="45720" rIns="91440" bIns="45720" rtlCol="0" anchor="ctr">
            <a:normAutofit/>
          </a:bodyPr>
          <a:lstStyle>
            <a:lvl1pPr algn="l">
              <a:defRPr sz="1055">
                <a:solidFill>
                  <a:schemeClr val="tx1">
                    <a:tint val="75000"/>
                  </a:schemeClr>
                </a:solidFill>
              </a:defRPr>
            </a:lvl1pPr>
          </a:lstStyle>
          <a:p>
            <a:fld id="{5592522B-0F24-4480-B9DD-A9474A6880D6}" type="datetimeFigureOut">
              <a:rPr lang="zh-CN" altLang="en-US" smtClean="0"/>
            </a:fld>
            <a:endParaRPr lang="zh-CN" altLang="en-US"/>
          </a:p>
        </p:txBody>
      </p:sp>
      <p:sp>
        <p:nvSpPr>
          <p:cNvPr id="5" name="页脚占位符 4"/>
          <p:cNvSpPr>
            <a:spLocks noGrp="1"/>
          </p:cNvSpPr>
          <p:nvPr>
            <p:ph type="ftr" sz="quarter" idx="3"/>
            <p:custDataLst>
              <p:tags r:id="rId19"/>
            </p:custDataLst>
          </p:nvPr>
        </p:nvSpPr>
        <p:spPr>
          <a:xfrm>
            <a:off x="3547110" y="5576520"/>
            <a:ext cx="3609975" cy="320330"/>
          </a:xfrm>
          <a:prstGeom prst="rect">
            <a:avLst/>
          </a:prstGeom>
        </p:spPr>
        <p:txBody>
          <a:bodyPr vert="horz" lIns="91440" tIns="45720" rIns="91440" bIns="45720" rtlCol="0" anchor="ctr">
            <a:normAutofit/>
          </a:bodyPr>
          <a:lstStyle>
            <a:lvl1pPr algn="ctr">
              <a:defRPr sz="1055">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0"/>
            </p:custDataLst>
          </p:nvPr>
        </p:nvSpPr>
        <p:spPr>
          <a:xfrm>
            <a:off x="7683985" y="5576520"/>
            <a:ext cx="2406650" cy="320330"/>
          </a:xfrm>
          <a:prstGeom prst="rect">
            <a:avLst/>
          </a:prstGeom>
        </p:spPr>
        <p:txBody>
          <a:bodyPr vert="horz" wrap="square" lIns="91440" tIns="45720" rIns="91440" bIns="45720" rtlCol="0" anchor="ctr">
            <a:normAutofit/>
          </a:bodyPr>
          <a:lstStyle>
            <a:lvl1pPr algn="r">
              <a:defRPr sz="1055">
                <a:solidFill>
                  <a:schemeClr val="tx1">
                    <a:tint val="75000"/>
                  </a:schemeClr>
                </a:solidFill>
              </a:defRPr>
            </a:lvl1pPr>
          </a:lstStyle>
          <a:p>
            <a:fld id="{BE5F26B5-172A-4DC2-B0B7-181CFC56B87C}" type="slidenum">
              <a:rPr lang="zh-CN" altLang="en-US" smtClean="0"/>
            </a:fld>
            <a:endParaRPr lang="zh-CN" altLang="en-US"/>
          </a:p>
        </p:txBody>
      </p:sp>
      <p:sp>
        <p:nvSpPr>
          <p:cNvPr id="7" name="KSO_TEMPLATE" hidden="1"/>
          <p:cNvSpPr/>
          <p:nvPr userDrawn="1">
            <p:custDataLst>
              <p:tags r:id="rId21"/>
            </p:custDataLst>
          </p:nvPr>
        </p:nvSpPr>
        <p:spPr>
          <a:xfrm>
            <a:off x="3986"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580"/>
          </a:p>
        </p:txBody>
      </p:sp>
    </p:spTree>
  </p:cSld>
  <p:clrMap bg1="dk1" tx1="lt1" bg2="dk2" tx2="lt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Lst>
  <p:txStyles>
    <p:titleStyle>
      <a:lvl1pPr algn="l" defTabSz="802005" rtl="0" eaLnBrk="1" latinLnBrk="0" hangingPunct="1">
        <a:lnSpc>
          <a:spcPct val="100000"/>
        </a:lnSpc>
        <a:spcBef>
          <a:spcPct val="0"/>
        </a:spcBef>
        <a:buNone/>
        <a:defRPr sz="2805" b="1" kern="1200">
          <a:solidFill>
            <a:schemeClr val="tx1"/>
          </a:solidFill>
          <a:latin typeface="+mj-lt"/>
          <a:ea typeface="+mj-ea"/>
          <a:cs typeface="+mj-cs"/>
        </a:defRPr>
      </a:lvl1pPr>
    </p:titleStyle>
    <p:bodyStyle>
      <a:lvl1pPr marL="200660" indent="-200660" algn="l" defTabSz="802005" rtl="0" eaLnBrk="1" latinLnBrk="0" hangingPunct="1">
        <a:lnSpc>
          <a:spcPct val="130000"/>
        </a:lnSpc>
        <a:spcBef>
          <a:spcPct val="176000"/>
        </a:spcBef>
        <a:buFont typeface="Arial" panose="020B0604020202020204" pitchFamily="34" charset="0"/>
        <a:buChar char="•"/>
        <a:defRPr sz="2105" kern="1200">
          <a:solidFill>
            <a:schemeClr val="tx1"/>
          </a:solidFill>
          <a:latin typeface="+mn-lt"/>
          <a:ea typeface="+mn-ea"/>
          <a:cs typeface="+mn-cs"/>
        </a:defRPr>
      </a:lvl1pPr>
      <a:lvl2pPr marL="472440" indent="-180975" algn="l" defTabSz="802005" rtl="0" eaLnBrk="1" latinLnBrk="0" hangingPunct="1">
        <a:lnSpc>
          <a:spcPct val="130000"/>
        </a:lnSpc>
        <a:spcBef>
          <a:spcPts val="0"/>
        </a:spcBef>
        <a:buFont typeface="Arial" panose="020B0604020202020204" pitchFamily="34" charset="0"/>
        <a:buChar char="•"/>
        <a:defRPr sz="1755" kern="1200">
          <a:solidFill>
            <a:schemeClr val="tx1">
              <a:lumMod val="65000"/>
              <a:lumOff val="35000"/>
            </a:schemeClr>
          </a:solidFill>
          <a:latin typeface="+mn-lt"/>
          <a:ea typeface="+mn-ea"/>
          <a:cs typeface="+mn-cs"/>
        </a:defRPr>
      </a:lvl2pPr>
      <a:lvl3pPr marL="701040" indent="-142240" algn="l" defTabSz="802005" rtl="0" eaLnBrk="1" latinLnBrk="0" hangingPunct="1">
        <a:lnSpc>
          <a:spcPct val="130000"/>
        </a:lnSpc>
        <a:spcBef>
          <a:spcPts val="0"/>
        </a:spcBef>
        <a:buFont typeface="Arial" panose="020B0604020202020204" pitchFamily="34" charset="0"/>
        <a:buChar char="•"/>
        <a:defRPr sz="1580" kern="1200">
          <a:solidFill>
            <a:schemeClr val="tx1">
              <a:lumMod val="65000"/>
              <a:lumOff val="35000"/>
            </a:schemeClr>
          </a:solidFill>
          <a:latin typeface="+mn-lt"/>
          <a:ea typeface="+mn-ea"/>
          <a:cs typeface="+mn-cs"/>
        </a:defRPr>
      </a:lvl3pPr>
      <a:lvl4pPr marL="904240" indent="-130810" algn="l" defTabSz="802005" rtl="0" eaLnBrk="1" latinLnBrk="0" hangingPunct="1">
        <a:lnSpc>
          <a:spcPct val="130000"/>
        </a:lnSpc>
        <a:spcBef>
          <a:spcPts val="0"/>
        </a:spcBef>
        <a:buFont typeface="Arial" panose="020B0604020202020204" pitchFamily="34" charset="0"/>
        <a:buChar char="•"/>
        <a:defRPr sz="1405" kern="1200">
          <a:solidFill>
            <a:schemeClr val="tx1">
              <a:lumMod val="65000"/>
              <a:lumOff val="35000"/>
            </a:schemeClr>
          </a:solidFill>
          <a:latin typeface="+mn-lt"/>
          <a:ea typeface="+mn-ea"/>
          <a:cs typeface="+mn-cs"/>
        </a:defRPr>
      </a:lvl4pPr>
      <a:lvl5pPr marL="1083310" indent="-111125" algn="l" defTabSz="802005" rtl="0" eaLnBrk="1" latinLnBrk="0" hangingPunct="1">
        <a:lnSpc>
          <a:spcPct val="130000"/>
        </a:lnSpc>
        <a:spcBef>
          <a:spcPts val="0"/>
        </a:spcBef>
        <a:buFont typeface="Arial" panose="020B0604020202020204" pitchFamily="34" charset="0"/>
        <a:buChar char="•"/>
        <a:defRPr sz="1230" kern="1200">
          <a:solidFill>
            <a:schemeClr val="tx1">
              <a:lumMod val="65000"/>
              <a:lumOff val="35000"/>
            </a:schemeClr>
          </a:solidFill>
          <a:latin typeface="+mn-lt"/>
          <a:ea typeface="+mn-ea"/>
          <a:cs typeface="+mn-cs"/>
        </a:defRPr>
      </a:lvl5pPr>
      <a:lvl6pPr marL="2205990" indent="-200660" algn="l" defTabSz="802005" rtl="0" eaLnBrk="1" latinLnBrk="0" hangingPunct="1">
        <a:lnSpc>
          <a:spcPct val="90000"/>
        </a:lnSpc>
        <a:spcBef>
          <a:spcPct val="88000"/>
        </a:spcBef>
        <a:buFont typeface="Arial" panose="020B0604020202020204" pitchFamily="34" charset="0"/>
        <a:buChar char="•"/>
        <a:defRPr sz="1580" kern="1200">
          <a:solidFill>
            <a:schemeClr val="tx1"/>
          </a:solidFill>
          <a:latin typeface="+mn-lt"/>
          <a:ea typeface="+mn-ea"/>
          <a:cs typeface="+mn-cs"/>
        </a:defRPr>
      </a:lvl6pPr>
      <a:lvl7pPr marL="2607310" indent="-200660" algn="l" defTabSz="802005" rtl="0" eaLnBrk="1" latinLnBrk="0" hangingPunct="1">
        <a:lnSpc>
          <a:spcPct val="90000"/>
        </a:lnSpc>
        <a:spcBef>
          <a:spcPct val="88000"/>
        </a:spcBef>
        <a:buFont typeface="Arial" panose="020B0604020202020204" pitchFamily="34" charset="0"/>
        <a:buChar char="•"/>
        <a:defRPr sz="1580" kern="1200">
          <a:solidFill>
            <a:schemeClr val="tx1"/>
          </a:solidFill>
          <a:latin typeface="+mn-lt"/>
          <a:ea typeface="+mn-ea"/>
          <a:cs typeface="+mn-cs"/>
        </a:defRPr>
      </a:lvl7pPr>
      <a:lvl8pPr marL="3008630" indent="-200660" algn="l" defTabSz="802005" rtl="0" eaLnBrk="1" latinLnBrk="0" hangingPunct="1">
        <a:lnSpc>
          <a:spcPct val="90000"/>
        </a:lnSpc>
        <a:spcBef>
          <a:spcPct val="88000"/>
        </a:spcBef>
        <a:buFont typeface="Arial" panose="020B0604020202020204" pitchFamily="34" charset="0"/>
        <a:buChar char="•"/>
        <a:defRPr sz="1580" kern="1200">
          <a:solidFill>
            <a:schemeClr val="tx1"/>
          </a:solidFill>
          <a:latin typeface="+mn-lt"/>
          <a:ea typeface="+mn-ea"/>
          <a:cs typeface="+mn-cs"/>
        </a:defRPr>
      </a:lvl8pPr>
      <a:lvl9pPr marL="3409315" indent="-200660" algn="l" defTabSz="802005" rtl="0" eaLnBrk="1" latinLnBrk="0" hangingPunct="1">
        <a:lnSpc>
          <a:spcPct val="90000"/>
        </a:lnSpc>
        <a:spcBef>
          <a:spcPct val="88000"/>
        </a:spcBef>
        <a:buFont typeface="Arial" panose="020B0604020202020204" pitchFamily="34" charset="0"/>
        <a:buChar char="•"/>
        <a:defRPr sz="1580" kern="1200">
          <a:solidFill>
            <a:schemeClr val="tx1"/>
          </a:solidFill>
          <a:latin typeface="+mn-lt"/>
          <a:ea typeface="+mn-ea"/>
          <a:cs typeface="+mn-cs"/>
        </a:defRPr>
      </a:lvl9pPr>
    </p:bodyStyle>
    <p:otherStyle>
      <a:defPPr>
        <a:defRPr lang="zh-CN"/>
      </a:defPPr>
      <a:lvl1pPr marL="0" algn="l" defTabSz="802005" rtl="0" eaLnBrk="1" latinLnBrk="0" hangingPunct="1">
        <a:defRPr sz="1580" kern="1200">
          <a:solidFill>
            <a:schemeClr val="tx1"/>
          </a:solidFill>
          <a:latin typeface="+mn-lt"/>
          <a:ea typeface="+mn-ea"/>
          <a:cs typeface="+mn-cs"/>
        </a:defRPr>
      </a:lvl1pPr>
      <a:lvl2pPr marL="401320" algn="l" defTabSz="802005" rtl="0" eaLnBrk="1" latinLnBrk="0" hangingPunct="1">
        <a:defRPr sz="1580" kern="1200">
          <a:solidFill>
            <a:schemeClr val="tx1"/>
          </a:solidFill>
          <a:latin typeface="+mn-lt"/>
          <a:ea typeface="+mn-ea"/>
          <a:cs typeface="+mn-cs"/>
        </a:defRPr>
      </a:lvl2pPr>
      <a:lvl3pPr marL="802005" algn="l" defTabSz="802005" rtl="0" eaLnBrk="1" latinLnBrk="0" hangingPunct="1">
        <a:defRPr sz="1580" kern="1200">
          <a:solidFill>
            <a:schemeClr val="tx1"/>
          </a:solidFill>
          <a:latin typeface="+mn-lt"/>
          <a:ea typeface="+mn-ea"/>
          <a:cs typeface="+mn-cs"/>
        </a:defRPr>
      </a:lvl3pPr>
      <a:lvl4pPr marL="1203325" algn="l" defTabSz="802005" rtl="0" eaLnBrk="1" latinLnBrk="0" hangingPunct="1">
        <a:defRPr sz="1580" kern="1200">
          <a:solidFill>
            <a:schemeClr val="tx1"/>
          </a:solidFill>
          <a:latin typeface="+mn-lt"/>
          <a:ea typeface="+mn-ea"/>
          <a:cs typeface="+mn-cs"/>
        </a:defRPr>
      </a:lvl4pPr>
      <a:lvl5pPr marL="1604645" algn="l" defTabSz="802005" rtl="0" eaLnBrk="1" latinLnBrk="0" hangingPunct="1">
        <a:defRPr sz="1580" kern="1200">
          <a:solidFill>
            <a:schemeClr val="tx1"/>
          </a:solidFill>
          <a:latin typeface="+mn-lt"/>
          <a:ea typeface="+mn-ea"/>
          <a:cs typeface="+mn-cs"/>
        </a:defRPr>
      </a:lvl5pPr>
      <a:lvl6pPr marL="2005330" algn="l" defTabSz="802005" rtl="0" eaLnBrk="1" latinLnBrk="0" hangingPunct="1">
        <a:defRPr sz="1580" kern="1200">
          <a:solidFill>
            <a:schemeClr val="tx1"/>
          </a:solidFill>
          <a:latin typeface="+mn-lt"/>
          <a:ea typeface="+mn-ea"/>
          <a:cs typeface="+mn-cs"/>
        </a:defRPr>
      </a:lvl6pPr>
      <a:lvl7pPr marL="2406650" algn="l" defTabSz="802005" rtl="0" eaLnBrk="1" latinLnBrk="0" hangingPunct="1">
        <a:defRPr sz="1580" kern="1200">
          <a:solidFill>
            <a:schemeClr val="tx1"/>
          </a:solidFill>
          <a:latin typeface="+mn-lt"/>
          <a:ea typeface="+mn-ea"/>
          <a:cs typeface="+mn-cs"/>
        </a:defRPr>
      </a:lvl7pPr>
      <a:lvl8pPr marL="2807970" algn="l" defTabSz="802005" rtl="0" eaLnBrk="1" latinLnBrk="0" hangingPunct="1">
        <a:defRPr sz="1580" kern="1200">
          <a:solidFill>
            <a:schemeClr val="tx1"/>
          </a:solidFill>
          <a:latin typeface="+mn-lt"/>
          <a:ea typeface="+mn-ea"/>
          <a:cs typeface="+mn-cs"/>
        </a:defRPr>
      </a:lvl8pPr>
      <a:lvl9pPr marL="3208655" algn="l" defTabSz="802005" rtl="0" eaLnBrk="1" latinLnBrk="0" hangingPunct="1">
        <a:defRPr sz="1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4.png"/><Relationship Id="rId8" Type="http://schemas.openxmlformats.org/officeDocument/2006/relationships/image" Target="../media/image3.png"/><Relationship Id="rId7" Type="http://schemas.openxmlformats.org/officeDocument/2006/relationships/image" Target="../media/image2.png"/><Relationship Id="rId6" Type="http://schemas.openxmlformats.org/officeDocument/2006/relationships/image" Target="../media/image1.png"/><Relationship Id="rId5" Type="http://schemas.openxmlformats.org/officeDocument/2006/relationships/tags" Target="../tags/tag128.xml"/><Relationship Id="rId4" Type="http://schemas.openxmlformats.org/officeDocument/2006/relationships/tags" Target="../tags/tag127.xml"/><Relationship Id="rId3" Type="http://schemas.openxmlformats.org/officeDocument/2006/relationships/tags" Target="../tags/tag126.xml"/><Relationship Id="rId2" Type="http://schemas.openxmlformats.org/officeDocument/2006/relationships/tags" Target="../tags/tag125.xml"/><Relationship Id="rId14" Type="http://schemas.openxmlformats.org/officeDocument/2006/relationships/notesSlide" Target="../notesSlides/notesSlide1.xml"/><Relationship Id="rId13" Type="http://schemas.openxmlformats.org/officeDocument/2006/relationships/slideLayout" Target="../slideLayouts/slideLayout8.xml"/><Relationship Id="rId12" Type="http://schemas.openxmlformats.org/officeDocument/2006/relationships/tags" Target="../tags/tag129.xml"/><Relationship Id="rId11" Type="http://schemas.openxmlformats.org/officeDocument/2006/relationships/image" Target="../media/image6.png"/><Relationship Id="rId10" Type="http://schemas.openxmlformats.org/officeDocument/2006/relationships/image" Target="../media/image5.png"/><Relationship Id="rId1" Type="http://schemas.openxmlformats.org/officeDocument/2006/relationships/tags" Target="../tags/tag124.xml"/></Relationships>
</file>

<file path=ppt/slides/_rels/slide10.xml.rels><?xml version="1.0" encoding="UTF-8" standalone="yes"?>
<Relationships xmlns="http://schemas.openxmlformats.org/package/2006/relationships"><Relationship Id="rId9" Type="http://schemas.openxmlformats.org/officeDocument/2006/relationships/slideLayout" Target="../slideLayouts/slideLayout15.xml"/><Relationship Id="rId8" Type="http://schemas.openxmlformats.org/officeDocument/2006/relationships/image" Target="../media/image54.png"/><Relationship Id="rId7" Type="http://schemas.openxmlformats.org/officeDocument/2006/relationships/image" Target="../media/image12.png"/><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3" Type="http://schemas.openxmlformats.org/officeDocument/2006/relationships/image" Target="../media/image37.png"/><Relationship Id="rId2" Type="http://schemas.openxmlformats.org/officeDocument/2006/relationships/image" Target="../media/image50.png"/><Relationship Id="rId1" Type="http://schemas.openxmlformats.org/officeDocument/2006/relationships/image" Target="../media/image49.png"/></Relationships>
</file>

<file path=ppt/slides/_rels/slide11.xml.rels><?xml version="1.0" encoding="UTF-8" standalone="yes"?>
<Relationships xmlns="http://schemas.openxmlformats.org/package/2006/relationships"><Relationship Id="rId9" Type="http://schemas.openxmlformats.org/officeDocument/2006/relationships/image" Target="../media/image61.png"/><Relationship Id="rId8" Type="http://schemas.openxmlformats.org/officeDocument/2006/relationships/image" Target="../media/image60.png"/><Relationship Id="rId7" Type="http://schemas.openxmlformats.org/officeDocument/2006/relationships/image" Target="../media/image59.png"/><Relationship Id="rId6" Type="http://schemas.openxmlformats.org/officeDocument/2006/relationships/image" Target="../media/image58.png"/><Relationship Id="rId5" Type="http://schemas.openxmlformats.org/officeDocument/2006/relationships/image" Target="../media/image14.png"/><Relationship Id="rId4" Type="http://schemas.openxmlformats.org/officeDocument/2006/relationships/image" Target="../media/image57.png"/><Relationship Id="rId3" Type="http://schemas.openxmlformats.org/officeDocument/2006/relationships/image" Target="../media/image56.png"/><Relationship Id="rId21" Type="http://schemas.openxmlformats.org/officeDocument/2006/relationships/slideLayout" Target="../slideLayouts/slideLayout15.xml"/><Relationship Id="rId20" Type="http://schemas.openxmlformats.org/officeDocument/2006/relationships/image" Target="../media/image70.png"/><Relationship Id="rId2" Type="http://schemas.openxmlformats.org/officeDocument/2006/relationships/image" Target="../media/image29.png"/><Relationship Id="rId19" Type="http://schemas.openxmlformats.org/officeDocument/2006/relationships/image" Target="../media/image30.png"/><Relationship Id="rId18" Type="http://schemas.openxmlformats.org/officeDocument/2006/relationships/image" Target="../media/image12.png"/><Relationship Id="rId17" Type="http://schemas.openxmlformats.org/officeDocument/2006/relationships/image" Target="../media/image69.png"/><Relationship Id="rId16" Type="http://schemas.openxmlformats.org/officeDocument/2006/relationships/image" Target="../media/image68.png"/><Relationship Id="rId15" Type="http://schemas.openxmlformats.org/officeDocument/2006/relationships/image" Target="../media/image67.png"/><Relationship Id="rId14" Type="http://schemas.openxmlformats.org/officeDocument/2006/relationships/image" Target="../media/image66.png"/><Relationship Id="rId13" Type="http://schemas.openxmlformats.org/officeDocument/2006/relationships/image" Target="../media/image65.png"/><Relationship Id="rId12" Type="http://schemas.openxmlformats.org/officeDocument/2006/relationships/image" Target="../media/image64.png"/><Relationship Id="rId11" Type="http://schemas.openxmlformats.org/officeDocument/2006/relationships/image" Target="../media/image63.png"/><Relationship Id="rId10" Type="http://schemas.openxmlformats.org/officeDocument/2006/relationships/image" Target="../media/image62.png"/><Relationship Id="rId1" Type="http://schemas.openxmlformats.org/officeDocument/2006/relationships/image" Target="../media/image55.png"/></Relationships>
</file>

<file path=ppt/slides/_rels/slide12.xml.rels><?xml version="1.0" encoding="UTF-8" standalone="yes"?>
<Relationships xmlns="http://schemas.openxmlformats.org/package/2006/relationships"><Relationship Id="rId9" Type="http://schemas.openxmlformats.org/officeDocument/2006/relationships/image" Target="../media/image44.png"/><Relationship Id="rId8" Type="http://schemas.openxmlformats.org/officeDocument/2006/relationships/image" Target="../media/image30.png"/><Relationship Id="rId7" Type="http://schemas.openxmlformats.org/officeDocument/2006/relationships/image" Target="../media/image12.png"/><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 Id="rId3" Type="http://schemas.openxmlformats.org/officeDocument/2006/relationships/image" Target="../media/image71.png"/><Relationship Id="rId2" Type="http://schemas.openxmlformats.org/officeDocument/2006/relationships/image" Target="../media/image37.png"/><Relationship Id="rId10" Type="http://schemas.openxmlformats.org/officeDocument/2006/relationships/slideLayout" Target="../slideLayouts/slideLayout15.xml"/><Relationship Id="rId1" Type="http://schemas.openxmlformats.org/officeDocument/2006/relationships/image" Target="../media/image55.png"/></Relationships>
</file>

<file path=ppt/slides/_rels/slide13.xml.rels><?xml version="1.0" encoding="UTF-8" standalone="yes"?>
<Relationships xmlns="http://schemas.openxmlformats.org/package/2006/relationships"><Relationship Id="rId9" Type="http://schemas.openxmlformats.org/officeDocument/2006/relationships/image" Target="../media/image83.png"/><Relationship Id="rId8" Type="http://schemas.openxmlformats.org/officeDocument/2006/relationships/image" Target="../media/image82.png"/><Relationship Id="rId7" Type="http://schemas.openxmlformats.org/officeDocument/2006/relationships/image" Target="../media/image81.png"/><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 Id="rId3" Type="http://schemas.openxmlformats.org/officeDocument/2006/relationships/image" Target="../media/image77.png"/><Relationship Id="rId24" Type="http://schemas.openxmlformats.org/officeDocument/2006/relationships/slideLayout" Target="../slideLayouts/slideLayout15.xml"/><Relationship Id="rId23" Type="http://schemas.openxmlformats.org/officeDocument/2006/relationships/image" Target="../media/image94.png"/><Relationship Id="rId22" Type="http://schemas.openxmlformats.org/officeDocument/2006/relationships/image" Target="../media/image93.png"/><Relationship Id="rId21" Type="http://schemas.openxmlformats.org/officeDocument/2006/relationships/image" Target="../media/image92.png"/><Relationship Id="rId20" Type="http://schemas.openxmlformats.org/officeDocument/2006/relationships/image" Target="../media/image91.png"/><Relationship Id="rId2" Type="http://schemas.openxmlformats.org/officeDocument/2006/relationships/image" Target="../media/image76.png"/><Relationship Id="rId19" Type="http://schemas.openxmlformats.org/officeDocument/2006/relationships/image" Target="../media/image90.png"/><Relationship Id="rId18" Type="http://schemas.openxmlformats.org/officeDocument/2006/relationships/image" Target="../media/image89.png"/><Relationship Id="rId17" Type="http://schemas.openxmlformats.org/officeDocument/2006/relationships/image" Target="../media/image88.png"/><Relationship Id="rId16" Type="http://schemas.openxmlformats.org/officeDocument/2006/relationships/image" Target="../media/image87.png"/><Relationship Id="rId15" Type="http://schemas.openxmlformats.org/officeDocument/2006/relationships/image" Target="../media/image86.png"/><Relationship Id="rId14" Type="http://schemas.openxmlformats.org/officeDocument/2006/relationships/image" Target="../media/image85.png"/><Relationship Id="rId13" Type="http://schemas.openxmlformats.org/officeDocument/2006/relationships/image" Target="../media/image44.png"/><Relationship Id="rId12" Type="http://schemas.openxmlformats.org/officeDocument/2006/relationships/image" Target="../media/image30.png"/><Relationship Id="rId11" Type="http://schemas.openxmlformats.org/officeDocument/2006/relationships/image" Target="../media/image12.png"/><Relationship Id="rId10" Type="http://schemas.openxmlformats.org/officeDocument/2006/relationships/image" Target="../media/image84.png"/><Relationship Id="rId1" Type="http://schemas.openxmlformats.org/officeDocument/2006/relationships/image" Target="../media/image75.png"/></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15.xml"/><Relationship Id="rId5" Type="http://schemas.openxmlformats.org/officeDocument/2006/relationships/image" Target="../media/image98.png"/><Relationship Id="rId4" Type="http://schemas.openxmlformats.org/officeDocument/2006/relationships/image" Target="../media/image30.png"/><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image" Target="../media/image95.png"/></Relationships>
</file>

<file path=ppt/slides/_rels/slide15.xml.rels><?xml version="1.0" encoding="UTF-8" standalone="yes"?>
<Relationships xmlns="http://schemas.openxmlformats.org/package/2006/relationships"><Relationship Id="rId7" Type="http://schemas.openxmlformats.org/officeDocument/2006/relationships/slideLayout" Target="../slideLayouts/slideLayout15.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image" Target="../media/image99.png"/></Relationships>
</file>

<file path=ppt/slides/_rels/slide16.xml.rels><?xml version="1.0" encoding="UTF-8" standalone="yes"?>
<Relationships xmlns="http://schemas.openxmlformats.org/package/2006/relationships"><Relationship Id="rId9" Type="http://schemas.openxmlformats.org/officeDocument/2006/relationships/image" Target="../media/image110.png"/><Relationship Id="rId8" Type="http://schemas.openxmlformats.org/officeDocument/2006/relationships/image" Target="../media/image30.png"/><Relationship Id="rId7" Type="http://schemas.openxmlformats.org/officeDocument/2006/relationships/image" Target="../media/image12.png"/><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5.png"/><Relationship Id="rId3" Type="http://schemas.openxmlformats.org/officeDocument/2006/relationships/image" Target="../media/image107.png"/><Relationship Id="rId2" Type="http://schemas.openxmlformats.org/officeDocument/2006/relationships/image" Target="../media/image106.png"/><Relationship Id="rId10" Type="http://schemas.openxmlformats.org/officeDocument/2006/relationships/slideLayout" Target="../slideLayouts/slideLayout15.xml"/><Relationship Id="rId1" Type="http://schemas.openxmlformats.org/officeDocument/2006/relationships/image" Target="../media/image105.png"/></Relationships>
</file>

<file path=ppt/slides/_rels/slide17.xml.rels><?xml version="1.0" encoding="UTF-8" standalone="yes"?>
<Relationships xmlns="http://schemas.openxmlformats.org/package/2006/relationships"><Relationship Id="rId9" Type="http://schemas.openxmlformats.org/officeDocument/2006/relationships/image" Target="../media/image30.png"/><Relationship Id="rId8" Type="http://schemas.openxmlformats.org/officeDocument/2006/relationships/image" Target="../media/image115.png"/><Relationship Id="rId7" Type="http://schemas.openxmlformats.org/officeDocument/2006/relationships/image" Target="../media/image114.png"/><Relationship Id="rId6" Type="http://schemas.openxmlformats.org/officeDocument/2006/relationships/image" Target="../media/image113.png"/><Relationship Id="rId5" Type="http://schemas.openxmlformats.org/officeDocument/2006/relationships/image" Target="../media/image29.png"/><Relationship Id="rId4" Type="http://schemas.openxmlformats.org/officeDocument/2006/relationships/image" Target="../media/image112.png"/><Relationship Id="rId3" Type="http://schemas.openxmlformats.org/officeDocument/2006/relationships/image" Target="../media/image111.png"/><Relationship Id="rId2" Type="http://schemas.openxmlformats.org/officeDocument/2006/relationships/image" Target="../media/image81.png"/><Relationship Id="rId12" Type="http://schemas.openxmlformats.org/officeDocument/2006/relationships/slideLayout" Target="../slideLayouts/slideLayout15.xml"/><Relationship Id="rId11" Type="http://schemas.openxmlformats.org/officeDocument/2006/relationships/image" Target="../media/image117.png"/><Relationship Id="rId10" Type="http://schemas.openxmlformats.org/officeDocument/2006/relationships/image" Target="../media/image116.png"/><Relationship Id="rId1" Type="http://schemas.openxmlformats.org/officeDocument/2006/relationships/image" Target="../media/image52.png"/></Relationships>
</file>

<file path=ppt/slides/_rels/slide18.xml.rels><?xml version="1.0" encoding="UTF-8" standalone="yes"?>
<Relationships xmlns="http://schemas.openxmlformats.org/package/2006/relationships"><Relationship Id="rId7" Type="http://schemas.openxmlformats.org/officeDocument/2006/relationships/slideLayout" Target="../slideLayouts/slideLayout15.xml"/><Relationship Id="rId6" Type="http://schemas.openxmlformats.org/officeDocument/2006/relationships/image" Target="../media/image122.png"/><Relationship Id="rId5" Type="http://schemas.openxmlformats.org/officeDocument/2006/relationships/image" Target="../media/image12.png"/><Relationship Id="rId4" Type="http://schemas.openxmlformats.org/officeDocument/2006/relationships/image" Target="../media/image121.png"/><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image" Target="../media/image118.png"/></Relationships>
</file>

<file path=ppt/slides/_rels/slide19.xml.rels><?xml version="1.0" encoding="UTF-8" standalone="yes"?>
<Relationships xmlns="http://schemas.openxmlformats.org/package/2006/relationships"><Relationship Id="rId9" Type="http://schemas.openxmlformats.org/officeDocument/2006/relationships/tags" Target="../tags/tag138.xml"/><Relationship Id="rId8" Type="http://schemas.openxmlformats.org/officeDocument/2006/relationships/tags" Target="../tags/tag137.xml"/><Relationship Id="rId7" Type="http://schemas.openxmlformats.org/officeDocument/2006/relationships/tags" Target="../tags/tag136.xml"/><Relationship Id="rId6" Type="http://schemas.openxmlformats.org/officeDocument/2006/relationships/tags" Target="../tags/tag135.xml"/><Relationship Id="rId5" Type="http://schemas.openxmlformats.org/officeDocument/2006/relationships/tags" Target="../tags/tag134.xml"/><Relationship Id="rId4" Type="http://schemas.openxmlformats.org/officeDocument/2006/relationships/tags" Target="../tags/tag133.xml"/><Relationship Id="rId3" Type="http://schemas.openxmlformats.org/officeDocument/2006/relationships/tags" Target="../tags/tag132.xml"/><Relationship Id="rId2" Type="http://schemas.openxmlformats.org/officeDocument/2006/relationships/image" Target="../media/image12.png"/><Relationship Id="rId15" Type="http://schemas.openxmlformats.org/officeDocument/2006/relationships/slideLayout" Target="../slideLayouts/slideLayout15.xml"/><Relationship Id="rId14" Type="http://schemas.openxmlformats.org/officeDocument/2006/relationships/tags" Target="../tags/tag143.xml"/><Relationship Id="rId13" Type="http://schemas.openxmlformats.org/officeDocument/2006/relationships/tags" Target="../tags/tag142.xml"/><Relationship Id="rId12" Type="http://schemas.openxmlformats.org/officeDocument/2006/relationships/tags" Target="../tags/tag141.xml"/><Relationship Id="rId11" Type="http://schemas.openxmlformats.org/officeDocument/2006/relationships/tags" Target="../tags/tag140.xml"/><Relationship Id="rId10" Type="http://schemas.openxmlformats.org/officeDocument/2006/relationships/tags" Target="../tags/tag139.xml"/><Relationship Id="rId1" Type="http://schemas.openxmlformats.org/officeDocument/2006/relationships/tags" Target="../tags/tag131.xml"/></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9.xml"/><Relationship Id="rId7" Type="http://schemas.openxmlformats.org/officeDocument/2006/relationships/tags" Target="../tags/tag130.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slides/_rels/slide20.xml.rels><?xml version="1.0" encoding="UTF-8" standalone="yes"?>
<Relationships xmlns="http://schemas.openxmlformats.org/package/2006/relationships"><Relationship Id="rId6" Type="http://schemas.openxmlformats.org/officeDocument/2006/relationships/slideLayout" Target="../slideLayouts/slideLayout15.xml"/><Relationship Id="rId5" Type="http://schemas.openxmlformats.org/officeDocument/2006/relationships/image" Target="../media/image109.png"/><Relationship Id="rId4" Type="http://schemas.openxmlformats.org/officeDocument/2006/relationships/image" Target="../media/image14.png"/><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tags" Target="../tags/tag144.xml"/></Relationships>
</file>

<file path=ppt/slides/_rels/slide21.xml.rels><?xml version="1.0" encoding="UTF-8" standalone="yes"?>
<Relationships xmlns="http://schemas.openxmlformats.org/package/2006/relationships"><Relationship Id="rId9" Type="http://schemas.openxmlformats.org/officeDocument/2006/relationships/image" Target="../media/image30.png"/><Relationship Id="rId8" Type="http://schemas.openxmlformats.org/officeDocument/2006/relationships/image" Target="../media/image130.png"/><Relationship Id="rId7" Type="http://schemas.openxmlformats.org/officeDocument/2006/relationships/image" Target="../media/image129.png"/><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image" Target="../media/image126.png"/><Relationship Id="rId3" Type="http://schemas.openxmlformats.org/officeDocument/2006/relationships/image" Target="../media/image125.png"/><Relationship Id="rId2" Type="http://schemas.openxmlformats.org/officeDocument/2006/relationships/image" Target="../media/image124.png"/><Relationship Id="rId12" Type="http://schemas.openxmlformats.org/officeDocument/2006/relationships/slideLayout" Target="../slideLayouts/slideLayout15.xml"/><Relationship Id="rId11" Type="http://schemas.openxmlformats.org/officeDocument/2006/relationships/image" Target="../media/image132.png"/><Relationship Id="rId10" Type="http://schemas.openxmlformats.org/officeDocument/2006/relationships/image" Target="../media/image131.png"/><Relationship Id="rId1" Type="http://schemas.openxmlformats.org/officeDocument/2006/relationships/image" Target="../media/image123.png"/></Relationships>
</file>

<file path=ppt/slides/_rels/slide3.xml.rels><?xml version="1.0" encoding="UTF-8" standalone="yes"?>
<Relationships xmlns="http://schemas.openxmlformats.org/package/2006/relationships"><Relationship Id="rId9" Type="http://schemas.openxmlformats.org/officeDocument/2006/relationships/image" Target="../media/image21.png"/><Relationship Id="rId8" Type="http://schemas.openxmlformats.org/officeDocument/2006/relationships/image" Target="../media/image20.png"/><Relationship Id="rId7" Type="http://schemas.openxmlformats.org/officeDocument/2006/relationships/image" Target="../media/image19.png"/><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3" Type="http://schemas.openxmlformats.org/officeDocument/2006/relationships/image" Target="../media/image15.png"/><Relationship Id="rId2" Type="http://schemas.openxmlformats.org/officeDocument/2006/relationships/image" Target="../media/image14.png"/><Relationship Id="rId14" Type="http://schemas.openxmlformats.org/officeDocument/2006/relationships/slideLayout" Target="../slideLayouts/slideLayout15.xml"/><Relationship Id="rId13" Type="http://schemas.openxmlformats.org/officeDocument/2006/relationships/image" Target="../media/image24.png"/><Relationship Id="rId12" Type="http://schemas.openxmlformats.org/officeDocument/2006/relationships/image" Target="../media/image9.png"/><Relationship Id="rId11" Type="http://schemas.openxmlformats.org/officeDocument/2006/relationships/image" Target="../media/image23.png"/><Relationship Id="rId10" Type="http://schemas.openxmlformats.org/officeDocument/2006/relationships/image" Target="../media/image22.png"/><Relationship Id="rId1" Type="http://schemas.openxmlformats.org/officeDocument/2006/relationships/image" Target="../media/image13.png"/></Relationships>
</file>

<file path=ppt/slides/_rels/slide4.xml.rels><?xml version="1.0" encoding="UTF-8" standalone="yes"?>
<Relationships xmlns="http://schemas.openxmlformats.org/package/2006/relationships"><Relationship Id="rId9" Type="http://schemas.openxmlformats.org/officeDocument/2006/relationships/slideLayout" Target="../slideLayouts/slideLayout15.xml"/><Relationship Id="rId8" Type="http://schemas.openxmlformats.org/officeDocument/2006/relationships/image" Target="../media/image31.png"/><Relationship Id="rId7" Type="http://schemas.openxmlformats.org/officeDocument/2006/relationships/image" Target="../media/image30.png"/><Relationship Id="rId6" Type="http://schemas.openxmlformats.org/officeDocument/2006/relationships/image" Target="../media/image12.png"/><Relationship Id="rId5" Type="http://schemas.openxmlformats.org/officeDocument/2006/relationships/image" Target="../media/image29.png"/><Relationship Id="rId4" Type="http://schemas.openxmlformats.org/officeDocument/2006/relationships/image" Target="../media/image28.png"/><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25.png"/></Relationships>
</file>

<file path=ppt/slides/_rels/slide5.xml.rels><?xml version="1.0" encoding="UTF-8" standalone="yes"?>
<Relationships xmlns="http://schemas.openxmlformats.org/package/2006/relationships"><Relationship Id="rId7" Type="http://schemas.openxmlformats.org/officeDocument/2006/relationships/slideLayout" Target="../slideLayouts/slideLayout15.xml"/><Relationship Id="rId6" Type="http://schemas.openxmlformats.org/officeDocument/2006/relationships/image" Target="../media/image27.png"/><Relationship Id="rId5" Type="http://schemas.openxmlformats.org/officeDocument/2006/relationships/image" Target="../media/image35.png"/><Relationship Id="rId4" Type="http://schemas.openxmlformats.org/officeDocument/2006/relationships/image" Target="../media/image30.png"/><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32.png"/></Relationships>
</file>

<file path=ppt/slides/_rels/slide6.xml.rels><?xml version="1.0" encoding="UTF-8" standalone="yes"?>
<Relationships xmlns="http://schemas.openxmlformats.org/package/2006/relationships"><Relationship Id="rId9" Type="http://schemas.openxmlformats.org/officeDocument/2006/relationships/image" Target="../media/image12.png"/><Relationship Id="rId8" Type="http://schemas.openxmlformats.org/officeDocument/2006/relationships/image" Target="../media/image43.png"/><Relationship Id="rId7" Type="http://schemas.openxmlformats.org/officeDocument/2006/relationships/image" Target="../media/image42.png"/><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3" Type="http://schemas.openxmlformats.org/officeDocument/2006/relationships/image" Target="../media/image38.png"/><Relationship Id="rId2" Type="http://schemas.openxmlformats.org/officeDocument/2006/relationships/image" Target="../media/image37.png"/><Relationship Id="rId11" Type="http://schemas.openxmlformats.org/officeDocument/2006/relationships/slideLayout" Target="../slideLayouts/slideLayout15.xml"/><Relationship Id="rId10" Type="http://schemas.openxmlformats.org/officeDocument/2006/relationships/image" Target="../media/image44.png"/><Relationship Id="rId1" Type="http://schemas.openxmlformats.org/officeDocument/2006/relationships/image" Target="../media/image36.png"/></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15.xml"/><Relationship Id="rId7" Type="http://schemas.openxmlformats.org/officeDocument/2006/relationships/image" Target="../media/image48.png"/><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15.xml"/><Relationship Id="rId3" Type="http://schemas.openxmlformats.org/officeDocument/2006/relationships/image" Target="../media/image7.png"/><Relationship Id="rId2" Type="http://schemas.openxmlformats.org/officeDocument/2006/relationships/image" Target="../media/image27.png"/><Relationship Id="rId1" Type="http://schemas.openxmlformats.org/officeDocument/2006/relationships/image" Target="../media/image33.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15.xml"/><Relationship Id="rId3" Type="http://schemas.openxmlformats.org/officeDocument/2006/relationships/image" Target="../media/image33.png"/><Relationship Id="rId2" Type="http://schemas.openxmlformats.org/officeDocument/2006/relationships/image" Target="../media/image7.png"/><Relationship Id="rId1"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文本框 98"/>
          <p:cNvSpPr txBox="1"/>
          <p:nvPr>
            <p:custDataLst>
              <p:tags r:id="rId1"/>
            </p:custDataLst>
          </p:nvPr>
        </p:nvSpPr>
        <p:spPr>
          <a:xfrm>
            <a:off x="5202205" y="4365395"/>
            <a:ext cx="1049020" cy="180975"/>
          </a:xfrm>
          <a:prstGeom prst="rect">
            <a:avLst/>
          </a:prstGeom>
          <a:noFill/>
          <a:ln w="0">
            <a:noFill/>
          </a:ln>
        </p:spPr>
        <p:txBody>
          <a:bodyPr wrap="none" lIns="0" tIns="0" rIns="0" bIns="0" anchor="t">
            <a:spAutoFit/>
          </a:bodyPr>
          <a:p>
            <a:r>
              <a:rPr lang="zh-CN" sz="1180" b="0" u="none" strike="noStrike">
                <a:solidFill>
                  <a:schemeClr val="tx1"/>
                </a:solidFill>
                <a:effectLst/>
                <a:uFillTx/>
              </a:rPr>
              <a:t>运算符与</a:t>
            </a:r>
            <a:r>
              <a:rPr lang="zh-CN" sz="1180" b="0" u="none" strike="noStrike">
                <a:solidFill>
                  <a:schemeClr val="tx1"/>
                </a:solidFill>
                <a:effectLst/>
                <a:uFillTx/>
              </a:rPr>
              <a:t>表达式</a:t>
            </a:r>
            <a:endParaRPr lang="zh-CN" sz="1180" b="0" u="none" strike="noStrike">
              <a:solidFill>
                <a:schemeClr val="tx1"/>
              </a:solidFill>
              <a:effectLst/>
              <a:uFillTx/>
            </a:endParaRPr>
          </a:p>
        </p:txBody>
      </p:sp>
      <p:sp>
        <p:nvSpPr>
          <p:cNvPr id="100" name="文本框 99"/>
          <p:cNvSpPr txBox="1"/>
          <p:nvPr>
            <p:custDataLst>
              <p:tags r:id="rId2"/>
            </p:custDataLst>
          </p:nvPr>
        </p:nvSpPr>
        <p:spPr>
          <a:xfrm>
            <a:off x="4193811" y="4365395"/>
            <a:ext cx="599440" cy="180975"/>
          </a:xfrm>
          <a:prstGeom prst="rect">
            <a:avLst/>
          </a:prstGeom>
          <a:noFill/>
          <a:ln w="0">
            <a:noFill/>
          </a:ln>
        </p:spPr>
        <p:txBody>
          <a:bodyPr wrap="none" lIns="0" tIns="0" rIns="0" bIns="0" anchor="t">
            <a:spAutoFit/>
          </a:bodyPr>
          <a:p>
            <a:r>
              <a:rPr lang="zh-CN" altLang="en-US" sz="1180" b="0" u="none" strike="noStrike">
                <a:solidFill>
                  <a:schemeClr val="tx1"/>
                </a:solidFill>
                <a:effectLst/>
                <a:uFillTx/>
              </a:rPr>
              <a:t>数据</a:t>
            </a:r>
            <a:r>
              <a:rPr lang="zh-CN" altLang="en-US" sz="1180" b="0" u="none" strike="noStrike">
                <a:solidFill>
                  <a:schemeClr val="tx1"/>
                </a:solidFill>
                <a:effectLst/>
                <a:uFillTx/>
              </a:rPr>
              <a:t>类型</a:t>
            </a:r>
            <a:endParaRPr lang="zh-CN" altLang="en-US" sz="1180" b="0" u="none" strike="noStrike">
              <a:solidFill>
                <a:schemeClr val="tx1"/>
              </a:solidFill>
              <a:effectLst/>
              <a:uFillTx/>
            </a:endParaRPr>
          </a:p>
        </p:txBody>
      </p:sp>
      <p:sp>
        <p:nvSpPr>
          <p:cNvPr id="101" name="文本框 100"/>
          <p:cNvSpPr txBox="1"/>
          <p:nvPr>
            <p:custDataLst>
              <p:tags r:id="rId3"/>
            </p:custDataLst>
          </p:nvPr>
        </p:nvSpPr>
        <p:spPr>
          <a:xfrm>
            <a:off x="6819145" y="4360315"/>
            <a:ext cx="599440" cy="180975"/>
          </a:xfrm>
          <a:prstGeom prst="rect">
            <a:avLst/>
          </a:prstGeom>
          <a:noFill/>
          <a:ln w="0">
            <a:noFill/>
          </a:ln>
        </p:spPr>
        <p:txBody>
          <a:bodyPr wrap="none" lIns="0" tIns="0" rIns="0" bIns="0" anchor="t">
            <a:spAutoFit/>
          </a:bodyPr>
          <a:p>
            <a:r>
              <a:rPr lang="zh-CN" sz="1180" b="0" u="none" strike="noStrike">
                <a:solidFill>
                  <a:schemeClr val="tx1"/>
                </a:solidFill>
                <a:effectLst/>
                <a:uFillTx/>
              </a:rPr>
              <a:t>内置</a:t>
            </a:r>
            <a:r>
              <a:rPr lang="zh-CN" sz="1180" b="0" u="none" strike="noStrike">
                <a:solidFill>
                  <a:schemeClr val="tx1"/>
                </a:solidFill>
                <a:effectLst/>
                <a:uFillTx/>
              </a:rPr>
              <a:t>对象</a:t>
            </a:r>
            <a:endParaRPr lang="zh-CN" sz="1180" b="0" u="none" strike="noStrike">
              <a:solidFill>
                <a:schemeClr val="tx1"/>
              </a:solidFill>
              <a:effectLst/>
              <a:uFillTx/>
            </a:endParaRPr>
          </a:p>
        </p:txBody>
      </p:sp>
      <p:sp>
        <p:nvSpPr>
          <p:cNvPr id="102" name="文本框 101"/>
          <p:cNvSpPr txBox="1"/>
          <p:nvPr>
            <p:custDataLst>
              <p:tags r:id="rId4"/>
            </p:custDataLst>
          </p:nvPr>
        </p:nvSpPr>
        <p:spPr>
          <a:xfrm>
            <a:off x="198686" y="217856"/>
            <a:ext cx="4655947" cy="276860"/>
          </a:xfrm>
          <a:prstGeom prst="rect">
            <a:avLst/>
          </a:prstGeom>
          <a:noFill/>
          <a:ln w="0">
            <a:noFill/>
          </a:ln>
        </p:spPr>
        <p:txBody>
          <a:bodyPr wrap="square" lIns="0" tIns="0" rIns="0" bIns="0" anchor="t">
            <a:spAutoFit/>
          </a:bodyPr>
          <a:p>
            <a:r>
              <a:rPr lang="en-US" altLang="zh-CN" b="1" dirty="0">
                <a:solidFill>
                  <a:schemeClr val="accent1">
                    <a:lumMod val="20000"/>
                    <a:lumOff val="80000"/>
                    <a:hueOff val="10800000"/>
                  </a:schemeClr>
                </a:solidFill>
                <a:effectLst>
                  <a:outerShdw blurRad="38100" dist="38100" dir="2700000" algn="tl">
                    <a:srgbClr val="000000">
                      <a:alpha val="43137"/>
                    </a:srgbClr>
                  </a:outerShdw>
                </a:effectLst>
              </a:rPr>
              <a:t>《Python </a:t>
            </a:r>
            <a:r>
              <a:rPr lang="zh-CN" altLang="en-US" b="1" dirty="0">
                <a:solidFill>
                  <a:schemeClr val="accent1">
                    <a:lumMod val="20000"/>
                    <a:lumOff val="80000"/>
                    <a:hueOff val="10800000"/>
                  </a:schemeClr>
                </a:solidFill>
                <a:effectLst>
                  <a:outerShdw blurRad="38100" dist="38100" dir="2700000" algn="tl">
                    <a:srgbClr val="000000">
                      <a:alpha val="43137"/>
                    </a:srgbClr>
                  </a:outerShdw>
                </a:effectLst>
              </a:rPr>
              <a:t>程序设计基础（微课版）</a:t>
            </a:r>
            <a:r>
              <a:rPr lang="en-US" altLang="zh-CN" b="1" dirty="0">
                <a:solidFill>
                  <a:schemeClr val="accent1">
                    <a:lumMod val="20000"/>
                    <a:lumOff val="80000"/>
                    <a:hueOff val="10800000"/>
                  </a:schemeClr>
                </a:solidFill>
                <a:effectLst>
                  <a:outerShdw blurRad="38100" dist="38100" dir="2700000" algn="tl">
                    <a:srgbClr val="000000">
                      <a:alpha val="43137"/>
                    </a:srgbClr>
                  </a:outerShdw>
                </a:effectLst>
              </a:rPr>
              <a:t>》</a:t>
            </a:r>
            <a:endParaRPr lang="en-US" altLang="zh-CN" b="1" u="none" strike="noStrike" dirty="0">
              <a:solidFill>
                <a:schemeClr val="accent1">
                  <a:lumMod val="20000"/>
                  <a:lumOff val="80000"/>
                  <a:hueOff val="10800000"/>
                </a:schemeClr>
              </a:solidFill>
              <a:effectLst>
                <a:outerShdw blurRad="38100" dist="38100" dir="2700000" algn="tl">
                  <a:srgbClr val="000000">
                    <a:alpha val="43137"/>
                  </a:srgbClr>
                </a:outerShdw>
              </a:effectLst>
              <a:uFillTx/>
            </a:endParaRPr>
          </a:p>
        </p:txBody>
      </p:sp>
      <p:sp>
        <p:nvSpPr>
          <p:cNvPr id="95" name="标题"/>
          <p:cNvSpPr>
            <a:spLocks noGrp="1"/>
          </p:cNvSpPr>
          <p:nvPr>
            <p:ph type="ctrTitle"/>
            <p:custDataLst>
              <p:tags r:id="rId5"/>
            </p:custDataLst>
          </p:nvPr>
        </p:nvSpPr>
        <p:spPr>
          <a:xfrm>
            <a:off x="4071620" y="2516505"/>
            <a:ext cx="5486400" cy="982980"/>
          </a:xfrm>
        </p:spPr>
        <p:txBody>
          <a:bodyPr>
            <a:normAutofit fontScale="90000"/>
          </a:bodyPr>
          <a:lstStyle/>
          <a:p>
            <a:pPr marL="0" indent="0" algn="l">
              <a:lnSpc>
                <a:spcPct val="100000"/>
              </a:lnSpc>
              <a:spcBef>
                <a:spcPts val="0"/>
              </a:spcBef>
              <a:spcAft>
                <a:spcPts val="0"/>
              </a:spcAft>
              <a:buSzPct val="100000"/>
            </a:pPr>
            <a:r>
              <a:rPr lang="zh-CN" altLang="en-US" sz="4000"/>
              <a:t>数据类型与常见内置对象</a:t>
            </a:r>
            <a:endParaRPr lang="zh-CN" altLang="en-US" sz="4000"/>
          </a:p>
        </p:txBody>
      </p:sp>
      <p:pic>
        <p:nvPicPr>
          <p:cNvPr id="106" name="图片 105"/>
          <p:cNvPicPr/>
          <p:nvPr/>
        </p:nvPicPr>
        <p:blipFill>
          <a:blip r:embed="rId6"/>
          <a:stretch>
            <a:fillRect/>
          </a:stretch>
        </p:blipFill>
        <p:spPr>
          <a:xfrm>
            <a:off x="735230" y="1086385"/>
            <a:ext cx="785160" cy="133200"/>
          </a:xfrm>
          <a:prstGeom prst="rect">
            <a:avLst/>
          </a:prstGeom>
          <a:noFill/>
          <a:ln w="0">
            <a:noFill/>
          </a:ln>
        </p:spPr>
      </p:pic>
      <p:pic>
        <p:nvPicPr>
          <p:cNvPr id="107" name="图片 106"/>
          <p:cNvPicPr/>
          <p:nvPr/>
        </p:nvPicPr>
        <p:blipFill>
          <a:blip r:embed="rId7"/>
          <a:stretch>
            <a:fillRect/>
          </a:stretch>
        </p:blipFill>
        <p:spPr>
          <a:xfrm>
            <a:off x="735230" y="1297300"/>
            <a:ext cx="1445400" cy="133200"/>
          </a:xfrm>
          <a:prstGeom prst="rect">
            <a:avLst/>
          </a:prstGeom>
          <a:noFill/>
          <a:ln w="0">
            <a:noFill/>
          </a:ln>
        </p:spPr>
      </p:pic>
      <p:pic>
        <p:nvPicPr>
          <p:cNvPr id="108" name="图片 107"/>
          <p:cNvPicPr/>
          <p:nvPr/>
        </p:nvPicPr>
        <p:blipFill>
          <a:blip r:embed="rId8"/>
          <a:stretch>
            <a:fillRect/>
          </a:stretch>
        </p:blipFill>
        <p:spPr>
          <a:xfrm>
            <a:off x="947080" y="1596755"/>
            <a:ext cx="1386720" cy="133200"/>
          </a:xfrm>
          <a:prstGeom prst="rect">
            <a:avLst/>
          </a:prstGeom>
          <a:noFill/>
          <a:ln w="0">
            <a:noFill/>
          </a:ln>
        </p:spPr>
      </p:pic>
      <p:pic>
        <p:nvPicPr>
          <p:cNvPr id="110" name="图片 109"/>
          <p:cNvPicPr/>
          <p:nvPr/>
        </p:nvPicPr>
        <p:blipFill>
          <a:blip r:embed="rId9"/>
          <a:stretch>
            <a:fillRect/>
          </a:stretch>
        </p:blipFill>
        <p:spPr>
          <a:xfrm>
            <a:off x="4353805" y="4075085"/>
            <a:ext cx="317160" cy="250200"/>
          </a:xfrm>
          <a:prstGeom prst="rect">
            <a:avLst/>
          </a:prstGeom>
          <a:noFill/>
          <a:ln w="0">
            <a:noFill/>
          </a:ln>
        </p:spPr>
      </p:pic>
      <p:pic>
        <p:nvPicPr>
          <p:cNvPr id="111" name="图片 110"/>
          <p:cNvPicPr/>
          <p:nvPr/>
        </p:nvPicPr>
        <p:blipFill>
          <a:blip r:embed="rId10"/>
          <a:stretch>
            <a:fillRect/>
          </a:stretch>
        </p:blipFill>
        <p:spPr>
          <a:xfrm>
            <a:off x="5623156" y="4075085"/>
            <a:ext cx="317160" cy="250200"/>
          </a:xfrm>
          <a:prstGeom prst="rect">
            <a:avLst/>
          </a:prstGeom>
          <a:noFill/>
          <a:ln w="0">
            <a:noFill/>
          </a:ln>
        </p:spPr>
      </p:pic>
      <p:pic>
        <p:nvPicPr>
          <p:cNvPr id="112" name="图片 111"/>
          <p:cNvPicPr/>
          <p:nvPr/>
        </p:nvPicPr>
        <p:blipFill>
          <a:blip r:embed="rId11"/>
          <a:stretch>
            <a:fillRect/>
          </a:stretch>
        </p:blipFill>
        <p:spPr>
          <a:xfrm>
            <a:off x="6926420" y="4075085"/>
            <a:ext cx="317160" cy="250200"/>
          </a:xfrm>
          <a:prstGeom prst="rect">
            <a:avLst/>
          </a:prstGeom>
          <a:noFill/>
          <a:ln w="0">
            <a:noFill/>
          </a:ln>
        </p:spPr>
      </p:pic>
    </p:spTree>
    <p:custDataLst>
      <p:tags r:id="rId1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8" name="任意多边形: 形状 617"/>
          <p:cNvSpPr/>
          <p:nvPr/>
        </p:nvSpPr>
        <p:spPr>
          <a:xfrm>
            <a:off x="334415" y="600270"/>
            <a:ext cx="7889040" cy="33840"/>
          </a:xfrm>
          <a:custGeom>
            <a:avLst/>
            <a:gdLst/>
            <a:ahLst/>
            <a:cxnLst/>
            <a:rect l="0" t="0" r="r" b="b"/>
            <a:pathLst>
              <a:path w="21914" h="94">
                <a:moveTo>
                  <a:pt x="0" y="0"/>
                </a:moveTo>
                <a:lnTo>
                  <a:pt x="21914" y="0"/>
                </a:lnTo>
                <a:lnTo>
                  <a:pt x="21914" y="94"/>
                </a:lnTo>
                <a:lnTo>
                  <a:pt x="0" y="94"/>
                </a:lnTo>
                <a:lnTo>
                  <a:pt x="0" y="0"/>
                </a:lnTo>
                <a:close/>
              </a:path>
            </a:pathLst>
          </a:custGeom>
          <a:solidFill>
            <a:srgbClr val="F59E0B"/>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19" name="文本框 618"/>
          <p:cNvSpPr txBox="1"/>
          <p:nvPr/>
        </p:nvSpPr>
        <p:spPr>
          <a:xfrm>
            <a:off x="334440" y="111240"/>
            <a:ext cx="601980" cy="363855"/>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WenQuanYiZenHei"/>
                <a:ea typeface="WenQuanYiZenHei"/>
              </a:rPr>
              <a:t>变量</a:t>
            </a:r>
            <a:endParaRPr lang="en-US" sz="2370" b="0" u="none" strike="noStrike">
              <a:solidFill>
                <a:srgbClr val="000000"/>
              </a:solidFill>
              <a:effectLst/>
              <a:uFillTx/>
              <a:latin typeface="Times New Roman" panose="02020603050405020304"/>
            </a:endParaRPr>
          </a:p>
        </p:txBody>
      </p:sp>
      <p:sp>
        <p:nvSpPr>
          <p:cNvPr id="620" name="任意多边形: 形状 619"/>
          <p:cNvSpPr/>
          <p:nvPr/>
        </p:nvSpPr>
        <p:spPr>
          <a:xfrm>
            <a:off x="267120" y="869040"/>
            <a:ext cx="5014440" cy="2323440"/>
          </a:xfrm>
          <a:custGeom>
            <a:avLst/>
            <a:gdLst/>
            <a:ahLst/>
            <a:cxnLst/>
            <a:rect l="0" t="0" r="r" b="b"/>
            <a:pathLst>
              <a:path w="13929" h="6454">
                <a:moveTo>
                  <a:pt x="0" y="6268"/>
                </a:moveTo>
                <a:lnTo>
                  <a:pt x="0" y="185"/>
                </a:lnTo>
                <a:cubicBezTo>
                  <a:pt x="0" y="173"/>
                  <a:pt x="2" y="161"/>
                  <a:pt x="4" y="149"/>
                </a:cubicBezTo>
                <a:cubicBezTo>
                  <a:pt x="6" y="137"/>
                  <a:pt x="10" y="126"/>
                  <a:pt x="14" y="114"/>
                </a:cubicBezTo>
                <a:cubicBezTo>
                  <a:pt x="19" y="103"/>
                  <a:pt x="25" y="92"/>
                  <a:pt x="32" y="82"/>
                </a:cubicBezTo>
                <a:cubicBezTo>
                  <a:pt x="38" y="72"/>
                  <a:pt x="46" y="63"/>
                  <a:pt x="55" y="54"/>
                </a:cubicBezTo>
                <a:cubicBezTo>
                  <a:pt x="63" y="45"/>
                  <a:pt x="73" y="38"/>
                  <a:pt x="83" y="31"/>
                </a:cubicBezTo>
                <a:cubicBezTo>
                  <a:pt x="93" y="24"/>
                  <a:pt x="104" y="18"/>
                  <a:pt x="115" y="14"/>
                </a:cubicBezTo>
                <a:cubicBezTo>
                  <a:pt x="126" y="9"/>
                  <a:pt x="138" y="6"/>
                  <a:pt x="150" y="3"/>
                </a:cubicBezTo>
                <a:cubicBezTo>
                  <a:pt x="162" y="1"/>
                  <a:pt x="174" y="0"/>
                  <a:pt x="186" y="0"/>
                </a:cubicBezTo>
                <a:lnTo>
                  <a:pt x="13743" y="0"/>
                </a:lnTo>
                <a:cubicBezTo>
                  <a:pt x="13756" y="0"/>
                  <a:pt x="13768" y="1"/>
                  <a:pt x="13780" y="3"/>
                </a:cubicBezTo>
                <a:cubicBezTo>
                  <a:pt x="13792" y="6"/>
                  <a:pt x="13803" y="9"/>
                  <a:pt x="13815" y="14"/>
                </a:cubicBezTo>
                <a:cubicBezTo>
                  <a:pt x="13826" y="18"/>
                  <a:pt x="13836" y="24"/>
                  <a:pt x="13847" y="31"/>
                </a:cubicBezTo>
                <a:cubicBezTo>
                  <a:pt x="13857" y="38"/>
                  <a:pt x="13866" y="45"/>
                  <a:pt x="13875" y="54"/>
                </a:cubicBezTo>
                <a:cubicBezTo>
                  <a:pt x="13883" y="63"/>
                  <a:pt x="13891" y="72"/>
                  <a:pt x="13898" y="82"/>
                </a:cubicBezTo>
                <a:cubicBezTo>
                  <a:pt x="13905" y="92"/>
                  <a:pt x="13910" y="103"/>
                  <a:pt x="13915" y="114"/>
                </a:cubicBezTo>
                <a:cubicBezTo>
                  <a:pt x="13920" y="126"/>
                  <a:pt x="13923" y="137"/>
                  <a:pt x="13926" y="149"/>
                </a:cubicBezTo>
                <a:cubicBezTo>
                  <a:pt x="13928" y="161"/>
                  <a:pt x="13929" y="173"/>
                  <a:pt x="13929" y="185"/>
                </a:cubicBezTo>
                <a:lnTo>
                  <a:pt x="13929" y="6268"/>
                </a:lnTo>
                <a:cubicBezTo>
                  <a:pt x="13929" y="6280"/>
                  <a:pt x="13928" y="6292"/>
                  <a:pt x="13926" y="6304"/>
                </a:cubicBezTo>
                <a:cubicBezTo>
                  <a:pt x="13923" y="6316"/>
                  <a:pt x="13920" y="6328"/>
                  <a:pt x="13915" y="6339"/>
                </a:cubicBezTo>
                <a:cubicBezTo>
                  <a:pt x="13910" y="6351"/>
                  <a:pt x="13905" y="6361"/>
                  <a:pt x="13898" y="6371"/>
                </a:cubicBezTo>
                <a:cubicBezTo>
                  <a:pt x="13891" y="6381"/>
                  <a:pt x="13883" y="6391"/>
                  <a:pt x="13875" y="6399"/>
                </a:cubicBezTo>
                <a:cubicBezTo>
                  <a:pt x="13866" y="6408"/>
                  <a:pt x="13857" y="6416"/>
                  <a:pt x="13847" y="6423"/>
                </a:cubicBezTo>
                <a:cubicBezTo>
                  <a:pt x="13836" y="6429"/>
                  <a:pt x="13826" y="6435"/>
                  <a:pt x="13815" y="6440"/>
                </a:cubicBezTo>
                <a:cubicBezTo>
                  <a:pt x="13803" y="6444"/>
                  <a:pt x="13792" y="6448"/>
                  <a:pt x="13780" y="6450"/>
                </a:cubicBezTo>
                <a:cubicBezTo>
                  <a:pt x="13768" y="6453"/>
                  <a:pt x="13756" y="6454"/>
                  <a:pt x="13743" y="6454"/>
                </a:cubicBezTo>
                <a:lnTo>
                  <a:pt x="186" y="6454"/>
                </a:lnTo>
                <a:cubicBezTo>
                  <a:pt x="174" y="6454"/>
                  <a:pt x="162" y="6453"/>
                  <a:pt x="150" y="6450"/>
                </a:cubicBezTo>
                <a:cubicBezTo>
                  <a:pt x="138" y="6448"/>
                  <a:pt x="126" y="6444"/>
                  <a:pt x="115" y="6440"/>
                </a:cubicBezTo>
                <a:cubicBezTo>
                  <a:pt x="104" y="6435"/>
                  <a:pt x="93" y="6429"/>
                  <a:pt x="83" y="6423"/>
                </a:cubicBezTo>
                <a:cubicBezTo>
                  <a:pt x="73" y="6416"/>
                  <a:pt x="63" y="6408"/>
                  <a:pt x="55" y="6399"/>
                </a:cubicBezTo>
                <a:cubicBezTo>
                  <a:pt x="46" y="6391"/>
                  <a:pt x="38" y="6381"/>
                  <a:pt x="32" y="6371"/>
                </a:cubicBezTo>
                <a:cubicBezTo>
                  <a:pt x="25" y="6361"/>
                  <a:pt x="19" y="6351"/>
                  <a:pt x="14" y="6339"/>
                </a:cubicBezTo>
                <a:cubicBezTo>
                  <a:pt x="10" y="6328"/>
                  <a:pt x="6" y="6316"/>
                  <a:pt x="4" y="6304"/>
                </a:cubicBezTo>
                <a:cubicBezTo>
                  <a:pt x="2" y="6292"/>
                  <a:pt x="0" y="6280"/>
                  <a:pt x="0" y="6268"/>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621" name="图片 620"/>
          <p:cNvPicPr/>
          <p:nvPr/>
        </p:nvPicPr>
        <p:blipFill>
          <a:blip r:embed="rId1"/>
          <a:stretch>
            <a:fillRect/>
          </a:stretch>
        </p:blipFill>
        <p:spPr>
          <a:xfrm>
            <a:off x="434520" y="1069560"/>
            <a:ext cx="250200" cy="200160"/>
          </a:xfrm>
          <a:prstGeom prst="rect">
            <a:avLst/>
          </a:prstGeom>
          <a:noFill/>
          <a:ln w="0">
            <a:noFill/>
          </a:ln>
        </p:spPr>
      </p:pic>
      <p:sp>
        <p:nvSpPr>
          <p:cNvPr id="623" name="文本框 622"/>
          <p:cNvSpPr txBox="1"/>
          <p:nvPr/>
        </p:nvSpPr>
        <p:spPr>
          <a:xfrm>
            <a:off x="785520" y="1043640"/>
            <a:ext cx="1006560" cy="253440"/>
          </a:xfrm>
          <a:prstGeom prst="rect">
            <a:avLst/>
          </a:prstGeom>
          <a:noFill/>
          <a:ln w="0">
            <a:noFill/>
          </a:ln>
        </p:spPr>
        <p:txBody>
          <a:bodyPr wrap="none" lIns="0" tIns="0" rIns="0" bIns="0" anchor="t">
            <a:spAutoFit/>
          </a:bodyPr>
          <a:lstStyle/>
          <a:p>
            <a:r>
              <a:rPr lang="zh-CN" sz="1580" b="0" u="none" strike="noStrike">
                <a:solidFill>
                  <a:srgbClr val="FFFFFF"/>
                </a:solidFill>
                <a:effectLst/>
                <a:uFillTx/>
                <a:latin typeface="WenQuanYiZenHei"/>
                <a:ea typeface="WenQuanYiZenHei"/>
              </a:rPr>
              <a:t>变量的概念</a:t>
            </a:r>
            <a:endParaRPr lang="en-US" sz="1580" b="0" u="none" strike="noStrike">
              <a:solidFill>
                <a:srgbClr val="000000"/>
              </a:solidFill>
              <a:effectLst/>
              <a:uFillTx/>
              <a:latin typeface="Times New Roman" panose="02020603050405020304"/>
            </a:endParaRPr>
          </a:p>
        </p:txBody>
      </p:sp>
      <p:sp>
        <p:nvSpPr>
          <p:cNvPr id="624" name="文本框 623"/>
          <p:cNvSpPr txBox="1"/>
          <p:nvPr/>
        </p:nvSpPr>
        <p:spPr>
          <a:xfrm>
            <a:off x="434520" y="1417320"/>
            <a:ext cx="469476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变量是计算机内存中的一块区域，可以存储规定范围内的值，而且值可以改变。</a:t>
            </a:r>
            <a:endParaRPr lang="en-US" sz="1050" b="0" u="none" strike="noStrike">
              <a:solidFill>
                <a:srgbClr val="000000"/>
              </a:solidFill>
              <a:effectLst/>
              <a:uFillTx/>
              <a:latin typeface="Times New Roman" panose="02020603050405020304"/>
            </a:endParaRPr>
          </a:p>
        </p:txBody>
      </p:sp>
      <p:sp>
        <p:nvSpPr>
          <p:cNvPr id="625" name="文本框 624"/>
          <p:cNvSpPr txBox="1"/>
          <p:nvPr/>
        </p:nvSpPr>
        <p:spPr>
          <a:xfrm>
            <a:off x="434520" y="1717920"/>
            <a:ext cx="469476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基于变量的数据类型，解释器会为其分配指定内存，并决定什么数据可以被存储</a:t>
            </a:r>
            <a:endParaRPr lang="en-US" sz="1050" b="0" u="none" strike="noStrike">
              <a:solidFill>
                <a:srgbClr val="000000"/>
              </a:solidFill>
              <a:effectLst/>
              <a:uFillTx/>
              <a:latin typeface="Times New Roman" panose="02020603050405020304"/>
            </a:endParaRPr>
          </a:p>
        </p:txBody>
      </p:sp>
      <p:pic>
        <p:nvPicPr>
          <p:cNvPr id="626" name="图片 625"/>
          <p:cNvPicPr/>
          <p:nvPr/>
        </p:nvPicPr>
        <p:blipFill>
          <a:blip r:embed="rId2"/>
          <a:stretch>
            <a:fillRect/>
          </a:stretch>
        </p:blipFill>
        <p:spPr>
          <a:xfrm>
            <a:off x="434520" y="2223000"/>
            <a:ext cx="150120" cy="133200"/>
          </a:xfrm>
          <a:prstGeom prst="rect">
            <a:avLst/>
          </a:prstGeom>
          <a:noFill/>
          <a:ln w="0">
            <a:noFill/>
          </a:ln>
        </p:spPr>
      </p:pic>
      <p:sp>
        <p:nvSpPr>
          <p:cNvPr id="627" name="文本框 626"/>
          <p:cNvSpPr txBox="1"/>
          <p:nvPr/>
        </p:nvSpPr>
        <p:spPr>
          <a:xfrm>
            <a:off x="434520" y="1918800"/>
            <a:ext cx="6714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在内存中。</a:t>
            </a:r>
            <a:endParaRPr lang="en-US" sz="1050" b="0" u="none" strike="noStrike">
              <a:solidFill>
                <a:srgbClr val="000000"/>
              </a:solidFill>
              <a:effectLst/>
              <a:uFillTx/>
              <a:latin typeface="Times New Roman" panose="02020603050405020304"/>
            </a:endParaRPr>
          </a:p>
        </p:txBody>
      </p:sp>
      <p:sp>
        <p:nvSpPr>
          <p:cNvPr id="628" name="任意多边形: 形状 627"/>
          <p:cNvSpPr/>
          <p:nvPr/>
        </p:nvSpPr>
        <p:spPr>
          <a:xfrm>
            <a:off x="5415120" y="869040"/>
            <a:ext cx="5014080" cy="2323440"/>
          </a:xfrm>
          <a:custGeom>
            <a:avLst/>
            <a:gdLst/>
            <a:ahLst/>
            <a:cxnLst/>
            <a:rect l="0" t="0" r="r" b="b"/>
            <a:pathLst>
              <a:path w="13928" h="6454">
                <a:moveTo>
                  <a:pt x="0" y="6268"/>
                </a:moveTo>
                <a:lnTo>
                  <a:pt x="0" y="185"/>
                </a:lnTo>
                <a:cubicBezTo>
                  <a:pt x="0" y="173"/>
                  <a:pt x="1" y="161"/>
                  <a:pt x="3" y="149"/>
                </a:cubicBezTo>
                <a:cubicBezTo>
                  <a:pt x="6" y="137"/>
                  <a:pt x="9" y="126"/>
                  <a:pt x="14" y="114"/>
                </a:cubicBezTo>
                <a:cubicBezTo>
                  <a:pt x="18" y="103"/>
                  <a:pt x="24" y="92"/>
                  <a:pt x="31" y="82"/>
                </a:cubicBezTo>
                <a:cubicBezTo>
                  <a:pt x="38" y="72"/>
                  <a:pt x="45" y="63"/>
                  <a:pt x="54" y="54"/>
                </a:cubicBezTo>
                <a:cubicBezTo>
                  <a:pt x="63" y="45"/>
                  <a:pt x="72" y="38"/>
                  <a:pt x="82" y="31"/>
                </a:cubicBezTo>
                <a:cubicBezTo>
                  <a:pt x="92" y="24"/>
                  <a:pt x="103" y="18"/>
                  <a:pt x="114" y="14"/>
                </a:cubicBezTo>
                <a:cubicBezTo>
                  <a:pt x="125" y="9"/>
                  <a:pt x="137" y="6"/>
                  <a:pt x="149" y="3"/>
                </a:cubicBezTo>
                <a:cubicBezTo>
                  <a:pt x="161" y="1"/>
                  <a:pt x="173" y="0"/>
                  <a:pt x="185" y="0"/>
                </a:cubicBezTo>
                <a:lnTo>
                  <a:pt x="13743" y="0"/>
                </a:lnTo>
                <a:cubicBezTo>
                  <a:pt x="13755" y="0"/>
                  <a:pt x="13767" y="1"/>
                  <a:pt x="13779" y="3"/>
                </a:cubicBezTo>
                <a:cubicBezTo>
                  <a:pt x="13791" y="6"/>
                  <a:pt x="13802" y="9"/>
                  <a:pt x="13814" y="14"/>
                </a:cubicBezTo>
                <a:cubicBezTo>
                  <a:pt x="13825" y="18"/>
                  <a:pt x="13836" y="24"/>
                  <a:pt x="13846" y="31"/>
                </a:cubicBezTo>
                <a:cubicBezTo>
                  <a:pt x="13856" y="38"/>
                  <a:pt x="13865" y="45"/>
                  <a:pt x="13874" y="54"/>
                </a:cubicBezTo>
                <a:cubicBezTo>
                  <a:pt x="13883" y="63"/>
                  <a:pt x="13890" y="72"/>
                  <a:pt x="13897" y="82"/>
                </a:cubicBezTo>
                <a:cubicBezTo>
                  <a:pt x="13904" y="92"/>
                  <a:pt x="13910" y="103"/>
                  <a:pt x="13914" y="114"/>
                </a:cubicBezTo>
                <a:cubicBezTo>
                  <a:pt x="13919" y="126"/>
                  <a:pt x="13922" y="137"/>
                  <a:pt x="13925" y="149"/>
                </a:cubicBezTo>
                <a:cubicBezTo>
                  <a:pt x="13927" y="161"/>
                  <a:pt x="13928" y="173"/>
                  <a:pt x="13928" y="185"/>
                </a:cubicBezTo>
                <a:lnTo>
                  <a:pt x="13928" y="6268"/>
                </a:lnTo>
                <a:cubicBezTo>
                  <a:pt x="13928" y="6280"/>
                  <a:pt x="13927" y="6292"/>
                  <a:pt x="13925" y="6304"/>
                </a:cubicBezTo>
                <a:cubicBezTo>
                  <a:pt x="13922" y="6316"/>
                  <a:pt x="13919" y="6328"/>
                  <a:pt x="13914" y="6339"/>
                </a:cubicBezTo>
                <a:cubicBezTo>
                  <a:pt x="13910" y="6351"/>
                  <a:pt x="13904" y="6361"/>
                  <a:pt x="13897" y="6371"/>
                </a:cubicBezTo>
                <a:cubicBezTo>
                  <a:pt x="13890" y="6381"/>
                  <a:pt x="13883" y="6391"/>
                  <a:pt x="13874" y="6399"/>
                </a:cubicBezTo>
                <a:cubicBezTo>
                  <a:pt x="13865" y="6408"/>
                  <a:pt x="13856" y="6416"/>
                  <a:pt x="13846" y="6423"/>
                </a:cubicBezTo>
                <a:cubicBezTo>
                  <a:pt x="13836" y="6429"/>
                  <a:pt x="13825" y="6435"/>
                  <a:pt x="13814" y="6440"/>
                </a:cubicBezTo>
                <a:cubicBezTo>
                  <a:pt x="13802" y="6444"/>
                  <a:pt x="13791" y="6448"/>
                  <a:pt x="13779" y="6450"/>
                </a:cubicBezTo>
                <a:cubicBezTo>
                  <a:pt x="13767" y="6453"/>
                  <a:pt x="13755" y="6454"/>
                  <a:pt x="13743" y="6454"/>
                </a:cubicBezTo>
                <a:lnTo>
                  <a:pt x="185" y="6454"/>
                </a:lnTo>
                <a:cubicBezTo>
                  <a:pt x="173" y="6454"/>
                  <a:pt x="161" y="6453"/>
                  <a:pt x="149" y="6450"/>
                </a:cubicBezTo>
                <a:cubicBezTo>
                  <a:pt x="137" y="6448"/>
                  <a:pt x="125" y="6444"/>
                  <a:pt x="114" y="6440"/>
                </a:cubicBezTo>
                <a:cubicBezTo>
                  <a:pt x="103" y="6435"/>
                  <a:pt x="92" y="6429"/>
                  <a:pt x="82" y="6423"/>
                </a:cubicBezTo>
                <a:cubicBezTo>
                  <a:pt x="72" y="6416"/>
                  <a:pt x="63" y="6408"/>
                  <a:pt x="54" y="6399"/>
                </a:cubicBezTo>
                <a:cubicBezTo>
                  <a:pt x="45" y="6391"/>
                  <a:pt x="38" y="6381"/>
                  <a:pt x="31" y="6371"/>
                </a:cubicBezTo>
                <a:cubicBezTo>
                  <a:pt x="24" y="6361"/>
                  <a:pt x="18" y="6351"/>
                  <a:pt x="14" y="6339"/>
                </a:cubicBezTo>
                <a:cubicBezTo>
                  <a:pt x="9" y="6328"/>
                  <a:pt x="6" y="6316"/>
                  <a:pt x="3" y="6304"/>
                </a:cubicBezTo>
                <a:cubicBezTo>
                  <a:pt x="1" y="6292"/>
                  <a:pt x="0" y="6280"/>
                  <a:pt x="0" y="6268"/>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629" name="任意多边形: 形状 628"/>
          <p:cNvSpPr/>
          <p:nvPr/>
        </p:nvSpPr>
        <p:spPr>
          <a:xfrm>
            <a:off x="5598720" y="1905120"/>
            <a:ext cx="4663440" cy="1036440"/>
          </a:xfrm>
          <a:custGeom>
            <a:avLst/>
            <a:gdLst/>
            <a:ahLst/>
            <a:cxnLst/>
            <a:rect l="0" t="0" r="r" b="b"/>
            <a:pathLst>
              <a:path w="12954" h="2879">
                <a:moveTo>
                  <a:pt x="0" y="2787"/>
                </a:moveTo>
                <a:lnTo>
                  <a:pt x="0" y="93"/>
                </a:lnTo>
                <a:cubicBezTo>
                  <a:pt x="0" y="81"/>
                  <a:pt x="1" y="69"/>
                  <a:pt x="4" y="57"/>
                </a:cubicBezTo>
                <a:cubicBezTo>
                  <a:pt x="6" y="46"/>
                  <a:pt x="9" y="36"/>
                  <a:pt x="14" y="27"/>
                </a:cubicBezTo>
                <a:cubicBezTo>
                  <a:pt x="18" y="19"/>
                  <a:pt x="23" y="12"/>
                  <a:pt x="29" y="7"/>
                </a:cubicBezTo>
                <a:cubicBezTo>
                  <a:pt x="35" y="2"/>
                  <a:pt x="41" y="0"/>
                  <a:pt x="47" y="0"/>
                </a:cubicBezTo>
                <a:lnTo>
                  <a:pt x="12861" y="0"/>
                </a:lnTo>
                <a:cubicBezTo>
                  <a:pt x="12874" y="0"/>
                  <a:pt x="12885" y="2"/>
                  <a:pt x="12897" y="7"/>
                </a:cubicBezTo>
                <a:cubicBezTo>
                  <a:pt x="12908" y="12"/>
                  <a:pt x="12918" y="19"/>
                  <a:pt x="12927" y="27"/>
                </a:cubicBezTo>
                <a:cubicBezTo>
                  <a:pt x="12936" y="36"/>
                  <a:pt x="12942" y="46"/>
                  <a:pt x="12947" y="57"/>
                </a:cubicBezTo>
                <a:cubicBezTo>
                  <a:pt x="12952" y="69"/>
                  <a:pt x="12954" y="81"/>
                  <a:pt x="12954" y="93"/>
                </a:cubicBezTo>
                <a:lnTo>
                  <a:pt x="12954" y="2787"/>
                </a:lnTo>
                <a:cubicBezTo>
                  <a:pt x="12954" y="2799"/>
                  <a:pt x="12952" y="2811"/>
                  <a:pt x="12947" y="2822"/>
                </a:cubicBezTo>
                <a:cubicBezTo>
                  <a:pt x="12942" y="2834"/>
                  <a:pt x="12936" y="2844"/>
                  <a:pt x="12927" y="2852"/>
                </a:cubicBezTo>
                <a:cubicBezTo>
                  <a:pt x="12918" y="2861"/>
                  <a:pt x="12908" y="2868"/>
                  <a:pt x="12897" y="2872"/>
                </a:cubicBezTo>
                <a:cubicBezTo>
                  <a:pt x="12885" y="2877"/>
                  <a:pt x="12874" y="2879"/>
                  <a:pt x="12861" y="2879"/>
                </a:cubicBezTo>
                <a:lnTo>
                  <a:pt x="47" y="2879"/>
                </a:lnTo>
                <a:cubicBezTo>
                  <a:pt x="41" y="2879"/>
                  <a:pt x="35" y="2877"/>
                  <a:pt x="29" y="2872"/>
                </a:cubicBezTo>
                <a:cubicBezTo>
                  <a:pt x="23" y="2868"/>
                  <a:pt x="18" y="2861"/>
                  <a:pt x="14" y="2852"/>
                </a:cubicBezTo>
                <a:cubicBezTo>
                  <a:pt x="9" y="2844"/>
                  <a:pt x="6" y="2834"/>
                  <a:pt x="4" y="2822"/>
                </a:cubicBezTo>
                <a:cubicBezTo>
                  <a:pt x="1" y="2811"/>
                  <a:pt x="0" y="2799"/>
                  <a:pt x="0" y="2787"/>
                </a:cubicBezTo>
                <a:close/>
              </a:path>
            </a:pathLst>
          </a:custGeom>
          <a:solidFill>
            <a:srgbClr val="121836"/>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630" name="任意多边形: 形状 629"/>
          <p:cNvSpPr/>
          <p:nvPr/>
        </p:nvSpPr>
        <p:spPr>
          <a:xfrm>
            <a:off x="5582160" y="1905120"/>
            <a:ext cx="33840" cy="1036440"/>
          </a:xfrm>
          <a:custGeom>
            <a:avLst/>
            <a:gdLst/>
            <a:ahLst/>
            <a:cxnLst/>
            <a:rect l="0" t="0" r="r" b="b"/>
            <a:pathLst>
              <a:path w="94" h="2879">
                <a:moveTo>
                  <a:pt x="94" y="2879"/>
                </a:moveTo>
                <a:cubicBezTo>
                  <a:pt x="67" y="2879"/>
                  <a:pt x="45" y="2870"/>
                  <a:pt x="27" y="2852"/>
                </a:cubicBezTo>
                <a:cubicBezTo>
                  <a:pt x="9" y="2834"/>
                  <a:pt x="0" y="2812"/>
                  <a:pt x="0" y="2787"/>
                </a:cubicBezTo>
                <a:lnTo>
                  <a:pt x="0" y="93"/>
                </a:lnTo>
                <a:cubicBezTo>
                  <a:pt x="0" y="67"/>
                  <a:pt x="9" y="45"/>
                  <a:pt x="27" y="27"/>
                </a:cubicBezTo>
                <a:cubicBezTo>
                  <a:pt x="45" y="9"/>
                  <a:pt x="67" y="0"/>
                  <a:pt x="94" y="0"/>
                </a:cubicBezTo>
                <a:lnTo>
                  <a:pt x="94" y="2879"/>
                </a:ln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631" name="图片 630"/>
          <p:cNvPicPr/>
          <p:nvPr/>
        </p:nvPicPr>
        <p:blipFill>
          <a:blip r:embed="rId3"/>
          <a:stretch>
            <a:fillRect/>
          </a:stretch>
        </p:blipFill>
        <p:spPr>
          <a:xfrm>
            <a:off x="5582160" y="1069560"/>
            <a:ext cx="250200" cy="200160"/>
          </a:xfrm>
          <a:prstGeom prst="rect">
            <a:avLst/>
          </a:prstGeom>
          <a:noFill/>
          <a:ln w="0">
            <a:noFill/>
          </a:ln>
        </p:spPr>
      </p:pic>
      <p:sp>
        <p:nvSpPr>
          <p:cNvPr id="632" name="文本框 631"/>
          <p:cNvSpPr txBox="1"/>
          <p:nvPr/>
        </p:nvSpPr>
        <p:spPr>
          <a:xfrm>
            <a:off x="651960" y="2218680"/>
            <a:ext cx="3873240" cy="148320"/>
          </a:xfrm>
          <a:prstGeom prst="rect">
            <a:avLst/>
          </a:prstGeom>
          <a:noFill/>
          <a:ln w="0">
            <a:noFill/>
          </a:ln>
        </p:spPr>
        <p:txBody>
          <a:bodyPr wrap="none" lIns="0" tIns="0" rIns="0" bIns="0" anchor="t">
            <a:spAutoFit/>
          </a:bodyPr>
          <a:lstStyle/>
          <a:p>
            <a:r>
              <a:rPr lang="zh-CN" sz="920" b="0" u="none" strike="noStrike">
                <a:solidFill>
                  <a:srgbClr val="93C5FD"/>
                </a:solidFill>
                <a:effectLst/>
                <a:uFillTx/>
                <a:latin typeface="WenQuanYiZenHei"/>
                <a:ea typeface="WenQuanYiZenHei"/>
              </a:rPr>
              <a:t>在计算机编程语言中，值在程序的执行过程中可以发生变化的量称为变量。</a:t>
            </a:r>
            <a:endParaRPr lang="en-US" sz="920" b="0" u="none" strike="noStrike">
              <a:solidFill>
                <a:srgbClr val="000000"/>
              </a:solidFill>
              <a:effectLst/>
              <a:uFillTx/>
              <a:latin typeface="Times New Roman" panose="02020603050405020304"/>
            </a:endParaRPr>
          </a:p>
        </p:txBody>
      </p:sp>
      <p:sp>
        <p:nvSpPr>
          <p:cNvPr id="633" name="文本框 632"/>
          <p:cNvSpPr txBox="1"/>
          <p:nvPr/>
        </p:nvSpPr>
        <p:spPr>
          <a:xfrm>
            <a:off x="5933160" y="1043640"/>
            <a:ext cx="1006560" cy="253440"/>
          </a:xfrm>
          <a:prstGeom prst="rect">
            <a:avLst/>
          </a:prstGeom>
          <a:noFill/>
          <a:ln w="0">
            <a:noFill/>
          </a:ln>
        </p:spPr>
        <p:txBody>
          <a:bodyPr wrap="none" lIns="0" tIns="0" rIns="0" bIns="0" anchor="t">
            <a:spAutoFit/>
          </a:bodyPr>
          <a:lstStyle/>
          <a:p>
            <a:r>
              <a:rPr lang="zh-CN" sz="1580" b="0" u="none" strike="noStrike">
                <a:solidFill>
                  <a:srgbClr val="FFFFFF"/>
                </a:solidFill>
                <a:effectLst/>
                <a:uFillTx/>
                <a:latin typeface="WenQuanYiZenHei"/>
                <a:ea typeface="WenQuanYiZenHei"/>
              </a:rPr>
              <a:t>变量的声明</a:t>
            </a:r>
            <a:endParaRPr lang="en-US" sz="1580" b="0" u="none" strike="noStrike">
              <a:solidFill>
                <a:srgbClr val="000000"/>
              </a:solidFill>
              <a:effectLst/>
              <a:uFillTx/>
              <a:latin typeface="Times New Roman" panose="02020603050405020304"/>
            </a:endParaRPr>
          </a:p>
        </p:txBody>
      </p:sp>
      <p:sp>
        <p:nvSpPr>
          <p:cNvPr id="634" name="文本框 633"/>
          <p:cNvSpPr txBox="1"/>
          <p:nvPr/>
        </p:nvSpPr>
        <p:spPr>
          <a:xfrm>
            <a:off x="5582160" y="1417320"/>
            <a:ext cx="1350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在</a:t>
            </a:r>
            <a:endParaRPr lang="en-US" sz="1050" b="0" u="none" strike="noStrike">
              <a:solidFill>
                <a:srgbClr val="000000"/>
              </a:solidFill>
              <a:effectLst/>
              <a:uFillTx/>
              <a:latin typeface="Times New Roman" panose="02020603050405020304"/>
            </a:endParaRPr>
          </a:p>
        </p:txBody>
      </p:sp>
      <p:sp>
        <p:nvSpPr>
          <p:cNvPr id="635" name="文本框 634"/>
          <p:cNvSpPr txBox="1"/>
          <p:nvPr/>
        </p:nvSpPr>
        <p:spPr>
          <a:xfrm>
            <a:off x="5716080" y="1422000"/>
            <a:ext cx="4654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Python</a:t>
            </a:r>
            <a:endParaRPr lang="en-US" sz="1050" b="0" u="none" strike="noStrike">
              <a:solidFill>
                <a:srgbClr val="000000"/>
              </a:solidFill>
              <a:effectLst/>
              <a:uFillTx/>
              <a:latin typeface="Times New Roman" panose="02020603050405020304"/>
            </a:endParaRPr>
          </a:p>
        </p:txBody>
      </p:sp>
      <p:sp>
        <p:nvSpPr>
          <p:cNvPr id="636" name="文本框 635"/>
          <p:cNvSpPr txBox="1"/>
          <p:nvPr/>
        </p:nvSpPr>
        <p:spPr>
          <a:xfrm>
            <a:off x="6133680" y="1417320"/>
            <a:ext cx="38898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中不需要单独声明变量，变量的赋值操作就是变量的声明和定义过</a:t>
            </a:r>
            <a:endParaRPr lang="en-US" sz="1050" b="0" u="none" strike="noStrike">
              <a:solidFill>
                <a:srgbClr val="000000"/>
              </a:solidFill>
              <a:effectLst/>
              <a:uFillTx/>
              <a:latin typeface="Times New Roman" panose="02020603050405020304"/>
            </a:endParaRPr>
          </a:p>
        </p:txBody>
      </p:sp>
      <p:sp>
        <p:nvSpPr>
          <p:cNvPr id="637" name="文本框 636"/>
          <p:cNvSpPr txBox="1"/>
          <p:nvPr/>
        </p:nvSpPr>
        <p:spPr>
          <a:xfrm>
            <a:off x="5582160" y="1617840"/>
            <a:ext cx="26892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程。</a:t>
            </a:r>
            <a:endParaRPr lang="en-US" sz="1050" b="0" u="none" strike="noStrike">
              <a:solidFill>
                <a:srgbClr val="000000"/>
              </a:solidFill>
              <a:effectLst/>
              <a:uFillTx/>
              <a:latin typeface="Times New Roman" panose="02020603050405020304"/>
            </a:endParaRPr>
          </a:p>
        </p:txBody>
      </p:sp>
      <p:sp>
        <p:nvSpPr>
          <p:cNvPr id="638" name="文本框 637"/>
          <p:cNvSpPr txBox="1"/>
          <p:nvPr/>
        </p:nvSpPr>
        <p:spPr>
          <a:xfrm>
            <a:off x="5749560" y="2022480"/>
            <a:ext cx="136440" cy="136080"/>
          </a:xfrm>
          <a:prstGeom prst="rect">
            <a:avLst/>
          </a:prstGeom>
          <a:noFill/>
          <a:ln w="0">
            <a:noFill/>
          </a:ln>
        </p:spPr>
        <p:txBody>
          <a:bodyPr wrap="none" lIns="0" tIns="0" rIns="0" bIns="0" anchor="t">
            <a:spAutoFit/>
          </a:bodyPr>
          <a:lstStyle/>
          <a:p>
            <a:r>
              <a:rPr lang="en-US" sz="920" b="0" u="none" strike="noStrike">
                <a:solidFill>
                  <a:srgbClr val="6272A4"/>
                </a:solidFill>
                <a:effectLst/>
                <a:uFillTx/>
                <a:latin typeface="SourceCodePro"/>
                <a:ea typeface="SourceCodePro"/>
              </a:rPr>
              <a:t># </a:t>
            </a:r>
            <a:endParaRPr lang="en-US" sz="920" b="0" u="none" strike="noStrike">
              <a:solidFill>
                <a:srgbClr val="000000"/>
              </a:solidFill>
              <a:effectLst/>
              <a:uFillTx/>
              <a:latin typeface="Times New Roman" panose="02020603050405020304"/>
            </a:endParaRPr>
          </a:p>
        </p:txBody>
      </p:sp>
      <p:sp>
        <p:nvSpPr>
          <p:cNvPr id="639" name="文本框 638"/>
          <p:cNvSpPr txBox="1"/>
          <p:nvPr/>
        </p:nvSpPr>
        <p:spPr>
          <a:xfrm>
            <a:off x="5883120" y="2018160"/>
            <a:ext cx="822240" cy="148320"/>
          </a:xfrm>
          <a:prstGeom prst="rect">
            <a:avLst/>
          </a:prstGeom>
          <a:noFill/>
          <a:ln w="0">
            <a:noFill/>
          </a:ln>
        </p:spPr>
        <p:txBody>
          <a:bodyPr wrap="none" lIns="0" tIns="0" rIns="0" bIns="0" anchor="t">
            <a:spAutoFit/>
          </a:bodyPr>
          <a:lstStyle/>
          <a:p>
            <a:r>
              <a:rPr lang="zh-CN" sz="920" b="0" u="none" strike="noStrike">
                <a:solidFill>
                  <a:srgbClr val="6272A4"/>
                </a:solidFill>
                <a:effectLst/>
                <a:uFillTx/>
                <a:latin typeface="WenQuanYiZenHei"/>
                <a:ea typeface="WenQuanYiZenHei"/>
              </a:rPr>
              <a:t>变量声明与赋值</a:t>
            </a:r>
            <a:endParaRPr lang="en-US" sz="920" b="0" u="none" strike="noStrike">
              <a:solidFill>
                <a:srgbClr val="000000"/>
              </a:solidFill>
              <a:effectLst/>
              <a:uFillTx/>
              <a:latin typeface="Times New Roman" panose="02020603050405020304"/>
            </a:endParaRPr>
          </a:p>
        </p:txBody>
      </p:sp>
      <p:sp>
        <p:nvSpPr>
          <p:cNvPr id="640" name="文本框 639"/>
          <p:cNvSpPr txBox="1"/>
          <p:nvPr/>
        </p:nvSpPr>
        <p:spPr>
          <a:xfrm>
            <a:off x="5749560" y="2189520"/>
            <a:ext cx="119412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SourceCodePro"/>
                <a:ea typeface="SourceCodePro"/>
              </a:rPr>
              <a:t>name = </a:t>
            </a:r>
            <a:r>
              <a:rPr lang="en-US" sz="920" b="0" u="none" strike="noStrike">
                <a:solidFill>
                  <a:srgbClr val="F1FA8C"/>
                </a:solidFill>
                <a:effectLst/>
                <a:uFillTx/>
                <a:latin typeface="SourceCodePro"/>
                <a:ea typeface="SourceCodePro"/>
              </a:rPr>
              <a:t>"Python"</a:t>
            </a:r>
            <a:r>
              <a:rPr lang="en-US" sz="920" b="0" u="none" strike="noStrike">
                <a:solidFill>
                  <a:srgbClr val="6272A4"/>
                </a:solidFill>
                <a:effectLst/>
                <a:uFillTx/>
                <a:latin typeface="SourceCodePro"/>
                <a:ea typeface="SourceCodePro"/>
              </a:rPr>
              <a:t> # </a:t>
            </a:r>
            <a:endParaRPr lang="en-US" sz="920" b="0" u="none" strike="noStrike">
              <a:solidFill>
                <a:srgbClr val="000000"/>
              </a:solidFill>
              <a:effectLst/>
              <a:uFillTx/>
              <a:latin typeface="Times New Roman" panose="02020603050405020304"/>
            </a:endParaRPr>
          </a:p>
        </p:txBody>
      </p:sp>
      <p:sp>
        <p:nvSpPr>
          <p:cNvPr id="641" name="文本框 640"/>
          <p:cNvSpPr txBox="1"/>
          <p:nvPr/>
        </p:nvSpPr>
        <p:spPr>
          <a:xfrm>
            <a:off x="6952680" y="2185560"/>
            <a:ext cx="587520" cy="148320"/>
          </a:xfrm>
          <a:prstGeom prst="rect">
            <a:avLst/>
          </a:prstGeom>
          <a:noFill/>
          <a:ln w="0">
            <a:noFill/>
          </a:ln>
        </p:spPr>
        <p:txBody>
          <a:bodyPr wrap="none" lIns="0" tIns="0" rIns="0" bIns="0" anchor="t">
            <a:spAutoFit/>
          </a:bodyPr>
          <a:lstStyle/>
          <a:p>
            <a:r>
              <a:rPr lang="zh-CN" sz="920" b="0" u="none" strike="noStrike">
                <a:solidFill>
                  <a:srgbClr val="6272A4"/>
                </a:solidFill>
                <a:effectLst/>
                <a:uFillTx/>
                <a:latin typeface="WenQuanYiZenHei"/>
                <a:ea typeface="WenQuanYiZenHei"/>
              </a:rPr>
              <a:t>字符串变量</a:t>
            </a:r>
            <a:endParaRPr lang="en-US" sz="920" b="0" u="none" strike="noStrike">
              <a:solidFill>
                <a:srgbClr val="000000"/>
              </a:solidFill>
              <a:effectLst/>
              <a:uFillTx/>
              <a:latin typeface="Times New Roman" panose="02020603050405020304"/>
            </a:endParaRPr>
          </a:p>
        </p:txBody>
      </p:sp>
      <p:sp>
        <p:nvSpPr>
          <p:cNvPr id="642" name="文本框 641"/>
          <p:cNvSpPr txBox="1"/>
          <p:nvPr/>
        </p:nvSpPr>
        <p:spPr>
          <a:xfrm>
            <a:off x="5749560" y="2356560"/>
            <a:ext cx="71028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SourceCodePro"/>
                <a:ea typeface="SourceCodePro"/>
              </a:rPr>
              <a:t>age = </a:t>
            </a:r>
            <a:r>
              <a:rPr lang="en-US" sz="920" b="0" u="none" strike="noStrike">
                <a:solidFill>
                  <a:srgbClr val="BD93F9"/>
                </a:solidFill>
                <a:effectLst/>
                <a:uFillTx/>
                <a:latin typeface="SourceCodePro"/>
                <a:ea typeface="SourceCodePro"/>
              </a:rPr>
              <a:t>30</a:t>
            </a:r>
            <a:r>
              <a:rPr lang="en-US" sz="920" b="0" u="none" strike="noStrike">
                <a:solidFill>
                  <a:srgbClr val="6272A4"/>
                </a:solidFill>
                <a:effectLst/>
                <a:uFillTx/>
                <a:latin typeface="SourceCodePro"/>
                <a:ea typeface="SourceCodePro"/>
              </a:rPr>
              <a:t> # </a:t>
            </a:r>
            <a:endParaRPr lang="en-US" sz="920" b="0" u="none" strike="noStrike">
              <a:solidFill>
                <a:srgbClr val="000000"/>
              </a:solidFill>
              <a:effectLst/>
              <a:uFillTx/>
              <a:latin typeface="Times New Roman" panose="02020603050405020304"/>
            </a:endParaRPr>
          </a:p>
        </p:txBody>
      </p:sp>
      <p:sp>
        <p:nvSpPr>
          <p:cNvPr id="643" name="文本框 642"/>
          <p:cNvSpPr txBox="1"/>
          <p:nvPr/>
        </p:nvSpPr>
        <p:spPr>
          <a:xfrm>
            <a:off x="6484680" y="2352600"/>
            <a:ext cx="470160" cy="148320"/>
          </a:xfrm>
          <a:prstGeom prst="rect">
            <a:avLst/>
          </a:prstGeom>
          <a:noFill/>
          <a:ln w="0">
            <a:noFill/>
          </a:ln>
        </p:spPr>
        <p:txBody>
          <a:bodyPr wrap="none" lIns="0" tIns="0" rIns="0" bIns="0" anchor="t">
            <a:spAutoFit/>
          </a:bodyPr>
          <a:lstStyle/>
          <a:p>
            <a:r>
              <a:rPr lang="zh-CN" sz="920" b="0" u="none" strike="noStrike">
                <a:solidFill>
                  <a:srgbClr val="6272A4"/>
                </a:solidFill>
                <a:effectLst/>
                <a:uFillTx/>
                <a:latin typeface="WenQuanYiZenHei"/>
                <a:ea typeface="WenQuanYiZenHei"/>
              </a:rPr>
              <a:t>整型变量</a:t>
            </a:r>
            <a:endParaRPr lang="en-US" sz="920" b="0" u="none" strike="noStrike">
              <a:solidFill>
                <a:srgbClr val="000000"/>
              </a:solidFill>
              <a:effectLst/>
              <a:uFillTx/>
              <a:latin typeface="Times New Roman" panose="02020603050405020304"/>
            </a:endParaRPr>
          </a:p>
        </p:txBody>
      </p:sp>
      <p:sp>
        <p:nvSpPr>
          <p:cNvPr id="644" name="文本框 643"/>
          <p:cNvSpPr txBox="1"/>
          <p:nvPr/>
        </p:nvSpPr>
        <p:spPr>
          <a:xfrm>
            <a:off x="5749560" y="2523960"/>
            <a:ext cx="90000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SourceCodePro"/>
                <a:ea typeface="SourceCodePro"/>
              </a:rPr>
              <a:t>price = </a:t>
            </a:r>
            <a:r>
              <a:rPr lang="en-US" sz="920" b="0" u="none" strike="noStrike">
                <a:solidFill>
                  <a:srgbClr val="BD93F9"/>
                </a:solidFill>
                <a:effectLst/>
                <a:uFillTx/>
                <a:latin typeface="SourceCodePro"/>
                <a:ea typeface="SourceCodePro"/>
              </a:rPr>
              <a:t>3.14</a:t>
            </a:r>
            <a:r>
              <a:rPr lang="en-US" sz="920" b="0" u="none" strike="noStrike">
                <a:solidFill>
                  <a:srgbClr val="6272A4"/>
                </a:solidFill>
                <a:effectLst/>
                <a:uFillTx/>
                <a:latin typeface="SourceCodePro"/>
                <a:ea typeface="SourceCodePro"/>
              </a:rPr>
              <a:t> # </a:t>
            </a:r>
            <a:endParaRPr lang="en-US" sz="920" b="0" u="none" strike="noStrike">
              <a:solidFill>
                <a:srgbClr val="000000"/>
              </a:solidFill>
              <a:effectLst/>
              <a:uFillTx/>
              <a:latin typeface="Times New Roman" panose="02020603050405020304"/>
            </a:endParaRPr>
          </a:p>
        </p:txBody>
      </p:sp>
      <p:sp>
        <p:nvSpPr>
          <p:cNvPr id="645" name="文本框 644"/>
          <p:cNvSpPr txBox="1"/>
          <p:nvPr/>
        </p:nvSpPr>
        <p:spPr>
          <a:xfrm>
            <a:off x="6752160" y="2519640"/>
            <a:ext cx="587520" cy="148320"/>
          </a:xfrm>
          <a:prstGeom prst="rect">
            <a:avLst/>
          </a:prstGeom>
          <a:noFill/>
          <a:ln w="0">
            <a:noFill/>
          </a:ln>
        </p:spPr>
        <p:txBody>
          <a:bodyPr wrap="none" lIns="0" tIns="0" rIns="0" bIns="0" anchor="t">
            <a:spAutoFit/>
          </a:bodyPr>
          <a:lstStyle/>
          <a:p>
            <a:r>
              <a:rPr lang="zh-CN" sz="920" b="0" u="none" strike="noStrike">
                <a:solidFill>
                  <a:srgbClr val="6272A4"/>
                </a:solidFill>
                <a:effectLst/>
                <a:uFillTx/>
                <a:latin typeface="WenQuanYiZenHei"/>
                <a:ea typeface="WenQuanYiZenHei"/>
              </a:rPr>
              <a:t>浮点型变量</a:t>
            </a:r>
            <a:endParaRPr lang="en-US" sz="920" b="0" u="none" strike="noStrike">
              <a:solidFill>
                <a:srgbClr val="000000"/>
              </a:solidFill>
              <a:effectLst/>
              <a:uFillTx/>
              <a:latin typeface="Times New Roman" panose="02020603050405020304"/>
            </a:endParaRPr>
          </a:p>
        </p:txBody>
      </p:sp>
      <p:sp>
        <p:nvSpPr>
          <p:cNvPr id="646" name="文本框 645"/>
          <p:cNvSpPr txBox="1"/>
          <p:nvPr/>
        </p:nvSpPr>
        <p:spPr>
          <a:xfrm>
            <a:off x="5749560" y="2691000"/>
            <a:ext cx="112212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SourceCodePro"/>
                <a:ea typeface="SourceCodePro"/>
              </a:rPr>
              <a:t>is_active = </a:t>
            </a:r>
            <a:r>
              <a:rPr lang="en-US" sz="920" b="0" u="none" strike="noStrike">
                <a:solidFill>
                  <a:srgbClr val="FF79C6"/>
                </a:solidFill>
                <a:effectLst/>
                <a:uFillTx/>
                <a:latin typeface="SourceCodePro"/>
                <a:ea typeface="SourceCodePro"/>
              </a:rPr>
              <a:t>True</a:t>
            </a:r>
            <a:r>
              <a:rPr lang="en-US" sz="920" b="0" u="none" strike="noStrike">
                <a:solidFill>
                  <a:srgbClr val="6272A4"/>
                </a:solidFill>
                <a:effectLst/>
                <a:uFillTx/>
                <a:latin typeface="SourceCodePro"/>
                <a:ea typeface="SourceCodePro"/>
              </a:rPr>
              <a:t> # </a:t>
            </a:r>
            <a:endParaRPr lang="en-US" sz="920" b="0" u="none" strike="noStrike">
              <a:solidFill>
                <a:srgbClr val="000000"/>
              </a:solidFill>
              <a:effectLst/>
              <a:uFillTx/>
              <a:latin typeface="Times New Roman" panose="02020603050405020304"/>
            </a:endParaRPr>
          </a:p>
        </p:txBody>
      </p:sp>
      <p:sp>
        <p:nvSpPr>
          <p:cNvPr id="647" name="任意多边形: 形状 646"/>
          <p:cNvSpPr/>
          <p:nvPr/>
        </p:nvSpPr>
        <p:spPr>
          <a:xfrm>
            <a:off x="267120" y="3392640"/>
            <a:ext cx="5014440" cy="2473920"/>
          </a:xfrm>
          <a:custGeom>
            <a:avLst/>
            <a:gdLst/>
            <a:ahLst/>
            <a:cxnLst/>
            <a:rect l="0" t="0" r="r" b="b"/>
            <a:pathLst>
              <a:path w="13929" h="6872">
                <a:moveTo>
                  <a:pt x="0" y="6686"/>
                </a:moveTo>
                <a:lnTo>
                  <a:pt x="0" y="186"/>
                </a:lnTo>
                <a:cubicBezTo>
                  <a:pt x="0" y="174"/>
                  <a:pt x="2" y="161"/>
                  <a:pt x="4" y="149"/>
                </a:cubicBezTo>
                <a:cubicBezTo>
                  <a:pt x="6" y="138"/>
                  <a:pt x="10" y="126"/>
                  <a:pt x="14" y="115"/>
                </a:cubicBezTo>
                <a:cubicBezTo>
                  <a:pt x="19" y="103"/>
                  <a:pt x="25" y="93"/>
                  <a:pt x="32" y="83"/>
                </a:cubicBezTo>
                <a:cubicBezTo>
                  <a:pt x="38" y="72"/>
                  <a:pt x="46" y="63"/>
                  <a:pt x="55" y="54"/>
                </a:cubicBezTo>
                <a:cubicBezTo>
                  <a:pt x="63" y="46"/>
                  <a:pt x="73" y="38"/>
                  <a:pt x="83" y="31"/>
                </a:cubicBezTo>
                <a:cubicBezTo>
                  <a:pt x="93" y="25"/>
                  <a:pt x="104" y="19"/>
                  <a:pt x="115" y="14"/>
                </a:cubicBezTo>
                <a:cubicBezTo>
                  <a:pt x="126" y="9"/>
                  <a:pt x="138" y="6"/>
                  <a:pt x="150" y="4"/>
                </a:cubicBezTo>
                <a:cubicBezTo>
                  <a:pt x="162" y="1"/>
                  <a:pt x="174" y="0"/>
                  <a:pt x="186" y="0"/>
                </a:cubicBezTo>
                <a:lnTo>
                  <a:pt x="13743" y="0"/>
                </a:lnTo>
                <a:cubicBezTo>
                  <a:pt x="13756" y="0"/>
                  <a:pt x="13768" y="1"/>
                  <a:pt x="13780" y="4"/>
                </a:cubicBezTo>
                <a:cubicBezTo>
                  <a:pt x="13792" y="6"/>
                  <a:pt x="13803" y="9"/>
                  <a:pt x="13815" y="14"/>
                </a:cubicBezTo>
                <a:cubicBezTo>
                  <a:pt x="13826" y="19"/>
                  <a:pt x="13836" y="25"/>
                  <a:pt x="13847" y="31"/>
                </a:cubicBezTo>
                <a:cubicBezTo>
                  <a:pt x="13857" y="38"/>
                  <a:pt x="13866" y="46"/>
                  <a:pt x="13875" y="54"/>
                </a:cubicBezTo>
                <a:cubicBezTo>
                  <a:pt x="13883" y="63"/>
                  <a:pt x="13891" y="72"/>
                  <a:pt x="13898" y="83"/>
                </a:cubicBezTo>
                <a:cubicBezTo>
                  <a:pt x="13905" y="93"/>
                  <a:pt x="13910" y="103"/>
                  <a:pt x="13915" y="115"/>
                </a:cubicBezTo>
                <a:cubicBezTo>
                  <a:pt x="13920" y="126"/>
                  <a:pt x="13923" y="138"/>
                  <a:pt x="13926" y="149"/>
                </a:cubicBezTo>
                <a:cubicBezTo>
                  <a:pt x="13928" y="161"/>
                  <a:pt x="13929" y="174"/>
                  <a:pt x="13929" y="186"/>
                </a:cubicBezTo>
                <a:lnTo>
                  <a:pt x="13929" y="6686"/>
                </a:lnTo>
                <a:cubicBezTo>
                  <a:pt x="13929" y="6699"/>
                  <a:pt x="13928" y="6711"/>
                  <a:pt x="13926" y="6723"/>
                </a:cubicBezTo>
                <a:cubicBezTo>
                  <a:pt x="13923" y="6735"/>
                  <a:pt x="13920" y="6746"/>
                  <a:pt x="13915" y="6757"/>
                </a:cubicBezTo>
                <a:cubicBezTo>
                  <a:pt x="13910" y="6769"/>
                  <a:pt x="13905" y="6779"/>
                  <a:pt x="13898" y="6790"/>
                </a:cubicBezTo>
                <a:cubicBezTo>
                  <a:pt x="13891" y="6800"/>
                  <a:pt x="13883" y="6809"/>
                  <a:pt x="13875" y="6818"/>
                </a:cubicBezTo>
                <a:cubicBezTo>
                  <a:pt x="13866" y="6826"/>
                  <a:pt x="13857" y="6834"/>
                  <a:pt x="13847" y="6841"/>
                </a:cubicBezTo>
                <a:cubicBezTo>
                  <a:pt x="13836" y="6848"/>
                  <a:pt x="13826" y="6853"/>
                  <a:pt x="13815" y="6858"/>
                </a:cubicBezTo>
                <a:cubicBezTo>
                  <a:pt x="13803" y="6863"/>
                  <a:pt x="13792" y="6866"/>
                  <a:pt x="13780" y="6868"/>
                </a:cubicBezTo>
                <a:cubicBezTo>
                  <a:pt x="13768" y="6871"/>
                  <a:pt x="13756" y="6872"/>
                  <a:pt x="13743" y="6872"/>
                </a:cubicBezTo>
                <a:lnTo>
                  <a:pt x="186" y="6872"/>
                </a:lnTo>
                <a:cubicBezTo>
                  <a:pt x="174" y="6872"/>
                  <a:pt x="162" y="6871"/>
                  <a:pt x="150" y="6868"/>
                </a:cubicBezTo>
                <a:cubicBezTo>
                  <a:pt x="138" y="6866"/>
                  <a:pt x="126" y="6863"/>
                  <a:pt x="115" y="6858"/>
                </a:cubicBezTo>
                <a:cubicBezTo>
                  <a:pt x="104" y="6853"/>
                  <a:pt x="93" y="6848"/>
                  <a:pt x="83" y="6841"/>
                </a:cubicBezTo>
                <a:cubicBezTo>
                  <a:pt x="73" y="6834"/>
                  <a:pt x="63" y="6826"/>
                  <a:pt x="55" y="6818"/>
                </a:cubicBezTo>
                <a:cubicBezTo>
                  <a:pt x="46" y="6809"/>
                  <a:pt x="38" y="6800"/>
                  <a:pt x="32" y="6790"/>
                </a:cubicBezTo>
                <a:cubicBezTo>
                  <a:pt x="25" y="6779"/>
                  <a:pt x="19" y="6769"/>
                  <a:pt x="14" y="6757"/>
                </a:cubicBezTo>
                <a:cubicBezTo>
                  <a:pt x="10" y="6746"/>
                  <a:pt x="6" y="6735"/>
                  <a:pt x="4" y="6723"/>
                </a:cubicBezTo>
                <a:cubicBezTo>
                  <a:pt x="2" y="6711"/>
                  <a:pt x="0" y="6699"/>
                  <a:pt x="0" y="6686"/>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648" name="图片 647"/>
          <p:cNvPicPr/>
          <p:nvPr/>
        </p:nvPicPr>
        <p:blipFill>
          <a:blip r:embed="rId4"/>
          <a:stretch>
            <a:fillRect/>
          </a:stretch>
        </p:blipFill>
        <p:spPr>
          <a:xfrm>
            <a:off x="434520" y="3593520"/>
            <a:ext cx="174960" cy="200160"/>
          </a:xfrm>
          <a:prstGeom prst="rect">
            <a:avLst/>
          </a:prstGeom>
          <a:noFill/>
          <a:ln w="0">
            <a:noFill/>
          </a:ln>
        </p:spPr>
      </p:pic>
      <p:sp>
        <p:nvSpPr>
          <p:cNvPr id="649" name="文本框 648"/>
          <p:cNvSpPr txBox="1"/>
          <p:nvPr/>
        </p:nvSpPr>
        <p:spPr>
          <a:xfrm>
            <a:off x="7019640" y="2686680"/>
            <a:ext cx="587520" cy="148320"/>
          </a:xfrm>
          <a:prstGeom prst="rect">
            <a:avLst/>
          </a:prstGeom>
          <a:noFill/>
          <a:ln w="0">
            <a:noFill/>
          </a:ln>
        </p:spPr>
        <p:txBody>
          <a:bodyPr wrap="none" lIns="0" tIns="0" rIns="0" bIns="0" anchor="t">
            <a:spAutoFit/>
          </a:bodyPr>
          <a:lstStyle/>
          <a:p>
            <a:r>
              <a:rPr lang="zh-CN" sz="920" b="0" u="none" strike="noStrike">
                <a:solidFill>
                  <a:srgbClr val="6272A4"/>
                </a:solidFill>
                <a:effectLst/>
                <a:uFillTx/>
                <a:latin typeface="WenQuanYiZenHei"/>
                <a:ea typeface="WenQuanYiZenHei"/>
              </a:rPr>
              <a:t>布尔型变量</a:t>
            </a:r>
            <a:endParaRPr lang="en-US" sz="920" b="0" u="none" strike="noStrike">
              <a:solidFill>
                <a:srgbClr val="000000"/>
              </a:solidFill>
              <a:effectLst/>
              <a:uFillTx/>
              <a:latin typeface="Times New Roman" panose="02020603050405020304"/>
            </a:endParaRPr>
          </a:p>
        </p:txBody>
      </p:sp>
      <p:sp>
        <p:nvSpPr>
          <p:cNvPr id="650" name="文本框 649"/>
          <p:cNvSpPr txBox="1"/>
          <p:nvPr/>
        </p:nvSpPr>
        <p:spPr>
          <a:xfrm>
            <a:off x="710280" y="3567240"/>
            <a:ext cx="1404620" cy="242570"/>
          </a:xfrm>
          <a:prstGeom prst="rect">
            <a:avLst/>
          </a:prstGeom>
          <a:noFill/>
          <a:ln w="0">
            <a:noFill/>
          </a:ln>
        </p:spPr>
        <p:txBody>
          <a:bodyPr wrap="none" lIns="0" tIns="0" rIns="0" bIns="0" anchor="t">
            <a:spAutoFit/>
          </a:bodyPr>
          <a:lstStyle/>
          <a:p>
            <a:r>
              <a:rPr lang="zh-CN" sz="1580" b="0" u="none" strike="noStrike">
                <a:solidFill>
                  <a:srgbClr val="FFFFFF"/>
                </a:solidFill>
                <a:effectLst/>
                <a:uFillTx/>
                <a:latin typeface="WenQuanYiZenHei"/>
                <a:ea typeface="WenQuanYiZenHei"/>
              </a:rPr>
              <a:t>变量的删除</a:t>
            </a:r>
            <a:r>
              <a:rPr lang="zh-CN" sz="1580" b="0" u="none" strike="noStrike">
                <a:solidFill>
                  <a:srgbClr val="FFFFFF"/>
                </a:solidFill>
                <a:effectLst/>
                <a:uFillTx/>
                <a:latin typeface="WenQuanYiZenHei"/>
                <a:ea typeface="WenQuanYiZenHei"/>
              </a:rPr>
              <a:t>操作</a:t>
            </a:r>
            <a:endParaRPr lang="zh-CN" sz="1580" b="0" u="none" strike="noStrike">
              <a:solidFill>
                <a:srgbClr val="FFFFFF"/>
              </a:solidFill>
              <a:effectLst/>
              <a:uFillTx/>
              <a:latin typeface="WenQuanYiZenHei"/>
              <a:ea typeface="WenQuanYiZenHei"/>
            </a:endParaRPr>
          </a:p>
        </p:txBody>
      </p:sp>
      <p:sp>
        <p:nvSpPr>
          <p:cNvPr id="651" name="文本框 650"/>
          <p:cNvSpPr txBox="1"/>
          <p:nvPr/>
        </p:nvSpPr>
        <p:spPr>
          <a:xfrm>
            <a:off x="434340" y="3927475"/>
            <a:ext cx="4811395" cy="194310"/>
          </a:xfrm>
          <a:prstGeom prst="rect">
            <a:avLst/>
          </a:prstGeom>
          <a:noFill/>
          <a:ln w="0">
            <a:noFill/>
          </a:ln>
        </p:spPr>
        <p:txBody>
          <a:bodyPr wrap="none" lIns="0" tIns="0" rIns="0" bIns="0" anchor="t">
            <a:noAutofit/>
          </a:bodyPr>
          <a:lstStyle/>
          <a:p>
            <a:pPr algn="l"/>
            <a:r>
              <a:rPr lang="zh-CN" altLang="en-US" sz="1050" b="0" u="none" strike="noStrike">
                <a:solidFill>
                  <a:schemeClr val="tx1"/>
                </a:solidFill>
                <a:effectLst/>
                <a:uFillTx/>
                <a:latin typeface="微软雅黑" panose="020B0503020204020204" charset="-122"/>
                <a:ea typeface="微软雅黑" panose="020B0503020204020204" charset="-122"/>
                <a:cs typeface="微软雅黑" panose="020B0503020204020204" charset="-122"/>
              </a:rPr>
              <a:t>当不再需要变量时，</a:t>
            </a:r>
            <a:r>
              <a:rPr lang="en-US" altLang="zh-CN" sz="1050" b="0" u="none" strike="noStrike">
                <a:solidFill>
                  <a:schemeClr val="tx1"/>
                </a:solidFill>
                <a:effectLst/>
                <a:uFillTx/>
                <a:latin typeface="微软雅黑" panose="020B0503020204020204" charset="-122"/>
                <a:ea typeface="微软雅黑" panose="020B0503020204020204" charset="-122"/>
                <a:cs typeface="微软雅黑" panose="020B0503020204020204" charset="-122"/>
              </a:rPr>
              <a:t>Python </a:t>
            </a:r>
            <a:r>
              <a:rPr lang="zh-CN" altLang="en-US" sz="1050" b="0" u="none" strike="noStrike">
                <a:solidFill>
                  <a:schemeClr val="tx1"/>
                </a:solidFill>
                <a:effectLst/>
                <a:uFillTx/>
                <a:latin typeface="微软雅黑" panose="020B0503020204020204" charset="-122"/>
                <a:ea typeface="微软雅黑" panose="020B0503020204020204" charset="-122"/>
                <a:cs typeface="微软雅黑" panose="020B0503020204020204" charset="-122"/>
              </a:rPr>
              <a:t>会自动回收内存空间，也可以使用</a:t>
            </a:r>
            <a:r>
              <a:rPr lang="en-US" altLang="zh-CN" sz="1050" b="0" u="none" strike="noStrike">
                <a:solidFill>
                  <a:schemeClr val="tx1"/>
                </a:solidFill>
                <a:effectLst/>
                <a:uFillTx/>
                <a:latin typeface="微软雅黑" panose="020B0503020204020204" charset="-122"/>
                <a:ea typeface="微软雅黑" panose="020B0503020204020204" charset="-122"/>
                <a:cs typeface="微软雅黑" panose="020B0503020204020204" charset="-122"/>
              </a:rPr>
              <a:t> del </a:t>
            </a:r>
            <a:r>
              <a:rPr lang="zh-CN" altLang="en-US" sz="1050" b="0" u="none" strike="noStrike">
                <a:solidFill>
                  <a:schemeClr val="tx1"/>
                </a:solidFill>
                <a:effectLst/>
                <a:uFillTx/>
                <a:latin typeface="微软雅黑" panose="020B0503020204020204" charset="-122"/>
                <a:ea typeface="微软雅黑" panose="020B0503020204020204" charset="-122"/>
                <a:cs typeface="微软雅黑" panose="020B0503020204020204" charset="-122"/>
              </a:rPr>
              <a:t>语句删除变量。</a:t>
            </a:r>
            <a:endParaRPr lang="zh-CN" altLang="en-US" sz="1050" b="0" u="none" strike="noStrike">
              <a:solidFill>
                <a:schemeClr val="tx1"/>
              </a:solidFill>
              <a:effectLst/>
              <a:uFillTx/>
              <a:latin typeface="微软雅黑" panose="020B0503020204020204" charset="-122"/>
              <a:ea typeface="微软雅黑" panose="020B0503020204020204" charset="-122"/>
              <a:cs typeface="微软雅黑" panose="020B0503020204020204" charset="-122"/>
            </a:endParaRPr>
          </a:p>
        </p:txBody>
      </p:sp>
      <p:sp>
        <p:nvSpPr>
          <p:cNvPr id="665" name="任意多边形: 形状 664"/>
          <p:cNvSpPr/>
          <p:nvPr/>
        </p:nvSpPr>
        <p:spPr>
          <a:xfrm>
            <a:off x="5415120" y="3392640"/>
            <a:ext cx="5014080" cy="2473920"/>
          </a:xfrm>
          <a:custGeom>
            <a:avLst/>
            <a:gdLst/>
            <a:ahLst/>
            <a:cxnLst/>
            <a:rect l="0" t="0" r="r" b="b"/>
            <a:pathLst>
              <a:path w="13928" h="6872">
                <a:moveTo>
                  <a:pt x="0" y="6686"/>
                </a:moveTo>
                <a:lnTo>
                  <a:pt x="0" y="186"/>
                </a:lnTo>
                <a:cubicBezTo>
                  <a:pt x="0" y="174"/>
                  <a:pt x="1" y="161"/>
                  <a:pt x="3" y="149"/>
                </a:cubicBezTo>
                <a:cubicBezTo>
                  <a:pt x="6" y="138"/>
                  <a:pt x="9" y="126"/>
                  <a:pt x="14" y="115"/>
                </a:cubicBezTo>
                <a:cubicBezTo>
                  <a:pt x="18" y="103"/>
                  <a:pt x="24" y="93"/>
                  <a:pt x="31" y="83"/>
                </a:cubicBezTo>
                <a:cubicBezTo>
                  <a:pt x="38" y="72"/>
                  <a:pt x="45" y="63"/>
                  <a:pt x="54" y="54"/>
                </a:cubicBezTo>
                <a:cubicBezTo>
                  <a:pt x="63" y="46"/>
                  <a:pt x="72" y="38"/>
                  <a:pt x="82" y="31"/>
                </a:cubicBezTo>
                <a:cubicBezTo>
                  <a:pt x="92" y="25"/>
                  <a:pt x="103" y="19"/>
                  <a:pt x="114" y="14"/>
                </a:cubicBezTo>
                <a:cubicBezTo>
                  <a:pt x="125" y="9"/>
                  <a:pt x="137" y="6"/>
                  <a:pt x="149" y="4"/>
                </a:cubicBezTo>
                <a:cubicBezTo>
                  <a:pt x="161" y="1"/>
                  <a:pt x="173" y="0"/>
                  <a:pt x="185" y="0"/>
                </a:cubicBezTo>
                <a:lnTo>
                  <a:pt x="13743" y="0"/>
                </a:lnTo>
                <a:cubicBezTo>
                  <a:pt x="13755" y="0"/>
                  <a:pt x="13767" y="1"/>
                  <a:pt x="13779" y="4"/>
                </a:cubicBezTo>
                <a:cubicBezTo>
                  <a:pt x="13791" y="6"/>
                  <a:pt x="13802" y="9"/>
                  <a:pt x="13814" y="14"/>
                </a:cubicBezTo>
                <a:cubicBezTo>
                  <a:pt x="13825" y="19"/>
                  <a:pt x="13836" y="25"/>
                  <a:pt x="13846" y="31"/>
                </a:cubicBezTo>
                <a:cubicBezTo>
                  <a:pt x="13856" y="38"/>
                  <a:pt x="13865" y="46"/>
                  <a:pt x="13874" y="54"/>
                </a:cubicBezTo>
                <a:cubicBezTo>
                  <a:pt x="13883" y="63"/>
                  <a:pt x="13890" y="72"/>
                  <a:pt x="13897" y="83"/>
                </a:cubicBezTo>
                <a:cubicBezTo>
                  <a:pt x="13904" y="93"/>
                  <a:pt x="13910" y="103"/>
                  <a:pt x="13914" y="115"/>
                </a:cubicBezTo>
                <a:cubicBezTo>
                  <a:pt x="13919" y="126"/>
                  <a:pt x="13922" y="138"/>
                  <a:pt x="13925" y="149"/>
                </a:cubicBezTo>
                <a:cubicBezTo>
                  <a:pt x="13927" y="161"/>
                  <a:pt x="13928" y="174"/>
                  <a:pt x="13928" y="186"/>
                </a:cubicBezTo>
                <a:lnTo>
                  <a:pt x="13928" y="6686"/>
                </a:lnTo>
                <a:cubicBezTo>
                  <a:pt x="13928" y="6699"/>
                  <a:pt x="13927" y="6711"/>
                  <a:pt x="13925" y="6723"/>
                </a:cubicBezTo>
                <a:cubicBezTo>
                  <a:pt x="13922" y="6735"/>
                  <a:pt x="13919" y="6746"/>
                  <a:pt x="13914" y="6757"/>
                </a:cubicBezTo>
                <a:cubicBezTo>
                  <a:pt x="13910" y="6769"/>
                  <a:pt x="13904" y="6779"/>
                  <a:pt x="13897" y="6790"/>
                </a:cubicBezTo>
                <a:cubicBezTo>
                  <a:pt x="13890" y="6800"/>
                  <a:pt x="13883" y="6809"/>
                  <a:pt x="13874" y="6818"/>
                </a:cubicBezTo>
                <a:cubicBezTo>
                  <a:pt x="13865" y="6826"/>
                  <a:pt x="13856" y="6834"/>
                  <a:pt x="13846" y="6841"/>
                </a:cubicBezTo>
                <a:cubicBezTo>
                  <a:pt x="13836" y="6848"/>
                  <a:pt x="13825" y="6853"/>
                  <a:pt x="13814" y="6858"/>
                </a:cubicBezTo>
                <a:cubicBezTo>
                  <a:pt x="13802" y="6863"/>
                  <a:pt x="13791" y="6866"/>
                  <a:pt x="13779" y="6868"/>
                </a:cubicBezTo>
                <a:cubicBezTo>
                  <a:pt x="13767" y="6871"/>
                  <a:pt x="13755" y="6872"/>
                  <a:pt x="13743" y="6872"/>
                </a:cubicBezTo>
                <a:lnTo>
                  <a:pt x="185" y="6872"/>
                </a:lnTo>
                <a:cubicBezTo>
                  <a:pt x="173" y="6872"/>
                  <a:pt x="161" y="6871"/>
                  <a:pt x="149" y="6868"/>
                </a:cubicBezTo>
                <a:cubicBezTo>
                  <a:pt x="137" y="6866"/>
                  <a:pt x="125" y="6863"/>
                  <a:pt x="114" y="6858"/>
                </a:cubicBezTo>
                <a:cubicBezTo>
                  <a:pt x="103" y="6853"/>
                  <a:pt x="92" y="6848"/>
                  <a:pt x="82" y="6841"/>
                </a:cubicBezTo>
                <a:cubicBezTo>
                  <a:pt x="72" y="6834"/>
                  <a:pt x="63" y="6826"/>
                  <a:pt x="54" y="6818"/>
                </a:cubicBezTo>
                <a:cubicBezTo>
                  <a:pt x="45" y="6809"/>
                  <a:pt x="38" y="6800"/>
                  <a:pt x="31" y="6790"/>
                </a:cubicBezTo>
                <a:cubicBezTo>
                  <a:pt x="24" y="6779"/>
                  <a:pt x="18" y="6769"/>
                  <a:pt x="14" y="6757"/>
                </a:cubicBezTo>
                <a:cubicBezTo>
                  <a:pt x="9" y="6746"/>
                  <a:pt x="6" y="6735"/>
                  <a:pt x="3" y="6723"/>
                </a:cubicBezTo>
                <a:cubicBezTo>
                  <a:pt x="1" y="6711"/>
                  <a:pt x="0" y="6699"/>
                  <a:pt x="0" y="6686"/>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666" name="任意多边形: 形状 665"/>
          <p:cNvSpPr/>
          <p:nvPr/>
        </p:nvSpPr>
        <p:spPr>
          <a:xfrm>
            <a:off x="5598795" y="3859530"/>
            <a:ext cx="4663440" cy="1454785"/>
          </a:xfrm>
          <a:custGeom>
            <a:avLst/>
            <a:gdLst/>
            <a:ahLst/>
            <a:cxnLst/>
            <a:rect l="0" t="0" r="r" b="b"/>
            <a:pathLst>
              <a:path w="12954" h="2880">
                <a:moveTo>
                  <a:pt x="0" y="2787"/>
                </a:moveTo>
                <a:lnTo>
                  <a:pt x="0" y="93"/>
                </a:lnTo>
                <a:cubicBezTo>
                  <a:pt x="0" y="81"/>
                  <a:pt x="1" y="69"/>
                  <a:pt x="4" y="58"/>
                </a:cubicBezTo>
                <a:cubicBezTo>
                  <a:pt x="6" y="46"/>
                  <a:pt x="9" y="36"/>
                  <a:pt x="14" y="28"/>
                </a:cubicBezTo>
                <a:cubicBezTo>
                  <a:pt x="18" y="19"/>
                  <a:pt x="23" y="12"/>
                  <a:pt x="29" y="7"/>
                </a:cubicBezTo>
                <a:cubicBezTo>
                  <a:pt x="35" y="3"/>
                  <a:pt x="41" y="0"/>
                  <a:pt x="47" y="0"/>
                </a:cubicBezTo>
                <a:lnTo>
                  <a:pt x="12861" y="0"/>
                </a:lnTo>
                <a:cubicBezTo>
                  <a:pt x="12874" y="0"/>
                  <a:pt x="12885" y="3"/>
                  <a:pt x="12897" y="7"/>
                </a:cubicBezTo>
                <a:cubicBezTo>
                  <a:pt x="12908" y="12"/>
                  <a:pt x="12918" y="19"/>
                  <a:pt x="12927" y="28"/>
                </a:cubicBezTo>
                <a:cubicBezTo>
                  <a:pt x="12936" y="36"/>
                  <a:pt x="12942" y="46"/>
                  <a:pt x="12947" y="58"/>
                </a:cubicBezTo>
                <a:cubicBezTo>
                  <a:pt x="12952" y="69"/>
                  <a:pt x="12954" y="81"/>
                  <a:pt x="12954" y="93"/>
                </a:cubicBezTo>
                <a:lnTo>
                  <a:pt x="12954" y="2787"/>
                </a:lnTo>
                <a:cubicBezTo>
                  <a:pt x="12954" y="2799"/>
                  <a:pt x="12952" y="2811"/>
                  <a:pt x="12947" y="2822"/>
                </a:cubicBezTo>
                <a:cubicBezTo>
                  <a:pt x="12942" y="2834"/>
                  <a:pt x="12936" y="2844"/>
                  <a:pt x="12927" y="2853"/>
                </a:cubicBezTo>
                <a:cubicBezTo>
                  <a:pt x="12918" y="2861"/>
                  <a:pt x="12908" y="2868"/>
                  <a:pt x="12897" y="2873"/>
                </a:cubicBezTo>
                <a:cubicBezTo>
                  <a:pt x="12885" y="2877"/>
                  <a:pt x="12874" y="2880"/>
                  <a:pt x="12861" y="2880"/>
                </a:cubicBezTo>
                <a:lnTo>
                  <a:pt x="47" y="2880"/>
                </a:lnTo>
                <a:cubicBezTo>
                  <a:pt x="41" y="2880"/>
                  <a:pt x="35" y="2877"/>
                  <a:pt x="29" y="2873"/>
                </a:cubicBezTo>
                <a:cubicBezTo>
                  <a:pt x="23" y="2868"/>
                  <a:pt x="18" y="2861"/>
                  <a:pt x="14" y="2853"/>
                </a:cubicBezTo>
                <a:cubicBezTo>
                  <a:pt x="9" y="2844"/>
                  <a:pt x="6" y="2834"/>
                  <a:pt x="4" y="2822"/>
                </a:cubicBezTo>
                <a:cubicBezTo>
                  <a:pt x="1" y="2811"/>
                  <a:pt x="0" y="2799"/>
                  <a:pt x="0" y="2787"/>
                </a:cubicBezTo>
                <a:close/>
              </a:path>
            </a:pathLst>
          </a:custGeom>
          <a:solidFill>
            <a:srgbClr val="121836"/>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667" name="任意多边形: 形状 666"/>
          <p:cNvSpPr/>
          <p:nvPr/>
        </p:nvSpPr>
        <p:spPr>
          <a:xfrm>
            <a:off x="5576445" y="3873235"/>
            <a:ext cx="33840" cy="1440000"/>
          </a:xfrm>
          <a:custGeom>
            <a:avLst/>
            <a:gdLst/>
            <a:ahLst/>
            <a:cxnLst/>
            <a:rect l="0" t="0" r="r" b="b"/>
            <a:pathLst>
              <a:path w="94" h="2880">
                <a:moveTo>
                  <a:pt x="94" y="2880"/>
                </a:moveTo>
                <a:cubicBezTo>
                  <a:pt x="67" y="2880"/>
                  <a:pt x="45" y="2871"/>
                  <a:pt x="27" y="2853"/>
                </a:cubicBezTo>
                <a:cubicBezTo>
                  <a:pt x="9" y="2834"/>
                  <a:pt x="0" y="2813"/>
                  <a:pt x="0" y="2787"/>
                </a:cubicBezTo>
                <a:lnTo>
                  <a:pt x="0" y="93"/>
                </a:lnTo>
                <a:cubicBezTo>
                  <a:pt x="0" y="67"/>
                  <a:pt x="9" y="46"/>
                  <a:pt x="27" y="28"/>
                </a:cubicBezTo>
                <a:cubicBezTo>
                  <a:pt x="45" y="9"/>
                  <a:pt x="67" y="0"/>
                  <a:pt x="94" y="0"/>
                </a:cubicBezTo>
                <a:lnTo>
                  <a:pt x="94" y="2880"/>
                </a:ln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668" name="图片 667"/>
          <p:cNvPicPr/>
          <p:nvPr/>
        </p:nvPicPr>
        <p:blipFill>
          <a:blip r:embed="rId5"/>
          <a:stretch>
            <a:fillRect/>
          </a:stretch>
        </p:blipFill>
        <p:spPr>
          <a:xfrm>
            <a:off x="5582160" y="3593520"/>
            <a:ext cx="200160" cy="200160"/>
          </a:xfrm>
          <a:prstGeom prst="rect">
            <a:avLst/>
          </a:prstGeom>
          <a:noFill/>
          <a:ln w="0">
            <a:noFill/>
          </a:ln>
        </p:spPr>
      </p:pic>
      <p:sp>
        <p:nvSpPr>
          <p:cNvPr id="670" name="文本框 669"/>
          <p:cNvSpPr txBox="1"/>
          <p:nvPr/>
        </p:nvSpPr>
        <p:spPr>
          <a:xfrm>
            <a:off x="5883120" y="3567240"/>
            <a:ext cx="2608580" cy="242570"/>
          </a:xfrm>
          <a:prstGeom prst="rect">
            <a:avLst/>
          </a:prstGeom>
          <a:noFill/>
          <a:ln w="0">
            <a:noFill/>
          </a:ln>
        </p:spPr>
        <p:txBody>
          <a:bodyPr wrap="none" lIns="0" tIns="0" rIns="0" bIns="0" anchor="t">
            <a:spAutoFit/>
          </a:bodyPr>
          <a:lstStyle/>
          <a:p>
            <a:r>
              <a:rPr lang="zh-CN" sz="1580" b="0" u="none" strike="noStrike">
                <a:solidFill>
                  <a:srgbClr val="FFFFFF"/>
                </a:solidFill>
                <a:effectLst/>
                <a:uFillTx/>
                <a:latin typeface="WenQuanYiZenHei"/>
                <a:ea typeface="WenQuanYiZenHei"/>
              </a:rPr>
              <a:t>变量链式赋值和序列解包</a:t>
            </a:r>
            <a:r>
              <a:rPr lang="zh-CN" sz="1580" b="0" u="none" strike="noStrike">
                <a:solidFill>
                  <a:srgbClr val="FFFFFF"/>
                </a:solidFill>
                <a:effectLst/>
                <a:uFillTx/>
                <a:latin typeface="WenQuanYiZenHei"/>
                <a:ea typeface="WenQuanYiZenHei"/>
              </a:rPr>
              <a:t>赋值</a:t>
            </a:r>
            <a:endParaRPr lang="zh-CN" sz="1580" b="0" u="none" strike="noStrike">
              <a:solidFill>
                <a:srgbClr val="FFFFFF"/>
              </a:solidFill>
              <a:effectLst/>
              <a:uFillTx/>
              <a:latin typeface="WenQuanYiZenHei"/>
              <a:ea typeface="WenQuanYiZenHei"/>
            </a:endParaRPr>
          </a:p>
        </p:txBody>
      </p:sp>
      <p:sp>
        <p:nvSpPr>
          <p:cNvPr id="672" name="文本框 671"/>
          <p:cNvSpPr txBox="1"/>
          <p:nvPr/>
        </p:nvSpPr>
        <p:spPr>
          <a:xfrm>
            <a:off x="5749560" y="3985515"/>
            <a:ext cx="136440" cy="136080"/>
          </a:xfrm>
          <a:prstGeom prst="rect">
            <a:avLst/>
          </a:prstGeom>
          <a:noFill/>
          <a:ln w="0">
            <a:noFill/>
          </a:ln>
        </p:spPr>
        <p:txBody>
          <a:bodyPr wrap="none" lIns="0" tIns="0" rIns="0" bIns="0" anchor="t">
            <a:spAutoFit/>
          </a:bodyPr>
          <a:lstStyle/>
          <a:p>
            <a:r>
              <a:rPr lang="en-US" sz="920" b="0" u="none" strike="noStrike">
                <a:solidFill>
                  <a:srgbClr val="6272A4"/>
                </a:solidFill>
                <a:effectLst/>
                <a:uFillTx/>
                <a:latin typeface="SourceCodePro"/>
                <a:ea typeface="SourceCodePro"/>
              </a:rPr>
              <a:t># </a:t>
            </a:r>
            <a:endParaRPr lang="en-US" sz="920" b="0" u="none" strike="noStrike">
              <a:solidFill>
                <a:srgbClr val="000000"/>
              </a:solidFill>
              <a:effectLst/>
              <a:uFillTx/>
              <a:latin typeface="Times New Roman" panose="02020603050405020304"/>
            </a:endParaRPr>
          </a:p>
        </p:txBody>
      </p:sp>
      <p:sp>
        <p:nvSpPr>
          <p:cNvPr id="673" name="文本框 672"/>
          <p:cNvSpPr txBox="1"/>
          <p:nvPr/>
        </p:nvSpPr>
        <p:spPr>
          <a:xfrm>
            <a:off x="5883120" y="3981555"/>
            <a:ext cx="1016000" cy="153670"/>
          </a:xfrm>
          <a:prstGeom prst="rect">
            <a:avLst/>
          </a:prstGeom>
          <a:noFill/>
          <a:ln w="0">
            <a:noFill/>
          </a:ln>
        </p:spPr>
        <p:txBody>
          <a:bodyPr wrap="none" lIns="0" tIns="0" rIns="0" bIns="0" anchor="t">
            <a:spAutoFit/>
          </a:bodyPr>
          <a:lstStyle/>
          <a:p>
            <a:r>
              <a:rPr lang="zh-CN" altLang="en-US" sz="1000" b="0" u="none" strike="noStrike">
                <a:solidFill>
                  <a:schemeClr val="tx1"/>
                </a:solidFill>
                <a:effectLst/>
                <a:uFillTx/>
                <a:latin typeface="Times New Roman" panose="02020603050405020304"/>
              </a:rPr>
              <a:t>多个变量同时赋值</a:t>
            </a:r>
            <a:endParaRPr lang="zh-CN" altLang="en-US" sz="1000" b="0" u="none" strike="noStrike">
              <a:solidFill>
                <a:schemeClr val="tx1"/>
              </a:solidFill>
              <a:effectLst/>
              <a:uFillTx/>
              <a:latin typeface="Times New Roman" panose="02020603050405020304"/>
            </a:endParaRPr>
          </a:p>
        </p:txBody>
      </p:sp>
      <p:sp>
        <p:nvSpPr>
          <p:cNvPr id="674" name="文本框 673"/>
          <p:cNvSpPr txBox="1"/>
          <p:nvPr/>
        </p:nvSpPr>
        <p:spPr>
          <a:xfrm>
            <a:off x="5749560" y="4152555"/>
            <a:ext cx="845820" cy="153670"/>
          </a:xfrm>
          <a:prstGeom prst="rect">
            <a:avLst/>
          </a:prstGeom>
          <a:noFill/>
          <a:ln w="0">
            <a:noFill/>
          </a:ln>
        </p:spPr>
        <p:txBody>
          <a:bodyPr wrap="none" lIns="0" tIns="0" rIns="0" bIns="0" anchor="t">
            <a:spAutoFit/>
          </a:bodyPr>
          <a:lstStyle/>
          <a:p>
            <a:r>
              <a:rPr lang="en-US" sz="1000" b="0" u="none" strike="noStrike">
                <a:solidFill>
                  <a:srgbClr val="FFFFFF"/>
                </a:solidFill>
                <a:effectLst/>
                <a:uFillTx/>
                <a:latin typeface="SourceCodePro"/>
                <a:ea typeface="SourceCodePro"/>
              </a:rPr>
              <a:t>a, b, c = </a:t>
            </a:r>
            <a:r>
              <a:rPr lang="en-US" sz="1000" b="0" u="none" strike="noStrike">
                <a:solidFill>
                  <a:srgbClr val="BD93F9"/>
                </a:solidFill>
                <a:effectLst/>
                <a:uFillTx/>
                <a:latin typeface="SourceCodePro"/>
                <a:ea typeface="SourceCodePro"/>
              </a:rPr>
              <a:t>1</a:t>
            </a:r>
            <a:r>
              <a:rPr lang="en-US" sz="1000" b="0" u="none" strike="noStrike">
                <a:solidFill>
                  <a:srgbClr val="FFFFFF"/>
                </a:solidFill>
                <a:effectLst/>
                <a:uFillTx/>
                <a:latin typeface="SourceCodePro"/>
                <a:ea typeface="SourceCodePro"/>
              </a:rPr>
              <a:t>, </a:t>
            </a:r>
            <a:r>
              <a:rPr lang="en-US" sz="1000" b="0" u="none" strike="noStrike">
                <a:solidFill>
                  <a:srgbClr val="BD93F9"/>
                </a:solidFill>
                <a:effectLst/>
                <a:uFillTx/>
                <a:latin typeface="SourceCodePro"/>
                <a:ea typeface="SourceCodePro"/>
              </a:rPr>
              <a:t>2</a:t>
            </a:r>
            <a:r>
              <a:rPr lang="en-US" sz="1000" b="0" u="none" strike="noStrike">
                <a:solidFill>
                  <a:srgbClr val="FFFFFF"/>
                </a:solidFill>
                <a:effectLst/>
                <a:uFillTx/>
                <a:latin typeface="SourceCodePro"/>
                <a:ea typeface="SourceCodePro"/>
              </a:rPr>
              <a:t>, </a:t>
            </a:r>
            <a:r>
              <a:rPr lang="en-US" sz="1000" b="0" u="none" strike="noStrike">
                <a:solidFill>
                  <a:srgbClr val="BD93F9"/>
                </a:solidFill>
                <a:effectLst/>
                <a:uFillTx/>
                <a:latin typeface="SourceCodePro"/>
                <a:ea typeface="SourceCodePro"/>
              </a:rPr>
              <a:t>3</a:t>
            </a:r>
            <a:endParaRPr lang="en-US" sz="1000" b="0" u="none" strike="noStrike">
              <a:solidFill>
                <a:srgbClr val="000000"/>
              </a:solidFill>
              <a:effectLst/>
              <a:uFillTx/>
              <a:latin typeface="Times New Roman" panose="02020603050405020304"/>
            </a:endParaRPr>
          </a:p>
        </p:txBody>
      </p:sp>
      <p:sp>
        <p:nvSpPr>
          <p:cNvPr id="675" name="文本框 674"/>
          <p:cNvSpPr txBox="1"/>
          <p:nvPr/>
        </p:nvSpPr>
        <p:spPr>
          <a:xfrm>
            <a:off x="5749560" y="4486995"/>
            <a:ext cx="136440" cy="136080"/>
          </a:xfrm>
          <a:prstGeom prst="rect">
            <a:avLst/>
          </a:prstGeom>
          <a:noFill/>
          <a:ln w="0">
            <a:noFill/>
          </a:ln>
        </p:spPr>
        <p:txBody>
          <a:bodyPr wrap="none" lIns="0" tIns="0" rIns="0" bIns="0" anchor="t">
            <a:spAutoFit/>
          </a:bodyPr>
          <a:lstStyle/>
          <a:p>
            <a:r>
              <a:rPr lang="en-US" sz="920" b="0" u="none" strike="noStrike">
                <a:solidFill>
                  <a:srgbClr val="6272A4"/>
                </a:solidFill>
                <a:effectLst/>
                <a:uFillTx/>
                <a:latin typeface="SourceCodePro"/>
                <a:ea typeface="SourceCodePro"/>
              </a:rPr>
              <a:t># </a:t>
            </a:r>
            <a:endParaRPr lang="en-US" sz="920" b="0" u="none" strike="noStrike">
              <a:solidFill>
                <a:srgbClr val="000000"/>
              </a:solidFill>
              <a:effectLst/>
              <a:uFillTx/>
              <a:latin typeface="Times New Roman" panose="02020603050405020304"/>
            </a:endParaRPr>
          </a:p>
        </p:txBody>
      </p:sp>
      <p:sp>
        <p:nvSpPr>
          <p:cNvPr id="676" name="文本框 675"/>
          <p:cNvSpPr txBox="1"/>
          <p:nvPr/>
        </p:nvSpPr>
        <p:spPr>
          <a:xfrm>
            <a:off x="5883275" y="4482465"/>
            <a:ext cx="2658110" cy="153670"/>
          </a:xfrm>
          <a:prstGeom prst="rect">
            <a:avLst/>
          </a:prstGeom>
          <a:noFill/>
          <a:ln w="0">
            <a:noFill/>
          </a:ln>
        </p:spPr>
        <p:txBody>
          <a:bodyPr wrap="square" lIns="0" tIns="0" rIns="0" bIns="0" anchor="t">
            <a:spAutoFit/>
          </a:bodyPr>
          <a:lstStyle/>
          <a:p>
            <a:r>
              <a:rPr lang="zh-CN" altLang="en-US" sz="1000">
                <a:solidFill>
                  <a:schemeClr val="tx1"/>
                </a:solidFill>
                <a:effectLst/>
                <a:uFillTx/>
                <a:latin typeface="Times New Roman" panose="02020603050405020304"/>
                <a:sym typeface="+mn-ea"/>
              </a:rPr>
              <a:t>变量链式赋值：</a:t>
            </a:r>
            <a:r>
              <a:rPr lang="zh-CN" altLang="en-US" sz="1000" b="0" u="none" strike="noStrike">
                <a:solidFill>
                  <a:schemeClr val="tx1"/>
                </a:solidFill>
                <a:effectLst/>
                <a:uFillTx/>
                <a:latin typeface="Times New Roman" panose="02020603050405020304"/>
              </a:rPr>
              <a:t>多个变量赋相同的值</a:t>
            </a:r>
            <a:endParaRPr lang="zh-CN" altLang="en-US" sz="1000" b="0" u="none" strike="noStrike">
              <a:solidFill>
                <a:schemeClr val="tx1"/>
              </a:solidFill>
              <a:effectLst/>
              <a:uFillTx/>
              <a:latin typeface="Times New Roman" panose="02020603050405020304"/>
            </a:endParaRPr>
          </a:p>
        </p:txBody>
      </p:sp>
      <p:pic>
        <p:nvPicPr>
          <p:cNvPr id="677" name="图片 676"/>
          <p:cNvPicPr/>
          <p:nvPr/>
        </p:nvPicPr>
        <p:blipFill>
          <a:blip r:embed="rId6"/>
          <a:stretch>
            <a:fillRect/>
          </a:stretch>
        </p:blipFill>
        <p:spPr>
          <a:xfrm>
            <a:off x="5582160" y="5465160"/>
            <a:ext cx="133200" cy="133200"/>
          </a:xfrm>
          <a:prstGeom prst="rect">
            <a:avLst/>
          </a:prstGeom>
          <a:noFill/>
          <a:ln w="0">
            <a:noFill/>
          </a:ln>
        </p:spPr>
      </p:pic>
      <p:sp>
        <p:nvSpPr>
          <p:cNvPr id="678" name="文本框 677"/>
          <p:cNvSpPr txBox="1"/>
          <p:nvPr/>
        </p:nvSpPr>
        <p:spPr>
          <a:xfrm>
            <a:off x="5749560" y="4654035"/>
            <a:ext cx="838200" cy="153670"/>
          </a:xfrm>
          <a:prstGeom prst="rect">
            <a:avLst/>
          </a:prstGeom>
          <a:noFill/>
          <a:ln w="0">
            <a:noFill/>
          </a:ln>
        </p:spPr>
        <p:txBody>
          <a:bodyPr wrap="none" lIns="0" tIns="0" rIns="0" bIns="0" anchor="t">
            <a:spAutoFit/>
          </a:bodyPr>
          <a:lstStyle/>
          <a:p>
            <a:r>
              <a:rPr lang="en-US" sz="1000" b="0" u="none" strike="noStrike">
                <a:solidFill>
                  <a:srgbClr val="FFFFFF"/>
                </a:solidFill>
                <a:effectLst/>
                <a:uFillTx/>
                <a:latin typeface="SourceCodePro"/>
                <a:ea typeface="SourceCodePro"/>
              </a:rPr>
              <a:t>x = y = z = </a:t>
            </a:r>
            <a:r>
              <a:rPr lang="en-US" sz="1000" b="0" u="none" strike="noStrike">
                <a:solidFill>
                  <a:srgbClr val="BD93F9"/>
                </a:solidFill>
                <a:effectLst/>
                <a:uFillTx/>
                <a:latin typeface="SourceCodePro"/>
                <a:ea typeface="SourceCodePro"/>
              </a:rPr>
              <a:t>100</a:t>
            </a:r>
            <a:endParaRPr lang="en-US" sz="1000" b="0" u="none" strike="noStrike">
              <a:solidFill>
                <a:srgbClr val="000000"/>
              </a:solidFill>
              <a:effectLst/>
              <a:uFillTx/>
              <a:latin typeface="Times New Roman" panose="02020603050405020304"/>
            </a:endParaRPr>
          </a:p>
        </p:txBody>
      </p:sp>
      <p:sp>
        <p:nvSpPr>
          <p:cNvPr id="679" name="文本框 678"/>
          <p:cNvSpPr txBox="1"/>
          <p:nvPr/>
        </p:nvSpPr>
        <p:spPr>
          <a:xfrm>
            <a:off x="5782680" y="5377680"/>
            <a:ext cx="11808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在</a:t>
            </a:r>
            <a:endParaRPr lang="en-US" sz="920" b="0" u="none" strike="noStrike">
              <a:solidFill>
                <a:srgbClr val="000000"/>
              </a:solidFill>
              <a:effectLst/>
              <a:uFillTx/>
              <a:latin typeface="Times New Roman" panose="02020603050405020304"/>
            </a:endParaRPr>
          </a:p>
        </p:txBody>
      </p:sp>
      <p:sp>
        <p:nvSpPr>
          <p:cNvPr id="680" name="文本框 679"/>
          <p:cNvSpPr txBox="1"/>
          <p:nvPr/>
        </p:nvSpPr>
        <p:spPr>
          <a:xfrm>
            <a:off x="5899680" y="5381640"/>
            <a:ext cx="40752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Roboto"/>
                <a:ea typeface="Roboto"/>
              </a:rPr>
              <a:t>Python</a:t>
            </a:r>
            <a:endParaRPr lang="en-US" sz="920" b="0" u="none" strike="noStrike">
              <a:solidFill>
                <a:srgbClr val="000000"/>
              </a:solidFill>
              <a:effectLst/>
              <a:uFillTx/>
              <a:latin typeface="Times New Roman" panose="02020603050405020304"/>
            </a:endParaRPr>
          </a:p>
        </p:txBody>
      </p:sp>
      <p:sp>
        <p:nvSpPr>
          <p:cNvPr id="681" name="文本框 680"/>
          <p:cNvSpPr txBox="1"/>
          <p:nvPr/>
        </p:nvSpPr>
        <p:spPr>
          <a:xfrm>
            <a:off x="6275880" y="5377680"/>
            <a:ext cx="399060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中，变量不需要声明，但在使用每个变量前都必须赋值，变量赋值以后才会被</a:t>
            </a:r>
            <a:endParaRPr lang="en-US" sz="920" b="0" u="none" strike="noStrike">
              <a:solidFill>
                <a:srgbClr val="000000"/>
              </a:solidFill>
              <a:effectLst/>
              <a:uFillTx/>
              <a:latin typeface="Times New Roman" panose="02020603050405020304"/>
            </a:endParaRPr>
          </a:p>
        </p:txBody>
      </p:sp>
      <p:sp>
        <p:nvSpPr>
          <p:cNvPr id="683" name="文本框 682"/>
          <p:cNvSpPr txBox="1"/>
          <p:nvPr/>
        </p:nvSpPr>
        <p:spPr>
          <a:xfrm>
            <a:off x="5782680" y="5544720"/>
            <a:ext cx="35280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创建。</a:t>
            </a:r>
            <a:endParaRPr lang="en-US" sz="920" b="0" u="none" strike="noStrike">
              <a:solidFill>
                <a:srgbClr val="000000"/>
              </a:solidFill>
              <a:effectLst/>
              <a:uFillTx/>
              <a:latin typeface="Times New Roman" panose="02020603050405020304"/>
            </a:endParaRPr>
          </a:p>
        </p:txBody>
      </p:sp>
      <p:pic>
        <p:nvPicPr>
          <p:cNvPr id="689" name="图片 688"/>
          <p:cNvPicPr/>
          <p:nvPr/>
        </p:nvPicPr>
        <p:blipFill>
          <a:blip r:embed="rId7"/>
          <a:stretch>
            <a:fillRect/>
          </a:stretch>
        </p:blipFill>
        <p:spPr>
          <a:xfrm>
            <a:off x="8958240" y="668520"/>
            <a:ext cx="1069200" cy="1069200"/>
          </a:xfrm>
          <a:prstGeom prst="rect">
            <a:avLst/>
          </a:prstGeom>
          <a:noFill/>
          <a:ln w="0">
            <a:noFill/>
          </a:ln>
        </p:spPr>
      </p:pic>
      <p:pic>
        <p:nvPicPr>
          <p:cNvPr id="690" name="图片 689"/>
          <p:cNvPicPr/>
          <p:nvPr/>
        </p:nvPicPr>
        <p:blipFill>
          <a:blip r:embed="rId8"/>
          <a:stretch>
            <a:fillRect/>
          </a:stretch>
        </p:blipFill>
        <p:spPr>
          <a:xfrm>
            <a:off x="3568320" y="4078080"/>
            <a:ext cx="801720" cy="801720"/>
          </a:xfrm>
          <a:prstGeom prst="rect">
            <a:avLst/>
          </a:prstGeom>
          <a:noFill/>
          <a:ln w="0">
            <a:noFill/>
          </a:ln>
        </p:spPr>
      </p:pic>
      <p:sp>
        <p:nvSpPr>
          <p:cNvPr id="2" name="文本框 1"/>
          <p:cNvSpPr txBox="1"/>
          <p:nvPr/>
        </p:nvSpPr>
        <p:spPr>
          <a:xfrm>
            <a:off x="5767340" y="4919430"/>
            <a:ext cx="136440" cy="136080"/>
          </a:xfrm>
          <a:prstGeom prst="rect">
            <a:avLst/>
          </a:prstGeom>
          <a:noFill/>
          <a:ln w="0">
            <a:noFill/>
          </a:ln>
        </p:spPr>
        <p:txBody>
          <a:bodyPr wrap="none" lIns="0" tIns="0" rIns="0" bIns="0" anchor="t">
            <a:spAutoFit/>
          </a:bodyPr>
          <a:p>
            <a:r>
              <a:rPr lang="en-US" sz="920" b="0" u="none" strike="noStrike">
                <a:solidFill>
                  <a:srgbClr val="6272A4"/>
                </a:solidFill>
                <a:effectLst/>
                <a:uFillTx/>
                <a:latin typeface="SourceCodePro"/>
                <a:ea typeface="SourceCodePro"/>
              </a:rPr>
              <a:t># </a:t>
            </a:r>
            <a:endParaRPr lang="en-US" sz="920" b="0" u="none" strike="noStrike">
              <a:solidFill>
                <a:srgbClr val="000000"/>
              </a:solidFill>
              <a:effectLst/>
              <a:uFillTx/>
              <a:latin typeface="Times New Roman" panose="02020603050405020304"/>
            </a:endParaRPr>
          </a:p>
        </p:txBody>
      </p:sp>
      <p:sp>
        <p:nvSpPr>
          <p:cNvPr id="3" name="文本框 2"/>
          <p:cNvSpPr txBox="1"/>
          <p:nvPr/>
        </p:nvSpPr>
        <p:spPr>
          <a:xfrm>
            <a:off x="5901055" y="4914900"/>
            <a:ext cx="3422015" cy="153670"/>
          </a:xfrm>
          <a:prstGeom prst="rect">
            <a:avLst/>
          </a:prstGeom>
          <a:noFill/>
          <a:ln w="0">
            <a:noFill/>
          </a:ln>
        </p:spPr>
        <p:txBody>
          <a:bodyPr wrap="square" lIns="0" tIns="0" rIns="0" bIns="0" anchor="t">
            <a:spAutoFit/>
          </a:bodyPr>
          <a:p>
            <a:r>
              <a:rPr lang="zh-CN" altLang="en-US" sz="1000">
                <a:effectLst/>
                <a:uFillTx/>
                <a:latin typeface="Times New Roman" panose="02020603050405020304"/>
                <a:sym typeface="+mn-ea"/>
              </a:rPr>
              <a:t>序列解包赋值：</a:t>
            </a:r>
            <a:r>
              <a:rPr lang="zh-CN" altLang="en-US" sz="1000" b="0" u="none" strike="noStrike">
                <a:solidFill>
                  <a:schemeClr val="tx1"/>
                </a:solidFill>
                <a:effectLst/>
                <a:uFillTx/>
                <a:latin typeface="Times New Roman" panose="02020603050405020304"/>
              </a:rPr>
              <a:t>将序列元素同步赋值给对应位置的单变量</a:t>
            </a:r>
            <a:endParaRPr lang="zh-CN" altLang="en-US" sz="1000" b="0" u="none" strike="noStrike">
              <a:solidFill>
                <a:schemeClr val="tx1"/>
              </a:solidFill>
              <a:effectLst/>
              <a:uFillTx/>
              <a:latin typeface="Times New Roman" panose="02020603050405020304"/>
            </a:endParaRPr>
          </a:p>
        </p:txBody>
      </p:sp>
      <p:sp>
        <p:nvSpPr>
          <p:cNvPr id="4" name="文本框 3"/>
          <p:cNvSpPr txBox="1"/>
          <p:nvPr/>
        </p:nvSpPr>
        <p:spPr>
          <a:xfrm>
            <a:off x="5767340" y="5101710"/>
            <a:ext cx="650875" cy="153670"/>
          </a:xfrm>
          <a:prstGeom prst="rect">
            <a:avLst/>
          </a:prstGeom>
          <a:noFill/>
          <a:ln w="0">
            <a:noFill/>
          </a:ln>
        </p:spPr>
        <p:txBody>
          <a:bodyPr wrap="none" lIns="0" tIns="0" rIns="0" bIns="0" anchor="t">
            <a:spAutoFit/>
          </a:bodyPr>
          <a:p>
            <a:pPr algn="l"/>
            <a:r>
              <a:rPr lang="en-US" altLang="zh-CN" sz="1000" b="0" u="none" strike="noStrike">
                <a:solidFill>
                  <a:schemeClr val="tx1"/>
                </a:solidFill>
                <a:effectLst/>
                <a:uFillTx/>
                <a:latin typeface="Times New Roman" panose="02020603050405020304"/>
              </a:rPr>
              <a:t>a,b,c=(1,2,3)</a:t>
            </a:r>
            <a:endParaRPr lang="en-US" altLang="zh-CN" sz="1000" b="0" u="none" strike="noStrike">
              <a:solidFill>
                <a:schemeClr val="tx1"/>
              </a:solidFill>
              <a:effectLst/>
              <a:uFillTx/>
              <a:latin typeface="Times New Roman" panose="02020603050405020304"/>
            </a:endParaRPr>
          </a:p>
        </p:txBody>
      </p:sp>
      <p:sp>
        <p:nvSpPr>
          <p:cNvPr id="6" name="任意多边形: 形状 665"/>
          <p:cNvSpPr/>
          <p:nvPr/>
        </p:nvSpPr>
        <p:spPr>
          <a:xfrm>
            <a:off x="417830" y="4448810"/>
            <a:ext cx="4663440" cy="1040130"/>
          </a:xfrm>
          <a:custGeom>
            <a:avLst/>
            <a:gdLst/>
            <a:ahLst/>
            <a:cxnLst/>
            <a:rect l="0" t="0" r="r" b="b"/>
            <a:pathLst>
              <a:path w="12954" h="2880">
                <a:moveTo>
                  <a:pt x="0" y="2787"/>
                </a:moveTo>
                <a:lnTo>
                  <a:pt x="0" y="93"/>
                </a:lnTo>
                <a:cubicBezTo>
                  <a:pt x="0" y="81"/>
                  <a:pt x="1" y="69"/>
                  <a:pt x="4" y="58"/>
                </a:cubicBezTo>
                <a:cubicBezTo>
                  <a:pt x="6" y="46"/>
                  <a:pt x="9" y="36"/>
                  <a:pt x="14" y="28"/>
                </a:cubicBezTo>
                <a:cubicBezTo>
                  <a:pt x="18" y="19"/>
                  <a:pt x="23" y="12"/>
                  <a:pt x="29" y="7"/>
                </a:cubicBezTo>
                <a:cubicBezTo>
                  <a:pt x="35" y="3"/>
                  <a:pt x="41" y="0"/>
                  <a:pt x="47" y="0"/>
                </a:cubicBezTo>
                <a:lnTo>
                  <a:pt x="12861" y="0"/>
                </a:lnTo>
                <a:cubicBezTo>
                  <a:pt x="12874" y="0"/>
                  <a:pt x="12885" y="3"/>
                  <a:pt x="12897" y="7"/>
                </a:cubicBezTo>
                <a:cubicBezTo>
                  <a:pt x="12908" y="12"/>
                  <a:pt x="12918" y="19"/>
                  <a:pt x="12927" y="28"/>
                </a:cubicBezTo>
                <a:cubicBezTo>
                  <a:pt x="12936" y="36"/>
                  <a:pt x="12942" y="46"/>
                  <a:pt x="12947" y="58"/>
                </a:cubicBezTo>
                <a:cubicBezTo>
                  <a:pt x="12952" y="69"/>
                  <a:pt x="12954" y="81"/>
                  <a:pt x="12954" y="93"/>
                </a:cubicBezTo>
                <a:lnTo>
                  <a:pt x="12954" y="2787"/>
                </a:lnTo>
                <a:cubicBezTo>
                  <a:pt x="12954" y="2799"/>
                  <a:pt x="12952" y="2811"/>
                  <a:pt x="12947" y="2822"/>
                </a:cubicBezTo>
                <a:cubicBezTo>
                  <a:pt x="12942" y="2834"/>
                  <a:pt x="12936" y="2844"/>
                  <a:pt x="12927" y="2853"/>
                </a:cubicBezTo>
                <a:cubicBezTo>
                  <a:pt x="12918" y="2861"/>
                  <a:pt x="12908" y="2868"/>
                  <a:pt x="12897" y="2873"/>
                </a:cubicBezTo>
                <a:cubicBezTo>
                  <a:pt x="12885" y="2877"/>
                  <a:pt x="12874" y="2880"/>
                  <a:pt x="12861" y="2880"/>
                </a:cubicBezTo>
                <a:lnTo>
                  <a:pt x="47" y="2880"/>
                </a:lnTo>
                <a:cubicBezTo>
                  <a:pt x="41" y="2880"/>
                  <a:pt x="35" y="2877"/>
                  <a:pt x="29" y="2873"/>
                </a:cubicBezTo>
                <a:cubicBezTo>
                  <a:pt x="23" y="2868"/>
                  <a:pt x="18" y="2861"/>
                  <a:pt x="14" y="2853"/>
                </a:cubicBezTo>
                <a:cubicBezTo>
                  <a:pt x="9" y="2844"/>
                  <a:pt x="6" y="2834"/>
                  <a:pt x="4" y="2822"/>
                </a:cubicBezTo>
                <a:cubicBezTo>
                  <a:pt x="1" y="2811"/>
                  <a:pt x="0" y="2799"/>
                  <a:pt x="0" y="2787"/>
                </a:cubicBezTo>
                <a:close/>
              </a:path>
            </a:pathLst>
          </a:custGeom>
          <a:solidFill>
            <a:srgbClr val="121836"/>
          </a:solidFill>
          <a:ln w="0">
            <a:noFill/>
          </a:ln>
        </p:spPr>
        <p:txBody>
          <a:bodyPr lIns="0" tIns="0" rIns="0" bIns="0" anchor="t">
            <a:noAutofit/>
          </a:bodyPr>
          <a:p>
            <a:endParaRPr lang="en-US" altLang="zh-CN" sz="1000" b="0" u="none" strike="noStrike">
              <a:solidFill>
                <a:srgbClr val="FFFFFF"/>
              </a:solidFill>
              <a:effectLst/>
              <a:uFillTx/>
              <a:latin typeface="微软雅黑" panose="020B0503020204020204" charset="-122"/>
              <a:ea typeface="微软雅黑" panose="020B0503020204020204" charset="-122"/>
              <a:cs typeface="微软雅黑" panose="020B0503020204020204" charset="-122"/>
            </a:endParaRPr>
          </a:p>
          <a:p>
            <a:r>
              <a:rPr lang="en-US" altLang="zh-CN" sz="1000" b="0" u="none" strike="noStrike">
                <a:solidFill>
                  <a:srgbClr val="FFFFFF"/>
                </a:solidFill>
                <a:effectLst/>
                <a:uFillTx/>
                <a:latin typeface="微软雅黑" panose="020B0503020204020204" charset="-122"/>
                <a:ea typeface="微软雅黑" panose="020B0503020204020204" charset="-122"/>
                <a:cs typeface="微软雅黑" panose="020B0503020204020204" charset="-122"/>
              </a:rPr>
              <a:t>    del a             #</a:t>
            </a:r>
            <a:r>
              <a:rPr lang="zh-CN" altLang="en-US" sz="1000" b="0" u="none" strike="noStrike">
                <a:solidFill>
                  <a:srgbClr val="FFFFFF"/>
                </a:solidFill>
                <a:effectLst/>
                <a:uFillTx/>
                <a:latin typeface="微软雅黑" panose="020B0503020204020204" charset="-122"/>
                <a:ea typeface="微软雅黑" panose="020B0503020204020204" charset="-122"/>
                <a:cs typeface="微软雅黑" panose="020B0503020204020204" charset="-122"/>
              </a:rPr>
              <a:t>删除变量</a:t>
            </a:r>
            <a:r>
              <a:rPr lang="en-US" altLang="zh-CN" sz="1000" b="0" u="none" strike="noStrike">
                <a:solidFill>
                  <a:srgbClr val="FFFFFF"/>
                </a:solidFill>
                <a:effectLst/>
                <a:uFillTx/>
                <a:latin typeface="微软雅黑" panose="020B0503020204020204" charset="-122"/>
                <a:ea typeface="微软雅黑" panose="020B0503020204020204" charset="-122"/>
                <a:cs typeface="微软雅黑" panose="020B0503020204020204" charset="-122"/>
              </a:rPr>
              <a:t> a</a:t>
            </a:r>
            <a:r>
              <a:rPr lang="zh-CN" altLang="en-US" sz="1000" b="0" u="none" strike="noStrike">
                <a:solidFill>
                  <a:srgbClr val="FFFFFF"/>
                </a:solidFill>
                <a:effectLst/>
                <a:uFillTx/>
                <a:latin typeface="微软雅黑" panose="020B0503020204020204" charset="-122"/>
                <a:ea typeface="微软雅黑" panose="020B0503020204020204" charset="-122"/>
                <a:cs typeface="微软雅黑" panose="020B0503020204020204" charset="-122"/>
              </a:rPr>
              <a:t>，回收其内存空间</a:t>
            </a:r>
            <a:endParaRPr lang="zh-CN" altLang="en-US" sz="1000" b="0" u="none" strike="noStrike">
              <a:solidFill>
                <a:srgbClr val="FFFFFF"/>
              </a:solidFill>
              <a:effectLst/>
              <a:uFillTx/>
              <a:latin typeface="微软雅黑" panose="020B0503020204020204" charset="-122"/>
              <a:ea typeface="微软雅黑" panose="020B0503020204020204" charset="-122"/>
              <a:cs typeface="微软雅黑" panose="020B0503020204020204" charset="-122"/>
            </a:endParaRPr>
          </a:p>
          <a:p>
            <a:endParaRPr lang="zh-CN" altLang="en-US" sz="1000" b="0" u="none" strike="noStrike">
              <a:solidFill>
                <a:srgbClr val="FFFFFF"/>
              </a:solidFill>
              <a:effectLst/>
              <a:uFillTx/>
              <a:latin typeface="微软雅黑" panose="020B0503020204020204" charset="-122"/>
              <a:ea typeface="微软雅黑" panose="020B0503020204020204" charset="-122"/>
              <a:cs typeface="微软雅黑" panose="020B0503020204020204" charset="-122"/>
            </a:endParaRPr>
          </a:p>
          <a:p>
            <a:r>
              <a:rPr lang="en-US" altLang="zh-CN" sz="1000" b="0" u="none" strike="noStrike">
                <a:solidFill>
                  <a:srgbClr val="FFFFFF"/>
                </a:solidFill>
                <a:effectLst/>
                <a:uFillTx/>
                <a:latin typeface="微软雅黑" panose="020B0503020204020204" charset="-122"/>
                <a:ea typeface="微软雅黑" panose="020B0503020204020204" charset="-122"/>
                <a:cs typeface="微软雅黑" panose="020B0503020204020204" charset="-122"/>
              </a:rPr>
              <a:t>    del b,c,d        #</a:t>
            </a:r>
            <a:r>
              <a:rPr lang="zh-CN" altLang="en-US" sz="1000" b="0" u="none" strike="noStrike">
                <a:solidFill>
                  <a:srgbClr val="FFFFFF"/>
                </a:solidFill>
                <a:effectLst/>
                <a:uFillTx/>
                <a:latin typeface="微软雅黑" panose="020B0503020204020204" charset="-122"/>
                <a:ea typeface="微软雅黑" panose="020B0503020204020204" charset="-122"/>
                <a:cs typeface="微软雅黑" panose="020B0503020204020204" charset="-122"/>
              </a:rPr>
              <a:t>同时删除变量</a:t>
            </a:r>
            <a:r>
              <a:rPr lang="en-US" altLang="zh-CN" sz="1000" b="0" u="none" strike="noStrike">
                <a:solidFill>
                  <a:srgbClr val="FFFFFF"/>
                </a:solidFill>
                <a:effectLst/>
                <a:uFillTx/>
                <a:latin typeface="微软雅黑" panose="020B0503020204020204" charset="-122"/>
                <a:ea typeface="微软雅黑" panose="020B0503020204020204" charset="-122"/>
                <a:cs typeface="微软雅黑" panose="020B0503020204020204" charset="-122"/>
              </a:rPr>
              <a:t> b</a:t>
            </a:r>
            <a:r>
              <a:rPr lang="zh-CN" altLang="en-US" sz="1000" b="0" u="none" strike="noStrike">
                <a:solidFill>
                  <a:srgbClr val="FFFFFF"/>
                </a:solidFill>
                <a:effectLst/>
                <a:uFillTx/>
                <a:latin typeface="微软雅黑" panose="020B0503020204020204" charset="-122"/>
                <a:ea typeface="微软雅黑" panose="020B0503020204020204" charset="-122"/>
                <a:cs typeface="微软雅黑" panose="020B0503020204020204" charset="-122"/>
              </a:rPr>
              <a:t>、</a:t>
            </a:r>
            <a:r>
              <a:rPr lang="en-US" altLang="zh-CN" sz="1000" b="0" u="none" strike="noStrike">
                <a:solidFill>
                  <a:srgbClr val="FFFFFF"/>
                </a:solidFill>
                <a:effectLst/>
                <a:uFillTx/>
                <a:latin typeface="微软雅黑" panose="020B0503020204020204" charset="-122"/>
                <a:ea typeface="微软雅黑" panose="020B0503020204020204" charset="-122"/>
                <a:cs typeface="微软雅黑" panose="020B0503020204020204" charset="-122"/>
              </a:rPr>
              <a:t>c</a:t>
            </a:r>
            <a:r>
              <a:rPr lang="zh-CN" altLang="en-US" sz="1000" b="0" u="none" strike="noStrike">
                <a:solidFill>
                  <a:srgbClr val="FFFFFF"/>
                </a:solidFill>
                <a:effectLst/>
                <a:uFillTx/>
                <a:latin typeface="微软雅黑" panose="020B0503020204020204" charset="-122"/>
                <a:ea typeface="微软雅黑" panose="020B0503020204020204" charset="-122"/>
                <a:cs typeface="微软雅黑" panose="020B0503020204020204" charset="-122"/>
              </a:rPr>
              <a:t>、</a:t>
            </a:r>
            <a:r>
              <a:rPr lang="en-US" altLang="zh-CN" sz="1000" b="0" u="none" strike="noStrike">
                <a:solidFill>
                  <a:srgbClr val="FFFFFF"/>
                </a:solidFill>
                <a:effectLst/>
                <a:uFillTx/>
                <a:latin typeface="微软雅黑" panose="020B0503020204020204" charset="-122"/>
                <a:ea typeface="微软雅黑" panose="020B0503020204020204" charset="-122"/>
                <a:cs typeface="微软雅黑" panose="020B0503020204020204" charset="-122"/>
              </a:rPr>
              <a:t>d</a:t>
            </a:r>
            <a:r>
              <a:rPr lang="zh-CN" altLang="en-US" sz="1000" b="0" u="none" strike="noStrike">
                <a:solidFill>
                  <a:srgbClr val="FFFFFF"/>
                </a:solidFill>
                <a:effectLst/>
                <a:uFillTx/>
                <a:latin typeface="微软雅黑" panose="020B0503020204020204" charset="-122"/>
                <a:ea typeface="微软雅黑" panose="020B0503020204020204" charset="-122"/>
                <a:cs typeface="微软雅黑" panose="020B0503020204020204" charset="-122"/>
              </a:rPr>
              <a:t>，回收其内存空间</a:t>
            </a:r>
            <a:endParaRPr lang="en-US" sz="1000" b="0" u="none" strike="noStrike">
              <a:solidFill>
                <a:srgbClr val="FFFFFF"/>
              </a:solidFill>
              <a:effectLst/>
              <a:uFillTx/>
              <a:latin typeface="微软雅黑" panose="020B0503020204020204" charset="-122"/>
              <a:ea typeface="微软雅黑" panose="020B0503020204020204" charset="-122"/>
              <a:cs typeface="微软雅黑" panose="020B0503020204020204" charset="-122"/>
            </a:endParaRPr>
          </a:p>
        </p:txBody>
      </p:sp>
      <p:sp>
        <p:nvSpPr>
          <p:cNvPr id="7" name="任意多边形: 形状 666"/>
          <p:cNvSpPr/>
          <p:nvPr/>
        </p:nvSpPr>
        <p:spPr>
          <a:xfrm>
            <a:off x="401195" y="4457435"/>
            <a:ext cx="33840" cy="1036800"/>
          </a:xfrm>
          <a:custGeom>
            <a:avLst/>
            <a:gdLst/>
            <a:ahLst/>
            <a:cxnLst/>
            <a:rect l="0" t="0" r="r" b="b"/>
            <a:pathLst>
              <a:path w="94" h="2880">
                <a:moveTo>
                  <a:pt x="94" y="2880"/>
                </a:moveTo>
                <a:cubicBezTo>
                  <a:pt x="67" y="2880"/>
                  <a:pt x="45" y="2871"/>
                  <a:pt x="27" y="2853"/>
                </a:cubicBezTo>
                <a:cubicBezTo>
                  <a:pt x="9" y="2834"/>
                  <a:pt x="0" y="2813"/>
                  <a:pt x="0" y="2787"/>
                </a:cubicBezTo>
                <a:lnTo>
                  <a:pt x="0" y="93"/>
                </a:lnTo>
                <a:cubicBezTo>
                  <a:pt x="0" y="67"/>
                  <a:pt x="9" y="46"/>
                  <a:pt x="27" y="28"/>
                </a:cubicBezTo>
                <a:cubicBezTo>
                  <a:pt x="45" y="9"/>
                  <a:pt x="67" y="0"/>
                  <a:pt x="94" y="0"/>
                </a:cubicBezTo>
                <a:lnTo>
                  <a:pt x="94" y="2880"/>
                </a:lnTo>
                <a:close/>
              </a:path>
            </a:pathLst>
          </a:custGeom>
          <a:solidFill>
            <a:srgbClr val="FFA000"/>
          </a:solidFill>
          <a:ln w="0">
            <a:noFill/>
          </a:ln>
        </p:spPr>
        <p:txBody>
          <a:bodyPr lIns="0" tIns="0" rIns="0" bIns="0" anchor="t">
            <a:noAutofit/>
          </a:bodyPr>
          <a:p>
            <a:endParaRPr lang="en-US" sz="2400" b="0" u="none" strike="noStrike">
              <a:solidFill>
                <a:srgbClr val="000000"/>
              </a:solidFill>
              <a:effectLst/>
              <a:uFillTx/>
              <a:latin typeface="Times New Roman" panose="02020603050405020304"/>
            </a:endParaRPr>
          </a:p>
        </p:txBody>
      </p:sp>
      <p:sp>
        <p:nvSpPr>
          <p:cNvPr id="8" name="文本框 7"/>
          <p:cNvSpPr txBox="1"/>
          <p:nvPr/>
        </p:nvSpPr>
        <p:spPr>
          <a:xfrm>
            <a:off x="434340" y="4204970"/>
            <a:ext cx="4811395" cy="194310"/>
          </a:xfrm>
          <a:prstGeom prst="rect">
            <a:avLst/>
          </a:prstGeom>
          <a:noFill/>
          <a:ln w="0">
            <a:noFill/>
          </a:ln>
        </p:spPr>
        <p:txBody>
          <a:bodyPr wrap="none" lIns="0" tIns="0" rIns="0" bIns="0" anchor="t">
            <a:noAutofit/>
          </a:bodyPr>
          <a:p>
            <a:pPr algn="l"/>
            <a:r>
              <a:rPr lang="zh-CN" altLang="en-US" sz="1050" b="0" u="none" strike="noStrike">
                <a:solidFill>
                  <a:schemeClr val="tx1"/>
                </a:solidFill>
                <a:effectLst/>
                <a:uFillTx/>
                <a:latin typeface="微软雅黑" panose="020B0503020204020204" charset="-122"/>
                <a:ea typeface="微软雅黑" panose="020B0503020204020204" charset="-122"/>
                <a:cs typeface="微软雅黑" panose="020B0503020204020204" charset="-122"/>
              </a:rPr>
              <a:t>语法格式：</a:t>
            </a:r>
            <a:r>
              <a:rPr lang="en-US" altLang="zh-CN" sz="1050" b="0" u="none" strike="noStrike">
                <a:solidFill>
                  <a:schemeClr val="tx1"/>
                </a:solidFill>
                <a:effectLst/>
                <a:uFillTx/>
                <a:latin typeface="微软雅黑" panose="020B0503020204020204" charset="-122"/>
                <a:ea typeface="微软雅黑" panose="020B0503020204020204" charset="-122"/>
                <a:cs typeface="微软雅黑" panose="020B0503020204020204" charset="-122"/>
              </a:rPr>
              <a:t>del </a:t>
            </a:r>
            <a:r>
              <a:rPr lang="zh-CN" altLang="en-US" sz="1050" b="0" u="none" strike="noStrike">
                <a:solidFill>
                  <a:schemeClr val="tx1"/>
                </a:solidFill>
                <a:effectLst/>
                <a:uFillTx/>
                <a:latin typeface="微软雅黑" panose="020B0503020204020204" charset="-122"/>
                <a:ea typeface="微软雅黑" panose="020B0503020204020204" charset="-122"/>
                <a:cs typeface="微软雅黑" panose="020B0503020204020204" charset="-122"/>
              </a:rPr>
              <a:t>变量</a:t>
            </a:r>
            <a:r>
              <a:rPr lang="en-US" altLang="zh-CN" sz="1050" b="0" u="none" strike="noStrike">
                <a:solidFill>
                  <a:schemeClr val="tx1"/>
                </a:solidFill>
                <a:effectLst/>
                <a:uFillTx/>
                <a:latin typeface="微软雅黑" panose="020B0503020204020204" charset="-122"/>
                <a:ea typeface="微软雅黑" panose="020B0503020204020204" charset="-122"/>
                <a:cs typeface="微软雅黑" panose="020B0503020204020204" charset="-122"/>
              </a:rPr>
              <a:t> 1,</a:t>
            </a:r>
            <a:r>
              <a:rPr lang="zh-CN" altLang="en-US" sz="1050" b="0" u="none" strike="noStrike">
                <a:solidFill>
                  <a:schemeClr val="tx1"/>
                </a:solidFill>
                <a:effectLst/>
                <a:uFillTx/>
                <a:latin typeface="微软雅黑" panose="020B0503020204020204" charset="-122"/>
                <a:ea typeface="微软雅黑" panose="020B0503020204020204" charset="-122"/>
                <a:cs typeface="微软雅黑" panose="020B0503020204020204" charset="-122"/>
              </a:rPr>
              <a:t>变量</a:t>
            </a:r>
            <a:r>
              <a:rPr lang="en-US" altLang="zh-CN" sz="1050" b="0" u="none" strike="noStrike">
                <a:solidFill>
                  <a:schemeClr val="tx1"/>
                </a:solidFill>
                <a:effectLst/>
                <a:uFillTx/>
                <a:latin typeface="微软雅黑" panose="020B0503020204020204" charset="-122"/>
                <a:ea typeface="微软雅黑" panose="020B0503020204020204" charset="-122"/>
                <a:cs typeface="微软雅黑" panose="020B0503020204020204" charset="-122"/>
              </a:rPr>
              <a:t> 2,…,</a:t>
            </a:r>
            <a:r>
              <a:rPr lang="zh-CN" altLang="en-US" sz="1050" b="0" u="none" strike="noStrike">
                <a:solidFill>
                  <a:schemeClr val="tx1"/>
                </a:solidFill>
                <a:effectLst/>
                <a:uFillTx/>
                <a:latin typeface="微软雅黑" panose="020B0503020204020204" charset="-122"/>
                <a:ea typeface="微软雅黑" panose="020B0503020204020204" charset="-122"/>
                <a:cs typeface="微软雅黑" panose="020B0503020204020204" charset="-122"/>
              </a:rPr>
              <a:t>变量</a:t>
            </a:r>
            <a:r>
              <a:rPr lang="en-US" altLang="zh-CN" sz="1050" b="0" u="none" strike="noStrike">
                <a:solidFill>
                  <a:schemeClr val="tx1"/>
                </a:solidFill>
                <a:effectLst/>
                <a:uFillTx/>
                <a:latin typeface="微软雅黑" panose="020B0503020204020204" charset="-122"/>
                <a:ea typeface="微软雅黑" panose="020B0503020204020204" charset="-122"/>
                <a:cs typeface="微软雅黑" panose="020B0503020204020204" charset="-122"/>
              </a:rPr>
              <a:t> n</a:t>
            </a:r>
            <a:endParaRPr lang="en-US" altLang="zh-CN" sz="1050" b="0" u="none" strike="noStrike">
              <a:solidFill>
                <a:schemeClr val="tx1"/>
              </a:solidFill>
              <a:effectLst/>
              <a:uFillTx/>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 name="任意多边形: 形状 1156"/>
          <p:cNvSpPr/>
          <p:nvPr/>
        </p:nvSpPr>
        <p:spPr>
          <a:xfrm>
            <a:off x="0" y="0"/>
            <a:ext cx="10696680" cy="601920"/>
          </a:xfrm>
          <a:custGeom>
            <a:avLst/>
            <a:gdLst/>
            <a:ahLst/>
            <a:cxnLst/>
            <a:rect l="0" t="0" r="r" b="b"/>
            <a:pathLst>
              <a:path w="29713" h="1672">
                <a:moveTo>
                  <a:pt x="0" y="0"/>
                </a:moveTo>
                <a:lnTo>
                  <a:pt x="29713" y="0"/>
                </a:lnTo>
                <a:lnTo>
                  <a:pt x="29713" y="1672"/>
                </a:lnTo>
                <a:lnTo>
                  <a:pt x="0" y="1672"/>
                </a:lnTo>
                <a:lnTo>
                  <a:pt x="0" y="0"/>
                </a:ln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158" name="任意多边形: 形状 1157"/>
          <p:cNvSpPr/>
          <p:nvPr/>
        </p:nvSpPr>
        <p:spPr>
          <a:xfrm>
            <a:off x="3175200" y="284040"/>
            <a:ext cx="6594120" cy="33840"/>
          </a:xfrm>
          <a:custGeom>
            <a:avLst/>
            <a:gdLst/>
            <a:ahLst/>
            <a:cxnLst/>
            <a:rect l="0" t="0" r="r" b="b"/>
            <a:pathLst>
              <a:path w="18317" h="94">
                <a:moveTo>
                  <a:pt x="0" y="0"/>
                </a:moveTo>
                <a:lnTo>
                  <a:pt x="18317" y="0"/>
                </a:lnTo>
                <a:lnTo>
                  <a:pt x="18317" y="94"/>
                </a:lnTo>
                <a:lnTo>
                  <a:pt x="0" y="94"/>
                </a:lnTo>
                <a:lnTo>
                  <a:pt x="0" y="0"/>
                </a:lnTo>
                <a:close/>
              </a:path>
            </a:pathLst>
          </a:custGeom>
          <a:solidFill>
            <a:srgbClr val="F59E0B"/>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59" name="文本框 1158"/>
          <p:cNvSpPr txBox="1"/>
          <p:nvPr/>
        </p:nvSpPr>
        <p:spPr>
          <a:xfrm>
            <a:off x="334440" y="111240"/>
            <a:ext cx="2702880" cy="378360"/>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WenQuanYiZenHei"/>
                <a:ea typeface="WenQuanYiZenHei"/>
              </a:rPr>
              <a:t>运算符与表达式概述</a:t>
            </a:r>
            <a:endParaRPr lang="en-US" sz="2370" b="0" u="none" strike="noStrike">
              <a:solidFill>
                <a:srgbClr val="000000"/>
              </a:solidFill>
              <a:effectLst/>
              <a:uFillTx/>
              <a:latin typeface="Times New Roman" panose="02020603050405020304"/>
            </a:endParaRPr>
          </a:p>
        </p:txBody>
      </p:sp>
      <p:sp>
        <p:nvSpPr>
          <p:cNvPr id="1160" name="任意多边形: 形状 1159"/>
          <p:cNvSpPr/>
          <p:nvPr/>
        </p:nvSpPr>
        <p:spPr>
          <a:xfrm>
            <a:off x="334080" y="1337040"/>
            <a:ext cx="4813920" cy="2014200"/>
          </a:xfrm>
          <a:custGeom>
            <a:avLst/>
            <a:gdLst/>
            <a:ahLst/>
            <a:cxnLst/>
            <a:rect l="0" t="0" r="r" b="b"/>
            <a:pathLst>
              <a:path w="13372" h="5595">
                <a:moveTo>
                  <a:pt x="0" y="5409"/>
                </a:moveTo>
                <a:lnTo>
                  <a:pt x="0" y="185"/>
                </a:lnTo>
                <a:cubicBezTo>
                  <a:pt x="0" y="173"/>
                  <a:pt x="1" y="161"/>
                  <a:pt x="4" y="149"/>
                </a:cubicBezTo>
                <a:cubicBezTo>
                  <a:pt x="6" y="137"/>
                  <a:pt x="9" y="125"/>
                  <a:pt x="14" y="114"/>
                </a:cubicBezTo>
                <a:cubicBezTo>
                  <a:pt x="19" y="103"/>
                  <a:pt x="25" y="92"/>
                  <a:pt x="31" y="82"/>
                </a:cubicBezTo>
                <a:cubicBezTo>
                  <a:pt x="38" y="72"/>
                  <a:pt x="46" y="63"/>
                  <a:pt x="54" y="54"/>
                </a:cubicBezTo>
                <a:cubicBezTo>
                  <a:pt x="63" y="45"/>
                  <a:pt x="72" y="38"/>
                  <a:pt x="83" y="31"/>
                </a:cubicBezTo>
                <a:cubicBezTo>
                  <a:pt x="93" y="24"/>
                  <a:pt x="103" y="18"/>
                  <a:pt x="115" y="14"/>
                </a:cubicBezTo>
                <a:cubicBezTo>
                  <a:pt x="126" y="9"/>
                  <a:pt x="138" y="6"/>
                  <a:pt x="149" y="3"/>
                </a:cubicBezTo>
                <a:cubicBezTo>
                  <a:pt x="161" y="1"/>
                  <a:pt x="174" y="0"/>
                  <a:pt x="186" y="0"/>
                </a:cubicBezTo>
                <a:lnTo>
                  <a:pt x="13186" y="0"/>
                </a:lnTo>
                <a:cubicBezTo>
                  <a:pt x="13198" y="0"/>
                  <a:pt x="13210" y="1"/>
                  <a:pt x="13222" y="3"/>
                </a:cubicBezTo>
                <a:cubicBezTo>
                  <a:pt x="13234" y="6"/>
                  <a:pt x="13246" y="9"/>
                  <a:pt x="13257" y="14"/>
                </a:cubicBezTo>
                <a:cubicBezTo>
                  <a:pt x="13268" y="18"/>
                  <a:pt x="13279" y="24"/>
                  <a:pt x="13289" y="31"/>
                </a:cubicBezTo>
                <a:cubicBezTo>
                  <a:pt x="13299" y="38"/>
                  <a:pt x="13309" y="45"/>
                  <a:pt x="13317" y="54"/>
                </a:cubicBezTo>
                <a:cubicBezTo>
                  <a:pt x="13326" y="63"/>
                  <a:pt x="13334" y="72"/>
                  <a:pt x="13340" y="82"/>
                </a:cubicBezTo>
                <a:cubicBezTo>
                  <a:pt x="13347" y="92"/>
                  <a:pt x="13353" y="103"/>
                  <a:pt x="13358" y="114"/>
                </a:cubicBezTo>
                <a:cubicBezTo>
                  <a:pt x="13362" y="125"/>
                  <a:pt x="13366" y="137"/>
                  <a:pt x="13368" y="149"/>
                </a:cubicBezTo>
                <a:cubicBezTo>
                  <a:pt x="13371" y="161"/>
                  <a:pt x="13372" y="173"/>
                  <a:pt x="13372" y="185"/>
                </a:cubicBezTo>
                <a:lnTo>
                  <a:pt x="13372" y="5409"/>
                </a:lnTo>
                <a:cubicBezTo>
                  <a:pt x="13372" y="5421"/>
                  <a:pt x="13371" y="5433"/>
                  <a:pt x="13368" y="5445"/>
                </a:cubicBezTo>
                <a:cubicBezTo>
                  <a:pt x="13366" y="5457"/>
                  <a:pt x="13362" y="5469"/>
                  <a:pt x="13358" y="5480"/>
                </a:cubicBezTo>
                <a:cubicBezTo>
                  <a:pt x="13353" y="5492"/>
                  <a:pt x="13347" y="5502"/>
                  <a:pt x="13340" y="5512"/>
                </a:cubicBezTo>
                <a:cubicBezTo>
                  <a:pt x="13334" y="5523"/>
                  <a:pt x="13326" y="5532"/>
                  <a:pt x="13317" y="5541"/>
                </a:cubicBezTo>
                <a:cubicBezTo>
                  <a:pt x="13309" y="5549"/>
                  <a:pt x="13299" y="5557"/>
                  <a:pt x="13289" y="5564"/>
                </a:cubicBezTo>
                <a:cubicBezTo>
                  <a:pt x="13279" y="5570"/>
                  <a:pt x="13268" y="5576"/>
                  <a:pt x="13257" y="5581"/>
                </a:cubicBezTo>
                <a:cubicBezTo>
                  <a:pt x="13246" y="5585"/>
                  <a:pt x="13234" y="5589"/>
                  <a:pt x="13222" y="5591"/>
                </a:cubicBezTo>
                <a:cubicBezTo>
                  <a:pt x="13210" y="5594"/>
                  <a:pt x="13198" y="5595"/>
                  <a:pt x="13186" y="5595"/>
                </a:cubicBezTo>
                <a:lnTo>
                  <a:pt x="186" y="5595"/>
                </a:lnTo>
                <a:cubicBezTo>
                  <a:pt x="174" y="5595"/>
                  <a:pt x="161" y="5594"/>
                  <a:pt x="149" y="5591"/>
                </a:cubicBezTo>
                <a:cubicBezTo>
                  <a:pt x="138" y="5589"/>
                  <a:pt x="126" y="5585"/>
                  <a:pt x="115" y="5581"/>
                </a:cubicBezTo>
                <a:cubicBezTo>
                  <a:pt x="103" y="5576"/>
                  <a:pt x="93" y="5570"/>
                  <a:pt x="83" y="5564"/>
                </a:cubicBezTo>
                <a:cubicBezTo>
                  <a:pt x="72" y="5557"/>
                  <a:pt x="63" y="5549"/>
                  <a:pt x="54" y="5541"/>
                </a:cubicBezTo>
                <a:cubicBezTo>
                  <a:pt x="46" y="5532"/>
                  <a:pt x="38" y="5523"/>
                  <a:pt x="31" y="5512"/>
                </a:cubicBezTo>
                <a:cubicBezTo>
                  <a:pt x="25" y="5502"/>
                  <a:pt x="19" y="5492"/>
                  <a:pt x="14" y="5480"/>
                </a:cubicBezTo>
                <a:cubicBezTo>
                  <a:pt x="9" y="5469"/>
                  <a:pt x="6" y="5457"/>
                  <a:pt x="4" y="5445"/>
                </a:cubicBezTo>
                <a:cubicBezTo>
                  <a:pt x="1" y="5433"/>
                  <a:pt x="0" y="5421"/>
                  <a:pt x="0" y="5409"/>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161" name="任意多边形: 形状 1160"/>
          <p:cNvSpPr/>
          <p:nvPr/>
        </p:nvSpPr>
        <p:spPr>
          <a:xfrm>
            <a:off x="501120" y="2841120"/>
            <a:ext cx="4479480" cy="8640"/>
          </a:xfrm>
          <a:custGeom>
            <a:avLst/>
            <a:gdLst/>
            <a:ahLst/>
            <a:cxnLst/>
            <a:rect l="0" t="0" r="r" b="b"/>
            <a:pathLst>
              <a:path w="12443" h="24">
                <a:moveTo>
                  <a:pt x="0" y="0"/>
                </a:moveTo>
                <a:lnTo>
                  <a:pt x="12443" y="0"/>
                </a:lnTo>
                <a:lnTo>
                  <a:pt x="12443" y="24"/>
                </a:lnTo>
                <a:lnTo>
                  <a:pt x="0" y="24"/>
                </a:lnTo>
                <a:lnTo>
                  <a:pt x="0" y="0"/>
                </a:lnTo>
                <a:close/>
              </a:path>
            </a:pathLst>
          </a:custGeom>
          <a:solidFill>
            <a:srgbClr val="1D4ED8"/>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1162" name="图片 1161"/>
          <p:cNvPicPr/>
          <p:nvPr/>
        </p:nvPicPr>
        <p:blipFill>
          <a:blip r:embed="rId1"/>
          <a:stretch>
            <a:fillRect/>
          </a:stretch>
        </p:blipFill>
        <p:spPr>
          <a:xfrm>
            <a:off x="334440" y="969480"/>
            <a:ext cx="150120" cy="200160"/>
          </a:xfrm>
          <a:prstGeom prst="rect">
            <a:avLst/>
          </a:prstGeom>
          <a:noFill/>
          <a:ln w="0">
            <a:noFill/>
          </a:ln>
        </p:spPr>
      </p:pic>
      <p:sp>
        <p:nvSpPr>
          <p:cNvPr id="1164" name="文本框 1163"/>
          <p:cNvSpPr txBox="1"/>
          <p:nvPr/>
        </p:nvSpPr>
        <p:spPr>
          <a:xfrm>
            <a:off x="585000" y="943200"/>
            <a:ext cx="2213640" cy="253440"/>
          </a:xfrm>
          <a:prstGeom prst="rect">
            <a:avLst/>
          </a:prstGeom>
          <a:noFill/>
          <a:ln w="0">
            <a:noFill/>
          </a:ln>
        </p:spPr>
        <p:txBody>
          <a:bodyPr wrap="none" lIns="0" tIns="0" rIns="0" bIns="0" anchor="t">
            <a:spAutoFit/>
          </a:bodyPr>
          <a:lstStyle/>
          <a:p>
            <a:r>
              <a:rPr lang="zh-CN" sz="1580" b="0" u="none" strike="noStrike">
                <a:solidFill>
                  <a:srgbClr val="BFDBFE"/>
                </a:solidFill>
                <a:effectLst/>
                <a:uFillTx/>
                <a:latin typeface="WenQuanYiZenHei"/>
                <a:ea typeface="WenQuanYiZenHei"/>
              </a:rPr>
              <a:t>什么是运算符与表达式？</a:t>
            </a:r>
            <a:endParaRPr lang="en-US" sz="1580" b="0" u="none" strike="noStrike">
              <a:solidFill>
                <a:srgbClr val="000000"/>
              </a:solidFill>
              <a:effectLst/>
              <a:uFillTx/>
              <a:latin typeface="Times New Roman" panose="02020603050405020304"/>
            </a:endParaRPr>
          </a:p>
        </p:txBody>
      </p:sp>
      <p:sp>
        <p:nvSpPr>
          <p:cNvPr id="1165" name="文本框 1164"/>
          <p:cNvSpPr txBox="1"/>
          <p:nvPr/>
        </p:nvSpPr>
        <p:spPr>
          <a:xfrm>
            <a:off x="501480" y="1526400"/>
            <a:ext cx="453240" cy="189360"/>
          </a:xfrm>
          <a:prstGeom prst="rect">
            <a:avLst/>
          </a:prstGeom>
          <a:noFill/>
          <a:ln w="0">
            <a:noFill/>
          </a:ln>
        </p:spPr>
        <p:txBody>
          <a:bodyPr wrap="none" lIns="0" tIns="0" rIns="0" bIns="0" anchor="t">
            <a:spAutoFit/>
          </a:bodyPr>
          <a:lstStyle/>
          <a:p>
            <a:r>
              <a:rPr lang="zh-CN" sz="1180" b="0" u="none" strike="noStrike">
                <a:solidFill>
                  <a:srgbClr val="FCD34D"/>
                </a:solidFill>
                <a:effectLst/>
                <a:uFillTx/>
                <a:latin typeface="WenQuanYiZenHei"/>
                <a:ea typeface="WenQuanYiZenHei"/>
              </a:rPr>
              <a:t>运算符</a:t>
            </a:r>
            <a:endParaRPr lang="en-US" sz="1180" b="0" u="none" strike="noStrike">
              <a:solidFill>
                <a:srgbClr val="000000"/>
              </a:solidFill>
              <a:effectLst/>
              <a:uFillTx/>
              <a:latin typeface="Times New Roman" panose="02020603050405020304"/>
            </a:endParaRPr>
          </a:p>
        </p:txBody>
      </p:sp>
      <p:sp>
        <p:nvSpPr>
          <p:cNvPr id="1166" name="文本框 1165"/>
          <p:cNvSpPr txBox="1"/>
          <p:nvPr/>
        </p:nvSpPr>
        <p:spPr>
          <a:xfrm>
            <a:off x="501480" y="1818360"/>
            <a:ext cx="2683080" cy="169560"/>
          </a:xfrm>
          <a:prstGeom prst="rect">
            <a:avLst/>
          </a:prstGeom>
          <a:noFill/>
          <a:ln w="0">
            <a:noFill/>
          </a:ln>
        </p:spPr>
        <p:txBody>
          <a:bodyPr wrap="none" lIns="0" tIns="0" rIns="0" bIns="0" anchor="t">
            <a:spAutoFit/>
          </a:bodyPr>
          <a:lstStyle/>
          <a:p>
            <a:r>
              <a:rPr lang="zh-CN" sz="1050" b="0" u="none" strike="noStrike">
                <a:solidFill>
                  <a:srgbClr val="E5E7EB"/>
                </a:solidFill>
                <a:effectLst/>
                <a:uFillTx/>
                <a:latin typeface="WenQuanYiZenHei"/>
                <a:ea typeface="WenQuanYiZenHei"/>
              </a:rPr>
              <a:t>具有运算功能的符号，用于实现数学运算功能</a:t>
            </a:r>
            <a:endParaRPr lang="en-US" sz="1050" b="0" u="none" strike="noStrike">
              <a:solidFill>
                <a:srgbClr val="000000"/>
              </a:solidFill>
              <a:effectLst/>
              <a:uFillTx/>
              <a:latin typeface="Times New Roman" panose="02020603050405020304"/>
            </a:endParaRPr>
          </a:p>
        </p:txBody>
      </p:sp>
      <p:sp>
        <p:nvSpPr>
          <p:cNvPr id="1167" name="文本框 1166"/>
          <p:cNvSpPr txBox="1"/>
          <p:nvPr/>
        </p:nvSpPr>
        <p:spPr>
          <a:xfrm>
            <a:off x="501480" y="2161440"/>
            <a:ext cx="453240" cy="189360"/>
          </a:xfrm>
          <a:prstGeom prst="rect">
            <a:avLst/>
          </a:prstGeom>
          <a:noFill/>
          <a:ln w="0">
            <a:noFill/>
          </a:ln>
        </p:spPr>
        <p:txBody>
          <a:bodyPr wrap="none" lIns="0" tIns="0" rIns="0" bIns="0" anchor="t">
            <a:spAutoFit/>
          </a:bodyPr>
          <a:lstStyle/>
          <a:p>
            <a:r>
              <a:rPr lang="zh-CN" sz="1180" b="0" u="none" strike="noStrike">
                <a:solidFill>
                  <a:srgbClr val="FCD34D"/>
                </a:solidFill>
                <a:effectLst/>
                <a:uFillTx/>
                <a:latin typeface="WenQuanYiZenHei"/>
                <a:ea typeface="WenQuanYiZenHei"/>
              </a:rPr>
              <a:t>表达式</a:t>
            </a:r>
            <a:endParaRPr lang="en-US" sz="1180" b="0" u="none" strike="noStrike">
              <a:solidFill>
                <a:srgbClr val="000000"/>
              </a:solidFill>
              <a:effectLst/>
              <a:uFillTx/>
              <a:latin typeface="Times New Roman" panose="02020603050405020304"/>
            </a:endParaRPr>
          </a:p>
        </p:txBody>
      </p:sp>
      <p:pic>
        <p:nvPicPr>
          <p:cNvPr id="1168" name="图片 1167"/>
          <p:cNvPicPr/>
          <p:nvPr/>
        </p:nvPicPr>
        <p:blipFill>
          <a:blip r:embed="rId2"/>
          <a:stretch>
            <a:fillRect/>
          </a:stretch>
        </p:blipFill>
        <p:spPr>
          <a:xfrm>
            <a:off x="501480" y="3016800"/>
            <a:ext cx="100080" cy="133200"/>
          </a:xfrm>
          <a:prstGeom prst="rect">
            <a:avLst/>
          </a:prstGeom>
          <a:noFill/>
          <a:ln w="0">
            <a:noFill/>
          </a:ln>
        </p:spPr>
      </p:pic>
      <p:sp>
        <p:nvSpPr>
          <p:cNvPr id="1169" name="文本框 1168"/>
          <p:cNvSpPr txBox="1"/>
          <p:nvPr/>
        </p:nvSpPr>
        <p:spPr>
          <a:xfrm>
            <a:off x="501480" y="2453400"/>
            <a:ext cx="1878120" cy="169560"/>
          </a:xfrm>
          <a:prstGeom prst="rect">
            <a:avLst/>
          </a:prstGeom>
          <a:noFill/>
          <a:ln w="0">
            <a:noFill/>
          </a:ln>
        </p:spPr>
        <p:txBody>
          <a:bodyPr wrap="none" lIns="0" tIns="0" rIns="0" bIns="0" anchor="t">
            <a:spAutoFit/>
          </a:bodyPr>
          <a:lstStyle/>
          <a:p>
            <a:r>
              <a:rPr lang="zh-CN" sz="1050" b="0" u="none" strike="noStrike">
                <a:solidFill>
                  <a:srgbClr val="E5E7EB"/>
                </a:solidFill>
                <a:effectLst/>
                <a:uFillTx/>
                <a:latin typeface="WenQuanYiZenHei"/>
                <a:ea typeface="WenQuanYiZenHei"/>
              </a:rPr>
              <a:t>由值、变量和运算符组成的式子</a:t>
            </a:r>
            <a:endParaRPr lang="en-US" sz="1050" b="0" u="none" strike="noStrike">
              <a:solidFill>
                <a:srgbClr val="000000"/>
              </a:solidFill>
              <a:effectLst/>
              <a:uFillTx/>
              <a:latin typeface="Times New Roman" panose="02020603050405020304"/>
            </a:endParaRPr>
          </a:p>
        </p:txBody>
      </p:sp>
      <p:pic>
        <p:nvPicPr>
          <p:cNvPr id="1170" name="图片 1169"/>
          <p:cNvPicPr/>
          <p:nvPr/>
        </p:nvPicPr>
        <p:blipFill>
          <a:blip r:embed="rId3"/>
          <a:stretch>
            <a:fillRect/>
          </a:stretch>
        </p:blipFill>
        <p:spPr>
          <a:xfrm>
            <a:off x="5548680" y="1337040"/>
            <a:ext cx="4813200" cy="1637640"/>
          </a:xfrm>
          <a:prstGeom prst="rect">
            <a:avLst/>
          </a:prstGeom>
          <a:noFill/>
          <a:ln w="0">
            <a:noFill/>
          </a:ln>
        </p:spPr>
      </p:pic>
      <p:sp>
        <p:nvSpPr>
          <p:cNvPr id="1171" name="任意多边形: 形状 1170"/>
          <p:cNvSpPr/>
          <p:nvPr/>
        </p:nvSpPr>
        <p:spPr>
          <a:xfrm>
            <a:off x="5715720" y="2440080"/>
            <a:ext cx="4479480" cy="367920"/>
          </a:xfrm>
          <a:custGeom>
            <a:avLst/>
            <a:gdLst/>
            <a:ahLst/>
            <a:cxnLst/>
            <a:rect l="0" t="0" r="r" b="b"/>
            <a:pathLst>
              <a:path w="12443" h="1022">
                <a:moveTo>
                  <a:pt x="0" y="835"/>
                </a:moveTo>
                <a:lnTo>
                  <a:pt x="0" y="185"/>
                </a:lnTo>
                <a:cubicBezTo>
                  <a:pt x="0" y="173"/>
                  <a:pt x="1" y="161"/>
                  <a:pt x="4" y="149"/>
                </a:cubicBezTo>
                <a:cubicBezTo>
                  <a:pt x="6" y="137"/>
                  <a:pt x="10" y="126"/>
                  <a:pt x="14" y="114"/>
                </a:cubicBezTo>
                <a:cubicBezTo>
                  <a:pt x="19" y="103"/>
                  <a:pt x="25" y="92"/>
                  <a:pt x="32" y="82"/>
                </a:cubicBezTo>
                <a:cubicBezTo>
                  <a:pt x="38" y="72"/>
                  <a:pt x="46" y="63"/>
                  <a:pt x="55" y="54"/>
                </a:cubicBezTo>
                <a:cubicBezTo>
                  <a:pt x="63" y="45"/>
                  <a:pt x="73" y="38"/>
                  <a:pt x="83" y="31"/>
                </a:cubicBezTo>
                <a:cubicBezTo>
                  <a:pt x="93" y="24"/>
                  <a:pt x="104" y="19"/>
                  <a:pt x="115" y="14"/>
                </a:cubicBezTo>
                <a:cubicBezTo>
                  <a:pt x="126" y="9"/>
                  <a:pt x="138" y="6"/>
                  <a:pt x="150" y="3"/>
                </a:cubicBezTo>
                <a:cubicBezTo>
                  <a:pt x="162" y="1"/>
                  <a:pt x="174" y="0"/>
                  <a:pt x="186" y="0"/>
                </a:cubicBezTo>
                <a:lnTo>
                  <a:pt x="12258" y="0"/>
                </a:lnTo>
                <a:cubicBezTo>
                  <a:pt x="12270" y="0"/>
                  <a:pt x="12282" y="1"/>
                  <a:pt x="12294" y="3"/>
                </a:cubicBezTo>
                <a:cubicBezTo>
                  <a:pt x="12306" y="6"/>
                  <a:pt x="12318" y="9"/>
                  <a:pt x="12329" y="14"/>
                </a:cubicBezTo>
                <a:cubicBezTo>
                  <a:pt x="12340" y="19"/>
                  <a:pt x="12351" y="24"/>
                  <a:pt x="12361" y="31"/>
                </a:cubicBezTo>
                <a:cubicBezTo>
                  <a:pt x="12371" y="38"/>
                  <a:pt x="12380" y="45"/>
                  <a:pt x="12389" y="54"/>
                </a:cubicBezTo>
                <a:cubicBezTo>
                  <a:pt x="12398" y="63"/>
                  <a:pt x="12405" y="72"/>
                  <a:pt x="12412" y="82"/>
                </a:cubicBezTo>
                <a:cubicBezTo>
                  <a:pt x="12419" y="92"/>
                  <a:pt x="12425" y="103"/>
                  <a:pt x="12429" y="114"/>
                </a:cubicBezTo>
                <a:cubicBezTo>
                  <a:pt x="12434" y="126"/>
                  <a:pt x="12437" y="137"/>
                  <a:pt x="12440" y="149"/>
                </a:cubicBezTo>
                <a:cubicBezTo>
                  <a:pt x="12442" y="161"/>
                  <a:pt x="12443" y="173"/>
                  <a:pt x="12443" y="185"/>
                </a:cubicBezTo>
                <a:lnTo>
                  <a:pt x="12443" y="835"/>
                </a:lnTo>
                <a:cubicBezTo>
                  <a:pt x="12443" y="848"/>
                  <a:pt x="12442" y="860"/>
                  <a:pt x="12440" y="872"/>
                </a:cubicBezTo>
                <a:cubicBezTo>
                  <a:pt x="12437" y="885"/>
                  <a:pt x="12434" y="896"/>
                  <a:pt x="12429" y="907"/>
                </a:cubicBezTo>
                <a:cubicBezTo>
                  <a:pt x="12425" y="919"/>
                  <a:pt x="12419" y="929"/>
                  <a:pt x="12412" y="940"/>
                </a:cubicBezTo>
                <a:cubicBezTo>
                  <a:pt x="12405" y="950"/>
                  <a:pt x="12398" y="959"/>
                  <a:pt x="12389" y="968"/>
                </a:cubicBezTo>
                <a:cubicBezTo>
                  <a:pt x="12380" y="976"/>
                  <a:pt x="12371" y="984"/>
                  <a:pt x="12361" y="991"/>
                </a:cubicBezTo>
                <a:cubicBezTo>
                  <a:pt x="12351" y="998"/>
                  <a:pt x="12340" y="1003"/>
                  <a:pt x="12329" y="1008"/>
                </a:cubicBezTo>
                <a:cubicBezTo>
                  <a:pt x="12318" y="1013"/>
                  <a:pt x="12306" y="1016"/>
                  <a:pt x="12294" y="1019"/>
                </a:cubicBezTo>
                <a:cubicBezTo>
                  <a:pt x="12282" y="1021"/>
                  <a:pt x="12270" y="1022"/>
                  <a:pt x="12258" y="1022"/>
                </a:cubicBezTo>
                <a:lnTo>
                  <a:pt x="186" y="1022"/>
                </a:lnTo>
                <a:cubicBezTo>
                  <a:pt x="174" y="1022"/>
                  <a:pt x="162" y="1021"/>
                  <a:pt x="150" y="1019"/>
                </a:cubicBezTo>
                <a:cubicBezTo>
                  <a:pt x="138" y="1016"/>
                  <a:pt x="126" y="1013"/>
                  <a:pt x="115" y="1008"/>
                </a:cubicBezTo>
                <a:cubicBezTo>
                  <a:pt x="104" y="1003"/>
                  <a:pt x="93" y="998"/>
                  <a:pt x="83" y="991"/>
                </a:cubicBezTo>
                <a:cubicBezTo>
                  <a:pt x="73" y="984"/>
                  <a:pt x="63" y="976"/>
                  <a:pt x="55" y="968"/>
                </a:cubicBezTo>
                <a:cubicBezTo>
                  <a:pt x="46" y="959"/>
                  <a:pt x="38" y="950"/>
                  <a:pt x="32" y="940"/>
                </a:cubicBezTo>
                <a:cubicBezTo>
                  <a:pt x="25" y="929"/>
                  <a:pt x="19" y="919"/>
                  <a:pt x="14" y="907"/>
                </a:cubicBezTo>
                <a:cubicBezTo>
                  <a:pt x="10" y="896"/>
                  <a:pt x="6" y="885"/>
                  <a:pt x="4" y="872"/>
                </a:cubicBezTo>
                <a:cubicBezTo>
                  <a:pt x="1" y="860"/>
                  <a:pt x="0" y="848"/>
                  <a:pt x="0" y="835"/>
                </a:cubicBezTo>
                <a:close/>
              </a:path>
            </a:pathLst>
          </a:custGeom>
          <a:solidFill>
            <a:srgbClr val="1D4ED8"/>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1172" name="图片 1171"/>
          <p:cNvPicPr/>
          <p:nvPr/>
        </p:nvPicPr>
        <p:blipFill>
          <a:blip r:embed="rId4"/>
          <a:stretch>
            <a:fillRect/>
          </a:stretch>
        </p:blipFill>
        <p:spPr>
          <a:xfrm>
            <a:off x="5548680" y="969480"/>
            <a:ext cx="225360" cy="200160"/>
          </a:xfrm>
          <a:prstGeom prst="rect">
            <a:avLst/>
          </a:prstGeom>
          <a:noFill/>
          <a:ln w="0">
            <a:noFill/>
          </a:ln>
        </p:spPr>
      </p:pic>
      <p:sp>
        <p:nvSpPr>
          <p:cNvPr id="1173" name="文本框 1172"/>
          <p:cNvSpPr txBox="1"/>
          <p:nvPr/>
        </p:nvSpPr>
        <p:spPr>
          <a:xfrm>
            <a:off x="668520" y="3004920"/>
            <a:ext cx="2683080" cy="169560"/>
          </a:xfrm>
          <a:prstGeom prst="rect">
            <a:avLst/>
          </a:prstGeom>
          <a:noFill/>
          <a:ln w="0">
            <a:noFill/>
          </a:ln>
        </p:spPr>
        <p:txBody>
          <a:bodyPr wrap="none" lIns="0" tIns="0" rIns="0" bIns="0" anchor="t">
            <a:spAutoFit/>
          </a:bodyPr>
          <a:lstStyle/>
          <a:p>
            <a:r>
              <a:rPr lang="zh-CN" sz="1050" b="0" u="none" strike="noStrike">
                <a:solidFill>
                  <a:srgbClr val="BFDBFE"/>
                </a:solidFill>
                <a:effectLst/>
                <a:uFillTx/>
                <a:latin typeface="WenQuanYiZenHei"/>
                <a:ea typeface="WenQuanYiZenHei"/>
              </a:rPr>
              <a:t>表达式的作用是将运算符的运算作用表现出来</a:t>
            </a:r>
            <a:endParaRPr lang="en-US" sz="1050" b="0" u="none" strike="noStrike">
              <a:solidFill>
                <a:srgbClr val="000000"/>
              </a:solidFill>
              <a:effectLst/>
              <a:uFillTx/>
              <a:latin typeface="Times New Roman" panose="02020603050405020304"/>
            </a:endParaRPr>
          </a:p>
        </p:txBody>
      </p:sp>
      <p:pic>
        <p:nvPicPr>
          <p:cNvPr id="1174" name="图片 1173"/>
          <p:cNvPicPr/>
          <p:nvPr/>
        </p:nvPicPr>
        <p:blipFill>
          <a:blip r:embed="rId5"/>
          <a:stretch>
            <a:fillRect/>
          </a:stretch>
        </p:blipFill>
        <p:spPr>
          <a:xfrm>
            <a:off x="5716080" y="1537560"/>
            <a:ext cx="133200" cy="133200"/>
          </a:xfrm>
          <a:prstGeom prst="rect">
            <a:avLst/>
          </a:prstGeom>
          <a:noFill/>
          <a:ln w="0">
            <a:noFill/>
          </a:ln>
        </p:spPr>
      </p:pic>
      <p:sp>
        <p:nvSpPr>
          <p:cNvPr id="1175" name="文本框 1174"/>
          <p:cNvSpPr txBox="1"/>
          <p:nvPr/>
        </p:nvSpPr>
        <p:spPr>
          <a:xfrm>
            <a:off x="5874840" y="943200"/>
            <a:ext cx="2012400" cy="253440"/>
          </a:xfrm>
          <a:prstGeom prst="rect">
            <a:avLst/>
          </a:prstGeom>
          <a:noFill/>
          <a:ln w="0">
            <a:noFill/>
          </a:ln>
        </p:spPr>
        <p:txBody>
          <a:bodyPr wrap="none" lIns="0" tIns="0" rIns="0" bIns="0" anchor="t">
            <a:spAutoFit/>
          </a:bodyPr>
          <a:lstStyle/>
          <a:p>
            <a:r>
              <a:rPr lang="zh-CN" sz="1580" b="0" u="none" strike="noStrike">
                <a:solidFill>
                  <a:srgbClr val="BFDBFE"/>
                </a:solidFill>
                <a:effectLst/>
                <a:uFillTx/>
                <a:latin typeface="WenQuanYiZenHei"/>
                <a:ea typeface="WenQuanYiZenHei"/>
              </a:rPr>
              <a:t>运算符与表达式的作用</a:t>
            </a:r>
            <a:endParaRPr lang="en-US" sz="1580" b="0" u="none" strike="noStrike">
              <a:solidFill>
                <a:srgbClr val="000000"/>
              </a:solidFill>
              <a:effectLst/>
              <a:uFillTx/>
              <a:latin typeface="Times New Roman" panose="02020603050405020304"/>
            </a:endParaRPr>
          </a:p>
        </p:txBody>
      </p:sp>
      <p:pic>
        <p:nvPicPr>
          <p:cNvPr id="1176" name="图片 1175"/>
          <p:cNvPicPr/>
          <p:nvPr/>
        </p:nvPicPr>
        <p:blipFill>
          <a:blip r:embed="rId5"/>
          <a:stretch>
            <a:fillRect/>
          </a:stretch>
        </p:blipFill>
        <p:spPr>
          <a:xfrm>
            <a:off x="5716080" y="1838520"/>
            <a:ext cx="133200" cy="133200"/>
          </a:xfrm>
          <a:prstGeom prst="rect">
            <a:avLst/>
          </a:prstGeom>
          <a:noFill/>
          <a:ln w="0">
            <a:noFill/>
          </a:ln>
        </p:spPr>
      </p:pic>
      <p:sp>
        <p:nvSpPr>
          <p:cNvPr id="1177" name="文本框 1176"/>
          <p:cNvSpPr txBox="1"/>
          <p:nvPr/>
        </p:nvSpPr>
        <p:spPr>
          <a:xfrm>
            <a:off x="5950080" y="1517400"/>
            <a:ext cx="14760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为变量建立某种组合联系</a:t>
            </a:r>
            <a:endParaRPr lang="en-US" sz="1050" b="0" u="none" strike="noStrike">
              <a:solidFill>
                <a:srgbClr val="000000"/>
              </a:solidFill>
              <a:effectLst/>
              <a:uFillTx/>
              <a:latin typeface="Times New Roman" panose="02020603050405020304"/>
            </a:endParaRPr>
          </a:p>
        </p:txBody>
      </p:sp>
      <p:pic>
        <p:nvPicPr>
          <p:cNvPr id="1178" name="图片 1177"/>
          <p:cNvPicPr/>
          <p:nvPr/>
        </p:nvPicPr>
        <p:blipFill>
          <a:blip r:embed="rId5"/>
          <a:stretch>
            <a:fillRect/>
          </a:stretch>
        </p:blipFill>
        <p:spPr>
          <a:xfrm>
            <a:off x="5716080" y="2139480"/>
            <a:ext cx="133200" cy="133200"/>
          </a:xfrm>
          <a:prstGeom prst="rect">
            <a:avLst/>
          </a:prstGeom>
          <a:noFill/>
          <a:ln w="0">
            <a:noFill/>
          </a:ln>
        </p:spPr>
      </p:pic>
      <p:sp>
        <p:nvSpPr>
          <p:cNvPr id="1179" name="文本框 1178"/>
          <p:cNvSpPr txBox="1"/>
          <p:nvPr/>
        </p:nvSpPr>
        <p:spPr>
          <a:xfrm>
            <a:off x="5950080" y="1818360"/>
            <a:ext cx="9396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对变量进行处理</a:t>
            </a:r>
            <a:endParaRPr lang="en-US" sz="1050" b="0" u="none" strike="noStrike">
              <a:solidFill>
                <a:srgbClr val="000000"/>
              </a:solidFill>
              <a:effectLst/>
              <a:uFillTx/>
              <a:latin typeface="Times New Roman" panose="02020603050405020304"/>
            </a:endParaRPr>
          </a:p>
        </p:txBody>
      </p:sp>
      <p:pic>
        <p:nvPicPr>
          <p:cNvPr id="1180" name="图片 1179"/>
          <p:cNvPicPr/>
          <p:nvPr/>
        </p:nvPicPr>
        <p:blipFill>
          <a:blip r:embed="rId6"/>
          <a:stretch>
            <a:fillRect/>
          </a:stretch>
        </p:blipFill>
        <p:spPr>
          <a:xfrm>
            <a:off x="5816160" y="2565360"/>
            <a:ext cx="116640" cy="116640"/>
          </a:xfrm>
          <a:prstGeom prst="rect">
            <a:avLst/>
          </a:prstGeom>
          <a:noFill/>
          <a:ln w="0">
            <a:noFill/>
          </a:ln>
        </p:spPr>
      </p:pic>
      <p:sp>
        <p:nvSpPr>
          <p:cNvPr id="1181" name="文本框 1180"/>
          <p:cNvSpPr txBox="1"/>
          <p:nvPr/>
        </p:nvSpPr>
        <p:spPr>
          <a:xfrm>
            <a:off x="5950080" y="2119320"/>
            <a:ext cx="12078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实现项目的具体功能</a:t>
            </a:r>
            <a:endParaRPr lang="en-US" sz="1050" b="0" u="none" strike="noStrike">
              <a:solidFill>
                <a:srgbClr val="000000"/>
              </a:solidFill>
              <a:effectLst/>
              <a:uFillTx/>
              <a:latin typeface="Times New Roman" panose="02020603050405020304"/>
            </a:endParaRPr>
          </a:p>
        </p:txBody>
      </p:sp>
      <p:pic>
        <p:nvPicPr>
          <p:cNvPr id="1182" name="图片 1181"/>
          <p:cNvPicPr/>
          <p:nvPr/>
        </p:nvPicPr>
        <p:blipFill>
          <a:blip r:embed="rId7"/>
          <a:stretch>
            <a:fillRect/>
          </a:stretch>
        </p:blipFill>
        <p:spPr>
          <a:xfrm>
            <a:off x="334440" y="3477270"/>
            <a:ext cx="166680" cy="166680"/>
          </a:xfrm>
          <a:prstGeom prst="rect">
            <a:avLst/>
          </a:prstGeom>
          <a:noFill/>
          <a:ln w="0">
            <a:noFill/>
          </a:ln>
        </p:spPr>
      </p:pic>
      <p:sp>
        <p:nvSpPr>
          <p:cNvPr id="1183" name="文本框 1182"/>
          <p:cNvSpPr txBox="1"/>
          <p:nvPr/>
        </p:nvSpPr>
        <p:spPr>
          <a:xfrm>
            <a:off x="6000120" y="2553120"/>
            <a:ext cx="269964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良好的表达式结构可以提高代码的可读性和执行效率</a:t>
            </a:r>
            <a:endParaRPr lang="en-US" sz="920" b="0" u="none" strike="noStrike">
              <a:solidFill>
                <a:srgbClr val="000000"/>
              </a:solidFill>
              <a:effectLst/>
              <a:uFillTx/>
              <a:latin typeface="Times New Roman" panose="02020603050405020304"/>
            </a:endParaRPr>
          </a:p>
        </p:txBody>
      </p:sp>
      <p:sp>
        <p:nvSpPr>
          <p:cNvPr id="1184" name="文本框 1183"/>
          <p:cNvSpPr txBox="1"/>
          <p:nvPr/>
        </p:nvSpPr>
        <p:spPr>
          <a:xfrm>
            <a:off x="601560" y="3464310"/>
            <a:ext cx="581760" cy="195480"/>
          </a:xfrm>
          <a:prstGeom prst="rect">
            <a:avLst/>
          </a:prstGeom>
          <a:noFill/>
          <a:ln w="0">
            <a:noFill/>
          </a:ln>
        </p:spPr>
        <p:txBody>
          <a:bodyPr wrap="none" lIns="0" tIns="0" rIns="0" bIns="0" anchor="t">
            <a:spAutoFit/>
          </a:bodyPr>
          <a:lstStyle/>
          <a:p>
            <a:r>
              <a:rPr lang="en-US" sz="1320" b="0" u="none" strike="noStrike">
                <a:solidFill>
                  <a:srgbClr val="BFDBFE"/>
                </a:solidFill>
                <a:effectLst/>
                <a:uFillTx/>
                <a:latin typeface="Roboto"/>
                <a:ea typeface="Roboto"/>
              </a:rPr>
              <a:t>Python</a:t>
            </a:r>
            <a:endParaRPr lang="en-US" sz="1320" b="0" u="none" strike="noStrike">
              <a:solidFill>
                <a:srgbClr val="000000"/>
              </a:solidFill>
              <a:effectLst/>
              <a:uFillTx/>
              <a:latin typeface="Times New Roman" panose="02020603050405020304"/>
            </a:endParaRPr>
          </a:p>
        </p:txBody>
      </p:sp>
      <p:sp>
        <p:nvSpPr>
          <p:cNvPr id="1185" name="任意多边形: 形状 1184"/>
          <p:cNvSpPr/>
          <p:nvPr/>
        </p:nvSpPr>
        <p:spPr>
          <a:xfrm>
            <a:off x="334080" y="3811350"/>
            <a:ext cx="2406960" cy="986400"/>
          </a:xfrm>
          <a:custGeom>
            <a:avLst/>
            <a:gdLst/>
            <a:ahLst/>
            <a:cxnLst/>
            <a:rect l="0" t="0" r="r" b="b"/>
            <a:pathLst>
              <a:path w="6686" h="2740">
                <a:moveTo>
                  <a:pt x="0" y="2555"/>
                </a:moveTo>
                <a:lnTo>
                  <a:pt x="0" y="186"/>
                </a:lnTo>
                <a:cubicBezTo>
                  <a:pt x="0" y="174"/>
                  <a:pt x="1" y="162"/>
                  <a:pt x="4" y="150"/>
                </a:cubicBezTo>
                <a:cubicBezTo>
                  <a:pt x="6" y="138"/>
                  <a:pt x="9" y="126"/>
                  <a:pt x="14" y="115"/>
                </a:cubicBezTo>
                <a:cubicBezTo>
                  <a:pt x="19" y="103"/>
                  <a:pt x="25" y="93"/>
                  <a:pt x="31" y="83"/>
                </a:cubicBezTo>
                <a:cubicBezTo>
                  <a:pt x="38" y="73"/>
                  <a:pt x="46" y="63"/>
                  <a:pt x="54" y="55"/>
                </a:cubicBezTo>
                <a:cubicBezTo>
                  <a:pt x="63" y="46"/>
                  <a:pt x="72" y="38"/>
                  <a:pt x="83" y="31"/>
                </a:cubicBezTo>
                <a:cubicBezTo>
                  <a:pt x="93" y="25"/>
                  <a:pt x="103" y="19"/>
                  <a:pt x="115" y="14"/>
                </a:cubicBezTo>
                <a:cubicBezTo>
                  <a:pt x="126" y="10"/>
                  <a:pt x="138" y="6"/>
                  <a:pt x="149" y="4"/>
                </a:cubicBezTo>
                <a:cubicBezTo>
                  <a:pt x="161" y="1"/>
                  <a:pt x="174" y="0"/>
                  <a:pt x="186" y="0"/>
                </a:cubicBezTo>
                <a:lnTo>
                  <a:pt x="6501" y="0"/>
                </a:lnTo>
                <a:cubicBezTo>
                  <a:pt x="6513" y="0"/>
                  <a:pt x="6525" y="1"/>
                  <a:pt x="6537" y="4"/>
                </a:cubicBezTo>
                <a:cubicBezTo>
                  <a:pt x="6549" y="6"/>
                  <a:pt x="6560" y="10"/>
                  <a:pt x="6572" y="14"/>
                </a:cubicBezTo>
                <a:cubicBezTo>
                  <a:pt x="6583" y="19"/>
                  <a:pt x="6594" y="25"/>
                  <a:pt x="6604" y="31"/>
                </a:cubicBezTo>
                <a:cubicBezTo>
                  <a:pt x="6614" y="38"/>
                  <a:pt x="6623" y="46"/>
                  <a:pt x="6632" y="55"/>
                </a:cubicBezTo>
                <a:cubicBezTo>
                  <a:pt x="6641" y="63"/>
                  <a:pt x="6648" y="73"/>
                  <a:pt x="6655" y="83"/>
                </a:cubicBezTo>
                <a:cubicBezTo>
                  <a:pt x="6662" y="93"/>
                  <a:pt x="6668" y="103"/>
                  <a:pt x="6672" y="115"/>
                </a:cubicBezTo>
                <a:cubicBezTo>
                  <a:pt x="6677" y="126"/>
                  <a:pt x="6680" y="138"/>
                  <a:pt x="6683" y="150"/>
                </a:cubicBezTo>
                <a:cubicBezTo>
                  <a:pt x="6685" y="162"/>
                  <a:pt x="6686" y="174"/>
                  <a:pt x="6686" y="186"/>
                </a:cubicBezTo>
                <a:lnTo>
                  <a:pt x="6686" y="2555"/>
                </a:lnTo>
                <a:cubicBezTo>
                  <a:pt x="6686" y="2567"/>
                  <a:pt x="6685" y="2579"/>
                  <a:pt x="6683" y="2591"/>
                </a:cubicBezTo>
                <a:cubicBezTo>
                  <a:pt x="6680" y="2603"/>
                  <a:pt x="6677" y="2614"/>
                  <a:pt x="6672" y="2626"/>
                </a:cubicBezTo>
                <a:cubicBezTo>
                  <a:pt x="6668" y="2637"/>
                  <a:pt x="6662" y="2648"/>
                  <a:pt x="6655" y="2658"/>
                </a:cubicBezTo>
                <a:cubicBezTo>
                  <a:pt x="6648" y="2668"/>
                  <a:pt x="6641" y="2677"/>
                  <a:pt x="6632" y="2686"/>
                </a:cubicBezTo>
                <a:cubicBezTo>
                  <a:pt x="6623" y="2694"/>
                  <a:pt x="6614" y="2702"/>
                  <a:pt x="6604" y="2709"/>
                </a:cubicBezTo>
                <a:cubicBezTo>
                  <a:pt x="6594" y="2716"/>
                  <a:pt x="6583" y="2721"/>
                  <a:pt x="6572" y="2726"/>
                </a:cubicBezTo>
                <a:cubicBezTo>
                  <a:pt x="6560" y="2731"/>
                  <a:pt x="6549" y="2734"/>
                  <a:pt x="6537" y="2737"/>
                </a:cubicBezTo>
                <a:cubicBezTo>
                  <a:pt x="6525" y="2739"/>
                  <a:pt x="6513" y="2740"/>
                  <a:pt x="6501" y="2740"/>
                </a:cubicBezTo>
                <a:lnTo>
                  <a:pt x="186" y="2740"/>
                </a:lnTo>
                <a:cubicBezTo>
                  <a:pt x="174" y="2740"/>
                  <a:pt x="161" y="2739"/>
                  <a:pt x="149" y="2737"/>
                </a:cubicBezTo>
                <a:cubicBezTo>
                  <a:pt x="138" y="2734"/>
                  <a:pt x="126" y="2731"/>
                  <a:pt x="115" y="2726"/>
                </a:cubicBezTo>
                <a:cubicBezTo>
                  <a:pt x="103" y="2721"/>
                  <a:pt x="93" y="2716"/>
                  <a:pt x="83" y="2709"/>
                </a:cubicBezTo>
                <a:cubicBezTo>
                  <a:pt x="72" y="2702"/>
                  <a:pt x="63" y="2694"/>
                  <a:pt x="54" y="2686"/>
                </a:cubicBezTo>
                <a:cubicBezTo>
                  <a:pt x="46" y="2677"/>
                  <a:pt x="38" y="2668"/>
                  <a:pt x="31" y="2658"/>
                </a:cubicBezTo>
                <a:cubicBezTo>
                  <a:pt x="25" y="2648"/>
                  <a:pt x="19" y="2637"/>
                  <a:pt x="14" y="2626"/>
                </a:cubicBezTo>
                <a:cubicBezTo>
                  <a:pt x="9" y="2614"/>
                  <a:pt x="6" y="2603"/>
                  <a:pt x="4" y="2591"/>
                </a:cubicBezTo>
                <a:cubicBezTo>
                  <a:pt x="1" y="2579"/>
                  <a:pt x="0" y="2567"/>
                  <a:pt x="0" y="2555"/>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1186" name="图片 1185"/>
          <p:cNvPicPr/>
          <p:nvPr/>
        </p:nvPicPr>
        <p:blipFill>
          <a:blip r:embed="rId8"/>
          <a:stretch>
            <a:fillRect/>
          </a:stretch>
        </p:blipFill>
        <p:spPr>
          <a:xfrm>
            <a:off x="1445760" y="3945270"/>
            <a:ext cx="191880" cy="250200"/>
          </a:xfrm>
          <a:prstGeom prst="rect">
            <a:avLst/>
          </a:prstGeom>
          <a:noFill/>
          <a:ln w="0">
            <a:noFill/>
          </a:ln>
        </p:spPr>
      </p:pic>
      <p:sp>
        <p:nvSpPr>
          <p:cNvPr id="1187" name="文本框 1186"/>
          <p:cNvSpPr txBox="1"/>
          <p:nvPr/>
        </p:nvSpPr>
        <p:spPr>
          <a:xfrm>
            <a:off x="1128240" y="3458550"/>
            <a:ext cx="1174320" cy="212400"/>
          </a:xfrm>
          <a:prstGeom prst="rect">
            <a:avLst/>
          </a:prstGeom>
          <a:noFill/>
          <a:ln w="0">
            <a:noFill/>
          </a:ln>
        </p:spPr>
        <p:txBody>
          <a:bodyPr wrap="none" lIns="0" tIns="0" rIns="0" bIns="0" anchor="t">
            <a:spAutoFit/>
          </a:bodyPr>
          <a:lstStyle/>
          <a:p>
            <a:r>
              <a:rPr lang="zh-CN" sz="1320" b="0" u="none" strike="noStrike">
                <a:solidFill>
                  <a:srgbClr val="BFDBFE"/>
                </a:solidFill>
                <a:effectLst/>
                <a:uFillTx/>
                <a:latin typeface="WenQuanYiZenHei"/>
                <a:ea typeface="WenQuanYiZenHei"/>
              </a:rPr>
              <a:t>中的运算符分类</a:t>
            </a:r>
            <a:endParaRPr lang="en-US" sz="1320" b="0" u="none" strike="noStrike">
              <a:solidFill>
                <a:srgbClr val="000000"/>
              </a:solidFill>
              <a:effectLst/>
              <a:uFillTx/>
              <a:latin typeface="Times New Roman" panose="02020603050405020304"/>
            </a:endParaRPr>
          </a:p>
        </p:txBody>
      </p:sp>
      <p:sp>
        <p:nvSpPr>
          <p:cNvPr id="1188" name="文本框 1187"/>
          <p:cNvSpPr txBox="1"/>
          <p:nvPr/>
        </p:nvSpPr>
        <p:spPr>
          <a:xfrm>
            <a:off x="1203480" y="4276110"/>
            <a:ext cx="6714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算术运算符</a:t>
            </a:r>
            <a:endParaRPr lang="en-US" sz="1050" b="0" u="none" strike="noStrike">
              <a:solidFill>
                <a:srgbClr val="000000"/>
              </a:solidFill>
              <a:effectLst/>
              <a:uFillTx/>
              <a:latin typeface="Times New Roman" panose="02020603050405020304"/>
            </a:endParaRPr>
          </a:p>
        </p:txBody>
      </p:sp>
      <p:sp>
        <p:nvSpPr>
          <p:cNvPr id="1189" name="任意多边形: 形状 1188"/>
          <p:cNvSpPr/>
          <p:nvPr/>
        </p:nvSpPr>
        <p:spPr>
          <a:xfrm>
            <a:off x="2874600" y="3811350"/>
            <a:ext cx="2406960" cy="986400"/>
          </a:xfrm>
          <a:custGeom>
            <a:avLst/>
            <a:gdLst/>
            <a:ahLst/>
            <a:cxnLst/>
            <a:rect l="0" t="0" r="r" b="b"/>
            <a:pathLst>
              <a:path w="6686" h="2740">
                <a:moveTo>
                  <a:pt x="0" y="2555"/>
                </a:moveTo>
                <a:lnTo>
                  <a:pt x="0" y="186"/>
                </a:lnTo>
                <a:cubicBezTo>
                  <a:pt x="0" y="174"/>
                  <a:pt x="1" y="162"/>
                  <a:pt x="3" y="150"/>
                </a:cubicBezTo>
                <a:cubicBezTo>
                  <a:pt x="6" y="138"/>
                  <a:pt x="9" y="126"/>
                  <a:pt x="14" y="115"/>
                </a:cubicBezTo>
                <a:cubicBezTo>
                  <a:pt x="19" y="103"/>
                  <a:pt x="24" y="93"/>
                  <a:pt x="31" y="83"/>
                </a:cubicBezTo>
                <a:cubicBezTo>
                  <a:pt x="38" y="73"/>
                  <a:pt x="46" y="63"/>
                  <a:pt x="54" y="55"/>
                </a:cubicBezTo>
                <a:cubicBezTo>
                  <a:pt x="63" y="46"/>
                  <a:pt x="72" y="38"/>
                  <a:pt x="82" y="31"/>
                </a:cubicBezTo>
                <a:cubicBezTo>
                  <a:pt x="92" y="25"/>
                  <a:pt x="103" y="19"/>
                  <a:pt x="114" y="14"/>
                </a:cubicBezTo>
                <a:cubicBezTo>
                  <a:pt x="126" y="10"/>
                  <a:pt x="137" y="6"/>
                  <a:pt x="149" y="4"/>
                </a:cubicBezTo>
                <a:cubicBezTo>
                  <a:pt x="161" y="1"/>
                  <a:pt x="173" y="0"/>
                  <a:pt x="185" y="0"/>
                </a:cubicBezTo>
                <a:lnTo>
                  <a:pt x="6500" y="0"/>
                </a:lnTo>
                <a:cubicBezTo>
                  <a:pt x="6513" y="0"/>
                  <a:pt x="6525" y="1"/>
                  <a:pt x="6537" y="4"/>
                </a:cubicBezTo>
                <a:cubicBezTo>
                  <a:pt x="6549" y="6"/>
                  <a:pt x="6560" y="10"/>
                  <a:pt x="6572" y="14"/>
                </a:cubicBezTo>
                <a:cubicBezTo>
                  <a:pt x="6583" y="19"/>
                  <a:pt x="6593" y="25"/>
                  <a:pt x="6604" y="31"/>
                </a:cubicBezTo>
                <a:cubicBezTo>
                  <a:pt x="6614" y="38"/>
                  <a:pt x="6623" y="46"/>
                  <a:pt x="6632" y="55"/>
                </a:cubicBezTo>
                <a:cubicBezTo>
                  <a:pt x="6640" y="63"/>
                  <a:pt x="6648" y="73"/>
                  <a:pt x="6655" y="83"/>
                </a:cubicBezTo>
                <a:cubicBezTo>
                  <a:pt x="6662" y="93"/>
                  <a:pt x="6667" y="103"/>
                  <a:pt x="6672" y="115"/>
                </a:cubicBezTo>
                <a:cubicBezTo>
                  <a:pt x="6677" y="126"/>
                  <a:pt x="6680" y="138"/>
                  <a:pt x="6683" y="150"/>
                </a:cubicBezTo>
                <a:cubicBezTo>
                  <a:pt x="6685" y="162"/>
                  <a:pt x="6686" y="174"/>
                  <a:pt x="6686" y="186"/>
                </a:cubicBezTo>
                <a:lnTo>
                  <a:pt x="6686" y="2555"/>
                </a:lnTo>
                <a:cubicBezTo>
                  <a:pt x="6686" y="2567"/>
                  <a:pt x="6685" y="2579"/>
                  <a:pt x="6683" y="2591"/>
                </a:cubicBezTo>
                <a:cubicBezTo>
                  <a:pt x="6680" y="2603"/>
                  <a:pt x="6677" y="2614"/>
                  <a:pt x="6672" y="2626"/>
                </a:cubicBezTo>
                <a:cubicBezTo>
                  <a:pt x="6667" y="2637"/>
                  <a:pt x="6662" y="2648"/>
                  <a:pt x="6655" y="2658"/>
                </a:cubicBezTo>
                <a:cubicBezTo>
                  <a:pt x="6648" y="2668"/>
                  <a:pt x="6640" y="2677"/>
                  <a:pt x="6632" y="2686"/>
                </a:cubicBezTo>
                <a:cubicBezTo>
                  <a:pt x="6623" y="2694"/>
                  <a:pt x="6614" y="2702"/>
                  <a:pt x="6604" y="2709"/>
                </a:cubicBezTo>
                <a:cubicBezTo>
                  <a:pt x="6593" y="2716"/>
                  <a:pt x="6583" y="2721"/>
                  <a:pt x="6572" y="2726"/>
                </a:cubicBezTo>
                <a:cubicBezTo>
                  <a:pt x="6560" y="2731"/>
                  <a:pt x="6549" y="2734"/>
                  <a:pt x="6537" y="2737"/>
                </a:cubicBezTo>
                <a:cubicBezTo>
                  <a:pt x="6525" y="2739"/>
                  <a:pt x="6513" y="2740"/>
                  <a:pt x="6500" y="2740"/>
                </a:cubicBezTo>
                <a:lnTo>
                  <a:pt x="185" y="2740"/>
                </a:lnTo>
                <a:cubicBezTo>
                  <a:pt x="173" y="2740"/>
                  <a:pt x="161" y="2739"/>
                  <a:pt x="149" y="2737"/>
                </a:cubicBezTo>
                <a:cubicBezTo>
                  <a:pt x="137" y="2734"/>
                  <a:pt x="126" y="2731"/>
                  <a:pt x="114" y="2726"/>
                </a:cubicBezTo>
                <a:cubicBezTo>
                  <a:pt x="103" y="2721"/>
                  <a:pt x="92" y="2716"/>
                  <a:pt x="82" y="2709"/>
                </a:cubicBezTo>
                <a:cubicBezTo>
                  <a:pt x="72" y="2702"/>
                  <a:pt x="63" y="2694"/>
                  <a:pt x="54" y="2686"/>
                </a:cubicBezTo>
                <a:cubicBezTo>
                  <a:pt x="46" y="2677"/>
                  <a:pt x="38" y="2668"/>
                  <a:pt x="31" y="2658"/>
                </a:cubicBezTo>
                <a:cubicBezTo>
                  <a:pt x="24" y="2648"/>
                  <a:pt x="19" y="2637"/>
                  <a:pt x="14" y="2626"/>
                </a:cubicBezTo>
                <a:cubicBezTo>
                  <a:pt x="9" y="2614"/>
                  <a:pt x="6" y="2603"/>
                  <a:pt x="3" y="2591"/>
                </a:cubicBezTo>
                <a:cubicBezTo>
                  <a:pt x="1" y="2579"/>
                  <a:pt x="0" y="2567"/>
                  <a:pt x="0" y="2555"/>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1190" name="图片 1189"/>
          <p:cNvPicPr/>
          <p:nvPr/>
        </p:nvPicPr>
        <p:blipFill>
          <a:blip r:embed="rId9"/>
          <a:stretch>
            <a:fillRect/>
          </a:stretch>
        </p:blipFill>
        <p:spPr>
          <a:xfrm>
            <a:off x="3969360" y="3945270"/>
            <a:ext cx="217080" cy="250200"/>
          </a:xfrm>
          <a:prstGeom prst="rect">
            <a:avLst/>
          </a:prstGeom>
          <a:noFill/>
          <a:ln w="0">
            <a:noFill/>
          </a:ln>
        </p:spPr>
      </p:pic>
      <p:sp>
        <p:nvSpPr>
          <p:cNvPr id="1191" name="文本框 1190"/>
          <p:cNvSpPr txBox="1"/>
          <p:nvPr/>
        </p:nvSpPr>
        <p:spPr>
          <a:xfrm>
            <a:off x="1011240" y="4509390"/>
            <a:ext cx="1056960" cy="14832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WenQuanYiZenHei"/>
                <a:ea typeface="WenQuanYiZenHei"/>
              </a:rPr>
              <a:t>进行基本的数学运算</a:t>
            </a:r>
            <a:endParaRPr lang="en-US" sz="920" b="0" u="none" strike="noStrike">
              <a:solidFill>
                <a:srgbClr val="000000"/>
              </a:solidFill>
              <a:effectLst/>
              <a:uFillTx/>
              <a:latin typeface="Times New Roman" panose="02020603050405020304"/>
            </a:endParaRPr>
          </a:p>
        </p:txBody>
      </p:sp>
      <p:sp>
        <p:nvSpPr>
          <p:cNvPr id="1192" name="文本框 1191"/>
          <p:cNvSpPr txBox="1"/>
          <p:nvPr/>
        </p:nvSpPr>
        <p:spPr>
          <a:xfrm>
            <a:off x="3743640" y="4276110"/>
            <a:ext cx="6714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比较运算符</a:t>
            </a:r>
            <a:endParaRPr lang="en-US" sz="1050" b="0" u="none" strike="noStrike">
              <a:solidFill>
                <a:srgbClr val="000000"/>
              </a:solidFill>
              <a:effectLst/>
              <a:uFillTx/>
              <a:latin typeface="Times New Roman" panose="02020603050405020304"/>
            </a:endParaRPr>
          </a:p>
        </p:txBody>
      </p:sp>
      <p:sp>
        <p:nvSpPr>
          <p:cNvPr id="1193" name="任意多边形: 形状 1192"/>
          <p:cNvSpPr/>
          <p:nvPr/>
        </p:nvSpPr>
        <p:spPr>
          <a:xfrm>
            <a:off x="5415120" y="3811350"/>
            <a:ext cx="2406960" cy="986400"/>
          </a:xfrm>
          <a:custGeom>
            <a:avLst/>
            <a:gdLst/>
            <a:ahLst/>
            <a:cxnLst/>
            <a:rect l="0" t="0" r="r" b="b"/>
            <a:pathLst>
              <a:path w="6686" h="2740">
                <a:moveTo>
                  <a:pt x="0" y="2555"/>
                </a:moveTo>
                <a:lnTo>
                  <a:pt x="0" y="186"/>
                </a:lnTo>
                <a:cubicBezTo>
                  <a:pt x="0" y="174"/>
                  <a:pt x="1" y="162"/>
                  <a:pt x="3" y="150"/>
                </a:cubicBezTo>
                <a:cubicBezTo>
                  <a:pt x="6" y="138"/>
                  <a:pt x="9" y="126"/>
                  <a:pt x="14" y="115"/>
                </a:cubicBezTo>
                <a:cubicBezTo>
                  <a:pt x="18" y="103"/>
                  <a:pt x="24" y="93"/>
                  <a:pt x="31" y="83"/>
                </a:cubicBezTo>
                <a:cubicBezTo>
                  <a:pt x="38" y="73"/>
                  <a:pt x="45" y="63"/>
                  <a:pt x="54" y="55"/>
                </a:cubicBezTo>
                <a:cubicBezTo>
                  <a:pt x="63" y="46"/>
                  <a:pt x="72" y="38"/>
                  <a:pt x="82" y="31"/>
                </a:cubicBezTo>
                <a:cubicBezTo>
                  <a:pt x="92" y="25"/>
                  <a:pt x="103" y="19"/>
                  <a:pt x="114" y="14"/>
                </a:cubicBezTo>
                <a:cubicBezTo>
                  <a:pt x="125" y="10"/>
                  <a:pt x="137" y="6"/>
                  <a:pt x="149" y="4"/>
                </a:cubicBezTo>
                <a:cubicBezTo>
                  <a:pt x="161" y="1"/>
                  <a:pt x="173" y="0"/>
                  <a:pt x="185" y="0"/>
                </a:cubicBezTo>
                <a:lnTo>
                  <a:pt x="6500" y="0"/>
                </a:lnTo>
                <a:cubicBezTo>
                  <a:pt x="6512" y="0"/>
                  <a:pt x="6524" y="1"/>
                  <a:pt x="6536" y="4"/>
                </a:cubicBezTo>
                <a:cubicBezTo>
                  <a:pt x="6548" y="6"/>
                  <a:pt x="6560" y="10"/>
                  <a:pt x="6571" y="14"/>
                </a:cubicBezTo>
                <a:cubicBezTo>
                  <a:pt x="6583" y="19"/>
                  <a:pt x="6593" y="25"/>
                  <a:pt x="6603" y="31"/>
                </a:cubicBezTo>
                <a:cubicBezTo>
                  <a:pt x="6614" y="38"/>
                  <a:pt x="6623" y="46"/>
                  <a:pt x="6632" y="55"/>
                </a:cubicBezTo>
                <a:cubicBezTo>
                  <a:pt x="6640" y="63"/>
                  <a:pt x="6648" y="73"/>
                  <a:pt x="6655" y="83"/>
                </a:cubicBezTo>
                <a:cubicBezTo>
                  <a:pt x="6661" y="93"/>
                  <a:pt x="6667" y="103"/>
                  <a:pt x="6672" y="115"/>
                </a:cubicBezTo>
                <a:cubicBezTo>
                  <a:pt x="6676" y="126"/>
                  <a:pt x="6680" y="138"/>
                  <a:pt x="6682" y="150"/>
                </a:cubicBezTo>
                <a:cubicBezTo>
                  <a:pt x="6685" y="162"/>
                  <a:pt x="6686" y="174"/>
                  <a:pt x="6686" y="186"/>
                </a:cubicBezTo>
                <a:lnTo>
                  <a:pt x="6686" y="2555"/>
                </a:lnTo>
                <a:cubicBezTo>
                  <a:pt x="6686" y="2567"/>
                  <a:pt x="6685" y="2579"/>
                  <a:pt x="6682" y="2591"/>
                </a:cubicBezTo>
                <a:cubicBezTo>
                  <a:pt x="6680" y="2603"/>
                  <a:pt x="6676" y="2614"/>
                  <a:pt x="6672" y="2626"/>
                </a:cubicBezTo>
                <a:cubicBezTo>
                  <a:pt x="6667" y="2637"/>
                  <a:pt x="6661" y="2648"/>
                  <a:pt x="6655" y="2658"/>
                </a:cubicBezTo>
                <a:cubicBezTo>
                  <a:pt x="6648" y="2668"/>
                  <a:pt x="6640" y="2677"/>
                  <a:pt x="6632" y="2686"/>
                </a:cubicBezTo>
                <a:cubicBezTo>
                  <a:pt x="6623" y="2694"/>
                  <a:pt x="6614" y="2702"/>
                  <a:pt x="6603" y="2709"/>
                </a:cubicBezTo>
                <a:cubicBezTo>
                  <a:pt x="6593" y="2716"/>
                  <a:pt x="6583" y="2721"/>
                  <a:pt x="6571" y="2726"/>
                </a:cubicBezTo>
                <a:cubicBezTo>
                  <a:pt x="6560" y="2731"/>
                  <a:pt x="6548" y="2734"/>
                  <a:pt x="6536" y="2737"/>
                </a:cubicBezTo>
                <a:cubicBezTo>
                  <a:pt x="6524" y="2739"/>
                  <a:pt x="6512" y="2740"/>
                  <a:pt x="6500" y="2740"/>
                </a:cubicBezTo>
                <a:lnTo>
                  <a:pt x="185" y="2740"/>
                </a:lnTo>
                <a:cubicBezTo>
                  <a:pt x="173" y="2740"/>
                  <a:pt x="161" y="2739"/>
                  <a:pt x="149" y="2737"/>
                </a:cubicBezTo>
                <a:cubicBezTo>
                  <a:pt x="137" y="2734"/>
                  <a:pt x="125" y="2731"/>
                  <a:pt x="114" y="2726"/>
                </a:cubicBezTo>
                <a:cubicBezTo>
                  <a:pt x="103" y="2721"/>
                  <a:pt x="92" y="2716"/>
                  <a:pt x="82" y="2709"/>
                </a:cubicBezTo>
                <a:cubicBezTo>
                  <a:pt x="72" y="2702"/>
                  <a:pt x="63" y="2694"/>
                  <a:pt x="54" y="2686"/>
                </a:cubicBezTo>
                <a:cubicBezTo>
                  <a:pt x="45" y="2677"/>
                  <a:pt x="38" y="2668"/>
                  <a:pt x="31" y="2658"/>
                </a:cubicBezTo>
                <a:cubicBezTo>
                  <a:pt x="24" y="2648"/>
                  <a:pt x="18" y="2637"/>
                  <a:pt x="14" y="2626"/>
                </a:cubicBezTo>
                <a:cubicBezTo>
                  <a:pt x="9" y="2614"/>
                  <a:pt x="6" y="2603"/>
                  <a:pt x="3" y="2591"/>
                </a:cubicBezTo>
                <a:cubicBezTo>
                  <a:pt x="1" y="2579"/>
                  <a:pt x="0" y="2567"/>
                  <a:pt x="0" y="2555"/>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1194" name="图片 1193"/>
          <p:cNvPicPr/>
          <p:nvPr/>
        </p:nvPicPr>
        <p:blipFill>
          <a:blip r:embed="rId10"/>
          <a:stretch>
            <a:fillRect/>
          </a:stretch>
        </p:blipFill>
        <p:spPr>
          <a:xfrm>
            <a:off x="6509880" y="3945270"/>
            <a:ext cx="217080" cy="250200"/>
          </a:xfrm>
          <a:prstGeom prst="rect">
            <a:avLst/>
          </a:prstGeom>
          <a:noFill/>
          <a:ln w="0">
            <a:noFill/>
          </a:ln>
        </p:spPr>
      </p:pic>
      <p:sp>
        <p:nvSpPr>
          <p:cNvPr id="1195" name="文本框 1194"/>
          <p:cNvSpPr txBox="1"/>
          <p:nvPr/>
        </p:nvSpPr>
        <p:spPr>
          <a:xfrm>
            <a:off x="3493080" y="4509390"/>
            <a:ext cx="1174320" cy="14832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WenQuanYiZenHei"/>
                <a:ea typeface="WenQuanYiZenHei"/>
              </a:rPr>
              <a:t>比较两个值的大小关系</a:t>
            </a:r>
            <a:endParaRPr lang="en-US" sz="920" b="0" u="none" strike="noStrike">
              <a:solidFill>
                <a:srgbClr val="000000"/>
              </a:solidFill>
              <a:effectLst/>
              <a:uFillTx/>
              <a:latin typeface="Times New Roman" panose="02020603050405020304"/>
            </a:endParaRPr>
          </a:p>
        </p:txBody>
      </p:sp>
      <p:sp>
        <p:nvSpPr>
          <p:cNvPr id="1196" name="文本框 1195"/>
          <p:cNvSpPr txBox="1"/>
          <p:nvPr/>
        </p:nvSpPr>
        <p:spPr>
          <a:xfrm>
            <a:off x="6284160" y="4276110"/>
            <a:ext cx="6714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赋值运算符</a:t>
            </a:r>
            <a:endParaRPr lang="en-US" sz="1050" b="0" u="none" strike="noStrike">
              <a:solidFill>
                <a:srgbClr val="000000"/>
              </a:solidFill>
              <a:effectLst/>
              <a:uFillTx/>
              <a:latin typeface="Times New Roman" panose="02020603050405020304"/>
            </a:endParaRPr>
          </a:p>
        </p:txBody>
      </p:sp>
      <p:sp>
        <p:nvSpPr>
          <p:cNvPr id="1197" name="任意多边形: 形状 1196"/>
          <p:cNvSpPr/>
          <p:nvPr/>
        </p:nvSpPr>
        <p:spPr>
          <a:xfrm>
            <a:off x="7955280" y="3811350"/>
            <a:ext cx="2407320" cy="986400"/>
          </a:xfrm>
          <a:custGeom>
            <a:avLst/>
            <a:gdLst/>
            <a:ahLst/>
            <a:cxnLst/>
            <a:rect l="0" t="0" r="r" b="b"/>
            <a:pathLst>
              <a:path w="6687" h="2740">
                <a:moveTo>
                  <a:pt x="0" y="2555"/>
                </a:moveTo>
                <a:lnTo>
                  <a:pt x="0" y="186"/>
                </a:lnTo>
                <a:cubicBezTo>
                  <a:pt x="0" y="174"/>
                  <a:pt x="2" y="162"/>
                  <a:pt x="4" y="150"/>
                </a:cubicBezTo>
                <a:cubicBezTo>
                  <a:pt x="6" y="138"/>
                  <a:pt x="10" y="126"/>
                  <a:pt x="14" y="115"/>
                </a:cubicBezTo>
                <a:cubicBezTo>
                  <a:pt x="19" y="103"/>
                  <a:pt x="25" y="93"/>
                  <a:pt x="32" y="83"/>
                </a:cubicBezTo>
                <a:cubicBezTo>
                  <a:pt x="38" y="73"/>
                  <a:pt x="46" y="63"/>
                  <a:pt x="55" y="55"/>
                </a:cubicBezTo>
                <a:cubicBezTo>
                  <a:pt x="63" y="46"/>
                  <a:pt x="73" y="38"/>
                  <a:pt x="83" y="31"/>
                </a:cubicBezTo>
                <a:cubicBezTo>
                  <a:pt x="93" y="25"/>
                  <a:pt x="104" y="19"/>
                  <a:pt x="115" y="14"/>
                </a:cubicBezTo>
                <a:cubicBezTo>
                  <a:pt x="126" y="10"/>
                  <a:pt x="138" y="6"/>
                  <a:pt x="150" y="4"/>
                </a:cubicBezTo>
                <a:cubicBezTo>
                  <a:pt x="162" y="1"/>
                  <a:pt x="174" y="0"/>
                  <a:pt x="186" y="0"/>
                </a:cubicBezTo>
                <a:lnTo>
                  <a:pt x="6501" y="0"/>
                </a:lnTo>
                <a:cubicBezTo>
                  <a:pt x="6513" y="0"/>
                  <a:pt x="6525" y="1"/>
                  <a:pt x="6537" y="4"/>
                </a:cubicBezTo>
                <a:cubicBezTo>
                  <a:pt x="6549" y="6"/>
                  <a:pt x="6561" y="10"/>
                  <a:pt x="6572" y="14"/>
                </a:cubicBezTo>
                <a:cubicBezTo>
                  <a:pt x="6583" y="19"/>
                  <a:pt x="6594" y="25"/>
                  <a:pt x="6604" y="31"/>
                </a:cubicBezTo>
                <a:cubicBezTo>
                  <a:pt x="6614" y="38"/>
                  <a:pt x="6624" y="46"/>
                  <a:pt x="6632" y="55"/>
                </a:cubicBezTo>
                <a:cubicBezTo>
                  <a:pt x="6641" y="63"/>
                  <a:pt x="6649" y="73"/>
                  <a:pt x="6655" y="83"/>
                </a:cubicBezTo>
                <a:cubicBezTo>
                  <a:pt x="6662" y="93"/>
                  <a:pt x="6668" y="103"/>
                  <a:pt x="6673" y="115"/>
                </a:cubicBezTo>
                <a:cubicBezTo>
                  <a:pt x="6677" y="126"/>
                  <a:pt x="6681" y="138"/>
                  <a:pt x="6683" y="150"/>
                </a:cubicBezTo>
                <a:cubicBezTo>
                  <a:pt x="6685" y="162"/>
                  <a:pt x="6687" y="174"/>
                  <a:pt x="6687" y="186"/>
                </a:cubicBezTo>
                <a:lnTo>
                  <a:pt x="6687" y="2555"/>
                </a:lnTo>
                <a:cubicBezTo>
                  <a:pt x="6687" y="2567"/>
                  <a:pt x="6685" y="2579"/>
                  <a:pt x="6683" y="2591"/>
                </a:cubicBezTo>
                <a:cubicBezTo>
                  <a:pt x="6681" y="2603"/>
                  <a:pt x="6677" y="2614"/>
                  <a:pt x="6673" y="2626"/>
                </a:cubicBezTo>
                <a:cubicBezTo>
                  <a:pt x="6668" y="2637"/>
                  <a:pt x="6662" y="2648"/>
                  <a:pt x="6655" y="2658"/>
                </a:cubicBezTo>
                <a:cubicBezTo>
                  <a:pt x="6649" y="2668"/>
                  <a:pt x="6641" y="2677"/>
                  <a:pt x="6632" y="2686"/>
                </a:cubicBezTo>
                <a:cubicBezTo>
                  <a:pt x="6624" y="2694"/>
                  <a:pt x="6614" y="2702"/>
                  <a:pt x="6604" y="2709"/>
                </a:cubicBezTo>
                <a:cubicBezTo>
                  <a:pt x="6594" y="2716"/>
                  <a:pt x="6583" y="2721"/>
                  <a:pt x="6572" y="2726"/>
                </a:cubicBezTo>
                <a:cubicBezTo>
                  <a:pt x="6561" y="2731"/>
                  <a:pt x="6549" y="2734"/>
                  <a:pt x="6537" y="2737"/>
                </a:cubicBezTo>
                <a:cubicBezTo>
                  <a:pt x="6525" y="2739"/>
                  <a:pt x="6513" y="2740"/>
                  <a:pt x="6501" y="2740"/>
                </a:cubicBezTo>
                <a:lnTo>
                  <a:pt x="186" y="2740"/>
                </a:lnTo>
                <a:cubicBezTo>
                  <a:pt x="174" y="2740"/>
                  <a:pt x="162" y="2739"/>
                  <a:pt x="150" y="2737"/>
                </a:cubicBezTo>
                <a:cubicBezTo>
                  <a:pt x="138" y="2734"/>
                  <a:pt x="126" y="2731"/>
                  <a:pt x="115" y="2726"/>
                </a:cubicBezTo>
                <a:cubicBezTo>
                  <a:pt x="104" y="2721"/>
                  <a:pt x="93" y="2716"/>
                  <a:pt x="83" y="2709"/>
                </a:cubicBezTo>
                <a:cubicBezTo>
                  <a:pt x="73" y="2702"/>
                  <a:pt x="63" y="2694"/>
                  <a:pt x="55" y="2686"/>
                </a:cubicBezTo>
                <a:cubicBezTo>
                  <a:pt x="46" y="2677"/>
                  <a:pt x="38" y="2668"/>
                  <a:pt x="32" y="2658"/>
                </a:cubicBezTo>
                <a:cubicBezTo>
                  <a:pt x="25" y="2648"/>
                  <a:pt x="19" y="2637"/>
                  <a:pt x="14" y="2626"/>
                </a:cubicBezTo>
                <a:cubicBezTo>
                  <a:pt x="10" y="2614"/>
                  <a:pt x="6" y="2603"/>
                  <a:pt x="4" y="2591"/>
                </a:cubicBezTo>
                <a:cubicBezTo>
                  <a:pt x="2" y="2579"/>
                  <a:pt x="0" y="2567"/>
                  <a:pt x="0" y="2555"/>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1198" name="图片 1197"/>
          <p:cNvPicPr/>
          <p:nvPr/>
        </p:nvPicPr>
        <p:blipFill>
          <a:blip r:embed="rId11"/>
          <a:stretch>
            <a:fillRect/>
          </a:stretch>
        </p:blipFill>
        <p:spPr>
          <a:xfrm>
            <a:off x="9050400" y="3945270"/>
            <a:ext cx="217080" cy="250200"/>
          </a:xfrm>
          <a:prstGeom prst="rect">
            <a:avLst/>
          </a:prstGeom>
          <a:noFill/>
          <a:ln w="0">
            <a:noFill/>
          </a:ln>
        </p:spPr>
      </p:pic>
      <p:sp>
        <p:nvSpPr>
          <p:cNvPr id="1199" name="文本框 1198"/>
          <p:cNvSpPr txBox="1"/>
          <p:nvPr/>
        </p:nvSpPr>
        <p:spPr>
          <a:xfrm>
            <a:off x="6091920" y="4509390"/>
            <a:ext cx="1056960" cy="14832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WenQuanYiZenHei"/>
                <a:ea typeface="WenQuanYiZenHei"/>
              </a:rPr>
              <a:t>给变量赋予特定的值</a:t>
            </a:r>
            <a:endParaRPr lang="en-US" sz="920" b="0" u="none" strike="noStrike">
              <a:solidFill>
                <a:srgbClr val="000000"/>
              </a:solidFill>
              <a:effectLst/>
              <a:uFillTx/>
              <a:latin typeface="Times New Roman" panose="02020603050405020304"/>
            </a:endParaRPr>
          </a:p>
        </p:txBody>
      </p:sp>
      <p:sp>
        <p:nvSpPr>
          <p:cNvPr id="1200" name="文本框 1199"/>
          <p:cNvSpPr txBox="1"/>
          <p:nvPr/>
        </p:nvSpPr>
        <p:spPr>
          <a:xfrm>
            <a:off x="8824680" y="4276110"/>
            <a:ext cx="6714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逻辑运算符</a:t>
            </a:r>
            <a:endParaRPr lang="en-US" sz="1050" b="0" u="none" strike="noStrike">
              <a:solidFill>
                <a:srgbClr val="000000"/>
              </a:solidFill>
              <a:effectLst/>
              <a:uFillTx/>
              <a:latin typeface="Times New Roman" panose="02020603050405020304"/>
            </a:endParaRPr>
          </a:p>
        </p:txBody>
      </p:sp>
      <p:sp>
        <p:nvSpPr>
          <p:cNvPr id="1201" name="任意多边形: 形状 1200"/>
          <p:cNvSpPr/>
          <p:nvPr/>
        </p:nvSpPr>
        <p:spPr>
          <a:xfrm>
            <a:off x="334080" y="4931310"/>
            <a:ext cx="3251160" cy="986400"/>
          </a:xfrm>
          <a:custGeom>
            <a:avLst/>
            <a:gdLst/>
            <a:ahLst/>
            <a:cxnLst/>
            <a:rect l="0" t="0" r="r" b="b"/>
            <a:pathLst>
              <a:path w="9031" h="2740">
                <a:moveTo>
                  <a:pt x="0" y="2554"/>
                </a:moveTo>
                <a:lnTo>
                  <a:pt x="0" y="185"/>
                </a:lnTo>
                <a:cubicBezTo>
                  <a:pt x="0" y="173"/>
                  <a:pt x="1" y="161"/>
                  <a:pt x="4" y="149"/>
                </a:cubicBezTo>
                <a:cubicBezTo>
                  <a:pt x="6" y="137"/>
                  <a:pt x="9" y="126"/>
                  <a:pt x="14" y="114"/>
                </a:cubicBezTo>
                <a:cubicBezTo>
                  <a:pt x="19" y="103"/>
                  <a:pt x="25" y="92"/>
                  <a:pt x="31" y="82"/>
                </a:cubicBezTo>
                <a:cubicBezTo>
                  <a:pt x="38" y="72"/>
                  <a:pt x="46" y="63"/>
                  <a:pt x="54" y="54"/>
                </a:cubicBezTo>
                <a:cubicBezTo>
                  <a:pt x="63" y="45"/>
                  <a:pt x="72" y="38"/>
                  <a:pt x="83" y="31"/>
                </a:cubicBezTo>
                <a:cubicBezTo>
                  <a:pt x="93" y="24"/>
                  <a:pt x="103" y="18"/>
                  <a:pt x="115" y="14"/>
                </a:cubicBezTo>
                <a:cubicBezTo>
                  <a:pt x="126" y="9"/>
                  <a:pt x="138" y="6"/>
                  <a:pt x="149" y="3"/>
                </a:cubicBezTo>
                <a:cubicBezTo>
                  <a:pt x="161" y="1"/>
                  <a:pt x="174" y="0"/>
                  <a:pt x="186" y="0"/>
                </a:cubicBezTo>
                <a:lnTo>
                  <a:pt x="8845" y="0"/>
                </a:lnTo>
                <a:cubicBezTo>
                  <a:pt x="8857" y="0"/>
                  <a:pt x="8869" y="1"/>
                  <a:pt x="8881" y="3"/>
                </a:cubicBezTo>
                <a:cubicBezTo>
                  <a:pt x="8893" y="6"/>
                  <a:pt x="8905" y="9"/>
                  <a:pt x="8916" y="14"/>
                </a:cubicBezTo>
                <a:cubicBezTo>
                  <a:pt x="8928" y="18"/>
                  <a:pt x="8938" y="24"/>
                  <a:pt x="8948" y="31"/>
                </a:cubicBezTo>
                <a:cubicBezTo>
                  <a:pt x="8959" y="38"/>
                  <a:pt x="8968" y="45"/>
                  <a:pt x="8977" y="54"/>
                </a:cubicBezTo>
                <a:cubicBezTo>
                  <a:pt x="8985" y="63"/>
                  <a:pt x="8993" y="72"/>
                  <a:pt x="9000" y="82"/>
                </a:cubicBezTo>
                <a:cubicBezTo>
                  <a:pt x="9006" y="92"/>
                  <a:pt x="9012" y="103"/>
                  <a:pt x="9017" y="114"/>
                </a:cubicBezTo>
                <a:cubicBezTo>
                  <a:pt x="9021" y="126"/>
                  <a:pt x="9025" y="137"/>
                  <a:pt x="9027" y="149"/>
                </a:cubicBezTo>
                <a:cubicBezTo>
                  <a:pt x="9030" y="161"/>
                  <a:pt x="9031" y="173"/>
                  <a:pt x="9031" y="185"/>
                </a:cubicBezTo>
                <a:lnTo>
                  <a:pt x="9031" y="2554"/>
                </a:lnTo>
                <a:cubicBezTo>
                  <a:pt x="9031" y="2566"/>
                  <a:pt x="9030" y="2578"/>
                  <a:pt x="9027" y="2590"/>
                </a:cubicBezTo>
                <a:cubicBezTo>
                  <a:pt x="9025" y="2602"/>
                  <a:pt x="9021" y="2614"/>
                  <a:pt x="9017" y="2625"/>
                </a:cubicBezTo>
                <a:cubicBezTo>
                  <a:pt x="9012" y="2636"/>
                  <a:pt x="9006" y="2647"/>
                  <a:pt x="9000" y="2657"/>
                </a:cubicBezTo>
                <a:cubicBezTo>
                  <a:pt x="8993" y="2667"/>
                  <a:pt x="8985" y="2677"/>
                  <a:pt x="8977" y="2685"/>
                </a:cubicBezTo>
                <a:cubicBezTo>
                  <a:pt x="8968" y="2694"/>
                  <a:pt x="8959" y="2702"/>
                  <a:pt x="8948" y="2709"/>
                </a:cubicBezTo>
                <a:cubicBezTo>
                  <a:pt x="8938" y="2715"/>
                  <a:pt x="8928" y="2721"/>
                  <a:pt x="8916" y="2726"/>
                </a:cubicBezTo>
                <a:cubicBezTo>
                  <a:pt x="8905" y="2730"/>
                  <a:pt x="8893" y="2734"/>
                  <a:pt x="8881" y="2736"/>
                </a:cubicBezTo>
                <a:cubicBezTo>
                  <a:pt x="8869" y="2739"/>
                  <a:pt x="8857" y="2740"/>
                  <a:pt x="8845" y="2740"/>
                </a:cubicBezTo>
                <a:lnTo>
                  <a:pt x="186" y="2740"/>
                </a:lnTo>
                <a:cubicBezTo>
                  <a:pt x="174" y="2740"/>
                  <a:pt x="161" y="2739"/>
                  <a:pt x="149" y="2736"/>
                </a:cubicBezTo>
                <a:cubicBezTo>
                  <a:pt x="138" y="2734"/>
                  <a:pt x="126" y="2730"/>
                  <a:pt x="115" y="2726"/>
                </a:cubicBezTo>
                <a:cubicBezTo>
                  <a:pt x="103" y="2721"/>
                  <a:pt x="93" y="2715"/>
                  <a:pt x="83" y="2709"/>
                </a:cubicBezTo>
                <a:cubicBezTo>
                  <a:pt x="72" y="2702"/>
                  <a:pt x="63" y="2694"/>
                  <a:pt x="54" y="2685"/>
                </a:cubicBezTo>
                <a:cubicBezTo>
                  <a:pt x="46" y="2677"/>
                  <a:pt x="38" y="2667"/>
                  <a:pt x="31" y="2657"/>
                </a:cubicBezTo>
                <a:cubicBezTo>
                  <a:pt x="25" y="2647"/>
                  <a:pt x="19" y="2636"/>
                  <a:pt x="14" y="2625"/>
                </a:cubicBezTo>
                <a:cubicBezTo>
                  <a:pt x="9" y="2614"/>
                  <a:pt x="6" y="2602"/>
                  <a:pt x="4" y="2590"/>
                </a:cubicBezTo>
                <a:cubicBezTo>
                  <a:pt x="1" y="2578"/>
                  <a:pt x="0" y="2566"/>
                  <a:pt x="0" y="2554"/>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1202" name="图片 1201"/>
          <p:cNvPicPr/>
          <p:nvPr/>
        </p:nvPicPr>
        <p:blipFill>
          <a:blip r:embed="rId12"/>
          <a:stretch>
            <a:fillRect/>
          </a:stretch>
        </p:blipFill>
        <p:spPr>
          <a:xfrm>
            <a:off x="1838520" y="5065230"/>
            <a:ext cx="250200" cy="250200"/>
          </a:xfrm>
          <a:prstGeom prst="rect">
            <a:avLst/>
          </a:prstGeom>
          <a:noFill/>
          <a:ln w="0">
            <a:noFill/>
          </a:ln>
        </p:spPr>
      </p:pic>
      <p:sp>
        <p:nvSpPr>
          <p:cNvPr id="1203" name="文本框 1202"/>
          <p:cNvSpPr txBox="1"/>
          <p:nvPr/>
        </p:nvSpPr>
        <p:spPr>
          <a:xfrm>
            <a:off x="8632440" y="4509390"/>
            <a:ext cx="1056960" cy="14832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WenQuanYiZenHei"/>
                <a:ea typeface="WenQuanYiZenHei"/>
              </a:rPr>
              <a:t>组合多个条件表达式</a:t>
            </a:r>
            <a:endParaRPr lang="en-US" sz="920" b="0" u="none" strike="noStrike">
              <a:solidFill>
                <a:srgbClr val="000000"/>
              </a:solidFill>
              <a:effectLst/>
              <a:uFillTx/>
              <a:latin typeface="Times New Roman" panose="02020603050405020304"/>
            </a:endParaRPr>
          </a:p>
        </p:txBody>
      </p:sp>
      <p:sp>
        <p:nvSpPr>
          <p:cNvPr id="1204" name="文本框 1203"/>
          <p:cNvSpPr txBox="1"/>
          <p:nvPr/>
        </p:nvSpPr>
        <p:spPr>
          <a:xfrm>
            <a:off x="1626840" y="5396070"/>
            <a:ext cx="6714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成员运算符</a:t>
            </a:r>
            <a:endParaRPr lang="en-US" sz="1050" b="0" u="none" strike="noStrike">
              <a:solidFill>
                <a:srgbClr val="000000"/>
              </a:solidFill>
              <a:effectLst/>
              <a:uFillTx/>
              <a:latin typeface="Times New Roman" panose="02020603050405020304"/>
            </a:endParaRPr>
          </a:p>
        </p:txBody>
      </p:sp>
      <p:sp>
        <p:nvSpPr>
          <p:cNvPr id="1205" name="任意多边形: 形状 1204"/>
          <p:cNvSpPr/>
          <p:nvPr/>
        </p:nvSpPr>
        <p:spPr>
          <a:xfrm>
            <a:off x="3718440" y="4931310"/>
            <a:ext cx="3259440" cy="986400"/>
          </a:xfrm>
          <a:custGeom>
            <a:avLst/>
            <a:gdLst/>
            <a:ahLst/>
            <a:cxnLst/>
            <a:rect l="0" t="0" r="r" b="b"/>
            <a:pathLst>
              <a:path w="9054" h="2740">
                <a:moveTo>
                  <a:pt x="0" y="2554"/>
                </a:moveTo>
                <a:lnTo>
                  <a:pt x="0" y="185"/>
                </a:lnTo>
                <a:cubicBezTo>
                  <a:pt x="0" y="173"/>
                  <a:pt x="1" y="161"/>
                  <a:pt x="4" y="149"/>
                </a:cubicBezTo>
                <a:cubicBezTo>
                  <a:pt x="6" y="137"/>
                  <a:pt x="10" y="126"/>
                  <a:pt x="14" y="114"/>
                </a:cubicBezTo>
                <a:cubicBezTo>
                  <a:pt x="19" y="103"/>
                  <a:pt x="25" y="92"/>
                  <a:pt x="32" y="82"/>
                </a:cubicBezTo>
                <a:cubicBezTo>
                  <a:pt x="38" y="72"/>
                  <a:pt x="46" y="63"/>
                  <a:pt x="55" y="54"/>
                </a:cubicBezTo>
                <a:cubicBezTo>
                  <a:pt x="63" y="45"/>
                  <a:pt x="73" y="38"/>
                  <a:pt x="83" y="31"/>
                </a:cubicBezTo>
                <a:cubicBezTo>
                  <a:pt x="93" y="24"/>
                  <a:pt x="104" y="18"/>
                  <a:pt x="115" y="14"/>
                </a:cubicBezTo>
                <a:cubicBezTo>
                  <a:pt x="126" y="9"/>
                  <a:pt x="138" y="6"/>
                  <a:pt x="150" y="3"/>
                </a:cubicBezTo>
                <a:cubicBezTo>
                  <a:pt x="162" y="1"/>
                  <a:pt x="174" y="0"/>
                  <a:pt x="186" y="0"/>
                </a:cubicBezTo>
                <a:lnTo>
                  <a:pt x="8869" y="0"/>
                </a:lnTo>
                <a:cubicBezTo>
                  <a:pt x="8881" y="0"/>
                  <a:pt x="8893" y="1"/>
                  <a:pt x="8905" y="3"/>
                </a:cubicBezTo>
                <a:cubicBezTo>
                  <a:pt x="8917" y="6"/>
                  <a:pt x="8928" y="9"/>
                  <a:pt x="8940" y="14"/>
                </a:cubicBezTo>
                <a:cubicBezTo>
                  <a:pt x="8951" y="18"/>
                  <a:pt x="8962" y="24"/>
                  <a:pt x="8972" y="31"/>
                </a:cubicBezTo>
                <a:cubicBezTo>
                  <a:pt x="8982" y="38"/>
                  <a:pt x="8991" y="45"/>
                  <a:pt x="9000" y="54"/>
                </a:cubicBezTo>
                <a:cubicBezTo>
                  <a:pt x="9009" y="63"/>
                  <a:pt x="9016" y="72"/>
                  <a:pt x="9023" y="82"/>
                </a:cubicBezTo>
                <a:cubicBezTo>
                  <a:pt x="9030" y="92"/>
                  <a:pt x="9036" y="103"/>
                  <a:pt x="9040" y="114"/>
                </a:cubicBezTo>
                <a:cubicBezTo>
                  <a:pt x="9045" y="126"/>
                  <a:pt x="9048" y="137"/>
                  <a:pt x="9051" y="149"/>
                </a:cubicBezTo>
                <a:cubicBezTo>
                  <a:pt x="9053" y="161"/>
                  <a:pt x="9054" y="173"/>
                  <a:pt x="9054" y="185"/>
                </a:cubicBezTo>
                <a:lnTo>
                  <a:pt x="9054" y="2554"/>
                </a:lnTo>
                <a:cubicBezTo>
                  <a:pt x="9054" y="2566"/>
                  <a:pt x="9053" y="2578"/>
                  <a:pt x="9051" y="2590"/>
                </a:cubicBezTo>
                <a:cubicBezTo>
                  <a:pt x="9048" y="2602"/>
                  <a:pt x="9045" y="2614"/>
                  <a:pt x="9040" y="2625"/>
                </a:cubicBezTo>
                <a:cubicBezTo>
                  <a:pt x="9036" y="2636"/>
                  <a:pt x="9030" y="2647"/>
                  <a:pt x="9023" y="2657"/>
                </a:cubicBezTo>
                <a:cubicBezTo>
                  <a:pt x="9016" y="2667"/>
                  <a:pt x="9009" y="2677"/>
                  <a:pt x="9000" y="2685"/>
                </a:cubicBezTo>
                <a:cubicBezTo>
                  <a:pt x="8991" y="2694"/>
                  <a:pt x="8982" y="2702"/>
                  <a:pt x="8972" y="2709"/>
                </a:cubicBezTo>
                <a:cubicBezTo>
                  <a:pt x="8962" y="2715"/>
                  <a:pt x="8951" y="2721"/>
                  <a:pt x="8940" y="2726"/>
                </a:cubicBezTo>
                <a:cubicBezTo>
                  <a:pt x="8928" y="2730"/>
                  <a:pt x="8917" y="2734"/>
                  <a:pt x="8905" y="2736"/>
                </a:cubicBezTo>
                <a:cubicBezTo>
                  <a:pt x="8893" y="2739"/>
                  <a:pt x="8881" y="2740"/>
                  <a:pt x="8869" y="2740"/>
                </a:cubicBezTo>
                <a:lnTo>
                  <a:pt x="186" y="2740"/>
                </a:lnTo>
                <a:cubicBezTo>
                  <a:pt x="174" y="2740"/>
                  <a:pt x="162" y="2739"/>
                  <a:pt x="150" y="2736"/>
                </a:cubicBezTo>
                <a:cubicBezTo>
                  <a:pt x="138" y="2734"/>
                  <a:pt x="126" y="2730"/>
                  <a:pt x="115" y="2726"/>
                </a:cubicBezTo>
                <a:cubicBezTo>
                  <a:pt x="104" y="2721"/>
                  <a:pt x="93" y="2715"/>
                  <a:pt x="83" y="2709"/>
                </a:cubicBezTo>
                <a:cubicBezTo>
                  <a:pt x="73" y="2702"/>
                  <a:pt x="63" y="2694"/>
                  <a:pt x="55" y="2685"/>
                </a:cubicBezTo>
                <a:cubicBezTo>
                  <a:pt x="46" y="2677"/>
                  <a:pt x="38" y="2667"/>
                  <a:pt x="32" y="2657"/>
                </a:cubicBezTo>
                <a:cubicBezTo>
                  <a:pt x="25" y="2647"/>
                  <a:pt x="19" y="2636"/>
                  <a:pt x="14" y="2625"/>
                </a:cubicBezTo>
                <a:cubicBezTo>
                  <a:pt x="10" y="2614"/>
                  <a:pt x="6" y="2602"/>
                  <a:pt x="4" y="2590"/>
                </a:cubicBezTo>
                <a:cubicBezTo>
                  <a:pt x="1" y="2578"/>
                  <a:pt x="0" y="2566"/>
                  <a:pt x="0" y="2554"/>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1206" name="图片 1205"/>
          <p:cNvPicPr/>
          <p:nvPr/>
        </p:nvPicPr>
        <p:blipFill>
          <a:blip r:embed="rId13"/>
          <a:stretch>
            <a:fillRect/>
          </a:stretch>
        </p:blipFill>
        <p:spPr>
          <a:xfrm>
            <a:off x="5222880" y="5065230"/>
            <a:ext cx="250200" cy="250200"/>
          </a:xfrm>
          <a:prstGeom prst="rect">
            <a:avLst/>
          </a:prstGeom>
          <a:noFill/>
          <a:ln w="0">
            <a:noFill/>
          </a:ln>
        </p:spPr>
      </p:pic>
      <p:sp>
        <p:nvSpPr>
          <p:cNvPr id="1207" name="文本框 1206"/>
          <p:cNvSpPr txBox="1"/>
          <p:nvPr/>
        </p:nvSpPr>
        <p:spPr>
          <a:xfrm>
            <a:off x="1258920" y="5629350"/>
            <a:ext cx="1409040" cy="14832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WenQuanYiZenHei"/>
                <a:ea typeface="WenQuanYiZenHei"/>
              </a:rPr>
              <a:t>测试序列中是否包含特定值</a:t>
            </a:r>
            <a:endParaRPr lang="en-US" sz="920" b="0" u="none" strike="noStrike">
              <a:solidFill>
                <a:srgbClr val="000000"/>
              </a:solidFill>
              <a:effectLst/>
              <a:uFillTx/>
              <a:latin typeface="Times New Roman" panose="02020603050405020304"/>
            </a:endParaRPr>
          </a:p>
        </p:txBody>
      </p:sp>
      <p:sp>
        <p:nvSpPr>
          <p:cNvPr id="1208" name="文本框 1207"/>
          <p:cNvSpPr txBox="1"/>
          <p:nvPr/>
        </p:nvSpPr>
        <p:spPr>
          <a:xfrm>
            <a:off x="5013720" y="5396070"/>
            <a:ext cx="6714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身份运算符</a:t>
            </a:r>
            <a:endParaRPr lang="en-US" sz="1050" b="0" u="none" strike="noStrike">
              <a:solidFill>
                <a:srgbClr val="000000"/>
              </a:solidFill>
              <a:effectLst/>
              <a:uFillTx/>
              <a:latin typeface="Times New Roman" panose="02020603050405020304"/>
            </a:endParaRPr>
          </a:p>
        </p:txBody>
      </p:sp>
      <p:sp>
        <p:nvSpPr>
          <p:cNvPr id="1209" name="任意多边形: 形状 1208"/>
          <p:cNvSpPr/>
          <p:nvPr/>
        </p:nvSpPr>
        <p:spPr>
          <a:xfrm>
            <a:off x="7111440" y="4931310"/>
            <a:ext cx="3251160" cy="986400"/>
          </a:xfrm>
          <a:custGeom>
            <a:avLst/>
            <a:gdLst/>
            <a:ahLst/>
            <a:cxnLst/>
            <a:rect l="0" t="0" r="r" b="b"/>
            <a:pathLst>
              <a:path w="9031" h="2740">
                <a:moveTo>
                  <a:pt x="0" y="2554"/>
                </a:moveTo>
                <a:lnTo>
                  <a:pt x="0" y="185"/>
                </a:lnTo>
                <a:cubicBezTo>
                  <a:pt x="0" y="173"/>
                  <a:pt x="1" y="161"/>
                  <a:pt x="3" y="149"/>
                </a:cubicBezTo>
                <a:cubicBezTo>
                  <a:pt x="6" y="137"/>
                  <a:pt x="9" y="126"/>
                  <a:pt x="14" y="114"/>
                </a:cubicBezTo>
                <a:cubicBezTo>
                  <a:pt x="19" y="103"/>
                  <a:pt x="24" y="92"/>
                  <a:pt x="31" y="82"/>
                </a:cubicBezTo>
                <a:cubicBezTo>
                  <a:pt x="38" y="72"/>
                  <a:pt x="46" y="63"/>
                  <a:pt x="54" y="54"/>
                </a:cubicBezTo>
                <a:cubicBezTo>
                  <a:pt x="63" y="45"/>
                  <a:pt x="72" y="38"/>
                  <a:pt x="82" y="31"/>
                </a:cubicBezTo>
                <a:cubicBezTo>
                  <a:pt x="92" y="24"/>
                  <a:pt x="103" y="18"/>
                  <a:pt x="114" y="14"/>
                </a:cubicBezTo>
                <a:cubicBezTo>
                  <a:pt x="126" y="9"/>
                  <a:pt x="137" y="6"/>
                  <a:pt x="149" y="3"/>
                </a:cubicBezTo>
                <a:cubicBezTo>
                  <a:pt x="161" y="1"/>
                  <a:pt x="173" y="0"/>
                  <a:pt x="186" y="0"/>
                </a:cubicBezTo>
                <a:lnTo>
                  <a:pt x="8845" y="0"/>
                </a:lnTo>
                <a:cubicBezTo>
                  <a:pt x="8857" y="0"/>
                  <a:pt x="8869" y="1"/>
                  <a:pt x="8881" y="3"/>
                </a:cubicBezTo>
                <a:cubicBezTo>
                  <a:pt x="8893" y="6"/>
                  <a:pt x="8905" y="9"/>
                  <a:pt x="8916" y="14"/>
                </a:cubicBezTo>
                <a:cubicBezTo>
                  <a:pt x="8927" y="18"/>
                  <a:pt x="8938" y="24"/>
                  <a:pt x="8948" y="31"/>
                </a:cubicBezTo>
                <a:cubicBezTo>
                  <a:pt x="8958" y="38"/>
                  <a:pt x="8968" y="45"/>
                  <a:pt x="8976" y="54"/>
                </a:cubicBezTo>
                <a:cubicBezTo>
                  <a:pt x="8985" y="63"/>
                  <a:pt x="8993" y="72"/>
                  <a:pt x="8999" y="82"/>
                </a:cubicBezTo>
                <a:cubicBezTo>
                  <a:pt x="9006" y="92"/>
                  <a:pt x="9012" y="103"/>
                  <a:pt x="9017" y="114"/>
                </a:cubicBezTo>
                <a:cubicBezTo>
                  <a:pt x="9021" y="126"/>
                  <a:pt x="9025" y="137"/>
                  <a:pt x="9027" y="149"/>
                </a:cubicBezTo>
                <a:cubicBezTo>
                  <a:pt x="9029" y="161"/>
                  <a:pt x="9031" y="173"/>
                  <a:pt x="9031" y="185"/>
                </a:cubicBezTo>
                <a:lnTo>
                  <a:pt x="9031" y="2554"/>
                </a:lnTo>
                <a:cubicBezTo>
                  <a:pt x="9031" y="2566"/>
                  <a:pt x="9029" y="2578"/>
                  <a:pt x="9027" y="2590"/>
                </a:cubicBezTo>
                <a:cubicBezTo>
                  <a:pt x="9025" y="2602"/>
                  <a:pt x="9021" y="2614"/>
                  <a:pt x="9017" y="2625"/>
                </a:cubicBezTo>
                <a:cubicBezTo>
                  <a:pt x="9012" y="2636"/>
                  <a:pt x="9006" y="2647"/>
                  <a:pt x="8999" y="2657"/>
                </a:cubicBezTo>
                <a:cubicBezTo>
                  <a:pt x="8993" y="2667"/>
                  <a:pt x="8985" y="2677"/>
                  <a:pt x="8976" y="2685"/>
                </a:cubicBezTo>
                <a:cubicBezTo>
                  <a:pt x="8968" y="2694"/>
                  <a:pt x="8958" y="2702"/>
                  <a:pt x="8948" y="2709"/>
                </a:cubicBezTo>
                <a:cubicBezTo>
                  <a:pt x="8938" y="2715"/>
                  <a:pt x="8927" y="2721"/>
                  <a:pt x="8916" y="2726"/>
                </a:cubicBezTo>
                <a:cubicBezTo>
                  <a:pt x="8905" y="2730"/>
                  <a:pt x="8893" y="2734"/>
                  <a:pt x="8881" y="2736"/>
                </a:cubicBezTo>
                <a:cubicBezTo>
                  <a:pt x="8869" y="2739"/>
                  <a:pt x="8857" y="2740"/>
                  <a:pt x="8845" y="2740"/>
                </a:cubicBezTo>
                <a:lnTo>
                  <a:pt x="186" y="2740"/>
                </a:lnTo>
                <a:cubicBezTo>
                  <a:pt x="173" y="2740"/>
                  <a:pt x="161" y="2739"/>
                  <a:pt x="149" y="2736"/>
                </a:cubicBezTo>
                <a:cubicBezTo>
                  <a:pt x="137" y="2734"/>
                  <a:pt x="126" y="2730"/>
                  <a:pt x="114" y="2726"/>
                </a:cubicBezTo>
                <a:cubicBezTo>
                  <a:pt x="103" y="2721"/>
                  <a:pt x="92" y="2715"/>
                  <a:pt x="82" y="2709"/>
                </a:cubicBezTo>
                <a:cubicBezTo>
                  <a:pt x="72" y="2702"/>
                  <a:pt x="63" y="2694"/>
                  <a:pt x="54" y="2685"/>
                </a:cubicBezTo>
                <a:cubicBezTo>
                  <a:pt x="46" y="2677"/>
                  <a:pt x="38" y="2667"/>
                  <a:pt x="31" y="2657"/>
                </a:cubicBezTo>
                <a:cubicBezTo>
                  <a:pt x="24" y="2647"/>
                  <a:pt x="19" y="2636"/>
                  <a:pt x="14" y="2625"/>
                </a:cubicBezTo>
                <a:cubicBezTo>
                  <a:pt x="9" y="2614"/>
                  <a:pt x="6" y="2602"/>
                  <a:pt x="3" y="2590"/>
                </a:cubicBezTo>
                <a:cubicBezTo>
                  <a:pt x="1" y="2578"/>
                  <a:pt x="0" y="2566"/>
                  <a:pt x="0" y="2554"/>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1210" name="图片 1209"/>
          <p:cNvPicPr/>
          <p:nvPr/>
        </p:nvPicPr>
        <p:blipFill>
          <a:blip r:embed="rId14"/>
          <a:stretch>
            <a:fillRect/>
          </a:stretch>
        </p:blipFill>
        <p:spPr>
          <a:xfrm>
            <a:off x="8607240" y="5065230"/>
            <a:ext cx="250200" cy="250200"/>
          </a:xfrm>
          <a:prstGeom prst="rect">
            <a:avLst/>
          </a:prstGeom>
          <a:noFill/>
          <a:ln w="0">
            <a:noFill/>
          </a:ln>
        </p:spPr>
      </p:pic>
      <p:sp>
        <p:nvSpPr>
          <p:cNvPr id="1211" name="文本框 1210"/>
          <p:cNvSpPr txBox="1"/>
          <p:nvPr/>
        </p:nvSpPr>
        <p:spPr>
          <a:xfrm>
            <a:off x="4821840" y="5629350"/>
            <a:ext cx="1056960" cy="14832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WenQuanYiZenHei"/>
                <a:ea typeface="WenQuanYiZenHei"/>
              </a:rPr>
              <a:t>比较对象的内存地址</a:t>
            </a:r>
            <a:endParaRPr lang="en-US" sz="920" b="0" u="none" strike="noStrike">
              <a:solidFill>
                <a:srgbClr val="000000"/>
              </a:solidFill>
              <a:effectLst/>
              <a:uFillTx/>
              <a:latin typeface="Times New Roman" panose="02020603050405020304"/>
            </a:endParaRPr>
          </a:p>
        </p:txBody>
      </p:sp>
      <p:sp>
        <p:nvSpPr>
          <p:cNvPr id="1212" name="文本框 1211"/>
          <p:cNvSpPr txBox="1"/>
          <p:nvPr/>
        </p:nvSpPr>
        <p:spPr>
          <a:xfrm>
            <a:off x="8467920" y="5396070"/>
            <a:ext cx="53712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位运算符</a:t>
            </a:r>
            <a:endParaRPr lang="en-US" sz="1050" b="0" u="none" strike="noStrike">
              <a:solidFill>
                <a:srgbClr val="000000"/>
              </a:solidFill>
              <a:effectLst/>
              <a:uFillTx/>
              <a:latin typeface="Times New Roman" panose="02020603050405020304"/>
            </a:endParaRPr>
          </a:p>
        </p:txBody>
      </p:sp>
      <p:sp>
        <p:nvSpPr>
          <p:cNvPr id="1213" name="任意多边形: 形状 1212"/>
          <p:cNvSpPr/>
          <p:nvPr/>
        </p:nvSpPr>
        <p:spPr>
          <a:xfrm>
            <a:off x="5541644" y="3135930"/>
            <a:ext cx="3610440" cy="501480"/>
          </a:xfrm>
          <a:custGeom>
            <a:avLst/>
            <a:gdLst/>
            <a:ahLst/>
            <a:cxnLst/>
            <a:rect l="0" t="0" r="r" b="b"/>
            <a:pathLst>
              <a:path w="10029" h="1393">
                <a:moveTo>
                  <a:pt x="0" y="1208"/>
                </a:moveTo>
                <a:lnTo>
                  <a:pt x="0" y="185"/>
                </a:lnTo>
                <a:cubicBezTo>
                  <a:pt x="0" y="173"/>
                  <a:pt x="1" y="161"/>
                  <a:pt x="4" y="149"/>
                </a:cubicBezTo>
                <a:cubicBezTo>
                  <a:pt x="6" y="137"/>
                  <a:pt x="9" y="126"/>
                  <a:pt x="14" y="114"/>
                </a:cubicBezTo>
                <a:cubicBezTo>
                  <a:pt x="19" y="103"/>
                  <a:pt x="25" y="92"/>
                  <a:pt x="31" y="82"/>
                </a:cubicBezTo>
                <a:cubicBezTo>
                  <a:pt x="38" y="72"/>
                  <a:pt x="46" y="63"/>
                  <a:pt x="54" y="54"/>
                </a:cubicBezTo>
                <a:cubicBezTo>
                  <a:pt x="63" y="45"/>
                  <a:pt x="72" y="38"/>
                  <a:pt x="83" y="31"/>
                </a:cubicBezTo>
                <a:cubicBezTo>
                  <a:pt x="93" y="24"/>
                  <a:pt x="103" y="18"/>
                  <a:pt x="115" y="14"/>
                </a:cubicBezTo>
                <a:cubicBezTo>
                  <a:pt x="126" y="9"/>
                  <a:pt x="138" y="6"/>
                  <a:pt x="149" y="3"/>
                </a:cubicBezTo>
                <a:cubicBezTo>
                  <a:pt x="161" y="1"/>
                  <a:pt x="174" y="0"/>
                  <a:pt x="186" y="0"/>
                </a:cubicBezTo>
                <a:lnTo>
                  <a:pt x="9843" y="0"/>
                </a:lnTo>
                <a:cubicBezTo>
                  <a:pt x="9856" y="0"/>
                  <a:pt x="9868" y="1"/>
                  <a:pt x="9880" y="3"/>
                </a:cubicBezTo>
                <a:cubicBezTo>
                  <a:pt x="9892" y="6"/>
                  <a:pt x="9903" y="9"/>
                  <a:pt x="9914" y="14"/>
                </a:cubicBezTo>
                <a:cubicBezTo>
                  <a:pt x="9926" y="18"/>
                  <a:pt x="9936" y="24"/>
                  <a:pt x="9947" y="31"/>
                </a:cubicBezTo>
                <a:cubicBezTo>
                  <a:pt x="9957" y="38"/>
                  <a:pt x="9966" y="45"/>
                  <a:pt x="9975" y="54"/>
                </a:cubicBezTo>
                <a:cubicBezTo>
                  <a:pt x="9983" y="63"/>
                  <a:pt x="9991" y="72"/>
                  <a:pt x="9998" y="82"/>
                </a:cubicBezTo>
                <a:cubicBezTo>
                  <a:pt x="10005" y="92"/>
                  <a:pt x="10010" y="103"/>
                  <a:pt x="10015" y="114"/>
                </a:cubicBezTo>
                <a:cubicBezTo>
                  <a:pt x="10020" y="126"/>
                  <a:pt x="10023" y="137"/>
                  <a:pt x="10025" y="149"/>
                </a:cubicBezTo>
                <a:cubicBezTo>
                  <a:pt x="10028" y="161"/>
                  <a:pt x="10029" y="173"/>
                  <a:pt x="10029" y="185"/>
                </a:cubicBezTo>
                <a:lnTo>
                  <a:pt x="10029" y="1208"/>
                </a:lnTo>
                <a:cubicBezTo>
                  <a:pt x="10029" y="1220"/>
                  <a:pt x="10028" y="1232"/>
                  <a:pt x="10025" y="1244"/>
                </a:cubicBezTo>
                <a:cubicBezTo>
                  <a:pt x="10023" y="1256"/>
                  <a:pt x="10020" y="1268"/>
                  <a:pt x="10015" y="1279"/>
                </a:cubicBezTo>
                <a:cubicBezTo>
                  <a:pt x="10010" y="1290"/>
                  <a:pt x="10005" y="1301"/>
                  <a:pt x="9998" y="1311"/>
                </a:cubicBezTo>
                <a:cubicBezTo>
                  <a:pt x="9991" y="1321"/>
                  <a:pt x="9983" y="1330"/>
                  <a:pt x="9975" y="1339"/>
                </a:cubicBezTo>
                <a:cubicBezTo>
                  <a:pt x="9966" y="1348"/>
                  <a:pt x="9957" y="1355"/>
                  <a:pt x="9947" y="1362"/>
                </a:cubicBezTo>
                <a:cubicBezTo>
                  <a:pt x="9936" y="1369"/>
                  <a:pt x="9926" y="1375"/>
                  <a:pt x="9914" y="1379"/>
                </a:cubicBezTo>
                <a:cubicBezTo>
                  <a:pt x="9903" y="1384"/>
                  <a:pt x="9892" y="1387"/>
                  <a:pt x="9880" y="1390"/>
                </a:cubicBezTo>
                <a:cubicBezTo>
                  <a:pt x="9868" y="1392"/>
                  <a:pt x="9856" y="1393"/>
                  <a:pt x="9843" y="1393"/>
                </a:cubicBezTo>
                <a:lnTo>
                  <a:pt x="186" y="1393"/>
                </a:lnTo>
                <a:cubicBezTo>
                  <a:pt x="174" y="1393"/>
                  <a:pt x="161" y="1392"/>
                  <a:pt x="149" y="1390"/>
                </a:cubicBezTo>
                <a:cubicBezTo>
                  <a:pt x="138" y="1387"/>
                  <a:pt x="126" y="1384"/>
                  <a:pt x="115" y="1379"/>
                </a:cubicBezTo>
                <a:cubicBezTo>
                  <a:pt x="103" y="1375"/>
                  <a:pt x="93" y="1369"/>
                  <a:pt x="83" y="1362"/>
                </a:cubicBezTo>
                <a:cubicBezTo>
                  <a:pt x="72" y="1355"/>
                  <a:pt x="63" y="1348"/>
                  <a:pt x="54" y="1339"/>
                </a:cubicBezTo>
                <a:cubicBezTo>
                  <a:pt x="46" y="1330"/>
                  <a:pt x="38" y="1321"/>
                  <a:pt x="31" y="1311"/>
                </a:cubicBezTo>
                <a:cubicBezTo>
                  <a:pt x="25" y="1301"/>
                  <a:pt x="19" y="1290"/>
                  <a:pt x="14" y="1279"/>
                </a:cubicBezTo>
                <a:cubicBezTo>
                  <a:pt x="9" y="1268"/>
                  <a:pt x="6" y="1256"/>
                  <a:pt x="4" y="1244"/>
                </a:cubicBezTo>
                <a:cubicBezTo>
                  <a:pt x="1" y="1232"/>
                  <a:pt x="0" y="1220"/>
                  <a:pt x="0" y="1208"/>
                </a:cubicBez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214" name="文本框 1213"/>
          <p:cNvSpPr txBox="1"/>
          <p:nvPr/>
        </p:nvSpPr>
        <p:spPr>
          <a:xfrm>
            <a:off x="8209080" y="5629350"/>
            <a:ext cx="1056960" cy="14832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WenQuanYiZenHei"/>
                <a:ea typeface="WenQuanYiZenHei"/>
              </a:rPr>
              <a:t>对整数进行位级操作</a:t>
            </a:r>
            <a:endParaRPr lang="en-US" sz="920" b="0" u="none" strike="noStrike">
              <a:solidFill>
                <a:srgbClr val="000000"/>
              </a:solidFill>
              <a:effectLst/>
              <a:uFillTx/>
              <a:latin typeface="Times New Roman" panose="02020603050405020304"/>
            </a:endParaRPr>
          </a:p>
        </p:txBody>
      </p:sp>
      <p:pic>
        <p:nvPicPr>
          <p:cNvPr id="1215" name="图片 1214"/>
          <p:cNvPicPr/>
          <p:nvPr/>
        </p:nvPicPr>
        <p:blipFill>
          <a:blip r:embed="rId15"/>
          <a:stretch>
            <a:fillRect/>
          </a:stretch>
        </p:blipFill>
        <p:spPr>
          <a:xfrm>
            <a:off x="8015564" y="3319890"/>
            <a:ext cx="116640" cy="133200"/>
          </a:xfrm>
          <a:prstGeom prst="rect">
            <a:avLst/>
          </a:prstGeom>
          <a:noFill/>
          <a:ln w="0">
            <a:noFill/>
          </a:ln>
        </p:spPr>
      </p:pic>
      <p:sp>
        <p:nvSpPr>
          <p:cNvPr id="1216" name="文本框 1215"/>
          <p:cNvSpPr txBox="1"/>
          <p:nvPr/>
        </p:nvSpPr>
        <p:spPr>
          <a:xfrm>
            <a:off x="5675564" y="3297210"/>
            <a:ext cx="1682280" cy="175680"/>
          </a:xfrm>
          <a:prstGeom prst="rect">
            <a:avLst/>
          </a:prstGeom>
          <a:noFill/>
          <a:ln w="0">
            <a:noFill/>
          </a:ln>
        </p:spPr>
        <p:txBody>
          <a:bodyPr wrap="none" lIns="0" tIns="0" rIns="0" bIns="0" anchor="t">
            <a:spAutoFit/>
          </a:bodyPr>
          <a:lstStyle/>
          <a:p>
            <a:r>
              <a:rPr lang="en-US" sz="1180" b="0" u="none" strike="noStrike">
                <a:solidFill>
                  <a:srgbClr val="6EE7B7"/>
                </a:solidFill>
                <a:effectLst/>
                <a:uFillTx/>
                <a:latin typeface="SourceCodePro"/>
                <a:ea typeface="SourceCodePro"/>
              </a:rPr>
              <a:t>result</a:t>
            </a:r>
            <a:r>
              <a:rPr lang="en-US" sz="1180" b="0" u="none" strike="noStrike">
                <a:solidFill>
                  <a:srgbClr val="FFFFFF"/>
                </a:solidFill>
                <a:effectLst/>
                <a:uFillTx/>
                <a:latin typeface="SourceCodePro"/>
                <a:ea typeface="SourceCodePro"/>
              </a:rPr>
              <a:t> = </a:t>
            </a:r>
            <a:r>
              <a:rPr lang="en-US" sz="1180" b="0" u="none" strike="noStrike">
                <a:solidFill>
                  <a:srgbClr val="FCD34D"/>
                </a:solidFill>
                <a:effectLst/>
                <a:uFillTx/>
                <a:latin typeface="SourceCodePro"/>
                <a:ea typeface="SourceCodePro"/>
              </a:rPr>
              <a:t>a</a:t>
            </a:r>
            <a:r>
              <a:rPr lang="en-US" sz="1180" b="0" u="none" strike="noStrike">
                <a:solidFill>
                  <a:srgbClr val="FFFFFF"/>
                </a:solidFill>
                <a:effectLst/>
                <a:uFillTx/>
                <a:latin typeface="SourceCodePro"/>
                <a:ea typeface="SourceCodePro"/>
              </a:rPr>
              <a:t> + </a:t>
            </a:r>
            <a:r>
              <a:rPr lang="en-US" sz="1180" b="0" u="none" strike="noStrike">
                <a:solidFill>
                  <a:srgbClr val="FCD34D"/>
                </a:solidFill>
                <a:effectLst/>
                <a:uFillTx/>
                <a:latin typeface="SourceCodePro"/>
                <a:ea typeface="SourceCodePro"/>
              </a:rPr>
              <a:t>b</a:t>
            </a:r>
            <a:r>
              <a:rPr lang="en-US" sz="1180" b="0" u="none" strike="noStrike">
                <a:solidFill>
                  <a:srgbClr val="FFFFFF"/>
                </a:solidFill>
                <a:effectLst/>
                <a:uFillTx/>
                <a:latin typeface="SourceCodePro"/>
                <a:ea typeface="SourceCodePro"/>
              </a:rPr>
              <a:t> * (</a:t>
            </a:r>
            <a:r>
              <a:rPr lang="en-US" sz="1180" b="0" u="none" strike="noStrike">
                <a:solidFill>
                  <a:srgbClr val="FCD34D"/>
                </a:solidFill>
                <a:effectLst/>
                <a:uFillTx/>
                <a:latin typeface="SourceCodePro"/>
                <a:ea typeface="SourceCodePro"/>
              </a:rPr>
              <a:t>c</a:t>
            </a:r>
            <a:r>
              <a:rPr lang="en-US" sz="1180" b="0" u="none" strike="noStrike">
                <a:solidFill>
                  <a:srgbClr val="FFFFFF"/>
                </a:solidFill>
                <a:effectLst/>
                <a:uFillTx/>
                <a:latin typeface="SourceCodePro"/>
                <a:ea typeface="SourceCodePro"/>
              </a:rPr>
              <a:t> - </a:t>
            </a:r>
            <a:r>
              <a:rPr lang="en-US" sz="1180" b="0" u="none" strike="noStrike">
                <a:solidFill>
                  <a:srgbClr val="FCD34D"/>
                </a:solidFill>
                <a:effectLst/>
                <a:uFillTx/>
                <a:latin typeface="SourceCodePro"/>
                <a:ea typeface="SourceCodePro"/>
              </a:rPr>
              <a:t>d</a:t>
            </a:r>
            <a:r>
              <a:rPr lang="en-US" sz="1180" b="0" u="none" strike="noStrike">
                <a:solidFill>
                  <a:srgbClr val="FFFFFF"/>
                </a:solidFill>
                <a:effectLst/>
                <a:uFillTx/>
                <a:latin typeface="SourceCodePro"/>
                <a:ea typeface="SourceCodePro"/>
              </a:rPr>
              <a:t>)</a:t>
            </a:r>
            <a:endParaRPr lang="en-US" sz="1180" b="0" u="none" strike="noStrike">
              <a:solidFill>
                <a:srgbClr val="000000"/>
              </a:solidFill>
              <a:effectLst/>
              <a:uFillTx/>
              <a:latin typeface="Times New Roman" panose="02020603050405020304"/>
            </a:endParaRPr>
          </a:p>
        </p:txBody>
      </p:sp>
      <p:sp>
        <p:nvSpPr>
          <p:cNvPr id="1217" name="任意多边形: 形状 1216"/>
          <p:cNvSpPr/>
          <p:nvPr/>
        </p:nvSpPr>
        <p:spPr>
          <a:xfrm>
            <a:off x="0" y="7194960"/>
            <a:ext cx="10696680" cy="367920"/>
          </a:xfrm>
          <a:custGeom>
            <a:avLst/>
            <a:gdLst/>
            <a:ahLst/>
            <a:cxnLst/>
            <a:rect l="0" t="0" r="r" b="b"/>
            <a:pathLst>
              <a:path w="29713" h="1022">
                <a:moveTo>
                  <a:pt x="0" y="0"/>
                </a:moveTo>
                <a:lnTo>
                  <a:pt x="29713" y="0"/>
                </a:lnTo>
                <a:lnTo>
                  <a:pt x="29713" y="1022"/>
                </a:lnTo>
                <a:lnTo>
                  <a:pt x="0" y="1022"/>
                </a:lnTo>
                <a:lnTo>
                  <a:pt x="0" y="0"/>
                </a:ln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218" name="文本框 1217"/>
          <p:cNvSpPr txBox="1"/>
          <p:nvPr/>
        </p:nvSpPr>
        <p:spPr>
          <a:xfrm>
            <a:off x="8266124" y="3291810"/>
            <a:ext cx="75528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表达式示例</a:t>
            </a:r>
            <a:endParaRPr lang="en-US" sz="1180" b="0" u="none" strike="noStrike">
              <a:solidFill>
                <a:srgbClr val="000000"/>
              </a:solidFill>
              <a:effectLst/>
              <a:uFillTx/>
              <a:latin typeface="Times New Roman" panose="02020603050405020304"/>
            </a:endParaRPr>
          </a:p>
        </p:txBody>
      </p:sp>
      <p:sp>
        <p:nvSpPr>
          <p:cNvPr id="1219" name="文本框 1218"/>
          <p:cNvSpPr txBox="1"/>
          <p:nvPr/>
        </p:nvSpPr>
        <p:spPr>
          <a:xfrm>
            <a:off x="334440" y="7312320"/>
            <a:ext cx="407520" cy="136080"/>
          </a:xfrm>
          <a:prstGeom prst="rect">
            <a:avLst/>
          </a:prstGeom>
          <a:noFill/>
          <a:ln w="0">
            <a:noFill/>
          </a:ln>
        </p:spPr>
        <p:txBody>
          <a:bodyPr wrap="none" lIns="0" tIns="0" rIns="0" bIns="0" anchor="t">
            <a:spAutoFit/>
          </a:bodyPr>
          <a:lstStyle/>
          <a:p>
            <a:r>
              <a:rPr lang="en-US" sz="920" b="0" u="none" strike="noStrike">
                <a:solidFill>
                  <a:srgbClr val="9CA3AF"/>
                </a:solidFill>
                <a:effectLst/>
                <a:uFillTx/>
                <a:latin typeface="SourceCodePro"/>
                <a:ea typeface="SourceCodePro"/>
              </a:rPr>
              <a:t>Python</a:t>
            </a:r>
            <a:endParaRPr lang="en-US" sz="920" b="0" u="none" strike="noStrike">
              <a:solidFill>
                <a:srgbClr val="000000"/>
              </a:solidFill>
              <a:effectLst/>
              <a:uFillTx/>
              <a:latin typeface="Times New Roman" panose="02020603050405020304"/>
            </a:endParaRPr>
          </a:p>
        </p:txBody>
      </p:sp>
      <p:sp>
        <p:nvSpPr>
          <p:cNvPr id="1220" name="任意多边形: 形状 1219"/>
          <p:cNvSpPr/>
          <p:nvPr/>
        </p:nvSpPr>
        <p:spPr>
          <a:xfrm>
            <a:off x="9142200" y="7328520"/>
            <a:ext cx="100440" cy="100800"/>
          </a:xfrm>
          <a:custGeom>
            <a:avLst/>
            <a:gdLst/>
            <a:ahLst/>
            <a:cxnLst/>
            <a:rect l="0" t="0" r="r" b="b"/>
            <a:pathLst>
              <a:path w="279" h="280">
                <a:moveTo>
                  <a:pt x="279" y="141"/>
                </a:moveTo>
                <a:cubicBezTo>
                  <a:pt x="279" y="159"/>
                  <a:pt x="276" y="177"/>
                  <a:pt x="269" y="194"/>
                </a:cubicBezTo>
                <a:cubicBezTo>
                  <a:pt x="261" y="211"/>
                  <a:pt x="251" y="226"/>
                  <a:pt x="238" y="239"/>
                </a:cubicBezTo>
                <a:cubicBezTo>
                  <a:pt x="225" y="252"/>
                  <a:pt x="210" y="262"/>
                  <a:pt x="193" y="269"/>
                </a:cubicBezTo>
                <a:cubicBezTo>
                  <a:pt x="176" y="276"/>
                  <a:pt x="158" y="280"/>
                  <a:pt x="140" y="280"/>
                </a:cubicBezTo>
                <a:cubicBezTo>
                  <a:pt x="121" y="280"/>
                  <a:pt x="104" y="276"/>
                  <a:pt x="87" y="269"/>
                </a:cubicBezTo>
                <a:cubicBezTo>
                  <a:pt x="69" y="262"/>
                  <a:pt x="54" y="252"/>
                  <a:pt x="40" y="239"/>
                </a:cubicBezTo>
                <a:cubicBezTo>
                  <a:pt x="27" y="226"/>
                  <a:pt x="17" y="211"/>
                  <a:pt x="10" y="194"/>
                </a:cubicBezTo>
                <a:cubicBezTo>
                  <a:pt x="3" y="177"/>
                  <a:pt x="0" y="159"/>
                  <a:pt x="0" y="141"/>
                </a:cubicBezTo>
                <a:cubicBezTo>
                  <a:pt x="0" y="122"/>
                  <a:pt x="3" y="104"/>
                  <a:pt x="10" y="87"/>
                </a:cubicBezTo>
                <a:cubicBezTo>
                  <a:pt x="17" y="69"/>
                  <a:pt x="27" y="54"/>
                  <a:pt x="40" y="41"/>
                </a:cubicBezTo>
                <a:cubicBezTo>
                  <a:pt x="54" y="28"/>
                  <a:pt x="69" y="18"/>
                  <a:pt x="87" y="11"/>
                </a:cubicBezTo>
                <a:cubicBezTo>
                  <a:pt x="104" y="4"/>
                  <a:pt x="121" y="0"/>
                  <a:pt x="140" y="0"/>
                </a:cubicBezTo>
                <a:cubicBezTo>
                  <a:pt x="158" y="0"/>
                  <a:pt x="176" y="4"/>
                  <a:pt x="193" y="11"/>
                </a:cubicBezTo>
                <a:cubicBezTo>
                  <a:pt x="210" y="18"/>
                  <a:pt x="225" y="28"/>
                  <a:pt x="238" y="41"/>
                </a:cubicBezTo>
                <a:cubicBezTo>
                  <a:pt x="251" y="54"/>
                  <a:pt x="261" y="69"/>
                  <a:pt x="269" y="87"/>
                </a:cubicBezTo>
                <a:cubicBezTo>
                  <a:pt x="276" y="104"/>
                  <a:pt x="279" y="122"/>
                  <a:pt x="279" y="141"/>
                </a:cubicBezTo>
                <a:close/>
              </a:path>
            </a:pathLst>
          </a:custGeom>
          <a:solidFill>
            <a:srgbClr val="FBBF24"/>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21" name="文本框 1220"/>
          <p:cNvSpPr txBox="1"/>
          <p:nvPr/>
        </p:nvSpPr>
        <p:spPr>
          <a:xfrm>
            <a:off x="735480" y="7308000"/>
            <a:ext cx="1291680" cy="148320"/>
          </a:xfrm>
          <a:prstGeom prst="rect">
            <a:avLst/>
          </a:prstGeom>
          <a:noFill/>
          <a:ln w="0">
            <a:noFill/>
          </a:ln>
        </p:spPr>
        <p:txBody>
          <a:bodyPr wrap="none" lIns="0" tIns="0" rIns="0" bIns="0" anchor="t">
            <a:spAutoFit/>
          </a:bodyPr>
          <a:lstStyle/>
          <a:p>
            <a:r>
              <a:rPr lang="zh-CN" sz="920" b="0" u="none" strike="noStrike">
                <a:solidFill>
                  <a:srgbClr val="9CA3AF"/>
                </a:solidFill>
                <a:effectLst/>
                <a:uFillTx/>
                <a:latin typeface="WenQuanYiZenHei"/>
                <a:ea typeface="WenQuanYiZenHei"/>
              </a:rPr>
              <a:t>数据类型及运算符的应用</a:t>
            </a:r>
            <a:endParaRPr lang="en-US" sz="920" b="0" u="none" strike="noStrike">
              <a:solidFill>
                <a:srgbClr val="000000"/>
              </a:solidFill>
              <a:effectLst/>
              <a:uFillTx/>
              <a:latin typeface="Times New Roman" panose="02020603050405020304"/>
            </a:endParaRPr>
          </a:p>
        </p:txBody>
      </p:sp>
      <p:pic>
        <p:nvPicPr>
          <p:cNvPr id="1222" name="图片 1221"/>
          <p:cNvPicPr/>
          <p:nvPr/>
        </p:nvPicPr>
        <p:blipFill>
          <a:blip r:embed="rId16"/>
          <a:stretch>
            <a:fillRect/>
          </a:stretch>
        </p:blipFill>
        <p:spPr>
          <a:xfrm>
            <a:off x="7922160" y="1337040"/>
            <a:ext cx="2105640" cy="501120"/>
          </a:xfrm>
          <a:prstGeom prst="rect">
            <a:avLst/>
          </a:prstGeom>
          <a:noFill/>
          <a:ln w="0">
            <a:noFill/>
          </a:ln>
        </p:spPr>
      </p:pic>
      <p:pic>
        <p:nvPicPr>
          <p:cNvPr id="1223" name="图片 1222"/>
          <p:cNvPicPr/>
          <p:nvPr/>
        </p:nvPicPr>
        <p:blipFill>
          <a:blip r:embed="rId17"/>
          <a:stretch>
            <a:fillRect/>
          </a:stretch>
        </p:blipFill>
        <p:spPr>
          <a:xfrm>
            <a:off x="1337040" y="4981350"/>
            <a:ext cx="2180880" cy="400680"/>
          </a:xfrm>
          <a:prstGeom prst="rect">
            <a:avLst/>
          </a:prstGeom>
          <a:noFill/>
          <a:ln w="0">
            <a:noFill/>
          </a:ln>
        </p:spPr>
      </p:pic>
      <p:pic>
        <p:nvPicPr>
          <p:cNvPr id="1225" name="图片 1224"/>
          <p:cNvPicPr/>
          <p:nvPr/>
        </p:nvPicPr>
        <p:blipFill>
          <a:blip r:embed="rId18"/>
          <a:stretch>
            <a:fillRect/>
          </a:stretch>
        </p:blipFill>
        <p:spPr>
          <a:xfrm>
            <a:off x="334440" y="1337040"/>
            <a:ext cx="1069200" cy="1069200"/>
          </a:xfrm>
          <a:prstGeom prst="rect">
            <a:avLst/>
          </a:prstGeom>
          <a:noFill/>
          <a:ln w="0">
            <a:noFill/>
          </a:ln>
        </p:spPr>
      </p:pic>
      <p:pic>
        <p:nvPicPr>
          <p:cNvPr id="1226" name="图片 1225"/>
          <p:cNvPicPr/>
          <p:nvPr/>
        </p:nvPicPr>
        <p:blipFill>
          <a:blip r:embed="rId19"/>
          <a:stretch>
            <a:fillRect/>
          </a:stretch>
        </p:blipFill>
        <p:spPr>
          <a:xfrm>
            <a:off x="8691120" y="5557320"/>
            <a:ext cx="1336680" cy="1336680"/>
          </a:xfrm>
          <a:prstGeom prst="rect">
            <a:avLst/>
          </a:prstGeom>
          <a:noFill/>
          <a:ln w="0">
            <a:noFill/>
          </a:ln>
        </p:spPr>
      </p:pic>
      <p:pic>
        <p:nvPicPr>
          <p:cNvPr id="1227" name="图片 1226"/>
          <p:cNvPicPr/>
          <p:nvPr/>
        </p:nvPicPr>
        <p:blipFill>
          <a:blip r:embed="rId20"/>
          <a:stretch>
            <a:fillRect/>
          </a:stretch>
        </p:blipFill>
        <p:spPr>
          <a:xfrm>
            <a:off x="2674080" y="4062270"/>
            <a:ext cx="801720" cy="801720"/>
          </a:xfrm>
          <a:prstGeom prst="rect">
            <a:avLst/>
          </a:prstGeom>
          <a:noFill/>
          <a:ln w="0">
            <a:noFill/>
          </a:ln>
        </p:spPr>
      </p:pic>
      <p:sp>
        <p:nvSpPr>
          <p:cNvPr id="1228" name="文本框 1227"/>
          <p:cNvSpPr txBox="1"/>
          <p:nvPr/>
        </p:nvSpPr>
        <p:spPr>
          <a:xfrm>
            <a:off x="9309240" y="7308000"/>
            <a:ext cx="1056960" cy="14832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WenQuanYiZenHei"/>
                <a:ea typeface="WenQuanYiZenHei"/>
              </a:rPr>
              <a:t>运算符与表达式概述</a:t>
            </a:r>
            <a:endParaRPr lang="en-US" sz="920" b="0" u="none" strike="noStrike">
              <a:solidFill>
                <a:srgbClr val="000000"/>
              </a:solidFill>
              <a:effectLst/>
              <a:uFillTx/>
              <a:latin typeface="Times New Roman" panose="02020603050405020304"/>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0" name="任意多边形: 形状 1229"/>
          <p:cNvSpPr/>
          <p:nvPr/>
        </p:nvSpPr>
        <p:spPr>
          <a:xfrm>
            <a:off x="0" y="0"/>
            <a:ext cx="10696680" cy="601920"/>
          </a:xfrm>
          <a:custGeom>
            <a:avLst/>
            <a:gdLst/>
            <a:ahLst/>
            <a:cxnLst/>
            <a:rect l="0" t="0" r="r" b="b"/>
            <a:pathLst>
              <a:path w="29713" h="1672">
                <a:moveTo>
                  <a:pt x="0" y="0"/>
                </a:moveTo>
                <a:lnTo>
                  <a:pt x="29713" y="0"/>
                </a:lnTo>
                <a:lnTo>
                  <a:pt x="29713" y="1672"/>
                </a:lnTo>
                <a:lnTo>
                  <a:pt x="0" y="1672"/>
                </a:lnTo>
                <a:lnTo>
                  <a:pt x="0" y="0"/>
                </a:ln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231" name="任意多边形: 形状 1230"/>
          <p:cNvSpPr/>
          <p:nvPr/>
        </p:nvSpPr>
        <p:spPr>
          <a:xfrm>
            <a:off x="3175200" y="284040"/>
            <a:ext cx="6594120" cy="33840"/>
          </a:xfrm>
          <a:custGeom>
            <a:avLst/>
            <a:gdLst/>
            <a:ahLst/>
            <a:cxnLst/>
            <a:rect l="0" t="0" r="r" b="b"/>
            <a:pathLst>
              <a:path w="18317" h="94">
                <a:moveTo>
                  <a:pt x="0" y="0"/>
                </a:moveTo>
                <a:lnTo>
                  <a:pt x="18317" y="0"/>
                </a:lnTo>
                <a:lnTo>
                  <a:pt x="18317" y="94"/>
                </a:lnTo>
                <a:lnTo>
                  <a:pt x="0" y="94"/>
                </a:lnTo>
                <a:lnTo>
                  <a:pt x="0" y="0"/>
                </a:lnTo>
                <a:close/>
              </a:path>
            </a:pathLst>
          </a:custGeom>
          <a:solidFill>
            <a:srgbClr val="F59E0B"/>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32" name="文本框 1231"/>
          <p:cNvSpPr txBox="1"/>
          <p:nvPr/>
        </p:nvSpPr>
        <p:spPr>
          <a:xfrm>
            <a:off x="334440" y="111240"/>
            <a:ext cx="2702880" cy="378360"/>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WenQuanYiZenHei"/>
                <a:ea typeface="WenQuanYiZenHei"/>
              </a:rPr>
              <a:t>算术运算符与表达式</a:t>
            </a:r>
            <a:endParaRPr lang="en-US" sz="2370" b="0" u="none" strike="noStrike">
              <a:solidFill>
                <a:srgbClr val="000000"/>
              </a:solidFill>
              <a:effectLst/>
              <a:uFillTx/>
              <a:latin typeface="Times New Roman" panose="02020603050405020304"/>
            </a:endParaRPr>
          </a:p>
        </p:txBody>
      </p:sp>
      <p:pic>
        <p:nvPicPr>
          <p:cNvPr id="1233" name="图片 1232"/>
          <p:cNvPicPr/>
          <p:nvPr/>
        </p:nvPicPr>
        <p:blipFill>
          <a:blip r:embed="rId1"/>
          <a:stretch>
            <a:fillRect/>
          </a:stretch>
        </p:blipFill>
        <p:spPr>
          <a:xfrm>
            <a:off x="267480" y="902520"/>
            <a:ext cx="150120" cy="200160"/>
          </a:xfrm>
          <a:prstGeom prst="rect">
            <a:avLst/>
          </a:prstGeom>
          <a:noFill/>
          <a:ln w="0">
            <a:noFill/>
          </a:ln>
        </p:spPr>
      </p:pic>
      <p:sp>
        <p:nvSpPr>
          <p:cNvPr id="1235" name="任意多边形: 形状 1234"/>
          <p:cNvSpPr/>
          <p:nvPr/>
        </p:nvSpPr>
        <p:spPr>
          <a:xfrm>
            <a:off x="267120" y="1270080"/>
            <a:ext cx="2407320" cy="1069920"/>
          </a:xfrm>
          <a:custGeom>
            <a:avLst/>
            <a:gdLst/>
            <a:ahLst/>
            <a:cxnLst/>
            <a:rect l="0" t="0" r="r" b="b"/>
            <a:pathLst>
              <a:path w="6687" h="2972">
                <a:moveTo>
                  <a:pt x="0" y="2786"/>
                </a:moveTo>
                <a:lnTo>
                  <a:pt x="0" y="186"/>
                </a:lnTo>
                <a:cubicBezTo>
                  <a:pt x="0" y="173"/>
                  <a:pt x="2" y="161"/>
                  <a:pt x="4" y="149"/>
                </a:cubicBezTo>
                <a:cubicBezTo>
                  <a:pt x="6" y="137"/>
                  <a:pt x="10" y="126"/>
                  <a:pt x="14" y="115"/>
                </a:cubicBezTo>
                <a:cubicBezTo>
                  <a:pt x="19" y="103"/>
                  <a:pt x="25" y="93"/>
                  <a:pt x="32" y="82"/>
                </a:cubicBezTo>
                <a:cubicBezTo>
                  <a:pt x="38" y="72"/>
                  <a:pt x="46" y="63"/>
                  <a:pt x="55" y="54"/>
                </a:cubicBezTo>
                <a:cubicBezTo>
                  <a:pt x="63" y="46"/>
                  <a:pt x="73" y="38"/>
                  <a:pt x="83" y="31"/>
                </a:cubicBezTo>
                <a:cubicBezTo>
                  <a:pt x="93" y="24"/>
                  <a:pt x="104" y="19"/>
                  <a:pt x="115" y="14"/>
                </a:cubicBezTo>
                <a:cubicBezTo>
                  <a:pt x="126" y="9"/>
                  <a:pt x="138" y="6"/>
                  <a:pt x="150" y="3"/>
                </a:cubicBezTo>
                <a:cubicBezTo>
                  <a:pt x="162" y="1"/>
                  <a:pt x="174" y="0"/>
                  <a:pt x="186" y="0"/>
                </a:cubicBezTo>
                <a:lnTo>
                  <a:pt x="6501" y="0"/>
                </a:lnTo>
                <a:cubicBezTo>
                  <a:pt x="6513" y="0"/>
                  <a:pt x="6525" y="1"/>
                  <a:pt x="6537" y="3"/>
                </a:cubicBezTo>
                <a:cubicBezTo>
                  <a:pt x="6549" y="6"/>
                  <a:pt x="6561" y="9"/>
                  <a:pt x="6572" y="14"/>
                </a:cubicBezTo>
                <a:cubicBezTo>
                  <a:pt x="6583" y="19"/>
                  <a:pt x="6594" y="24"/>
                  <a:pt x="6604" y="31"/>
                </a:cubicBezTo>
                <a:cubicBezTo>
                  <a:pt x="6614" y="38"/>
                  <a:pt x="6624" y="46"/>
                  <a:pt x="6632" y="54"/>
                </a:cubicBezTo>
                <a:cubicBezTo>
                  <a:pt x="6641" y="63"/>
                  <a:pt x="6649" y="72"/>
                  <a:pt x="6655" y="82"/>
                </a:cubicBezTo>
                <a:cubicBezTo>
                  <a:pt x="6662" y="93"/>
                  <a:pt x="6668" y="103"/>
                  <a:pt x="6673" y="115"/>
                </a:cubicBezTo>
                <a:cubicBezTo>
                  <a:pt x="6677" y="126"/>
                  <a:pt x="6681" y="137"/>
                  <a:pt x="6683" y="149"/>
                </a:cubicBezTo>
                <a:cubicBezTo>
                  <a:pt x="6685" y="161"/>
                  <a:pt x="6687" y="173"/>
                  <a:pt x="6687" y="186"/>
                </a:cubicBezTo>
                <a:lnTo>
                  <a:pt x="6687" y="2786"/>
                </a:lnTo>
                <a:cubicBezTo>
                  <a:pt x="6687" y="2799"/>
                  <a:pt x="6685" y="2811"/>
                  <a:pt x="6683" y="2823"/>
                </a:cubicBezTo>
                <a:cubicBezTo>
                  <a:pt x="6681" y="2835"/>
                  <a:pt x="6677" y="2846"/>
                  <a:pt x="6673" y="2858"/>
                </a:cubicBezTo>
                <a:cubicBezTo>
                  <a:pt x="6668" y="2869"/>
                  <a:pt x="6662" y="2879"/>
                  <a:pt x="6655" y="2890"/>
                </a:cubicBezTo>
                <a:cubicBezTo>
                  <a:pt x="6649" y="2900"/>
                  <a:pt x="6641" y="2909"/>
                  <a:pt x="6632" y="2918"/>
                </a:cubicBezTo>
                <a:cubicBezTo>
                  <a:pt x="6624" y="2926"/>
                  <a:pt x="6614" y="2934"/>
                  <a:pt x="6604" y="2941"/>
                </a:cubicBezTo>
                <a:cubicBezTo>
                  <a:pt x="6594" y="2948"/>
                  <a:pt x="6583" y="2953"/>
                  <a:pt x="6572" y="2958"/>
                </a:cubicBezTo>
                <a:cubicBezTo>
                  <a:pt x="6561" y="2963"/>
                  <a:pt x="6549" y="2966"/>
                  <a:pt x="6537" y="2969"/>
                </a:cubicBezTo>
                <a:cubicBezTo>
                  <a:pt x="6525" y="2971"/>
                  <a:pt x="6513" y="2972"/>
                  <a:pt x="6501" y="2972"/>
                </a:cubicBezTo>
                <a:lnTo>
                  <a:pt x="186" y="2972"/>
                </a:lnTo>
                <a:cubicBezTo>
                  <a:pt x="174" y="2972"/>
                  <a:pt x="162" y="2971"/>
                  <a:pt x="150" y="2969"/>
                </a:cubicBezTo>
                <a:cubicBezTo>
                  <a:pt x="138" y="2966"/>
                  <a:pt x="126" y="2963"/>
                  <a:pt x="115" y="2958"/>
                </a:cubicBezTo>
                <a:cubicBezTo>
                  <a:pt x="104" y="2953"/>
                  <a:pt x="93" y="2948"/>
                  <a:pt x="83" y="2941"/>
                </a:cubicBezTo>
                <a:cubicBezTo>
                  <a:pt x="73" y="2934"/>
                  <a:pt x="63" y="2926"/>
                  <a:pt x="55" y="2918"/>
                </a:cubicBezTo>
                <a:cubicBezTo>
                  <a:pt x="46" y="2909"/>
                  <a:pt x="38" y="2900"/>
                  <a:pt x="32" y="2890"/>
                </a:cubicBezTo>
                <a:cubicBezTo>
                  <a:pt x="25" y="2879"/>
                  <a:pt x="19" y="2869"/>
                  <a:pt x="14" y="2858"/>
                </a:cubicBezTo>
                <a:cubicBezTo>
                  <a:pt x="10" y="2846"/>
                  <a:pt x="6" y="2835"/>
                  <a:pt x="4" y="2823"/>
                </a:cubicBezTo>
                <a:cubicBezTo>
                  <a:pt x="2" y="2811"/>
                  <a:pt x="0" y="2799"/>
                  <a:pt x="0" y="2786"/>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236" name="文本框 1235"/>
          <p:cNvSpPr txBox="1"/>
          <p:nvPr/>
        </p:nvSpPr>
        <p:spPr>
          <a:xfrm>
            <a:off x="518040" y="876600"/>
            <a:ext cx="1409040" cy="253440"/>
          </a:xfrm>
          <a:prstGeom prst="rect">
            <a:avLst/>
          </a:prstGeom>
          <a:noFill/>
          <a:ln w="0">
            <a:noFill/>
          </a:ln>
        </p:spPr>
        <p:txBody>
          <a:bodyPr wrap="none" lIns="0" tIns="0" rIns="0" bIns="0" anchor="t">
            <a:spAutoFit/>
          </a:bodyPr>
          <a:lstStyle/>
          <a:p>
            <a:r>
              <a:rPr lang="zh-CN" sz="1580" b="0" u="none" strike="noStrike">
                <a:solidFill>
                  <a:srgbClr val="BFDBFE"/>
                </a:solidFill>
                <a:effectLst/>
                <a:uFillTx/>
                <a:latin typeface="WenQuanYiZenHei"/>
                <a:ea typeface="WenQuanYiZenHei"/>
              </a:rPr>
              <a:t>常用算术运算符</a:t>
            </a:r>
            <a:endParaRPr lang="en-US" sz="1580" b="0" u="none" strike="noStrike">
              <a:solidFill>
                <a:srgbClr val="000000"/>
              </a:solidFill>
              <a:effectLst/>
              <a:uFillTx/>
              <a:latin typeface="Times New Roman" panose="02020603050405020304"/>
            </a:endParaRPr>
          </a:p>
        </p:txBody>
      </p:sp>
      <p:sp>
        <p:nvSpPr>
          <p:cNvPr id="1237" name="文本框 1236"/>
          <p:cNvSpPr txBox="1"/>
          <p:nvPr/>
        </p:nvSpPr>
        <p:spPr>
          <a:xfrm>
            <a:off x="401040" y="1405440"/>
            <a:ext cx="250200" cy="293040"/>
          </a:xfrm>
          <a:prstGeom prst="rect">
            <a:avLst/>
          </a:prstGeom>
          <a:noFill/>
          <a:ln w="0">
            <a:noFill/>
          </a:ln>
        </p:spPr>
        <p:txBody>
          <a:bodyPr wrap="none" lIns="0" tIns="0" rIns="0" bIns="0" anchor="t">
            <a:spAutoFit/>
          </a:bodyPr>
          <a:lstStyle/>
          <a:p>
            <a:r>
              <a:rPr lang="en-US" sz="1980" b="0" u="none" strike="noStrike">
                <a:solidFill>
                  <a:srgbClr val="FBBF24"/>
                </a:solidFill>
                <a:effectLst/>
                <a:uFillTx/>
                <a:latin typeface="Roboto"/>
                <a:ea typeface="Roboto"/>
              </a:rPr>
              <a:t>+</a:t>
            </a:r>
            <a:endParaRPr lang="en-US" sz="1980" b="0" u="none" strike="noStrike">
              <a:solidFill>
                <a:srgbClr val="000000"/>
              </a:solidFill>
              <a:effectLst/>
              <a:uFillTx/>
              <a:latin typeface="Times New Roman" panose="02020603050405020304"/>
            </a:endParaRPr>
          </a:p>
        </p:txBody>
      </p:sp>
      <p:sp>
        <p:nvSpPr>
          <p:cNvPr id="1238" name="文本框 1237"/>
          <p:cNvSpPr txBox="1"/>
          <p:nvPr/>
        </p:nvSpPr>
        <p:spPr>
          <a:xfrm>
            <a:off x="401040" y="1793880"/>
            <a:ext cx="75528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加法运算符</a:t>
            </a:r>
            <a:endParaRPr lang="en-US" sz="1180" b="0" u="none" strike="noStrike">
              <a:solidFill>
                <a:srgbClr val="000000"/>
              </a:solidFill>
              <a:effectLst/>
              <a:uFillTx/>
              <a:latin typeface="Times New Roman" panose="02020603050405020304"/>
            </a:endParaRPr>
          </a:p>
        </p:txBody>
      </p:sp>
      <p:sp>
        <p:nvSpPr>
          <p:cNvPr id="1239" name="任意多边形: 形状 1238"/>
          <p:cNvSpPr/>
          <p:nvPr/>
        </p:nvSpPr>
        <p:spPr>
          <a:xfrm>
            <a:off x="2807640" y="1270080"/>
            <a:ext cx="2406960" cy="1069920"/>
          </a:xfrm>
          <a:custGeom>
            <a:avLst/>
            <a:gdLst/>
            <a:ahLst/>
            <a:cxnLst/>
            <a:rect l="0" t="0" r="r" b="b"/>
            <a:pathLst>
              <a:path w="6686" h="2972">
                <a:moveTo>
                  <a:pt x="0" y="2786"/>
                </a:moveTo>
                <a:lnTo>
                  <a:pt x="0" y="186"/>
                </a:lnTo>
                <a:cubicBezTo>
                  <a:pt x="0" y="173"/>
                  <a:pt x="1" y="161"/>
                  <a:pt x="4" y="149"/>
                </a:cubicBezTo>
                <a:cubicBezTo>
                  <a:pt x="6" y="137"/>
                  <a:pt x="10" y="126"/>
                  <a:pt x="14" y="115"/>
                </a:cubicBezTo>
                <a:cubicBezTo>
                  <a:pt x="19" y="103"/>
                  <a:pt x="25" y="93"/>
                  <a:pt x="31" y="82"/>
                </a:cubicBezTo>
                <a:cubicBezTo>
                  <a:pt x="38" y="72"/>
                  <a:pt x="46" y="63"/>
                  <a:pt x="54" y="54"/>
                </a:cubicBezTo>
                <a:cubicBezTo>
                  <a:pt x="63" y="46"/>
                  <a:pt x="72" y="38"/>
                  <a:pt x="83" y="31"/>
                </a:cubicBezTo>
                <a:cubicBezTo>
                  <a:pt x="93" y="24"/>
                  <a:pt x="103" y="19"/>
                  <a:pt x="115" y="14"/>
                </a:cubicBezTo>
                <a:cubicBezTo>
                  <a:pt x="126" y="9"/>
                  <a:pt x="138" y="6"/>
                  <a:pt x="150" y="3"/>
                </a:cubicBezTo>
                <a:cubicBezTo>
                  <a:pt x="162" y="1"/>
                  <a:pt x="174" y="0"/>
                  <a:pt x="186" y="0"/>
                </a:cubicBezTo>
                <a:lnTo>
                  <a:pt x="6501" y="0"/>
                </a:lnTo>
                <a:cubicBezTo>
                  <a:pt x="6513" y="0"/>
                  <a:pt x="6525" y="1"/>
                  <a:pt x="6537" y="3"/>
                </a:cubicBezTo>
                <a:cubicBezTo>
                  <a:pt x="6549" y="6"/>
                  <a:pt x="6561" y="9"/>
                  <a:pt x="6572" y="14"/>
                </a:cubicBezTo>
                <a:cubicBezTo>
                  <a:pt x="6583" y="19"/>
                  <a:pt x="6594" y="24"/>
                  <a:pt x="6604" y="31"/>
                </a:cubicBezTo>
                <a:cubicBezTo>
                  <a:pt x="6614" y="38"/>
                  <a:pt x="6623" y="46"/>
                  <a:pt x="6632" y="54"/>
                </a:cubicBezTo>
                <a:cubicBezTo>
                  <a:pt x="6641" y="63"/>
                  <a:pt x="6648" y="72"/>
                  <a:pt x="6655" y="82"/>
                </a:cubicBezTo>
                <a:cubicBezTo>
                  <a:pt x="6662" y="93"/>
                  <a:pt x="6668" y="103"/>
                  <a:pt x="6672" y="115"/>
                </a:cubicBezTo>
                <a:cubicBezTo>
                  <a:pt x="6677" y="126"/>
                  <a:pt x="6680" y="137"/>
                  <a:pt x="6683" y="149"/>
                </a:cubicBezTo>
                <a:cubicBezTo>
                  <a:pt x="6685" y="161"/>
                  <a:pt x="6686" y="173"/>
                  <a:pt x="6686" y="186"/>
                </a:cubicBezTo>
                <a:lnTo>
                  <a:pt x="6686" y="2786"/>
                </a:lnTo>
                <a:cubicBezTo>
                  <a:pt x="6686" y="2799"/>
                  <a:pt x="6685" y="2811"/>
                  <a:pt x="6683" y="2823"/>
                </a:cubicBezTo>
                <a:cubicBezTo>
                  <a:pt x="6680" y="2835"/>
                  <a:pt x="6677" y="2846"/>
                  <a:pt x="6672" y="2858"/>
                </a:cubicBezTo>
                <a:cubicBezTo>
                  <a:pt x="6668" y="2869"/>
                  <a:pt x="6662" y="2879"/>
                  <a:pt x="6655" y="2890"/>
                </a:cubicBezTo>
                <a:cubicBezTo>
                  <a:pt x="6648" y="2900"/>
                  <a:pt x="6641" y="2909"/>
                  <a:pt x="6632" y="2918"/>
                </a:cubicBezTo>
                <a:cubicBezTo>
                  <a:pt x="6623" y="2926"/>
                  <a:pt x="6614" y="2934"/>
                  <a:pt x="6604" y="2941"/>
                </a:cubicBezTo>
                <a:cubicBezTo>
                  <a:pt x="6594" y="2948"/>
                  <a:pt x="6583" y="2953"/>
                  <a:pt x="6572" y="2958"/>
                </a:cubicBezTo>
                <a:cubicBezTo>
                  <a:pt x="6561" y="2963"/>
                  <a:pt x="6549" y="2966"/>
                  <a:pt x="6537" y="2969"/>
                </a:cubicBezTo>
                <a:cubicBezTo>
                  <a:pt x="6525" y="2971"/>
                  <a:pt x="6513" y="2972"/>
                  <a:pt x="6501" y="2972"/>
                </a:cubicBezTo>
                <a:lnTo>
                  <a:pt x="186" y="2972"/>
                </a:lnTo>
                <a:cubicBezTo>
                  <a:pt x="174" y="2972"/>
                  <a:pt x="162" y="2971"/>
                  <a:pt x="150" y="2969"/>
                </a:cubicBezTo>
                <a:cubicBezTo>
                  <a:pt x="138" y="2966"/>
                  <a:pt x="126" y="2963"/>
                  <a:pt x="115" y="2958"/>
                </a:cubicBezTo>
                <a:cubicBezTo>
                  <a:pt x="103" y="2953"/>
                  <a:pt x="93" y="2948"/>
                  <a:pt x="83" y="2941"/>
                </a:cubicBezTo>
                <a:cubicBezTo>
                  <a:pt x="72" y="2934"/>
                  <a:pt x="63" y="2926"/>
                  <a:pt x="54" y="2918"/>
                </a:cubicBezTo>
                <a:cubicBezTo>
                  <a:pt x="46" y="2909"/>
                  <a:pt x="38" y="2900"/>
                  <a:pt x="31" y="2890"/>
                </a:cubicBezTo>
                <a:cubicBezTo>
                  <a:pt x="25" y="2879"/>
                  <a:pt x="19" y="2869"/>
                  <a:pt x="14" y="2858"/>
                </a:cubicBezTo>
                <a:cubicBezTo>
                  <a:pt x="10" y="2846"/>
                  <a:pt x="6" y="2835"/>
                  <a:pt x="4" y="2823"/>
                </a:cubicBezTo>
                <a:cubicBezTo>
                  <a:pt x="1" y="2811"/>
                  <a:pt x="0" y="2799"/>
                  <a:pt x="0" y="2786"/>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240" name="文本框 1239"/>
          <p:cNvSpPr txBox="1"/>
          <p:nvPr/>
        </p:nvSpPr>
        <p:spPr>
          <a:xfrm>
            <a:off x="401040" y="2051640"/>
            <a:ext cx="939600" cy="14832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WenQuanYiZenHei"/>
                <a:ea typeface="WenQuanYiZenHei"/>
              </a:rPr>
              <a:t>对操作数进行相加</a:t>
            </a:r>
            <a:endParaRPr lang="en-US" sz="920" b="0" u="none" strike="noStrike">
              <a:solidFill>
                <a:srgbClr val="000000"/>
              </a:solidFill>
              <a:effectLst/>
              <a:uFillTx/>
              <a:latin typeface="Times New Roman" panose="02020603050405020304"/>
            </a:endParaRPr>
          </a:p>
        </p:txBody>
      </p:sp>
      <p:sp>
        <p:nvSpPr>
          <p:cNvPr id="1241" name="文本框 1240"/>
          <p:cNvSpPr txBox="1"/>
          <p:nvPr/>
        </p:nvSpPr>
        <p:spPr>
          <a:xfrm>
            <a:off x="2941560" y="1405440"/>
            <a:ext cx="250200" cy="293040"/>
          </a:xfrm>
          <a:prstGeom prst="rect">
            <a:avLst/>
          </a:prstGeom>
          <a:noFill/>
          <a:ln w="0">
            <a:noFill/>
          </a:ln>
        </p:spPr>
        <p:txBody>
          <a:bodyPr wrap="none" lIns="0" tIns="0" rIns="0" bIns="0" anchor="t">
            <a:spAutoFit/>
          </a:bodyPr>
          <a:lstStyle/>
          <a:p>
            <a:r>
              <a:rPr lang="en-US" sz="1980" b="0" u="none" strike="noStrike">
                <a:solidFill>
                  <a:srgbClr val="FBBF24"/>
                </a:solidFill>
                <a:effectLst/>
                <a:uFillTx/>
                <a:latin typeface="Roboto"/>
                <a:ea typeface="Roboto"/>
              </a:rPr>
              <a:t>-</a:t>
            </a:r>
            <a:endParaRPr lang="en-US" sz="1980" b="0" u="none" strike="noStrike">
              <a:solidFill>
                <a:srgbClr val="000000"/>
              </a:solidFill>
              <a:effectLst/>
              <a:uFillTx/>
              <a:latin typeface="Times New Roman" panose="02020603050405020304"/>
            </a:endParaRPr>
          </a:p>
        </p:txBody>
      </p:sp>
      <p:sp>
        <p:nvSpPr>
          <p:cNvPr id="1242" name="文本框 1241"/>
          <p:cNvSpPr txBox="1"/>
          <p:nvPr/>
        </p:nvSpPr>
        <p:spPr>
          <a:xfrm>
            <a:off x="2941560" y="1793880"/>
            <a:ext cx="75528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减法运算符</a:t>
            </a:r>
            <a:endParaRPr lang="en-US" sz="1180" b="0" u="none" strike="noStrike">
              <a:solidFill>
                <a:srgbClr val="000000"/>
              </a:solidFill>
              <a:effectLst/>
              <a:uFillTx/>
              <a:latin typeface="Times New Roman" panose="02020603050405020304"/>
            </a:endParaRPr>
          </a:p>
        </p:txBody>
      </p:sp>
      <p:sp>
        <p:nvSpPr>
          <p:cNvPr id="1243" name="任意多边形: 形状 1242"/>
          <p:cNvSpPr/>
          <p:nvPr/>
        </p:nvSpPr>
        <p:spPr>
          <a:xfrm>
            <a:off x="267120" y="2473560"/>
            <a:ext cx="2407320" cy="1069920"/>
          </a:xfrm>
          <a:custGeom>
            <a:avLst/>
            <a:gdLst/>
            <a:ahLst/>
            <a:cxnLst/>
            <a:rect l="0" t="0" r="r" b="b"/>
            <a:pathLst>
              <a:path w="6687" h="2972">
                <a:moveTo>
                  <a:pt x="0" y="2786"/>
                </a:moveTo>
                <a:lnTo>
                  <a:pt x="0" y="185"/>
                </a:lnTo>
                <a:cubicBezTo>
                  <a:pt x="0" y="173"/>
                  <a:pt x="2" y="161"/>
                  <a:pt x="4" y="149"/>
                </a:cubicBezTo>
                <a:cubicBezTo>
                  <a:pt x="6" y="137"/>
                  <a:pt x="10" y="125"/>
                  <a:pt x="14" y="114"/>
                </a:cubicBezTo>
                <a:cubicBezTo>
                  <a:pt x="19" y="103"/>
                  <a:pt x="25" y="92"/>
                  <a:pt x="32" y="82"/>
                </a:cubicBezTo>
                <a:cubicBezTo>
                  <a:pt x="38" y="72"/>
                  <a:pt x="46" y="63"/>
                  <a:pt x="55" y="54"/>
                </a:cubicBezTo>
                <a:cubicBezTo>
                  <a:pt x="63" y="45"/>
                  <a:pt x="73" y="38"/>
                  <a:pt x="83" y="31"/>
                </a:cubicBezTo>
                <a:cubicBezTo>
                  <a:pt x="93" y="24"/>
                  <a:pt x="104" y="18"/>
                  <a:pt x="115" y="14"/>
                </a:cubicBezTo>
                <a:cubicBezTo>
                  <a:pt x="126" y="9"/>
                  <a:pt x="138" y="6"/>
                  <a:pt x="150" y="3"/>
                </a:cubicBezTo>
                <a:cubicBezTo>
                  <a:pt x="162" y="1"/>
                  <a:pt x="174" y="0"/>
                  <a:pt x="186" y="0"/>
                </a:cubicBezTo>
                <a:lnTo>
                  <a:pt x="6501" y="0"/>
                </a:lnTo>
                <a:cubicBezTo>
                  <a:pt x="6513" y="0"/>
                  <a:pt x="6525" y="1"/>
                  <a:pt x="6537" y="3"/>
                </a:cubicBezTo>
                <a:cubicBezTo>
                  <a:pt x="6549" y="6"/>
                  <a:pt x="6561" y="9"/>
                  <a:pt x="6572" y="14"/>
                </a:cubicBezTo>
                <a:cubicBezTo>
                  <a:pt x="6583" y="18"/>
                  <a:pt x="6594" y="24"/>
                  <a:pt x="6604" y="31"/>
                </a:cubicBezTo>
                <a:cubicBezTo>
                  <a:pt x="6614" y="38"/>
                  <a:pt x="6624" y="45"/>
                  <a:pt x="6632" y="54"/>
                </a:cubicBezTo>
                <a:cubicBezTo>
                  <a:pt x="6641" y="63"/>
                  <a:pt x="6649" y="72"/>
                  <a:pt x="6655" y="82"/>
                </a:cubicBezTo>
                <a:cubicBezTo>
                  <a:pt x="6662" y="92"/>
                  <a:pt x="6668" y="103"/>
                  <a:pt x="6673" y="114"/>
                </a:cubicBezTo>
                <a:cubicBezTo>
                  <a:pt x="6677" y="125"/>
                  <a:pt x="6681" y="137"/>
                  <a:pt x="6683" y="149"/>
                </a:cubicBezTo>
                <a:cubicBezTo>
                  <a:pt x="6685" y="161"/>
                  <a:pt x="6687" y="173"/>
                  <a:pt x="6687" y="185"/>
                </a:cubicBezTo>
                <a:lnTo>
                  <a:pt x="6687" y="2786"/>
                </a:lnTo>
                <a:cubicBezTo>
                  <a:pt x="6687" y="2798"/>
                  <a:pt x="6685" y="2810"/>
                  <a:pt x="6683" y="2822"/>
                </a:cubicBezTo>
                <a:cubicBezTo>
                  <a:pt x="6681" y="2834"/>
                  <a:pt x="6677" y="2846"/>
                  <a:pt x="6673" y="2857"/>
                </a:cubicBezTo>
                <a:cubicBezTo>
                  <a:pt x="6668" y="2868"/>
                  <a:pt x="6662" y="2879"/>
                  <a:pt x="6655" y="2889"/>
                </a:cubicBezTo>
                <a:cubicBezTo>
                  <a:pt x="6649" y="2899"/>
                  <a:pt x="6641" y="2909"/>
                  <a:pt x="6632" y="2917"/>
                </a:cubicBezTo>
                <a:cubicBezTo>
                  <a:pt x="6624" y="2926"/>
                  <a:pt x="6614" y="2934"/>
                  <a:pt x="6604" y="2941"/>
                </a:cubicBezTo>
                <a:cubicBezTo>
                  <a:pt x="6594" y="2947"/>
                  <a:pt x="6583" y="2953"/>
                  <a:pt x="6572" y="2958"/>
                </a:cubicBezTo>
                <a:cubicBezTo>
                  <a:pt x="6561" y="2962"/>
                  <a:pt x="6549" y="2966"/>
                  <a:pt x="6537" y="2968"/>
                </a:cubicBezTo>
                <a:cubicBezTo>
                  <a:pt x="6525" y="2971"/>
                  <a:pt x="6513" y="2972"/>
                  <a:pt x="6501" y="2972"/>
                </a:cubicBezTo>
                <a:lnTo>
                  <a:pt x="186" y="2972"/>
                </a:lnTo>
                <a:cubicBezTo>
                  <a:pt x="174" y="2972"/>
                  <a:pt x="162" y="2971"/>
                  <a:pt x="150" y="2968"/>
                </a:cubicBezTo>
                <a:cubicBezTo>
                  <a:pt x="138" y="2966"/>
                  <a:pt x="126" y="2962"/>
                  <a:pt x="115" y="2958"/>
                </a:cubicBezTo>
                <a:cubicBezTo>
                  <a:pt x="104" y="2953"/>
                  <a:pt x="93" y="2947"/>
                  <a:pt x="83" y="2941"/>
                </a:cubicBezTo>
                <a:cubicBezTo>
                  <a:pt x="73" y="2934"/>
                  <a:pt x="63" y="2926"/>
                  <a:pt x="55" y="2917"/>
                </a:cubicBezTo>
                <a:cubicBezTo>
                  <a:pt x="46" y="2909"/>
                  <a:pt x="38" y="2899"/>
                  <a:pt x="32" y="2889"/>
                </a:cubicBezTo>
                <a:cubicBezTo>
                  <a:pt x="25" y="2879"/>
                  <a:pt x="19" y="2868"/>
                  <a:pt x="14" y="2857"/>
                </a:cubicBezTo>
                <a:cubicBezTo>
                  <a:pt x="10" y="2846"/>
                  <a:pt x="6" y="2834"/>
                  <a:pt x="4" y="2822"/>
                </a:cubicBezTo>
                <a:cubicBezTo>
                  <a:pt x="2" y="2810"/>
                  <a:pt x="0" y="2798"/>
                  <a:pt x="0" y="2786"/>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244" name="文本框 1243"/>
          <p:cNvSpPr txBox="1"/>
          <p:nvPr/>
        </p:nvSpPr>
        <p:spPr>
          <a:xfrm>
            <a:off x="2941560" y="2051640"/>
            <a:ext cx="939600" cy="14832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WenQuanYiZenHei"/>
                <a:ea typeface="WenQuanYiZenHei"/>
              </a:rPr>
              <a:t>对操作数进行相减</a:t>
            </a:r>
            <a:endParaRPr lang="en-US" sz="920" b="0" u="none" strike="noStrike">
              <a:solidFill>
                <a:srgbClr val="000000"/>
              </a:solidFill>
              <a:effectLst/>
              <a:uFillTx/>
              <a:latin typeface="Times New Roman" panose="02020603050405020304"/>
            </a:endParaRPr>
          </a:p>
        </p:txBody>
      </p:sp>
      <p:sp>
        <p:nvSpPr>
          <p:cNvPr id="1245" name="文本框 1244"/>
          <p:cNvSpPr txBox="1"/>
          <p:nvPr/>
        </p:nvSpPr>
        <p:spPr>
          <a:xfrm>
            <a:off x="401040" y="2608560"/>
            <a:ext cx="250200" cy="293040"/>
          </a:xfrm>
          <a:prstGeom prst="rect">
            <a:avLst/>
          </a:prstGeom>
          <a:noFill/>
          <a:ln w="0">
            <a:noFill/>
          </a:ln>
        </p:spPr>
        <p:txBody>
          <a:bodyPr wrap="none" lIns="0" tIns="0" rIns="0" bIns="0" anchor="t">
            <a:spAutoFit/>
          </a:bodyPr>
          <a:lstStyle/>
          <a:p>
            <a:r>
              <a:rPr lang="en-US" sz="1980" b="0" u="none" strike="noStrike">
                <a:solidFill>
                  <a:srgbClr val="FBBF24"/>
                </a:solidFill>
                <a:effectLst/>
                <a:uFillTx/>
                <a:latin typeface="Roboto"/>
                <a:ea typeface="Roboto"/>
              </a:rPr>
              <a:t>*</a:t>
            </a:r>
            <a:endParaRPr lang="en-US" sz="1980" b="0" u="none" strike="noStrike">
              <a:solidFill>
                <a:srgbClr val="000000"/>
              </a:solidFill>
              <a:effectLst/>
              <a:uFillTx/>
              <a:latin typeface="Times New Roman" panose="02020603050405020304"/>
            </a:endParaRPr>
          </a:p>
        </p:txBody>
      </p:sp>
      <p:sp>
        <p:nvSpPr>
          <p:cNvPr id="1246" name="文本框 1245"/>
          <p:cNvSpPr txBox="1"/>
          <p:nvPr/>
        </p:nvSpPr>
        <p:spPr>
          <a:xfrm>
            <a:off x="401040" y="2997360"/>
            <a:ext cx="75528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乘法运算符</a:t>
            </a:r>
            <a:endParaRPr lang="en-US" sz="1180" b="0" u="none" strike="noStrike">
              <a:solidFill>
                <a:srgbClr val="000000"/>
              </a:solidFill>
              <a:effectLst/>
              <a:uFillTx/>
              <a:latin typeface="Times New Roman" panose="02020603050405020304"/>
            </a:endParaRPr>
          </a:p>
        </p:txBody>
      </p:sp>
      <p:sp>
        <p:nvSpPr>
          <p:cNvPr id="1247" name="任意多边形: 形状 1246"/>
          <p:cNvSpPr/>
          <p:nvPr/>
        </p:nvSpPr>
        <p:spPr>
          <a:xfrm>
            <a:off x="2807640" y="2473560"/>
            <a:ext cx="2406960" cy="1069920"/>
          </a:xfrm>
          <a:custGeom>
            <a:avLst/>
            <a:gdLst/>
            <a:ahLst/>
            <a:cxnLst/>
            <a:rect l="0" t="0" r="r" b="b"/>
            <a:pathLst>
              <a:path w="6686" h="2972">
                <a:moveTo>
                  <a:pt x="0" y="2786"/>
                </a:moveTo>
                <a:lnTo>
                  <a:pt x="0" y="185"/>
                </a:lnTo>
                <a:cubicBezTo>
                  <a:pt x="0" y="173"/>
                  <a:pt x="1" y="161"/>
                  <a:pt x="4" y="149"/>
                </a:cubicBezTo>
                <a:cubicBezTo>
                  <a:pt x="6" y="137"/>
                  <a:pt x="10" y="125"/>
                  <a:pt x="14" y="114"/>
                </a:cubicBezTo>
                <a:cubicBezTo>
                  <a:pt x="19" y="103"/>
                  <a:pt x="25" y="92"/>
                  <a:pt x="31" y="82"/>
                </a:cubicBezTo>
                <a:cubicBezTo>
                  <a:pt x="38" y="72"/>
                  <a:pt x="46" y="63"/>
                  <a:pt x="54" y="54"/>
                </a:cubicBezTo>
                <a:cubicBezTo>
                  <a:pt x="63" y="45"/>
                  <a:pt x="72" y="38"/>
                  <a:pt x="83" y="31"/>
                </a:cubicBezTo>
                <a:cubicBezTo>
                  <a:pt x="93" y="24"/>
                  <a:pt x="103" y="18"/>
                  <a:pt x="115" y="14"/>
                </a:cubicBezTo>
                <a:cubicBezTo>
                  <a:pt x="126" y="9"/>
                  <a:pt x="138" y="6"/>
                  <a:pt x="150" y="3"/>
                </a:cubicBezTo>
                <a:cubicBezTo>
                  <a:pt x="162" y="1"/>
                  <a:pt x="174" y="0"/>
                  <a:pt x="186" y="0"/>
                </a:cubicBezTo>
                <a:lnTo>
                  <a:pt x="6501" y="0"/>
                </a:lnTo>
                <a:cubicBezTo>
                  <a:pt x="6513" y="0"/>
                  <a:pt x="6525" y="1"/>
                  <a:pt x="6537" y="3"/>
                </a:cubicBezTo>
                <a:cubicBezTo>
                  <a:pt x="6549" y="6"/>
                  <a:pt x="6561" y="9"/>
                  <a:pt x="6572" y="14"/>
                </a:cubicBezTo>
                <a:cubicBezTo>
                  <a:pt x="6583" y="18"/>
                  <a:pt x="6594" y="24"/>
                  <a:pt x="6604" y="31"/>
                </a:cubicBezTo>
                <a:cubicBezTo>
                  <a:pt x="6614" y="38"/>
                  <a:pt x="6623" y="45"/>
                  <a:pt x="6632" y="54"/>
                </a:cubicBezTo>
                <a:cubicBezTo>
                  <a:pt x="6641" y="63"/>
                  <a:pt x="6648" y="72"/>
                  <a:pt x="6655" y="82"/>
                </a:cubicBezTo>
                <a:cubicBezTo>
                  <a:pt x="6662" y="92"/>
                  <a:pt x="6668" y="103"/>
                  <a:pt x="6672" y="114"/>
                </a:cubicBezTo>
                <a:cubicBezTo>
                  <a:pt x="6677" y="125"/>
                  <a:pt x="6680" y="137"/>
                  <a:pt x="6683" y="149"/>
                </a:cubicBezTo>
                <a:cubicBezTo>
                  <a:pt x="6685" y="161"/>
                  <a:pt x="6686" y="173"/>
                  <a:pt x="6686" y="185"/>
                </a:cubicBezTo>
                <a:lnTo>
                  <a:pt x="6686" y="2786"/>
                </a:lnTo>
                <a:cubicBezTo>
                  <a:pt x="6686" y="2798"/>
                  <a:pt x="6685" y="2810"/>
                  <a:pt x="6683" y="2822"/>
                </a:cubicBezTo>
                <a:cubicBezTo>
                  <a:pt x="6680" y="2834"/>
                  <a:pt x="6677" y="2846"/>
                  <a:pt x="6672" y="2857"/>
                </a:cubicBezTo>
                <a:cubicBezTo>
                  <a:pt x="6668" y="2868"/>
                  <a:pt x="6662" y="2879"/>
                  <a:pt x="6655" y="2889"/>
                </a:cubicBezTo>
                <a:cubicBezTo>
                  <a:pt x="6648" y="2899"/>
                  <a:pt x="6641" y="2909"/>
                  <a:pt x="6632" y="2917"/>
                </a:cubicBezTo>
                <a:cubicBezTo>
                  <a:pt x="6623" y="2926"/>
                  <a:pt x="6614" y="2934"/>
                  <a:pt x="6604" y="2941"/>
                </a:cubicBezTo>
                <a:cubicBezTo>
                  <a:pt x="6594" y="2947"/>
                  <a:pt x="6583" y="2953"/>
                  <a:pt x="6572" y="2958"/>
                </a:cubicBezTo>
                <a:cubicBezTo>
                  <a:pt x="6561" y="2962"/>
                  <a:pt x="6549" y="2966"/>
                  <a:pt x="6537" y="2968"/>
                </a:cubicBezTo>
                <a:cubicBezTo>
                  <a:pt x="6525" y="2971"/>
                  <a:pt x="6513" y="2972"/>
                  <a:pt x="6501" y="2972"/>
                </a:cubicBezTo>
                <a:lnTo>
                  <a:pt x="186" y="2972"/>
                </a:lnTo>
                <a:cubicBezTo>
                  <a:pt x="174" y="2972"/>
                  <a:pt x="162" y="2971"/>
                  <a:pt x="150" y="2968"/>
                </a:cubicBezTo>
                <a:cubicBezTo>
                  <a:pt x="138" y="2966"/>
                  <a:pt x="126" y="2962"/>
                  <a:pt x="115" y="2958"/>
                </a:cubicBezTo>
                <a:cubicBezTo>
                  <a:pt x="103" y="2953"/>
                  <a:pt x="93" y="2947"/>
                  <a:pt x="83" y="2941"/>
                </a:cubicBezTo>
                <a:cubicBezTo>
                  <a:pt x="72" y="2934"/>
                  <a:pt x="63" y="2926"/>
                  <a:pt x="54" y="2917"/>
                </a:cubicBezTo>
                <a:cubicBezTo>
                  <a:pt x="46" y="2909"/>
                  <a:pt x="38" y="2899"/>
                  <a:pt x="31" y="2889"/>
                </a:cubicBezTo>
                <a:cubicBezTo>
                  <a:pt x="25" y="2879"/>
                  <a:pt x="19" y="2868"/>
                  <a:pt x="14" y="2857"/>
                </a:cubicBezTo>
                <a:cubicBezTo>
                  <a:pt x="10" y="2846"/>
                  <a:pt x="6" y="2834"/>
                  <a:pt x="4" y="2822"/>
                </a:cubicBezTo>
                <a:cubicBezTo>
                  <a:pt x="1" y="2810"/>
                  <a:pt x="0" y="2798"/>
                  <a:pt x="0" y="2786"/>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248" name="文本框 1247"/>
          <p:cNvSpPr txBox="1"/>
          <p:nvPr/>
        </p:nvSpPr>
        <p:spPr>
          <a:xfrm>
            <a:off x="401040" y="3255120"/>
            <a:ext cx="939600" cy="14832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WenQuanYiZenHei"/>
                <a:ea typeface="WenQuanYiZenHei"/>
              </a:rPr>
              <a:t>对操作数进行相乘</a:t>
            </a:r>
            <a:endParaRPr lang="en-US" sz="920" b="0" u="none" strike="noStrike">
              <a:solidFill>
                <a:srgbClr val="000000"/>
              </a:solidFill>
              <a:effectLst/>
              <a:uFillTx/>
              <a:latin typeface="Times New Roman" panose="02020603050405020304"/>
            </a:endParaRPr>
          </a:p>
        </p:txBody>
      </p:sp>
      <p:sp>
        <p:nvSpPr>
          <p:cNvPr id="1249" name="文本框 1248"/>
          <p:cNvSpPr txBox="1"/>
          <p:nvPr/>
        </p:nvSpPr>
        <p:spPr>
          <a:xfrm>
            <a:off x="2941560" y="2608560"/>
            <a:ext cx="250200" cy="293040"/>
          </a:xfrm>
          <a:prstGeom prst="rect">
            <a:avLst/>
          </a:prstGeom>
          <a:noFill/>
          <a:ln w="0">
            <a:noFill/>
          </a:ln>
        </p:spPr>
        <p:txBody>
          <a:bodyPr wrap="none" lIns="0" tIns="0" rIns="0" bIns="0" anchor="t">
            <a:spAutoFit/>
          </a:bodyPr>
          <a:lstStyle/>
          <a:p>
            <a:r>
              <a:rPr lang="en-US" sz="1980" b="0" u="none" strike="noStrike">
                <a:solidFill>
                  <a:srgbClr val="FBBF24"/>
                </a:solidFill>
                <a:effectLst/>
                <a:uFillTx/>
                <a:latin typeface="Roboto"/>
                <a:ea typeface="Roboto"/>
              </a:rPr>
              <a:t>/</a:t>
            </a:r>
            <a:endParaRPr lang="en-US" sz="1980" b="0" u="none" strike="noStrike">
              <a:solidFill>
                <a:srgbClr val="000000"/>
              </a:solidFill>
              <a:effectLst/>
              <a:uFillTx/>
              <a:latin typeface="Times New Roman" panose="02020603050405020304"/>
            </a:endParaRPr>
          </a:p>
        </p:txBody>
      </p:sp>
      <p:sp>
        <p:nvSpPr>
          <p:cNvPr id="1250" name="文本框 1249"/>
          <p:cNvSpPr txBox="1"/>
          <p:nvPr/>
        </p:nvSpPr>
        <p:spPr>
          <a:xfrm>
            <a:off x="2941560" y="2997360"/>
            <a:ext cx="75528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除法运算符</a:t>
            </a:r>
            <a:endParaRPr lang="en-US" sz="1180" b="0" u="none" strike="noStrike">
              <a:solidFill>
                <a:srgbClr val="000000"/>
              </a:solidFill>
              <a:effectLst/>
              <a:uFillTx/>
              <a:latin typeface="Times New Roman" panose="02020603050405020304"/>
            </a:endParaRPr>
          </a:p>
        </p:txBody>
      </p:sp>
      <p:sp>
        <p:nvSpPr>
          <p:cNvPr id="1251" name="任意多边形: 形状 1250"/>
          <p:cNvSpPr/>
          <p:nvPr/>
        </p:nvSpPr>
        <p:spPr>
          <a:xfrm>
            <a:off x="267120" y="3676680"/>
            <a:ext cx="2407320" cy="1070280"/>
          </a:xfrm>
          <a:custGeom>
            <a:avLst/>
            <a:gdLst/>
            <a:ahLst/>
            <a:cxnLst/>
            <a:rect l="0" t="0" r="r" b="b"/>
            <a:pathLst>
              <a:path w="6687" h="2973">
                <a:moveTo>
                  <a:pt x="0" y="2787"/>
                </a:moveTo>
                <a:lnTo>
                  <a:pt x="0" y="187"/>
                </a:lnTo>
                <a:cubicBezTo>
                  <a:pt x="0" y="174"/>
                  <a:pt x="2" y="162"/>
                  <a:pt x="4" y="150"/>
                </a:cubicBezTo>
                <a:cubicBezTo>
                  <a:pt x="6" y="138"/>
                  <a:pt x="10" y="126"/>
                  <a:pt x="14" y="115"/>
                </a:cubicBezTo>
                <a:cubicBezTo>
                  <a:pt x="19" y="104"/>
                  <a:pt x="25" y="93"/>
                  <a:pt x="32" y="83"/>
                </a:cubicBezTo>
                <a:cubicBezTo>
                  <a:pt x="38" y="73"/>
                  <a:pt x="46" y="63"/>
                  <a:pt x="55" y="55"/>
                </a:cubicBezTo>
                <a:cubicBezTo>
                  <a:pt x="63" y="46"/>
                  <a:pt x="73" y="38"/>
                  <a:pt x="83" y="32"/>
                </a:cubicBezTo>
                <a:cubicBezTo>
                  <a:pt x="93" y="25"/>
                  <a:pt x="104" y="19"/>
                  <a:pt x="115" y="14"/>
                </a:cubicBezTo>
                <a:cubicBezTo>
                  <a:pt x="126" y="10"/>
                  <a:pt x="138" y="6"/>
                  <a:pt x="150" y="4"/>
                </a:cubicBezTo>
                <a:cubicBezTo>
                  <a:pt x="162" y="1"/>
                  <a:pt x="174" y="0"/>
                  <a:pt x="186" y="0"/>
                </a:cubicBezTo>
                <a:lnTo>
                  <a:pt x="6501" y="0"/>
                </a:lnTo>
                <a:cubicBezTo>
                  <a:pt x="6513" y="0"/>
                  <a:pt x="6525" y="1"/>
                  <a:pt x="6537" y="4"/>
                </a:cubicBezTo>
                <a:cubicBezTo>
                  <a:pt x="6549" y="6"/>
                  <a:pt x="6561" y="10"/>
                  <a:pt x="6572" y="14"/>
                </a:cubicBezTo>
                <a:cubicBezTo>
                  <a:pt x="6583" y="19"/>
                  <a:pt x="6594" y="25"/>
                  <a:pt x="6604" y="32"/>
                </a:cubicBezTo>
                <a:cubicBezTo>
                  <a:pt x="6614" y="38"/>
                  <a:pt x="6624" y="46"/>
                  <a:pt x="6632" y="55"/>
                </a:cubicBezTo>
                <a:cubicBezTo>
                  <a:pt x="6641" y="63"/>
                  <a:pt x="6649" y="73"/>
                  <a:pt x="6655" y="83"/>
                </a:cubicBezTo>
                <a:cubicBezTo>
                  <a:pt x="6662" y="93"/>
                  <a:pt x="6668" y="104"/>
                  <a:pt x="6673" y="115"/>
                </a:cubicBezTo>
                <a:cubicBezTo>
                  <a:pt x="6677" y="126"/>
                  <a:pt x="6681" y="138"/>
                  <a:pt x="6683" y="150"/>
                </a:cubicBezTo>
                <a:cubicBezTo>
                  <a:pt x="6685" y="162"/>
                  <a:pt x="6687" y="174"/>
                  <a:pt x="6687" y="187"/>
                </a:cubicBezTo>
                <a:lnTo>
                  <a:pt x="6687" y="2787"/>
                </a:lnTo>
                <a:cubicBezTo>
                  <a:pt x="6687" y="2799"/>
                  <a:pt x="6685" y="2811"/>
                  <a:pt x="6683" y="2823"/>
                </a:cubicBezTo>
                <a:cubicBezTo>
                  <a:pt x="6681" y="2835"/>
                  <a:pt x="6677" y="2847"/>
                  <a:pt x="6673" y="2858"/>
                </a:cubicBezTo>
                <a:cubicBezTo>
                  <a:pt x="6668" y="2869"/>
                  <a:pt x="6662" y="2880"/>
                  <a:pt x="6655" y="2890"/>
                </a:cubicBezTo>
                <a:cubicBezTo>
                  <a:pt x="6649" y="2900"/>
                  <a:pt x="6641" y="2909"/>
                  <a:pt x="6632" y="2918"/>
                </a:cubicBezTo>
                <a:cubicBezTo>
                  <a:pt x="6624" y="2927"/>
                  <a:pt x="6614" y="2934"/>
                  <a:pt x="6604" y="2941"/>
                </a:cubicBezTo>
                <a:cubicBezTo>
                  <a:pt x="6594" y="2948"/>
                  <a:pt x="6583" y="2954"/>
                  <a:pt x="6572" y="2958"/>
                </a:cubicBezTo>
                <a:cubicBezTo>
                  <a:pt x="6561" y="2963"/>
                  <a:pt x="6549" y="2967"/>
                  <a:pt x="6537" y="2969"/>
                </a:cubicBezTo>
                <a:cubicBezTo>
                  <a:pt x="6525" y="2971"/>
                  <a:pt x="6513" y="2973"/>
                  <a:pt x="6501" y="2973"/>
                </a:cubicBezTo>
                <a:lnTo>
                  <a:pt x="186" y="2973"/>
                </a:lnTo>
                <a:cubicBezTo>
                  <a:pt x="174" y="2973"/>
                  <a:pt x="162" y="2971"/>
                  <a:pt x="150" y="2969"/>
                </a:cubicBezTo>
                <a:cubicBezTo>
                  <a:pt x="138" y="2967"/>
                  <a:pt x="126" y="2963"/>
                  <a:pt x="115" y="2958"/>
                </a:cubicBezTo>
                <a:cubicBezTo>
                  <a:pt x="104" y="2954"/>
                  <a:pt x="93" y="2948"/>
                  <a:pt x="83" y="2941"/>
                </a:cubicBezTo>
                <a:cubicBezTo>
                  <a:pt x="73" y="2934"/>
                  <a:pt x="63" y="2927"/>
                  <a:pt x="55" y="2918"/>
                </a:cubicBezTo>
                <a:cubicBezTo>
                  <a:pt x="46" y="2909"/>
                  <a:pt x="38" y="2900"/>
                  <a:pt x="32" y="2890"/>
                </a:cubicBezTo>
                <a:cubicBezTo>
                  <a:pt x="25" y="2880"/>
                  <a:pt x="19" y="2869"/>
                  <a:pt x="14" y="2858"/>
                </a:cubicBezTo>
                <a:cubicBezTo>
                  <a:pt x="10" y="2847"/>
                  <a:pt x="6" y="2835"/>
                  <a:pt x="4" y="2823"/>
                </a:cubicBezTo>
                <a:cubicBezTo>
                  <a:pt x="2" y="2811"/>
                  <a:pt x="0" y="2799"/>
                  <a:pt x="0" y="2787"/>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252" name="文本框 1251"/>
          <p:cNvSpPr txBox="1"/>
          <p:nvPr/>
        </p:nvSpPr>
        <p:spPr>
          <a:xfrm>
            <a:off x="2941560" y="3255120"/>
            <a:ext cx="939600" cy="14832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WenQuanYiZenHei"/>
                <a:ea typeface="WenQuanYiZenHei"/>
              </a:rPr>
              <a:t>对操作数进行相除</a:t>
            </a:r>
            <a:endParaRPr lang="en-US" sz="920" b="0" u="none" strike="noStrike">
              <a:solidFill>
                <a:srgbClr val="000000"/>
              </a:solidFill>
              <a:effectLst/>
              <a:uFillTx/>
              <a:latin typeface="Times New Roman" panose="02020603050405020304"/>
            </a:endParaRPr>
          </a:p>
        </p:txBody>
      </p:sp>
      <p:sp>
        <p:nvSpPr>
          <p:cNvPr id="1253" name="文本框 1252"/>
          <p:cNvSpPr txBox="1"/>
          <p:nvPr/>
        </p:nvSpPr>
        <p:spPr>
          <a:xfrm>
            <a:off x="401040" y="3812040"/>
            <a:ext cx="250200" cy="293040"/>
          </a:xfrm>
          <a:prstGeom prst="rect">
            <a:avLst/>
          </a:prstGeom>
          <a:noFill/>
          <a:ln w="0">
            <a:noFill/>
          </a:ln>
        </p:spPr>
        <p:txBody>
          <a:bodyPr wrap="none" lIns="0" tIns="0" rIns="0" bIns="0" anchor="t">
            <a:spAutoFit/>
          </a:bodyPr>
          <a:lstStyle/>
          <a:p>
            <a:r>
              <a:rPr lang="en-US" sz="1980" b="0" u="none" strike="noStrike">
                <a:solidFill>
                  <a:srgbClr val="FBBF24"/>
                </a:solidFill>
                <a:effectLst/>
                <a:uFillTx/>
                <a:latin typeface="Roboto"/>
                <a:ea typeface="Roboto"/>
              </a:rPr>
              <a:t>//</a:t>
            </a:r>
            <a:endParaRPr lang="en-US" sz="1980" b="0" u="none" strike="noStrike">
              <a:solidFill>
                <a:srgbClr val="000000"/>
              </a:solidFill>
              <a:effectLst/>
              <a:uFillTx/>
              <a:latin typeface="Times New Roman" panose="02020603050405020304"/>
            </a:endParaRPr>
          </a:p>
        </p:txBody>
      </p:sp>
      <p:sp>
        <p:nvSpPr>
          <p:cNvPr id="1254" name="文本框 1253"/>
          <p:cNvSpPr txBox="1"/>
          <p:nvPr/>
        </p:nvSpPr>
        <p:spPr>
          <a:xfrm>
            <a:off x="401040" y="4200480"/>
            <a:ext cx="75528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整除运算符</a:t>
            </a:r>
            <a:endParaRPr lang="en-US" sz="1180" b="0" u="none" strike="noStrike">
              <a:solidFill>
                <a:srgbClr val="000000"/>
              </a:solidFill>
              <a:effectLst/>
              <a:uFillTx/>
              <a:latin typeface="Times New Roman" panose="02020603050405020304"/>
            </a:endParaRPr>
          </a:p>
        </p:txBody>
      </p:sp>
      <p:sp>
        <p:nvSpPr>
          <p:cNvPr id="1255" name="任意多边形: 形状 1254"/>
          <p:cNvSpPr/>
          <p:nvPr/>
        </p:nvSpPr>
        <p:spPr>
          <a:xfrm>
            <a:off x="2807640" y="3676680"/>
            <a:ext cx="2406960" cy="1070280"/>
          </a:xfrm>
          <a:custGeom>
            <a:avLst/>
            <a:gdLst/>
            <a:ahLst/>
            <a:cxnLst/>
            <a:rect l="0" t="0" r="r" b="b"/>
            <a:pathLst>
              <a:path w="6686" h="2973">
                <a:moveTo>
                  <a:pt x="0" y="2787"/>
                </a:moveTo>
                <a:lnTo>
                  <a:pt x="0" y="187"/>
                </a:lnTo>
                <a:cubicBezTo>
                  <a:pt x="0" y="174"/>
                  <a:pt x="1" y="162"/>
                  <a:pt x="4" y="150"/>
                </a:cubicBezTo>
                <a:cubicBezTo>
                  <a:pt x="6" y="138"/>
                  <a:pt x="10" y="126"/>
                  <a:pt x="14" y="115"/>
                </a:cubicBezTo>
                <a:cubicBezTo>
                  <a:pt x="19" y="104"/>
                  <a:pt x="25" y="93"/>
                  <a:pt x="31" y="83"/>
                </a:cubicBezTo>
                <a:cubicBezTo>
                  <a:pt x="38" y="73"/>
                  <a:pt x="46" y="63"/>
                  <a:pt x="54" y="55"/>
                </a:cubicBezTo>
                <a:cubicBezTo>
                  <a:pt x="63" y="46"/>
                  <a:pt x="72" y="38"/>
                  <a:pt x="83" y="32"/>
                </a:cubicBezTo>
                <a:cubicBezTo>
                  <a:pt x="93" y="25"/>
                  <a:pt x="103" y="19"/>
                  <a:pt x="115" y="14"/>
                </a:cubicBezTo>
                <a:cubicBezTo>
                  <a:pt x="126" y="10"/>
                  <a:pt x="138" y="6"/>
                  <a:pt x="150" y="4"/>
                </a:cubicBezTo>
                <a:cubicBezTo>
                  <a:pt x="162" y="1"/>
                  <a:pt x="174" y="0"/>
                  <a:pt x="186" y="0"/>
                </a:cubicBezTo>
                <a:lnTo>
                  <a:pt x="6501" y="0"/>
                </a:lnTo>
                <a:cubicBezTo>
                  <a:pt x="6513" y="0"/>
                  <a:pt x="6525" y="1"/>
                  <a:pt x="6537" y="4"/>
                </a:cubicBezTo>
                <a:cubicBezTo>
                  <a:pt x="6549" y="6"/>
                  <a:pt x="6561" y="10"/>
                  <a:pt x="6572" y="14"/>
                </a:cubicBezTo>
                <a:cubicBezTo>
                  <a:pt x="6583" y="19"/>
                  <a:pt x="6594" y="25"/>
                  <a:pt x="6604" y="32"/>
                </a:cubicBezTo>
                <a:cubicBezTo>
                  <a:pt x="6614" y="38"/>
                  <a:pt x="6623" y="46"/>
                  <a:pt x="6632" y="55"/>
                </a:cubicBezTo>
                <a:cubicBezTo>
                  <a:pt x="6641" y="63"/>
                  <a:pt x="6648" y="73"/>
                  <a:pt x="6655" y="83"/>
                </a:cubicBezTo>
                <a:cubicBezTo>
                  <a:pt x="6662" y="93"/>
                  <a:pt x="6668" y="104"/>
                  <a:pt x="6672" y="115"/>
                </a:cubicBezTo>
                <a:cubicBezTo>
                  <a:pt x="6677" y="126"/>
                  <a:pt x="6680" y="138"/>
                  <a:pt x="6683" y="150"/>
                </a:cubicBezTo>
                <a:cubicBezTo>
                  <a:pt x="6685" y="162"/>
                  <a:pt x="6686" y="174"/>
                  <a:pt x="6686" y="187"/>
                </a:cubicBezTo>
                <a:lnTo>
                  <a:pt x="6686" y="2787"/>
                </a:lnTo>
                <a:cubicBezTo>
                  <a:pt x="6686" y="2799"/>
                  <a:pt x="6685" y="2811"/>
                  <a:pt x="6683" y="2823"/>
                </a:cubicBezTo>
                <a:cubicBezTo>
                  <a:pt x="6680" y="2835"/>
                  <a:pt x="6677" y="2847"/>
                  <a:pt x="6672" y="2858"/>
                </a:cubicBezTo>
                <a:cubicBezTo>
                  <a:pt x="6668" y="2869"/>
                  <a:pt x="6662" y="2880"/>
                  <a:pt x="6655" y="2890"/>
                </a:cubicBezTo>
                <a:cubicBezTo>
                  <a:pt x="6648" y="2900"/>
                  <a:pt x="6641" y="2909"/>
                  <a:pt x="6632" y="2918"/>
                </a:cubicBezTo>
                <a:cubicBezTo>
                  <a:pt x="6623" y="2927"/>
                  <a:pt x="6614" y="2934"/>
                  <a:pt x="6604" y="2941"/>
                </a:cubicBezTo>
                <a:cubicBezTo>
                  <a:pt x="6594" y="2948"/>
                  <a:pt x="6583" y="2954"/>
                  <a:pt x="6572" y="2958"/>
                </a:cubicBezTo>
                <a:cubicBezTo>
                  <a:pt x="6561" y="2963"/>
                  <a:pt x="6549" y="2967"/>
                  <a:pt x="6537" y="2969"/>
                </a:cubicBezTo>
                <a:cubicBezTo>
                  <a:pt x="6525" y="2971"/>
                  <a:pt x="6513" y="2973"/>
                  <a:pt x="6501" y="2973"/>
                </a:cubicBezTo>
                <a:lnTo>
                  <a:pt x="186" y="2973"/>
                </a:lnTo>
                <a:cubicBezTo>
                  <a:pt x="174" y="2973"/>
                  <a:pt x="162" y="2971"/>
                  <a:pt x="150" y="2969"/>
                </a:cubicBezTo>
                <a:cubicBezTo>
                  <a:pt x="138" y="2967"/>
                  <a:pt x="126" y="2963"/>
                  <a:pt x="115" y="2958"/>
                </a:cubicBezTo>
                <a:cubicBezTo>
                  <a:pt x="103" y="2954"/>
                  <a:pt x="93" y="2948"/>
                  <a:pt x="83" y="2941"/>
                </a:cubicBezTo>
                <a:cubicBezTo>
                  <a:pt x="72" y="2934"/>
                  <a:pt x="63" y="2927"/>
                  <a:pt x="54" y="2918"/>
                </a:cubicBezTo>
                <a:cubicBezTo>
                  <a:pt x="46" y="2909"/>
                  <a:pt x="38" y="2900"/>
                  <a:pt x="31" y="2890"/>
                </a:cubicBezTo>
                <a:cubicBezTo>
                  <a:pt x="25" y="2880"/>
                  <a:pt x="19" y="2869"/>
                  <a:pt x="14" y="2858"/>
                </a:cubicBezTo>
                <a:cubicBezTo>
                  <a:pt x="10" y="2847"/>
                  <a:pt x="6" y="2835"/>
                  <a:pt x="4" y="2823"/>
                </a:cubicBezTo>
                <a:cubicBezTo>
                  <a:pt x="1" y="2811"/>
                  <a:pt x="0" y="2799"/>
                  <a:pt x="0" y="2787"/>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256" name="文本框 1255"/>
          <p:cNvSpPr txBox="1"/>
          <p:nvPr/>
        </p:nvSpPr>
        <p:spPr>
          <a:xfrm>
            <a:off x="401040" y="4458600"/>
            <a:ext cx="939600" cy="14832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WenQuanYiZenHei"/>
                <a:ea typeface="WenQuanYiZenHei"/>
              </a:rPr>
              <a:t>返回商的整数部分</a:t>
            </a:r>
            <a:endParaRPr lang="en-US" sz="920" b="0" u="none" strike="noStrike">
              <a:solidFill>
                <a:srgbClr val="000000"/>
              </a:solidFill>
              <a:effectLst/>
              <a:uFillTx/>
              <a:latin typeface="Times New Roman" panose="02020603050405020304"/>
            </a:endParaRPr>
          </a:p>
        </p:txBody>
      </p:sp>
      <p:sp>
        <p:nvSpPr>
          <p:cNvPr id="1257" name="文本框 1256"/>
          <p:cNvSpPr txBox="1"/>
          <p:nvPr/>
        </p:nvSpPr>
        <p:spPr>
          <a:xfrm>
            <a:off x="2941560" y="3812040"/>
            <a:ext cx="250200" cy="293040"/>
          </a:xfrm>
          <a:prstGeom prst="rect">
            <a:avLst/>
          </a:prstGeom>
          <a:noFill/>
          <a:ln w="0">
            <a:noFill/>
          </a:ln>
        </p:spPr>
        <p:txBody>
          <a:bodyPr wrap="none" lIns="0" tIns="0" rIns="0" bIns="0" anchor="t">
            <a:spAutoFit/>
          </a:bodyPr>
          <a:lstStyle/>
          <a:p>
            <a:r>
              <a:rPr lang="en-US" sz="1980" b="0" u="none" strike="noStrike">
                <a:solidFill>
                  <a:srgbClr val="FBBF24"/>
                </a:solidFill>
                <a:effectLst/>
                <a:uFillTx/>
                <a:latin typeface="Roboto"/>
                <a:ea typeface="Roboto"/>
              </a:rPr>
              <a:t>%</a:t>
            </a:r>
            <a:endParaRPr lang="en-US" sz="1980" b="0" u="none" strike="noStrike">
              <a:solidFill>
                <a:srgbClr val="000000"/>
              </a:solidFill>
              <a:effectLst/>
              <a:uFillTx/>
              <a:latin typeface="Times New Roman" panose="02020603050405020304"/>
            </a:endParaRPr>
          </a:p>
        </p:txBody>
      </p:sp>
      <p:sp>
        <p:nvSpPr>
          <p:cNvPr id="1258" name="文本框 1257"/>
          <p:cNvSpPr txBox="1"/>
          <p:nvPr/>
        </p:nvSpPr>
        <p:spPr>
          <a:xfrm>
            <a:off x="2941560" y="4200480"/>
            <a:ext cx="75528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取模运算符</a:t>
            </a:r>
            <a:endParaRPr lang="en-US" sz="1180" b="0" u="none" strike="noStrike">
              <a:solidFill>
                <a:srgbClr val="000000"/>
              </a:solidFill>
              <a:effectLst/>
              <a:uFillTx/>
              <a:latin typeface="Times New Roman" panose="02020603050405020304"/>
            </a:endParaRPr>
          </a:p>
        </p:txBody>
      </p:sp>
      <p:sp>
        <p:nvSpPr>
          <p:cNvPr id="1259" name="任意多边形: 形状 1258"/>
          <p:cNvSpPr/>
          <p:nvPr/>
        </p:nvSpPr>
        <p:spPr>
          <a:xfrm>
            <a:off x="267120" y="4880160"/>
            <a:ext cx="4947480" cy="1069920"/>
          </a:xfrm>
          <a:custGeom>
            <a:avLst/>
            <a:gdLst/>
            <a:ahLst/>
            <a:cxnLst/>
            <a:rect l="0" t="0" r="r" b="b"/>
            <a:pathLst>
              <a:path w="13743" h="2972">
                <a:moveTo>
                  <a:pt x="0" y="2786"/>
                </a:moveTo>
                <a:lnTo>
                  <a:pt x="0" y="186"/>
                </a:lnTo>
                <a:cubicBezTo>
                  <a:pt x="0" y="173"/>
                  <a:pt x="2" y="161"/>
                  <a:pt x="4" y="149"/>
                </a:cubicBezTo>
                <a:cubicBezTo>
                  <a:pt x="6" y="137"/>
                  <a:pt x="10" y="126"/>
                  <a:pt x="14" y="115"/>
                </a:cubicBezTo>
                <a:cubicBezTo>
                  <a:pt x="19" y="103"/>
                  <a:pt x="25" y="93"/>
                  <a:pt x="32" y="82"/>
                </a:cubicBezTo>
                <a:cubicBezTo>
                  <a:pt x="38" y="72"/>
                  <a:pt x="46" y="63"/>
                  <a:pt x="55" y="54"/>
                </a:cubicBezTo>
                <a:cubicBezTo>
                  <a:pt x="63" y="46"/>
                  <a:pt x="73" y="38"/>
                  <a:pt x="83" y="31"/>
                </a:cubicBezTo>
                <a:cubicBezTo>
                  <a:pt x="93" y="24"/>
                  <a:pt x="104" y="19"/>
                  <a:pt x="115" y="14"/>
                </a:cubicBezTo>
                <a:cubicBezTo>
                  <a:pt x="126" y="9"/>
                  <a:pt x="138" y="6"/>
                  <a:pt x="150" y="3"/>
                </a:cubicBezTo>
                <a:cubicBezTo>
                  <a:pt x="162" y="1"/>
                  <a:pt x="174" y="0"/>
                  <a:pt x="186" y="0"/>
                </a:cubicBezTo>
                <a:lnTo>
                  <a:pt x="13558" y="0"/>
                </a:lnTo>
                <a:cubicBezTo>
                  <a:pt x="13570" y="0"/>
                  <a:pt x="13582" y="1"/>
                  <a:pt x="13594" y="3"/>
                </a:cubicBezTo>
                <a:cubicBezTo>
                  <a:pt x="13606" y="6"/>
                  <a:pt x="13618" y="9"/>
                  <a:pt x="13629" y="14"/>
                </a:cubicBezTo>
                <a:cubicBezTo>
                  <a:pt x="13640" y="19"/>
                  <a:pt x="13651" y="24"/>
                  <a:pt x="13661" y="31"/>
                </a:cubicBezTo>
                <a:cubicBezTo>
                  <a:pt x="13671" y="38"/>
                  <a:pt x="13680" y="46"/>
                  <a:pt x="13689" y="54"/>
                </a:cubicBezTo>
                <a:cubicBezTo>
                  <a:pt x="13698" y="63"/>
                  <a:pt x="13705" y="72"/>
                  <a:pt x="13712" y="82"/>
                </a:cubicBezTo>
                <a:cubicBezTo>
                  <a:pt x="13719" y="93"/>
                  <a:pt x="13725" y="103"/>
                  <a:pt x="13729" y="115"/>
                </a:cubicBezTo>
                <a:cubicBezTo>
                  <a:pt x="13734" y="126"/>
                  <a:pt x="13737" y="137"/>
                  <a:pt x="13740" y="149"/>
                </a:cubicBezTo>
                <a:cubicBezTo>
                  <a:pt x="13742" y="161"/>
                  <a:pt x="13743" y="173"/>
                  <a:pt x="13743" y="186"/>
                </a:cubicBezTo>
                <a:lnTo>
                  <a:pt x="13743" y="2786"/>
                </a:lnTo>
                <a:cubicBezTo>
                  <a:pt x="13743" y="2799"/>
                  <a:pt x="13742" y="2811"/>
                  <a:pt x="13740" y="2823"/>
                </a:cubicBezTo>
                <a:cubicBezTo>
                  <a:pt x="13737" y="2835"/>
                  <a:pt x="13734" y="2846"/>
                  <a:pt x="13729" y="2858"/>
                </a:cubicBezTo>
                <a:cubicBezTo>
                  <a:pt x="13725" y="2869"/>
                  <a:pt x="13719" y="2880"/>
                  <a:pt x="13712" y="2890"/>
                </a:cubicBezTo>
                <a:cubicBezTo>
                  <a:pt x="13705" y="2900"/>
                  <a:pt x="13698" y="2909"/>
                  <a:pt x="13689" y="2918"/>
                </a:cubicBezTo>
                <a:cubicBezTo>
                  <a:pt x="13680" y="2926"/>
                  <a:pt x="13671" y="2934"/>
                  <a:pt x="13661" y="2941"/>
                </a:cubicBezTo>
                <a:cubicBezTo>
                  <a:pt x="13651" y="2948"/>
                  <a:pt x="13640" y="2953"/>
                  <a:pt x="13629" y="2958"/>
                </a:cubicBezTo>
                <a:cubicBezTo>
                  <a:pt x="13618" y="2963"/>
                  <a:pt x="13606" y="2966"/>
                  <a:pt x="13594" y="2969"/>
                </a:cubicBezTo>
                <a:cubicBezTo>
                  <a:pt x="13582" y="2971"/>
                  <a:pt x="13570" y="2972"/>
                  <a:pt x="13558" y="2972"/>
                </a:cubicBezTo>
                <a:lnTo>
                  <a:pt x="186" y="2972"/>
                </a:lnTo>
                <a:cubicBezTo>
                  <a:pt x="174" y="2972"/>
                  <a:pt x="162" y="2971"/>
                  <a:pt x="150" y="2969"/>
                </a:cubicBezTo>
                <a:cubicBezTo>
                  <a:pt x="138" y="2966"/>
                  <a:pt x="126" y="2963"/>
                  <a:pt x="115" y="2958"/>
                </a:cubicBezTo>
                <a:cubicBezTo>
                  <a:pt x="104" y="2953"/>
                  <a:pt x="93" y="2948"/>
                  <a:pt x="83" y="2941"/>
                </a:cubicBezTo>
                <a:cubicBezTo>
                  <a:pt x="73" y="2934"/>
                  <a:pt x="63" y="2926"/>
                  <a:pt x="55" y="2918"/>
                </a:cubicBezTo>
                <a:cubicBezTo>
                  <a:pt x="46" y="2909"/>
                  <a:pt x="38" y="2900"/>
                  <a:pt x="32" y="2890"/>
                </a:cubicBezTo>
                <a:cubicBezTo>
                  <a:pt x="25" y="2880"/>
                  <a:pt x="19" y="2869"/>
                  <a:pt x="14" y="2858"/>
                </a:cubicBezTo>
                <a:cubicBezTo>
                  <a:pt x="10" y="2846"/>
                  <a:pt x="6" y="2835"/>
                  <a:pt x="4" y="2823"/>
                </a:cubicBezTo>
                <a:cubicBezTo>
                  <a:pt x="2" y="2811"/>
                  <a:pt x="0" y="2799"/>
                  <a:pt x="0" y="2786"/>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260" name="文本框 1259"/>
          <p:cNvSpPr txBox="1"/>
          <p:nvPr/>
        </p:nvSpPr>
        <p:spPr>
          <a:xfrm>
            <a:off x="2941560" y="4458600"/>
            <a:ext cx="822240" cy="14832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WenQuanYiZenHei"/>
                <a:ea typeface="WenQuanYiZenHei"/>
              </a:rPr>
              <a:t>返回除法的余数</a:t>
            </a:r>
            <a:endParaRPr lang="en-US" sz="920" b="0" u="none" strike="noStrike">
              <a:solidFill>
                <a:srgbClr val="000000"/>
              </a:solidFill>
              <a:effectLst/>
              <a:uFillTx/>
              <a:latin typeface="Times New Roman" panose="02020603050405020304"/>
            </a:endParaRPr>
          </a:p>
        </p:txBody>
      </p:sp>
      <p:sp>
        <p:nvSpPr>
          <p:cNvPr id="1261" name="文本框 1260"/>
          <p:cNvSpPr txBox="1"/>
          <p:nvPr/>
        </p:nvSpPr>
        <p:spPr>
          <a:xfrm>
            <a:off x="401040" y="5015520"/>
            <a:ext cx="252360" cy="293040"/>
          </a:xfrm>
          <a:prstGeom prst="rect">
            <a:avLst/>
          </a:prstGeom>
          <a:noFill/>
          <a:ln w="0">
            <a:noFill/>
          </a:ln>
        </p:spPr>
        <p:txBody>
          <a:bodyPr wrap="none" lIns="0" tIns="0" rIns="0" bIns="0" anchor="t">
            <a:spAutoFit/>
          </a:bodyPr>
          <a:lstStyle/>
          <a:p>
            <a:r>
              <a:rPr lang="en-US" sz="1980" b="0" u="none" strike="noStrike">
                <a:solidFill>
                  <a:srgbClr val="FBBF24"/>
                </a:solidFill>
                <a:effectLst/>
                <a:uFillTx/>
                <a:latin typeface="Roboto"/>
                <a:ea typeface="Roboto"/>
              </a:rPr>
              <a:t>**</a:t>
            </a:r>
            <a:endParaRPr lang="en-US" sz="1980" b="0" u="none" strike="noStrike">
              <a:solidFill>
                <a:srgbClr val="000000"/>
              </a:solidFill>
              <a:effectLst/>
              <a:uFillTx/>
              <a:latin typeface="Times New Roman" panose="02020603050405020304"/>
            </a:endParaRPr>
          </a:p>
        </p:txBody>
      </p:sp>
      <p:sp>
        <p:nvSpPr>
          <p:cNvPr id="1262" name="文本框 1261"/>
          <p:cNvSpPr txBox="1"/>
          <p:nvPr/>
        </p:nvSpPr>
        <p:spPr>
          <a:xfrm>
            <a:off x="401040" y="5403960"/>
            <a:ext cx="60408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幂运算符</a:t>
            </a:r>
            <a:endParaRPr lang="en-US" sz="1180" b="0" u="none" strike="noStrike">
              <a:solidFill>
                <a:srgbClr val="000000"/>
              </a:solidFill>
              <a:effectLst/>
              <a:uFillTx/>
              <a:latin typeface="Times New Roman" panose="02020603050405020304"/>
            </a:endParaRPr>
          </a:p>
        </p:txBody>
      </p:sp>
      <p:sp>
        <p:nvSpPr>
          <p:cNvPr id="1263" name="文本框 1262"/>
          <p:cNvSpPr txBox="1"/>
          <p:nvPr/>
        </p:nvSpPr>
        <p:spPr>
          <a:xfrm>
            <a:off x="401040" y="5661720"/>
            <a:ext cx="235440" cy="14832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WenQuanYiZenHei"/>
                <a:ea typeface="WenQuanYiZenHei"/>
              </a:rPr>
              <a:t>返回</a:t>
            </a:r>
            <a:endParaRPr lang="en-US" sz="920" b="0" u="none" strike="noStrike">
              <a:solidFill>
                <a:srgbClr val="000000"/>
              </a:solidFill>
              <a:effectLst/>
              <a:uFillTx/>
              <a:latin typeface="Times New Roman" panose="02020603050405020304"/>
            </a:endParaRPr>
          </a:p>
        </p:txBody>
      </p:sp>
      <p:sp>
        <p:nvSpPr>
          <p:cNvPr id="1264" name="文本框 1263"/>
          <p:cNvSpPr txBox="1"/>
          <p:nvPr/>
        </p:nvSpPr>
        <p:spPr>
          <a:xfrm>
            <a:off x="635040" y="5666040"/>
            <a:ext cx="116640" cy="13608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Roboto"/>
                <a:ea typeface="Roboto"/>
              </a:rPr>
              <a:t>x</a:t>
            </a:r>
            <a:endParaRPr lang="en-US" sz="920" b="0" u="none" strike="noStrike">
              <a:solidFill>
                <a:srgbClr val="000000"/>
              </a:solidFill>
              <a:effectLst/>
              <a:uFillTx/>
              <a:latin typeface="Times New Roman" panose="02020603050405020304"/>
            </a:endParaRPr>
          </a:p>
        </p:txBody>
      </p:sp>
      <p:sp>
        <p:nvSpPr>
          <p:cNvPr id="1265" name="文本框 1264"/>
          <p:cNvSpPr txBox="1"/>
          <p:nvPr/>
        </p:nvSpPr>
        <p:spPr>
          <a:xfrm>
            <a:off x="693720" y="5661720"/>
            <a:ext cx="118080" cy="14832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WenQuanYiZenHei"/>
                <a:ea typeface="WenQuanYiZenHei"/>
              </a:rPr>
              <a:t>的</a:t>
            </a:r>
            <a:endParaRPr lang="en-US" sz="920" b="0" u="none" strike="noStrike">
              <a:solidFill>
                <a:srgbClr val="000000"/>
              </a:solidFill>
              <a:effectLst/>
              <a:uFillTx/>
              <a:latin typeface="Times New Roman" panose="02020603050405020304"/>
            </a:endParaRPr>
          </a:p>
        </p:txBody>
      </p:sp>
      <p:sp>
        <p:nvSpPr>
          <p:cNvPr id="1266" name="文本框 1265"/>
          <p:cNvSpPr txBox="1"/>
          <p:nvPr/>
        </p:nvSpPr>
        <p:spPr>
          <a:xfrm>
            <a:off x="810720" y="5666040"/>
            <a:ext cx="116640" cy="13608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Roboto"/>
                <a:ea typeface="Roboto"/>
              </a:rPr>
              <a:t>y</a:t>
            </a:r>
            <a:endParaRPr lang="en-US" sz="920" b="0" u="none" strike="noStrike">
              <a:solidFill>
                <a:srgbClr val="000000"/>
              </a:solidFill>
              <a:effectLst/>
              <a:uFillTx/>
              <a:latin typeface="Times New Roman" panose="02020603050405020304"/>
            </a:endParaRPr>
          </a:p>
        </p:txBody>
      </p:sp>
      <p:sp>
        <p:nvSpPr>
          <p:cNvPr id="1267" name="任意多边形: 形状 1266"/>
          <p:cNvSpPr/>
          <p:nvPr/>
        </p:nvSpPr>
        <p:spPr>
          <a:xfrm>
            <a:off x="5494320" y="871071"/>
            <a:ext cx="4934880" cy="1938960"/>
          </a:xfrm>
          <a:custGeom>
            <a:avLst/>
            <a:gdLst/>
            <a:ahLst/>
            <a:cxnLst/>
            <a:rect l="0" t="0" r="r" b="b"/>
            <a:pathLst>
              <a:path w="13708" h="5386">
                <a:moveTo>
                  <a:pt x="0" y="5386"/>
                </a:moveTo>
                <a:lnTo>
                  <a:pt x="0" y="0"/>
                </a:lnTo>
                <a:lnTo>
                  <a:pt x="13616" y="0"/>
                </a:lnTo>
                <a:cubicBezTo>
                  <a:pt x="13628" y="0"/>
                  <a:pt x="13640" y="2"/>
                  <a:pt x="13651" y="7"/>
                </a:cubicBezTo>
                <a:cubicBezTo>
                  <a:pt x="13662" y="12"/>
                  <a:pt x="13672" y="18"/>
                  <a:pt x="13681" y="27"/>
                </a:cubicBezTo>
                <a:cubicBezTo>
                  <a:pt x="13690" y="36"/>
                  <a:pt x="13697" y="46"/>
                  <a:pt x="13701" y="57"/>
                </a:cubicBezTo>
                <a:cubicBezTo>
                  <a:pt x="13706" y="69"/>
                  <a:pt x="13708" y="80"/>
                  <a:pt x="13708" y="93"/>
                </a:cubicBezTo>
                <a:lnTo>
                  <a:pt x="13708" y="5293"/>
                </a:lnTo>
                <a:cubicBezTo>
                  <a:pt x="13708" y="5306"/>
                  <a:pt x="13706" y="5318"/>
                  <a:pt x="13701" y="5329"/>
                </a:cubicBezTo>
                <a:cubicBezTo>
                  <a:pt x="13697" y="5340"/>
                  <a:pt x="13690" y="5350"/>
                  <a:pt x="13681" y="5359"/>
                </a:cubicBezTo>
                <a:cubicBezTo>
                  <a:pt x="13672" y="5368"/>
                  <a:pt x="13662" y="5375"/>
                  <a:pt x="13651" y="5379"/>
                </a:cubicBezTo>
                <a:cubicBezTo>
                  <a:pt x="13640" y="5384"/>
                  <a:pt x="13628" y="5386"/>
                  <a:pt x="13616" y="5386"/>
                </a:cubicBezTo>
                <a:lnTo>
                  <a:pt x="0" y="5386"/>
                </a:lnTo>
                <a:close/>
              </a:path>
            </a:pathLst>
          </a:custGeom>
          <a:solidFill>
            <a:srgbClr val="000000">
              <a:alpha val="2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268" name="任意多边形: 形状 1267"/>
          <p:cNvSpPr/>
          <p:nvPr/>
        </p:nvSpPr>
        <p:spPr>
          <a:xfrm>
            <a:off x="5481720" y="871071"/>
            <a:ext cx="25560" cy="1938960"/>
          </a:xfrm>
          <a:custGeom>
            <a:avLst/>
            <a:gdLst/>
            <a:ahLst/>
            <a:cxnLst/>
            <a:rect l="0" t="0" r="r" b="b"/>
            <a:pathLst>
              <a:path w="71" h="5386">
                <a:moveTo>
                  <a:pt x="0" y="0"/>
                </a:moveTo>
                <a:lnTo>
                  <a:pt x="71" y="0"/>
                </a:lnTo>
                <a:lnTo>
                  <a:pt x="71" y="5386"/>
                </a:lnTo>
                <a:lnTo>
                  <a:pt x="0" y="5386"/>
                </a:lnTo>
                <a:lnTo>
                  <a:pt x="0" y="0"/>
                </a:ln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69" name="任意多边形: 形状 1268"/>
          <p:cNvSpPr/>
          <p:nvPr/>
        </p:nvSpPr>
        <p:spPr>
          <a:xfrm>
            <a:off x="5481720" y="3120643"/>
            <a:ext cx="4947480" cy="1203480"/>
          </a:xfrm>
          <a:custGeom>
            <a:avLst/>
            <a:gdLst/>
            <a:ahLst/>
            <a:cxnLst/>
            <a:rect l="0" t="0" r="r" b="b"/>
            <a:pathLst>
              <a:path w="13743" h="3343">
                <a:moveTo>
                  <a:pt x="0" y="3158"/>
                </a:moveTo>
                <a:lnTo>
                  <a:pt x="0" y="185"/>
                </a:lnTo>
                <a:cubicBezTo>
                  <a:pt x="0" y="173"/>
                  <a:pt x="1" y="161"/>
                  <a:pt x="4" y="149"/>
                </a:cubicBezTo>
                <a:cubicBezTo>
                  <a:pt x="6" y="137"/>
                  <a:pt x="10" y="126"/>
                  <a:pt x="14" y="114"/>
                </a:cubicBezTo>
                <a:cubicBezTo>
                  <a:pt x="19" y="103"/>
                  <a:pt x="25" y="92"/>
                  <a:pt x="32" y="82"/>
                </a:cubicBezTo>
                <a:cubicBezTo>
                  <a:pt x="38" y="72"/>
                  <a:pt x="46" y="63"/>
                  <a:pt x="55" y="54"/>
                </a:cubicBezTo>
                <a:cubicBezTo>
                  <a:pt x="63" y="45"/>
                  <a:pt x="73" y="38"/>
                  <a:pt x="83" y="31"/>
                </a:cubicBezTo>
                <a:cubicBezTo>
                  <a:pt x="93" y="24"/>
                  <a:pt x="104" y="18"/>
                  <a:pt x="115" y="14"/>
                </a:cubicBezTo>
                <a:cubicBezTo>
                  <a:pt x="126" y="9"/>
                  <a:pt x="138" y="6"/>
                  <a:pt x="150" y="3"/>
                </a:cubicBezTo>
                <a:cubicBezTo>
                  <a:pt x="162" y="1"/>
                  <a:pt x="174" y="0"/>
                  <a:pt x="186" y="0"/>
                </a:cubicBezTo>
                <a:lnTo>
                  <a:pt x="13558" y="0"/>
                </a:lnTo>
                <a:cubicBezTo>
                  <a:pt x="13570" y="0"/>
                  <a:pt x="13582" y="1"/>
                  <a:pt x="13594" y="3"/>
                </a:cubicBezTo>
                <a:cubicBezTo>
                  <a:pt x="13606" y="6"/>
                  <a:pt x="13617" y="9"/>
                  <a:pt x="13629" y="14"/>
                </a:cubicBezTo>
                <a:cubicBezTo>
                  <a:pt x="13640" y="18"/>
                  <a:pt x="13651" y="24"/>
                  <a:pt x="13661" y="31"/>
                </a:cubicBezTo>
                <a:cubicBezTo>
                  <a:pt x="13671" y="38"/>
                  <a:pt x="13680" y="45"/>
                  <a:pt x="13689" y="54"/>
                </a:cubicBezTo>
                <a:cubicBezTo>
                  <a:pt x="13698" y="63"/>
                  <a:pt x="13705" y="72"/>
                  <a:pt x="13712" y="82"/>
                </a:cubicBezTo>
                <a:cubicBezTo>
                  <a:pt x="13719" y="92"/>
                  <a:pt x="13725" y="103"/>
                  <a:pt x="13729" y="114"/>
                </a:cubicBezTo>
                <a:cubicBezTo>
                  <a:pt x="13734" y="126"/>
                  <a:pt x="13737" y="137"/>
                  <a:pt x="13740" y="149"/>
                </a:cubicBezTo>
                <a:cubicBezTo>
                  <a:pt x="13742" y="161"/>
                  <a:pt x="13743" y="173"/>
                  <a:pt x="13743" y="185"/>
                </a:cubicBezTo>
                <a:lnTo>
                  <a:pt x="13743" y="3158"/>
                </a:lnTo>
                <a:cubicBezTo>
                  <a:pt x="13743" y="3170"/>
                  <a:pt x="13742" y="3182"/>
                  <a:pt x="13740" y="3194"/>
                </a:cubicBezTo>
                <a:cubicBezTo>
                  <a:pt x="13737" y="3206"/>
                  <a:pt x="13734" y="3217"/>
                  <a:pt x="13729" y="3229"/>
                </a:cubicBezTo>
                <a:cubicBezTo>
                  <a:pt x="13725" y="3240"/>
                  <a:pt x="13719" y="3251"/>
                  <a:pt x="13712" y="3261"/>
                </a:cubicBezTo>
                <a:cubicBezTo>
                  <a:pt x="13705" y="3271"/>
                  <a:pt x="13698" y="3280"/>
                  <a:pt x="13689" y="3289"/>
                </a:cubicBezTo>
                <a:cubicBezTo>
                  <a:pt x="13680" y="3298"/>
                  <a:pt x="13671" y="3305"/>
                  <a:pt x="13661" y="3312"/>
                </a:cubicBezTo>
                <a:cubicBezTo>
                  <a:pt x="13651" y="3319"/>
                  <a:pt x="13640" y="3325"/>
                  <a:pt x="13629" y="3329"/>
                </a:cubicBezTo>
                <a:cubicBezTo>
                  <a:pt x="13617" y="3334"/>
                  <a:pt x="13606" y="3337"/>
                  <a:pt x="13594" y="3340"/>
                </a:cubicBezTo>
                <a:cubicBezTo>
                  <a:pt x="13582" y="3342"/>
                  <a:pt x="13570" y="3343"/>
                  <a:pt x="13558" y="3343"/>
                </a:cubicBezTo>
                <a:lnTo>
                  <a:pt x="186" y="3343"/>
                </a:lnTo>
                <a:cubicBezTo>
                  <a:pt x="174" y="3343"/>
                  <a:pt x="162" y="3342"/>
                  <a:pt x="150" y="3340"/>
                </a:cubicBezTo>
                <a:cubicBezTo>
                  <a:pt x="138" y="3337"/>
                  <a:pt x="126" y="3334"/>
                  <a:pt x="115" y="3329"/>
                </a:cubicBezTo>
                <a:cubicBezTo>
                  <a:pt x="104" y="3325"/>
                  <a:pt x="93" y="3319"/>
                  <a:pt x="83" y="3312"/>
                </a:cubicBezTo>
                <a:cubicBezTo>
                  <a:pt x="73" y="3305"/>
                  <a:pt x="63" y="3298"/>
                  <a:pt x="55" y="3289"/>
                </a:cubicBezTo>
                <a:cubicBezTo>
                  <a:pt x="46" y="3280"/>
                  <a:pt x="38" y="3271"/>
                  <a:pt x="32" y="3261"/>
                </a:cubicBezTo>
                <a:cubicBezTo>
                  <a:pt x="25" y="3251"/>
                  <a:pt x="19" y="3240"/>
                  <a:pt x="14" y="3229"/>
                </a:cubicBezTo>
                <a:cubicBezTo>
                  <a:pt x="10" y="3217"/>
                  <a:pt x="6" y="3206"/>
                  <a:pt x="4" y="3194"/>
                </a:cubicBezTo>
                <a:cubicBezTo>
                  <a:pt x="1" y="3182"/>
                  <a:pt x="0" y="3170"/>
                  <a:pt x="0" y="3158"/>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270" name="任意多边形: 形状 1269"/>
          <p:cNvSpPr/>
          <p:nvPr/>
        </p:nvSpPr>
        <p:spPr>
          <a:xfrm>
            <a:off x="5481720" y="4391184"/>
            <a:ext cx="4947480" cy="1571400"/>
          </a:xfrm>
          <a:custGeom>
            <a:avLst/>
            <a:gdLst/>
            <a:ahLst/>
            <a:cxnLst/>
            <a:rect l="0" t="0" r="r" b="b"/>
            <a:pathLst>
              <a:path w="13743" h="4365">
                <a:moveTo>
                  <a:pt x="0" y="4179"/>
                </a:moveTo>
                <a:lnTo>
                  <a:pt x="0" y="185"/>
                </a:lnTo>
                <a:cubicBezTo>
                  <a:pt x="0" y="173"/>
                  <a:pt x="1" y="161"/>
                  <a:pt x="4" y="149"/>
                </a:cubicBezTo>
                <a:cubicBezTo>
                  <a:pt x="6" y="137"/>
                  <a:pt x="10" y="126"/>
                  <a:pt x="14" y="114"/>
                </a:cubicBezTo>
                <a:cubicBezTo>
                  <a:pt x="19" y="103"/>
                  <a:pt x="25" y="92"/>
                  <a:pt x="32" y="82"/>
                </a:cubicBezTo>
                <a:cubicBezTo>
                  <a:pt x="38" y="72"/>
                  <a:pt x="46" y="63"/>
                  <a:pt x="55" y="54"/>
                </a:cubicBezTo>
                <a:cubicBezTo>
                  <a:pt x="63" y="46"/>
                  <a:pt x="73" y="38"/>
                  <a:pt x="83" y="31"/>
                </a:cubicBezTo>
                <a:cubicBezTo>
                  <a:pt x="93" y="24"/>
                  <a:pt x="104" y="19"/>
                  <a:pt x="115" y="14"/>
                </a:cubicBezTo>
                <a:cubicBezTo>
                  <a:pt x="126" y="9"/>
                  <a:pt x="138" y="6"/>
                  <a:pt x="150" y="3"/>
                </a:cubicBezTo>
                <a:cubicBezTo>
                  <a:pt x="162" y="1"/>
                  <a:pt x="174" y="0"/>
                  <a:pt x="186" y="0"/>
                </a:cubicBezTo>
                <a:lnTo>
                  <a:pt x="13558" y="0"/>
                </a:lnTo>
                <a:cubicBezTo>
                  <a:pt x="13570" y="0"/>
                  <a:pt x="13582" y="1"/>
                  <a:pt x="13594" y="3"/>
                </a:cubicBezTo>
                <a:cubicBezTo>
                  <a:pt x="13606" y="6"/>
                  <a:pt x="13617" y="9"/>
                  <a:pt x="13629" y="14"/>
                </a:cubicBezTo>
                <a:cubicBezTo>
                  <a:pt x="13640" y="19"/>
                  <a:pt x="13651" y="24"/>
                  <a:pt x="13661" y="31"/>
                </a:cubicBezTo>
                <a:cubicBezTo>
                  <a:pt x="13671" y="38"/>
                  <a:pt x="13680" y="46"/>
                  <a:pt x="13689" y="54"/>
                </a:cubicBezTo>
                <a:cubicBezTo>
                  <a:pt x="13698" y="63"/>
                  <a:pt x="13705" y="72"/>
                  <a:pt x="13712" y="82"/>
                </a:cubicBezTo>
                <a:cubicBezTo>
                  <a:pt x="13719" y="92"/>
                  <a:pt x="13725" y="103"/>
                  <a:pt x="13729" y="114"/>
                </a:cubicBezTo>
                <a:cubicBezTo>
                  <a:pt x="13734" y="126"/>
                  <a:pt x="13737" y="137"/>
                  <a:pt x="13740" y="149"/>
                </a:cubicBezTo>
                <a:cubicBezTo>
                  <a:pt x="13742" y="161"/>
                  <a:pt x="13743" y="173"/>
                  <a:pt x="13743" y="185"/>
                </a:cubicBezTo>
                <a:lnTo>
                  <a:pt x="13743" y="4179"/>
                </a:lnTo>
                <a:cubicBezTo>
                  <a:pt x="13743" y="4191"/>
                  <a:pt x="13742" y="4203"/>
                  <a:pt x="13740" y="4215"/>
                </a:cubicBezTo>
                <a:cubicBezTo>
                  <a:pt x="13737" y="4227"/>
                  <a:pt x="13734" y="4239"/>
                  <a:pt x="13729" y="4250"/>
                </a:cubicBezTo>
                <a:cubicBezTo>
                  <a:pt x="13725" y="4261"/>
                  <a:pt x="13719" y="4272"/>
                  <a:pt x="13712" y="4282"/>
                </a:cubicBezTo>
                <a:cubicBezTo>
                  <a:pt x="13705" y="4292"/>
                  <a:pt x="13698" y="4302"/>
                  <a:pt x="13689" y="4310"/>
                </a:cubicBezTo>
                <a:cubicBezTo>
                  <a:pt x="13680" y="4319"/>
                  <a:pt x="13671" y="4327"/>
                  <a:pt x="13661" y="4333"/>
                </a:cubicBezTo>
                <a:cubicBezTo>
                  <a:pt x="13651" y="4340"/>
                  <a:pt x="13640" y="4346"/>
                  <a:pt x="13629" y="4351"/>
                </a:cubicBezTo>
                <a:cubicBezTo>
                  <a:pt x="13617" y="4355"/>
                  <a:pt x="13606" y="4359"/>
                  <a:pt x="13594" y="4361"/>
                </a:cubicBezTo>
                <a:cubicBezTo>
                  <a:pt x="13582" y="4364"/>
                  <a:pt x="13570" y="4365"/>
                  <a:pt x="13558" y="4365"/>
                </a:cubicBezTo>
                <a:lnTo>
                  <a:pt x="186" y="4365"/>
                </a:lnTo>
                <a:cubicBezTo>
                  <a:pt x="174" y="4365"/>
                  <a:pt x="162" y="4364"/>
                  <a:pt x="150" y="4361"/>
                </a:cubicBezTo>
                <a:cubicBezTo>
                  <a:pt x="138" y="4359"/>
                  <a:pt x="126" y="4355"/>
                  <a:pt x="115" y="4351"/>
                </a:cubicBezTo>
                <a:cubicBezTo>
                  <a:pt x="104" y="4346"/>
                  <a:pt x="93" y="4340"/>
                  <a:pt x="83" y="4333"/>
                </a:cubicBezTo>
                <a:cubicBezTo>
                  <a:pt x="73" y="4327"/>
                  <a:pt x="63" y="4319"/>
                  <a:pt x="55" y="4310"/>
                </a:cubicBezTo>
                <a:cubicBezTo>
                  <a:pt x="46" y="4302"/>
                  <a:pt x="38" y="4292"/>
                  <a:pt x="32" y="4282"/>
                </a:cubicBezTo>
                <a:cubicBezTo>
                  <a:pt x="25" y="4272"/>
                  <a:pt x="19" y="4261"/>
                  <a:pt x="14" y="4250"/>
                </a:cubicBezTo>
                <a:cubicBezTo>
                  <a:pt x="10" y="4239"/>
                  <a:pt x="6" y="4227"/>
                  <a:pt x="4" y="4215"/>
                </a:cubicBezTo>
                <a:cubicBezTo>
                  <a:pt x="1" y="4203"/>
                  <a:pt x="0" y="4191"/>
                  <a:pt x="0" y="4179"/>
                </a:cubicBez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271" name="任意多边形: 形状 1270"/>
          <p:cNvSpPr/>
          <p:nvPr/>
        </p:nvSpPr>
        <p:spPr>
          <a:xfrm>
            <a:off x="5627880" y="4825704"/>
            <a:ext cx="4667760" cy="936360"/>
          </a:xfrm>
          <a:custGeom>
            <a:avLst/>
            <a:gdLst/>
            <a:ahLst/>
            <a:cxnLst/>
            <a:rect l="0" t="0" r="r" b="b"/>
            <a:pathLst>
              <a:path w="12966" h="2601">
                <a:moveTo>
                  <a:pt x="0" y="2601"/>
                </a:moveTo>
                <a:lnTo>
                  <a:pt x="0" y="0"/>
                </a:lnTo>
                <a:lnTo>
                  <a:pt x="12873" y="0"/>
                </a:lnTo>
                <a:cubicBezTo>
                  <a:pt x="12885" y="0"/>
                  <a:pt x="12897" y="2"/>
                  <a:pt x="12909" y="7"/>
                </a:cubicBezTo>
                <a:cubicBezTo>
                  <a:pt x="12920" y="12"/>
                  <a:pt x="12930" y="18"/>
                  <a:pt x="12939" y="27"/>
                </a:cubicBezTo>
                <a:cubicBezTo>
                  <a:pt x="12947" y="36"/>
                  <a:pt x="12954" y="46"/>
                  <a:pt x="12959" y="57"/>
                </a:cubicBezTo>
                <a:cubicBezTo>
                  <a:pt x="12964" y="69"/>
                  <a:pt x="12966" y="80"/>
                  <a:pt x="12966" y="93"/>
                </a:cubicBezTo>
                <a:lnTo>
                  <a:pt x="12966" y="2508"/>
                </a:lnTo>
                <a:cubicBezTo>
                  <a:pt x="12966" y="2520"/>
                  <a:pt x="12964" y="2532"/>
                  <a:pt x="12959" y="2543"/>
                </a:cubicBezTo>
                <a:cubicBezTo>
                  <a:pt x="12954" y="2555"/>
                  <a:pt x="12947" y="2565"/>
                  <a:pt x="12939" y="2573"/>
                </a:cubicBezTo>
                <a:cubicBezTo>
                  <a:pt x="12930" y="2582"/>
                  <a:pt x="12920" y="2589"/>
                  <a:pt x="12909" y="2594"/>
                </a:cubicBezTo>
                <a:cubicBezTo>
                  <a:pt x="12897" y="2598"/>
                  <a:pt x="12885" y="2601"/>
                  <a:pt x="12873" y="2601"/>
                </a:cubicBezTo>
                <a:lnTo>
                  <a:pt x="0" y="2601"/>
                </a:lnTo>
                <a:close/>
              </a:path>
            </a:pathLst>
          </a:custGeom>
          <a:solidFill>
            <a:srgbClr val="000000">
              <a:alpha val="2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272" name="任意多边形: 形状 1271"/>
          <p:cNvSpPr/>
          <p:nvPr/>
        </p:nvSpPr>
        <p:spPr>
          <a:xfrm>
            <a:off x="5615640" y="4825704"/>
            <a:ext cx="25200" cy="936360"/>
          </a:xfrm>
          <a:custGeom>
            <a:avLst/>
            <a:gdLst/>
            <a:ahLst/>
            <a:cxnLst/>
            <a:rect l="0" t="0" r="r" b="b"/>
            <a:pathLst>
              <a:path w="70" h="2601">
                <a:moveTo>
                  <a:pt x="0" y="0"/>
                </a:moveTo>
                <a:lnTo>
                  <a:pt x="70" y="0"/>
                </a:lnTo>
                <a:lnTo>
                  <a:pt x="70" y="2601"/>
                </a:lnTo>
                <a:lnTo>
                  <a:pt x="0" y="2601"/>
                </a:lnTo>
                <a:lnTo>
                  <a:pt x="0" y="0"/>
                </a:ln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1273" name="图片 1272"/>
          <p:cNvPicPr/>
          <p:nvPr/>
        </p:nvPicPr>
        <p:blipFill>
          <a:blip r:embed="rId2"/>
          <a:stretch>
            <a:fillRect/>
          </a:stretch>
        </p:blipFill>
        <p:spPr>
          <a:xfrm>
            <a:off x="5482080" y="644826"/>
            <a:ext cx="250200" cy="200160"/>
          </a:xfrm>
          <a:prstGeom prst="rect">
            <a:avLst/>
          </a:prstGeom>
          <a:noFill/>
          <a:ln w="0">
            <a:noFill/>
          </a:ln>
        </p:spPr>
      </p:pic>
      <p:sp>
        <p:nvSpPr>
          <p:cNvPr id="1274" name="文本框 1273"/>
          <p:cNvSpPr txBox="1"/>
          <p:nvPr/>
        </p:nvSpPr>
        <p:spPr>
          <a:xfrm>
            <a:off x="869040" y="5661720"/>
            <a:ext cx="235440" cy="14832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WenQuanYiZenHei"/>
                <a:ea typeface="WenQuanYiZenHei"/>
              </a:rPr>
              <a:t>次幂</a:t>
            </a:r>
            <a:endParaRPr lang="en-US" sz="920" b="0" u="none" strike="noStrike">
              <a:solidFill>
                <a:srgbClr val="000000"/>
              </a:solidFill>
              <a:effectLst/>
              <a:uFillTx/>
              <a:latin typeface="Times New Roman" panose="02020603050405020304"/>
            </a:endParaRPr>
          </a:p>
        </p:txBody>
      </p:sp>
      <p:sp>
        <p:nvSpPr>
          <p:cNvPr id="1275" name="文本框 1274"/>
          <p:cNvSpPr txBox="1"/>
          <p:nvPr/>
        </p:nvSpPr>
        <p:spPr>
          <a:xfrm>
            <a:off x="5833080" y="618906"/>
            <a:ext cx="1409040" cy="253440"/>
          </a:xfrm>
          <a:prstGeom prst="rect">
            <a:avLst/>
          </a:prstGeom>
          <a:noFill/>
          <a:ln w="0">
            <a:noFill/>
          </a:ln>
        </p:spPr>
        <p:txBody>
          <a:bodyPr wrap="none" lIns="0" tIns="0" rIns="0" bIns="0" anchor="t">
            <a:spAutoFit/>
          </a:bodyPr>
          <a:lstStyle/>
          <a:p>
            <a:r>
              <a:rPr lang="zh-CN" sz="1580" b="0" u="none" strike="noStrike">
                <a:solidFill>
                  <a:srgbClr val="BFDBFE"/>
                </a:solidFill>
                <a:effectLst/>
                <a:uFillTx/>
                <a:latin typeface="WenQuanYiZenHei"/>
                <a:ea typeface="WenQuanYiZenHei"/>
              </a:rPr>
              <a:t>算术表达式示例</a:t>
            </a:r>
            <a:endParaRPr lang="en-US" sz="1580" b="0" u="none" strike="noStrike">
              <a:solidFill>
                <a:srgbClr val="000000"/>
              </a:solidFill>
              <a:effectLst/>
              <a:uFillTx/>
              <a:latin typeface="Times New Roman" panose="02020603050405020304"/>
            </a:endParaRPr>
          </a:p>
        </p:txBody>
      </p:sp>
      <p:sp>
        <p:nvSpPr>
          <p:cNvPr id="1276" name="文本框 1275"/>
          <p:cNvSpPr txBox="1"/>
          <p:nvPr/>
        </p:nvSpPr>
        <p:spPr>
          <a:xfrm>
            <a:off x="5607360" y="964311"/>
            <a:ext cx="451080" cy="157320"/>
          </a:xfrm>
          <a:prstGeom prst="rect">
            <a:avLst/>
          </a:prstGeom>
          <a:noFill/>
          <a:ln w="0">
            <a:noFill/>
          </a:ln>
        </p:spPr>
        <p:txBody>
          <a:bodyPr wrap="none" lIns="0" tIns="0" rIns="0" bIns="0" anchor="t">
            <a:spAutoFit/>
          </a:bodyPr>
          <a:lstStyle/>
          <a:p>
            <a:r>
              <a:rPr lang="en-US" sz="1050" b="0" u="none" strike="noStrike">
                <a:solidFill>
                  <a:srgbClr val="6EE7B7"/>
                </a:solidFill>
                <a:effectLst/>
                <a:uFillTx/>
                <a:latin typeface="SourceCodePro"/>
                <a:ea typeface="SourceCodePro"/>
              </a:rPr>
              <a:t>a = 10</a:t>
            </a:r>
            <a:endParaRPr lang="en-US" sz="1050" b="0" u="none" strike="noStrike">
              <a:solidFill>
                <a:srgbClr val="000000"/>
              </a:solidFill>
              <a:effectLst/>
              <a:uFillTx/>
              <a:latin typeface="Times New Roman" panose="02020603050405020304"/>
            </a:endParaRPr>
          </a:p>
        </p:txBody>
      </p:sp>
      <p:sp>
        <p:nvSpPr>
          <p:cNvPr id="1277" name="文本框 1276"/>
          <p:cNvSpPr txBox="1"/>
          <p:nvPr/>
        </p:nvSpPr>
        <p:spPr>
          <a:xfrm>
            <a:off x="5607360" y="1164831"/>
            <a:ext cx="368640" cy="157320"/>
          </a:xfrm>
          <a:prstGeom prst="rect">
            <a:avLst/>
          </a:prstGeom>
          <a:noFill/>
          <a:ln w="0">
            <a:noFill/>
          </a:ln>
        </p:spPr>
        <p:txBody>
          <a:bodyPr wrap="none" lIns="0" tIns="0" rIns="0" bIns="0" anchor="t">
            <a:spAutoFit/>
          </a:bodyPr>
          <a:lstStyle/>
          <a:p>
            <a:r>
              <a:rPr lang="en-US" sz="1050" b="0" u="none" strike="noStrike">
                <a:solidFill>
                  <a:srgbClr val="6EE7B7"/>
                </a:solidFill>
                <a:effectLst/>
                <a:uFillTx/>
                <a:latin typeface="SourceCodePro"/>
                <a:ea typeface="SourceCodePro"/>
              </a:rPr>
              <a:t>b = 3</a:t>
            </a:r>
            <a:endParaRPr lang="en-US" sz="1050" b="0" u="none" strike="noStrike">
              <a:solidFill>
                <a:srgbClr val="000000"/>
              </a:solidFill>
              <a:effectLst/>
              <a:uFillTx/>
              <a:latin typeface="Times New Roman" panose="02020603050405020304"/>
            </a:endParaRPr>
          </a:p>
        </p:txBody>
      </p:sp>
      <p:sp>
        <p:nvSpPr>
          <p:cNvPr id="1278" name="文本框 1277"/>
          <p:cNvSpPr txBox="1"/>
          <p:nvPr/>
        </p:nvSpPr>
        <p:spPr>
          <a:xfrm>
            <a:off x="5607360" y="1365351"/>
            <a:ext cx="983160" cy="157320"/>
          </a:xfrm>
          <a:prstGeom prst="rect">
            <a:avLst/>
          </a:prstGeom>
          <a:noFill/>
          <a:ln w="0">
            <a:noFill/>
          </a:ln>
        </p:spPr>
        <p:txBody>
          <a:bodyPr wrap="none" lIns="0" tIns="0" rIns="0" bIns="0" anchor="t">
            <a:spAutoFit/>
          </a:bodyPr>
          <a:lstStyle/>
          <a:p>
            <a:r>
              <a:rPr lang="en-US" sz="1050" b="0" u="none" strike="noStrike">
                <a:solidFill>
                  <a:srgbClr val="93C5FD"/>
                </a:solidFill>
                <a:effectLst/>
                <a:uFillTx/>
                <a:latin typeface="SourceCodePro"/>
                <a:ea typeface="SourceCodePro"/>
              </a:rPr>
              <a:t>print</a:t>
            </a:r>
            <a:r>
              <a:rPr lang="en-US" sz="1050" b="0" u="none" strike="noStrike">
                <a:solidFill>
                  <a:srgbClr val="FFFFFF"/>
                </a:solidFill>
                <a:effectLst/>
                <a:uFillTx/>
                <a:latin typeface="SourceCodePro"/>
                <a:ea typeface="SourceCodePro"/>
              </a:rPr>
              <a:t>(</a:t>
            </a:r>
            <a:r>
              <a:rPr lang="en-US" sz="1050" b="0" u="none" strike="noStrike">
                <a:solidFill>
                  <a:srgbClr val="FBBF24"/>
                </a:solidFill>
                <a:effectLst/>
                <a:uFillTx/>
                <a:latin typeface="SourceCodePro"/>
                <a:ea typeface="SourceCodePro"/>
              </a:rPr>
              <a:t>a + b</a:t>
            </a:r>
            <a:r>
              <a:rPr lang="en-US" sz="1050" b="0" u="none" strike="noStrike">
                <a:solidFill>
                  <a:srgbClr val="FFFFFF"/>
                </a:solidFill>
                <a:effectLst/>
                <a:uFillTx/>
                <a:latin typeface="SourceCodePro"/>
                <a:ea typeface="SourceCodePro"/>
              </a:rPr>
              <a:t>) </a:t>
            </a:r>
            <a:r>
              <a:rPr lang="en-US" sz="1050" b="0" u="none" strike="noStrike">
                <a:solidFill>
                  <a:srgbClr val="6B7280"/>
                </a:solidFill>
                <a:effectLst/>
                <a:uFillTx/>
                <a:latin typeface="SourceCodePro"/>
                <a:ea typeface="SourceCodePro"/>
              </a:rPr>
              <a:t># </a:t>
            </a:r>
            <a:endParaRPr lang="en-US" sz="1050" b="0" u="none" strike="noStrike">
              <a:solidFill>
                <a:srgbClr val="000000"/>
              </a:solidFill>
              <a:effectLst/>
              <a:uFillTx/>
              <a:latin typeface="Times New Roman" panose="02020603050405020304"/>
            </a:endParaRPr>
          </a:p>
        </p:txBody>
      </p:sp>
      <p:sp>
        <p:nvSpPr>
          <p:cNvPr id="1279" name="文本框 1278"/>
          <p:cNvSpPr txBox="1"/>
          <p:nvPr/>
        </p:nvSpPr>
        <p:spPr>
          <a:xfrm>
            <a:off x="6860880" y="1360671"/>
            <a:ext cx="268920" cy="169560"/>
          </a:xfrm>
          <a:prstGeom prst="rect">
            <a:avLst/>
          </a:prstGeom>
          <a:noFill/>
          <a:ln w="0">
            <a:noFill/>
          </a:ln>
        </p:spPr>
        <p:txBody>
          <a:bodyPr wrap="none" lIns="0" tIns="0" rIns="0" bIns="0" anchor="t">
            <a:spAutoFit/>
          </a:bodyPr>
          <a:lstStyle/>
          <a:p>
            <a:r>
              <a:rPr lang="zh-CN" sz="1050" b="0" u="none" strike="noStrike">
                <a:solidFill>
                  <a:srgbClr val="6B7280"/>
                </a:solidFill>
                <a:effectLst/>
                <a:uFillTx/>
                <a:latin typeface="WenQuanYiZenHei"/>
                <a:ea typeface="WenQuanYiZenHei"/>
              </a:rPr>
              <a:t>输出</a:t>
            </a:r>
            <a:endParaRPr lang="en-US" sz="1050" b="0" u="none" strike="noStrike">
              <a:solidFill>
                <a:srgbClr val="000000"/>
              </a:solidFill>
              <a:effectLst/>
              <a:uFillTx/>
              <a:latin typeface="Times New Roman" panose="02020603050405020304"/>
            </a:endParaRPr>
          </a:p>
        </p:txBody>
      </p:sp>
      <p:sp>
        <p:nvSpPr>
          <p:cNvPr id="1280" name="文本框 1279"/>
          <p:cNvSpPr txBox="1"/>
          <p:nvPr/>
        </p:nvSpPr>
        <p:spPr>
          <a:xfrm>
            <a:off x="7128360" y="1365351"/>
            <a:ext cx="259200" cy="157320"/>
          </a:xfrm>
          <a:prstGeom prst="rect">
            <a:avLst/>
          </a:prstGeom>
          <a:noFill/>
          <a:ln w="0">
            <a:noFill/>
          </a:ln>
        </p:spPr>
        <p:txBody>
          <a:bodyPr wrap="none" lIns="0" tIns="0" rIns="0" bIns="0" anchor="t">
            <a:spAutoFit/>
          </a:bodyPr>
          <a:lstStyle/>
          <a:p>
            <a:r>
              <a:rPr lang="en-US" sz="1050" b="0" u="none" strike="noStrike">
                <a:solidFill>
                  <a:srgbClr val="6B7280"/>
                </a:solidFill>
                <a:effectLst/>
                <a:uFillTx/>
                <a:latin typeface="SourceCodePro"/>
                <a:ea typeface="SourceCodePro"/>
              </a:rPr>
              <a:t>: 13</a:t>
            </a:r>
            <a:endParaRPr lang="en-US" sz="1050" b="0" u="none" strike="noStrike">
              <a:solidFill>
                <a:srgbClr val="000000"/>
              </a:solidFill>
              <a:effectLst/>
              <a:uFillTx/>
              <a:latin typeface="Times New Roman" panose="02020603050405020304"/>
            </a:endParaRPr>
          </a:p>
        </p:txBody>
      </p:sp>
      <p:sp>
        <p:nvSpPr>
          <p:cNvPr id="1281" name="文本框 1280"/>
          <p:cNvSpPr txBox="1"/>
          <p:nvPr/>
        </p:nvSpPr>
        <p:spPr>
          <a:xfrm>
            <a:off x="5607360" y="1566231"/>
            <a:ext cx="919080" cy="157320"/>
          </a:xfrm>
          <a:prstGeom prst="rect">
            <a:avLst/>
          </a:prstGeom>
          <a:noFill/>
          <a:ln w="0">
            <a:noFill/>
          </a:ln>
        </p:spPr>
        <p:txBody>
          <a:bodyPr wrap="none" lIns="0" tIns="0" rIns="0" bIns="0" anchor="t">
            <a:spAutoFit/>
          </a:bodyPr>
          <a:lstStyle/>
          <a:p>
            <a:r>
              <a:rPr lang="en-US" sz="1050" b="0" u="none" strike="noStrike">
                <a:solidFill>
                  <a:srgbClr val="93C5FD"/>
                </a:solidFill>
                <a:effectLst/>
                <a:uFillTx/>
                <a:latin typeface="SourceCodePro"/>
                <a:ea typeface="SourceCodePro"/>
              </a:rPr>
              <a:t>print</a:t>
            </a:r>
            <a:r>
              <a:rPr lang="en-US" sz="1050" b="0" u="none" strike="noStrike">
                <a:solidFill>
                  <a:srgbClr val="FFFFFF"/>
                </a:solidFill>
                <a:effectLst/>
                <a:uFillTx/>
                <a:latin typeface="SourceCodePro"/>
                <a:ea typeface="SourceCodePro"/>
              </a:rPr>
              <a:t>(</a:t>
            </a:r>
            <a:r>
              <a:rPr lang="en-US" sz="1050" b="0" u="none" strike="noStrike">
                <a:solidFill>
                  <a:srgbClr val="FBBF24"/>
                </a:solidFill>
                <a:effectLst/>
                <a:uFillTx/>
                <a:latin typeface="SourceCodePro"/>
                <a:ea typeface="SourceCodePro"/>
              </a:rPr>
              <a:t>a - b</a:t>
            </a:r>
            <a:r>
              <a:rPr lang="en-US" sz="1050" b="0" u="none" strike="noStrike">
                <a:solidFill>
                  <a:srgbClr val="FFFFFF"/>
                </a:solidFill>
                <a:effectLst/>
                <a:uFillTx/>
                <a:latin typeface="SourceCodePro"/>
                <a:ea typeface="SourceCodePro"/>
              </a:rPr>
              <a:t>) </a:t>
            </a:r>
            <a:r>
              <a:rPr lang="en-US" sz="1050" b="0" u="none" strike="noStrike">
                <a:solidFill>
                  <a:srgbClr val="6B7280"/>
                </a:solidFill>
                <a:effectLst/>
                <a:uFillTx/>
                <a:latin typeface="SourceCodePro"/>
                <a:ea typeface="SourceCodePro"/>
              </a:rPr>
              <a:t># </a:t>
            </a:r>
            <a:endParaRPr lang="en-US" sz="1050" b="0" u="none" strike="noStrike">
              <a:solidFill>
                <a:srgbClr val="000000"/>
              </a:solidFill>
              <a:effectLst/>
              <a:uFillTx/>
              <a:latin typeface="Times New Roman" panose="02020603050405020304"/>
            </a:endParaRPr>
          </a:p>
        </p:txBody>
      </p:sp>
      <p:sp>
        <p:nvSpPr>
          <p:cNvPr id="1282" name="文本框 1281"/>
          <p:cNvSpPr txBox="1"/>
          <p:nvPr/>
        </p:nvSpPr>
        <p:spPr>
          <a:xfrm>
            <a:off x="6860880" y="1561551"/>
            <a:ext cx="268920" cy="169560"/>
          </a:xfrm>
          <a:prstGeom prst="rect">
            <a:avLst/>
          </a:prstGeom>
          <a:noFill/>
          <a:ln w="0">
            <a:noFill/>
          </a:ln>
        </p:spPr>
        <p:txBody>
          <a:bodyPr wrap="none" lIns="0" tIns="0" rIns="0" bIns="0" anchor="t">
            <a:spAutoFit/>
          </a:bodyPr>
          <a:lstStyle/>
          <a:p>
            <a:r>
              <a:rPr lang="zh-CN" sz="1050" b="0" u="none" strike="noStrike">
                <a:solidFill>
                  <a:srgbClr val="6B7280"/>
                </a:solidFill>
                <a:effectLst/>
                <a:uFillTx/>
                <a:latin typeface="WenQuanYiZenHei"/>
                <a:ea typeface="WenQuanYiZenHei"/>
              </a:rPr>
              <a:t>输出</a:t>
            </a:r>
            <a:endParaRPr lang="en-US" sz="1050" b="0" u="none" strike="noStrike">
              <a:solidFill>
                <a:srgbClr val="000000"/>
              </a:solidFill>
              <a:effectLst/>
              <a:uFillTx/>
              <a:latin typeface="Times New Roman" panose="02020603050405020304"/>
            </a:endParaRPr>
          </a:p>
        </p:txBody>
      </p:sp>
      <p:sp>
        <p:nvSpPr>
          <p:cNvPr id="1283" name="文本框 1282"/>
          <p:cNvSpPr txBox="1"/>
          <p:nvPr/>
        </p:nvSpPr>
        <p:spPr>
          <a:xfrm>
            <a:off x="7128360" y="1566231"/>
            <a:ext cx="173880" cy="157320"/>
          </a:xfrm>
          <a:prstGeom prst="rect">
            <a:avLst/>
          </a:prstGeom>
          <a:noFill/>
          <a:ln w="0">
            <a:noFill/>
          </a:ln>
        </p:spPr>
        <p:txBody>
          <a:bodyPr wrap="none" lIns="0" tIns="0" rIns="0" bIns="0" anchor="t">
            <a:spAutoFit/>
          </a:bodyPr>
          <a:lstStyle/>
          <a:p>
            <a:r>
              <a:rPr lang="en-US" sz="1050" b="0" u="none" strike="noStrike">
                <a:solidFill>
                  <a:srgbClr val="6B7280"/>
                </a:solidFill>
                <a:effectLst/>
                <a:uFillTx/>
                <a:latin typeface="SourceCodePro"/>
                <a:ea typeface="SourceCodePro"/>
              </a:rPr>
              <a:t>: 7</a:t>
            </a:r>
            <a:endParaRPr lang="en-US" sz="1050" b="0" u="none" strike="noStrike">
              <a:solidFill>
                <a:srgbClr val="000000"/>
              </a:solidFill>
              <a:effectLst/>
              <a:uFillTx/>
              <a:latin typeface="Times New Roman" panose="02020603050405020304"/>
            </a:endParaRPr>
          </a:p>
        </p:txBody>
      </p:sp>
      <p:sp>
        <p:nvSpPr>
          <p:cNvPr id="1284" name="文本框 1283"/>
          <p:cNvSpPr txBox="1"/>
          <p:nvPr/>
        </p:nvSpPr>
        <p:spPr>
          <a:xfrm>
            <a:off x="5607360" y="1766751"/>
            <a:ext cx="937800" cy="157320"/>
          </a:xfrm>
          <a:prstGeom prst="rect">
            <a:avLst/>
          </a:prstGeom>
          <a:noFill/>
          <a:ln w="0">
            <a:noFill/>
          </a:ln>
        </p:spPr>
        <p:txBody>
          <a:bodyPr wrap="none" lIns="0" tIns="0" rIns="0" bIns="0" anchor="t">
            <a:spAutoFit/>
          </a:bodyPr>
          <a:lstStyle/>
          <a:p>
            <a:r>
              <a:rPr lang="en-US" sz="1050" b="0" u="none" strike="noStrike">
                <a:solidFill>
                  <a:srgbClr val="93C5FD"/>
                </a:solidFill>
                <a:effectLst/>
                <a:uFillTx/>
                <a:latin typeface="SourceCodePro"/>
                <a:ea typeface="SourceCodePro"/>
              </a:rPr>
              <a:t>print</a:t>
            </a:r>
            <a:r>
              <a:rPr lang="en-US" sz="1050" b="0" u="none" strike="noStrike">
                <a:solidFill>
                  <a:srgbClr val="FFFFFF"/>
                </a:solidFill>
                <a:effectLst/>
                <a:uFillTx/>
                <a:latin typeface="SourceCodePro"/>
                <a:ea typeface="SourceCodePro"/>
              </a:rPr>
              <a:t>(</a:t>
            </a:r>
            <a:r>
              <a:rPr lang="en-US" sz="1050" b="0" u="none" strike="noStrike">
                <a:solidFill>
                  <a:srgbClr val="FBBF24"/>
                </a:solidFill>
                <a:effectLst/>
                <a:uFillTx/>
                <a:latin typeface="SourceCodePro"/>
                <a:ea typeface="SourceCodePro"/>
              </a:rPr>
              <a:t>a * b</a:t>
            </a:r>
            <a:r>
              <a:rPr lang="en-US" sz="1050" b="0" u="none" strike="noStrike">
                <a:solidFill>
                  <a:srgbClr val="FFFFFF"/>
                </a:solidFill>
                <a:effectLst/>
                <a:uFillTx/>
                <a:latin typeface="SourceCodePro"/>
                <a:ea typeface="SourceCodePro"/>
              </a:rPr>
              <a:t>) </a:t>
            </a:r>
            <a:r>
              <a:rPr lang="en-US" sz="1050" b="0" u="none" strike="noStrike">
                <a:solidFill>
                  <a:srgbClr val="6B7280"/>
                </a:solidFill>
                <a:effectLst/>
                <a:uFillTx/>
                <a:latin typeface="SourceCodePro"/>
                <a:ea typeface="SourceCodePro"/>
              </a:rPr>
              <a:t># </a:t>
            </a:r>
            <a:endParaRPr lang="en-US" sz="1050" b="0" u="none" strike="noStrike">
              <a:solidFill>
                <a:srgbClr val="000000"/>
              </a:solidFill>
              <a:effectLst/>
              <a:uFillTx/>
              <a:latin typeface="Times New Roman" panose="02020603050405020304"/>
            </a:endParaRPr>
          </a:p>
        </p:txBody>
      </p:sp>
      <p:sp>
        <p:nvSpPr>
          <p:cNvPr id="1285" name="文本框 1284"/>
          <p:cNvSpPr txBox="1"/>
          <p:nvPr/>
        </p:nvSpPr>
        <p:spPr>
          <a:xfrm>
            <a:off x="6860880" y="1762071"/>
            <a:ext cx="268920" cy="169560"/>
          </a:xfrm>
          <a:prstGeom prst="rect">
            <a:avLst/>
          </a:prstGeom>
          <a:noFill/>
          <a:ln w="0">
            <a:noFill/>
          </a:ln>
        </p:spPr>
        <p:txBody>
          <a:bodyPr wrap="none" lIns="0" tIns="0" rIns="0" bIns="0" anchor="t">
            <a:spAutoFit/>
          </a:bodyPr>
          <a:lstStyle/>
          <a:p>
            <a:r>
              <a:rPr lang="zh-CN" sz="1050" b="0" u="none" strike="noStrike">
                <a:solidFill>
                  <a:srgbClr val="6B7280"/>
                </a:solidFill>
                <a:effectLst/>
                <a:uFillTx/>
                <a:latin typeface="WenQuanYiZenHei"/>
                <a:ea typeface="WenQuanYiZenHei"/>
              </a:rPr>
              <a:t>输出</a:t>
            </a:r>
            <a:endParaRPr lang="en-US" sz="1050" b="0" u="none" strike="noStrike">
              <a:solidFill>
                <a:srgbClr val="000000"/>
              </a:solidFill>
              <a:effectLst/>
              <a:uFillTx/>
              <a:latin typeface="Times New Roman" panose="02020603050405020304"/>
            </a:endParaRPr>
          </a:p>
        </p:txBody>
      </p:sp>
      <p:sp>
        <p:nvSpPr>
          <p:cNvPr id="1286" name="文本框 1285"/>
          <p:cNvSpPr txBox="1"/>
          <p:nvPr/>
        </p:nvSpPr>
        <p:spPr>
          <a:xfrm>
            <a:off x="7128360" y="1766751"/>
            <a:ext cx="259200" cy="157320"/>
          </a:xfrm>
          <a:prstGeom prst="rect">
            <a:avLst/>
          </a:prstGeom>
          <a:noFill/>
          <a:ln w="0">
            <a:noFill/>
          </a:ln>
        </p:spPr>
        <p:txBody>
          <a:bodyPr wrap="none" lIns="0" tIns="0" rIns="0" bIns="0" anchor="t">
            <a:spAutoFit/>
          </a:bodyPr>
          <a:lstStyle/>
          <a:p>
            <a:r>
              <a:rPr lang="en-US" sz="1050" b="0" u="none" strike="noStrike">
                <a:solidFill>
                  <a:srgbClr val="6B7280"/>
                </a:solidFill>
                <a:effectLst/>
                <a:uFillTx/>
                <a:latin typeface="SourceCodePro"/>
                <a:ea typeface="SourceCodePro"/>
              </a:rPr>
              <a:t>: 30</a:t>
            </a:r>
            <a:endParaRPr lang="en-US" sz="1050" b="0" u="none" strike="noStrike">
              <a:solidFill>
                <a:srgbClr val="000000"/>
              </a:solidFill>
              <a:effectLst/>
              <a:uFillTx/>
              <a:latin typeface="Times New Roman" panose="02020603050405020304"/>
            </a:endParaRPr>
          </a:p>
        </p:txBody>
      </p:sp>
      <p:sp>
        <p:nvSpPr>
          <p:cNvPr id="1287" name="文本框 1286"/>
          <p:cNvSpPr txBox="1"/>
          <p:nvPr/>
        </p:nvSpPr>
        <p:spPr>
          <a:xfrm>
            <a:off x="5607360" y="1967271"/>
            <a:ext cx="915840" cy="157320"/>
          </a:xfrm>
          <a:prstGeom prst="rect">
            <a:avLst/>
          </a:prstGeom>
          <a:noFill/>
          <a:ln w="0">
            <a:noFill/>
          </a:ln>
        </p:spPr>
        <p:txBody>
          <a:bodyPr wrap="none" lIns="0" tIns="0" rIns="0" bIns="0" anchor="t">
            <a:spAutoFit/>
          </a:bodyPr>
          <a:lstStyle/>
          <a:p>
            <a:r>
              <a:rPr lang="en-US" sz="1050" b="0" u="none" strike="noStrike">
                <a:solidFill>
                  <a:srgbClr val="93C5FD"/>
                </a:solidFill>
                <a:effectLst/>
                <a:uFillTx/>
                <a:latin typeface="SourceCodePro"/>
                <a:ea typeface="SourceCodePro"/>
              </a:rPr>
              <a:t>print</a:t>
            </a:r>
            <a:r>
              <a:rPr lang="en-US" sz="1050" b="0" u="none" strike="noStrike">
                <a:solidFill>
                  <a:srgbClr val="FFFFFF"/>
                </a:solidFill>
                <a:effectLst/>
                <a:uFillTx/>
                <a:latin typeface="SourceCodePro"/>
                <a:ea typeface="SourceCodePro"/>
              </a:rPr>
              <a:t>(</a:t>
            </a:r>
            <a:r>
              <a:rPr lang="en-US" sz="1050" b="0" u="none" strike="noStrike">
                <a:solidFill>
                  <a:srgbClr val="FBBF24"/>
                </a:solidFill>
                <a:effectLst/>
                <a:uFillTx/>
                <a:latin typeface="SourceCodePro"/>
                <a:ea typeface="SourceCodePro"/>
              </a:rPr>
              <a:t>a / b</a:t>
            </a:r>
            <a:r>
              <a:rPr lang="en-US" sz="1050" b="0" u="none" strike="noStrike">
                <a:solidFill>
                  <a:srgbClr val="FFFFFF"/>
                </a:solidFill>
                <a:effectLst/>
                <a:uFillTx/>
                <a:latin typeface="SourceCodePro"/>
                <a:ea typeface="SourceCodePro"/>
              </a:rPr>
              <a:t>) </a:t>
            </a:r>
            <a:r>
              <a:rPr lang="en-US" sz="1050" b="0" u="none" strike="noStrike">
                <a:solidFill>
                  <a:srgbClr val="6B7280"/>
                </a:solidFill>
                <a:effectLst/>
                <a:uFillTx/>
                <a:latin typeface="SourceCodePro"/>
                <a:ea typeface="SourceCodePro"/>
              </a:rPr>
              <a:t># </a:t>
            </a:r>
            <a:endParaRPr lang="en-US" sz="1050" b="0" u="none" strike="noStrike">
              <a:solidFill>
                <a:srgbClr val="000000"/>
              </a:solidFill>
              <a:effectLst/>
              <a:uFillTx/>
              <a:latin typeface="Times New Roman" panose="02020603050405020304"/>
            </a:endParaRPr>
          </a:p>
        </p:txBody>
      </p:sp>
      <p:sp>
        <p:nvSpPr>
          <p:cNvPr id="1288" name="文本框 1287"/>
          <p:cNvSpPr txBox="1"/>
          <p:nvPr/>
        </p:nvSpPr>
        <p:spPr>
          <a:xfrm>
            <a:off x="6860880" y="1962591"/>
            <a:ext cx="268920" cy="169560"/>
          </a:xfrm>
          <a:prstGeom prst="rect">
            <a:avLst/>
          </a:prstGeom>
          <a:noFill/>
          <a:ln w="0">
            <a:noFill/>
          </a:ln>
        </p:spPr>
        <p:txBody>
          <a:bodyPr wrap="none" lIns="0" tIns="0" rIns="0" bIns="0" anchor="t">
            <a:spAutoFit/>
          </a:bodyPr>
          <a:lstStyle/>
          <a:p>
            <a:r>
              <a:rPr lang="zh-CN" sz="1050" b="0" u="none" strike="noStrike">
                <a:solidFill>
                  <a:srgbClr val="6B7280"/>
                </a:solidFill>
                <a:effectLst/>
                <a:uFillTx/>
                <a:latin typeface="WenQuanYiZenHei"/>
                <a:ea typeface="WenQuanYiZenHei"/>
              </a:rPr>
              <a:t>输出</a:t>
            </a:r>
            <a:endParaRPr lang="en-US" sz="1050" b="0" u="none" strike="noStrike">
              <a:solidFill>
                <a:srgbClr val="000000"/>
              </a:solidFill>
              <a:effectLst/>
              <a:uFillTx/>
              <a:latin typeface="Times New Roman" panose="02020603050405020304"/>
            </a:endParaRPr>
          </a:p>
        </p:txBody>
      </p:sp>
      <p:sp>
        <p:nvSpPr>
          <p:cNvPr id="1289" name="文本框 1288"/>
          <p:cNvSpPr txBox="1"/>
          <p:nvPr/>
        </p:nvSpPr>
        <p:spPr>
          <a:xfrm>
            <a:off x="7128360" y="1967271"/>
            <a:ext cx="685800" cy="157320"/>
          </a:xfrm>
          <a:prstGeom prst="rect">
            <a:avLst/>
          </a:prstGeom>
          <a:noFill/>
          <a:ln w="0">
            <a:noFill/>
          </a:ln>
        </p:spPr>
        <p:txBody>
          <a:bodyPr wrap="none" lIns="0" tIns="0" rIns="0" bIns="0" anchor="t">
            <a:spAutoFit/>
          </a:bodyPr>
          <a:lstStyle/>
          <a:p>
            <a:r>
              <a:rPr lang="en-US" sz="1050" b="0" u="none" strike="noStrike">
                <a:solidFill>
                  <a:srgbClr val="6B7280"/>
                </a:solidFill>
                <a:effectLst/>
                <a:uFillTx/>
                <a:latin typeface="SourceCodePro"/>
                <a:ea typeface="SourceCodePro"/>
              </a:rPr>
              <a:t>: 3.3333...</a:t>
            </a:r>
            <a:endParaRPr lang="en-US" sz="1050" b="0" u="none" strike="noStrike">
              <a:solidFill>
                <a:srgbClr val="000000"/>
              </a:solidFill>
              <a:effectLst/>
              <a:uFillTx/>
              <a:latin typeface="Times New Roman" panose="02020603050405020304"/>
            </a:endParaRPr>
          </a:p>
        </p:txBody>
      </p:sp>
      <p:sp>
        <p:nvSpPr>
          <p:cNvPr id="1290" name="文本框 1289"/>
          <p:cNvSpPr txBox="1"/>
          <p:nvPr/>
        </p:nvSpPr>
        <p:spPr>
          <a:xfrm>
            <a:off x="5607360" y="2167791"/>
            <a:ext cx="961200" cy="157320"/>
          </a:xfrm>
          <a:prstGeom prst="rect">
            <a:avLst/>
          </a:prstGeom>
          <a:noFill/>
          <a:ln w="0">
            <a:noFill/>
          </a:ln>
        </p:spPr>
        <p:txBody>
          <a:bodyPr wrap="none" lIns="0" tIns="0" rIns="0" bIns="0" anchor="t">
            <a:spAutoFit/>
          </a:bodyPr>
          <a:lstStyle/>
          <a:p>
            <a:r>
              <a:rPr lang="en-US" sz="1050" b="0" u="none" strike="noStrike">
                <a:solidFill>
                  <a:srgbClr val="93C5FD"/>
                </a:solidFill>
                <a:effectLst/>
                <a:uFillTx/>
                <a:latin typeface="SourceCodePro"/>
                <a:ea typeface="SourceCodePro"/>
              </a:rPr>
              <a:t>print</a:t>
            </a:r>
            <a:r>
              <a:rPr lang="en-US" sz="1050" b="0" u="none" strike="noStrike">
                <a:solidFill>
                  <a:srgbClr val="FFFFFF"/>
                </a:solidFill>
                <a:effectLst/>
                <a:uFillTx/>
                <a:latin typeface="SourceCodePro"/>
                <a:ea typeface="SourceCodePro"/>
              </a:rPr>
              <a:t>(</a:t>
            </a:r>
            <a:r>
              <a:rPr lang="en-US" sz="1050" b="0" u="none" strike="noStrike">
                <a:solidFill>
                  <a:srgbClr val="FBBF24"/>
                </a:solidFill>
                <a:effectLst/>
                <a:uFillTx/>
                <a:latin typeface="SourceCodePro"/>
                <a:ea typeface="SourceCodePro"/>
              </a:rPr>
              <a:t>a // b</a:t>
            </a:r>
            <a:r>
              <a:rPr lang="en-US" sz="1050" b="0" u="none" strike="noStrike">
                <a:solidFill>
                  <a:srgbClr val="FFFFFF"/>
                </a:solidFill>
                <a:effectLst/>
                <a:uFillTx/>
                <a:latin typeface="SourceCodePro"/>
                <a:ea typeface="SourceCodePro"/>
              </a:rPr>
              <a:t>) </a:t>
            </a:r>
            <a:r>
              <a:rPr lang="en-US" sz="1050" b="0" u="none" strike="noStrike">
                <a:solidFill>
                  <a:srgbClr val="6B7280"/>
                </a:solidFill>
                <a:effectLst/>
                <a:uFillTx/>
                <a:latin typeface="SourceCodePro"/>
                <a:ea typeface="SourceCodePro"/>
              </a:rPr>
              <a:t># </a:t>
            </a:r>
            <a:endParaRPr lang="en-US" sz="1050" b="0" u="none" strike="noStrike">
              <a:solidFill>
                <a:srgbClr val="000000"/>
              </a:solidFill>
              <a:effectLst/>
              <a:uFillTx/>
              <a:latin typeface="Times New Roman" panose="02020603050405020304"/>
            </a:endParaRPr>
          </a:p>
        </p:txBody>
      </p:sp>
      <p:sp>
        <p:nvSpPr>
          <p:cNvPr id="1291" name="文本框 1290"/>
          <p:cNvSpPr txBox="1"/>
          <p:nvPr/>
        </p:nvSpPr>
        <p:spPr>
          <a:xfrm>
            <a:off x="6944400" y="2163111"/>
            <a:ext cx="268920" cy="169560"/>
          </a:xfrm>
          <a:prstGeom prst="rect">
            <a:avLst/>
          </a:prstGeom>
          <a:noFill/>
          <a:ln w="0">
            <a:noFill/>
          </a:ln>
        </p:spPr>
        <p:txBody>
          <a:bodyPr wrap="none" lIns="0" tIns="0" rIns="0" bIns="0" anchor="t">
            <a:spAutoFit/>
          </a:bodyPr>
          <a:lstStyle/>
          <a:p>
            <a:r>
              <a:rPr lang="zh-CN" sz="1050" b="0" u="none" strike="noStrike">
                <a:solidFill>
                  <a:srgbClr val="6B7280"/>
                </a:solidFill>
                <a:effectLst/>
                <a:uFillTx/>
                <a:latin typeface="WenQuanYiZenHei"/>
                <a:ea typeface="WenQuanYiZenHei"/>
              </a:rPr>
              <a:t>输出</a:t>
            </a:r>
            <a:endParaRPr lang="en-US" sz="1050" b="0" u="none" strike="noStrike">
              <a:solidFill>
                <a:srgbClr val="000000"/>
              </a:solidFill>
              <a:effectLst/>
              <a:uFillTx/>
              <a:latin typeface="Times New Roman" panose="02020603050405020304"/>
            </a:endParaRPr>
          </a:p>
        </p:txBody>
      </p:sp>
      <p:sp>
        <p:nvSpPr>
          <p:cNvPr id="1292" name="文本框 1291"/>
          <p:cNvSpPr txBox="1"/>
          <p:nvPr/>
        </p:nvSpPr>
        <p:spPr>
          <a:xfrm>
            <a:off x="7211880" y="2167791"/>
            <a:ext cx="173880" cy="157320"/>
          </a:xfrm>
          <a:prstGeom prst="rect">
            <a:avLst/>
          </a:prstGeom>
          <a:noFill/>
          <a:ln w="0">
            <a:noFill/>
          </a:ln>
        </p:spPr>
        <p:txBody>
          <a:bodyPr wrap="none" lIns="0" tIns="0" rIns="0" bIns="0" anchor="t">
            <a:spAutoFit/>
          </a:bodyPr>
          <a:lstStyle/>
          <a:p>
            <a:r>
              <a:rPr lang="en-US" sz="1050" b="0" u="none" strike="noStrike">
                <a:solidFill>
                  <a:srgbClr val="6B7280"/>
                </a:solidFill>
                <a:effectLst/>
                <a:uFillTx/>
                <a:latin typeface="SourceCodePro"/>
                <a:ea typeface="SourceCodePro"/>
              </a:rPr>
              <a:t>: 3</a:t>
            </a:r>
            <a:endParaRPr lang="en-US" sz="1050" b="0" u="none" strike="noStrike">
              <a:solidFill>
                <a:srgbClr val="000000"/>
              </a:solidFill>
              <a:effectLst/>
              <a:uFillTx/>
              <a:latin typeface="Times New Roman" panose="02020603050405020304"/>
            </a:endParaRPr>
          </a:p>
        </p:txBody>
      </p:sp>
      <p:sp>
        <p:nvSpPr>
          <p:cNvPr id="1293" name="文本框 1292"/>
          <p:cNvSpPr txBox="1"/>
          <p:nvPr/>
        </p:nvSpPr>
        <p:spPr>
          <a:xfrm>
            <a:off x="5607360" y="2368311"/>
            <a:ext cx="998280" cy="157320"/>
          </a:xfrm>
          <a:prstGeom prst="rect">
            <a:avLst/>
          </a:prstGeom>
          <a:noFill/>
          <a:ln w="0">
            <a:noFill/>
          </a:ln>
        </p:spPr>
        <p:txBody>
          <a:bodyPr wrap="none" lIns="0" tIns="0" rIns="0" bIns="0" anchor="t">
            <a:spAutoFit/>
          </a:bodyPr>
          <a:lstStyle/>
          <a:p>
            <a:r>
              <a:rPr lang="en-US" sz="1050" b="0" u="none" strike="noStrike">
                <a:solidFill>
                  <a:srgbClr val="93C5FD"/>
                </a:solidFill>
                <a:effectLst/>
                <a:uFillTx/>
                <a:latin typeface="SourceCodePro"/>
                <a:ea typeface="SourceCodePro"/>
              </a:rPr>
              <a:t>print</a:t>
            </a:r>
            <a:r>
              <a:rPr lang="en-US" sz="1050" b="0" u="none" strike="noStrike">
                <a:solidFill>
                  <a:srgbClr val="FFFFFF"/>
                </a:solidFill>
                <a:effectLst/>
                <a:uFillTx/>
                <a:latin typeface="SourceCodePro"/>
                <a:ea typeface="SourceCodePro"/>
              </a:rPr>
              <a:t>(</a:t>
            </a:r>
            <a:r>
              <a:rPr lang="en-US" sz="1050" b="0" u="none" strike="noStrike">
                <a:solidFill>
                  <a:srgbClr val="FBBF24"/>
                </a:solidFill>
                <a:effectLst/>
                <a:uFillTx/>
                <a:latin typeface="SourceCodePro"/>
                <a:ea typeface="SourceCodePro"/>
              </a:rPr>
              <a:t>a % b</a:t>
            </a:r>
            <a:r>
              <a:rPr lang="en-US" sz="1050" b="0" u="none" strike="noStrike">
                <a:solidFill>
                  <a:srgbClr val="FFFFFF"/>
                </a:solidFill>
                <a:effectLst/>
                <a:uFillTx/>
                <a:latin typeface="SourceCodePro"/>
                <a:ea typeface="SourceCodePro"/>
              </a:rPr>
              <a:t>) </a:t>
            </a:r>
            <a:r>
              <a:rPr lang="en-US" sz="1050" b="0" u="none" strike="noStrike">
                <a:solidFill>
                  <a:srgbClr val="6B7280"/>
                </a:solidFill>
                <a:effectLst/>
                <a:uFillTx/>
                <a:latin typeface="SourceCodePro"/>
                <a:ea typeface="SourceCodePro"/>
              </a:rPr>
              <a:t># </a:t>
            </a:r>
            <a:endParaRPr lang="en-US" sz="1050" b="0" u="none" strike="noStrike">
              <a:solidFill>
                <a:srgbClr val="000000"/>
              </a:solidFill>
              <a:effectLst/>
              <a:uFillTx/>
              <a:latin typeface="Times New Roman" panose="02020603050405020304"/>
            </a:endParaRPr>
          </a:p>
        </p:txBody>
      </p:sp>
      <p:sp>
        <p:nvSpPr>
          <p:cNvPr id="1294" name="文本框 1293"/>
          <p:cNvSpPr txBox="1"/>
          <p:nvPr/>
        </p:nvSpPr>
        <p:spPr>
          <a:xfrm>
            <a:off x="6860880" y="2363631"/>
            <a:ext cx="268920" cy="169560"/>
          </a:xfrm>
          <a:prstGeom prst="rect">
            <a:avLst/>
          </a:prstGeom>
          <a:noFill/>
          <a:ln w="0">
            <a:noFill/>
          </a:ln>
        </p:spPr>
        <p:txBody>
          <a:bodyPr wrap="none" lIns="0" tIns="0" rIns="0" bIns="0" anchor="t">
            <a:spAutoFit/>
          </a:bodyPr>
          <a:lstStyle/>
          <a:p>
            <a:r>
              <a:rPr lang="zh-CN" sz="1050" b="0" u="none" strike="noStrike">
                <a:solidFill>
                  <a:srgbClr val="6B7280"/>
                </a:solidFill>
                <a:effectLst/>
                <a:uFillTx/>
                <a:latin typeface="WenQuanYiZenHei"/>
                <a:ea typeface="WenQuanYiZenHei"/>
              </a:rPr>
              <a:t>输出</a:t>
            </a:r>
            <a:endParaRPr lang="en-US" sz="1050" b="0" u="none" strike="noStrike">
              <a:solidFill>
                <a:srgbClr val="000000"/>
              </a:solidFill>
              <a:effectLst/>
              <a:uFillTx/>
              <a:latin typeface="Times New Roman" panose="02020603050405020304"/>
            </a:endParaRPr>
          </a:p>
        </p:txBody>
      </p:sp>
      <p:sp>
        <p:nvSpPr>
          <p:cNvPr id="1295" name="文本框 1294"/>
          <p:cNvSpPr txBox="1"/>
          <p:nvPr/>
        </p:nvSpPr>
        <p:spPr>
          <a:xfrm>
            <a:off x="7128360" y="2368311"/>
            <a:ext cx="173880" cy="157320"/>
          </a:xfrm>
          <a:prstGeom prst="rect">
            <a:avLst/>
          </a:prstGeom>
          <a:noFill/>
          <a:ln w="0">
            <a:noFill/>
          </a:ln>
        </p:spPr>
        <p:txBody>
          <a:bodyPr wrap="none" lIns="0" tIns="0" rIns="0" bIns="0" anchor="t">
            <a:spAutoFit/>
          </a:bodyPr>
          <a:lstStyle/>
          <a:p>
            <a:r>
              <a:rPr lang="en-US" sz="1050" b="0" u="none" strike="noStrike">
                <a:solidFill>
                  <a:srgbClr val="6B7280"/>
                </a:solidFill>
                <a:effectLst/>
                <a:uFillTx/>
                <a:latin typeface="SourceCodePro"/>
                <a:ea typeface="SourceCodePro"/>
              </a:rPr>
              <a:t>: 1</a:t>
            </a:r>
            <a:endParaRPr lang="en-US" sz="1050" b="0" u="none" strike="noStrike">
              <a:solidFill>
                <a:srgbClr val="000000"/>
              </a:solidFill>
              <a:effectLst/>
              <a:uFillTx/>
              <a:latin typeface="Times New Roman" panose="02020603050405020304"/>
            </a:endParaRPr>
          </a:p>
        </p:txBody>
      </p:sp>
      <p:sp>
        <p:nvSpPr>
          <p:cNvPr id="1296" name="文本框 1295"/>
          <p:cNvSpPr txBox="1"/>
          <p:nvPr/>
        </p:nvSpPr>
        <p:spPr>
          <a:xfrm>
            <a:off x="5607360" y="2568831"/>
            <a:ext cx="1004760" cy="157320"/>
          </a:xfrm>
          <a:prstGeom prst="rect">
            <a:avLst/>
          </a:prstGeom>
          <a:noFill/>
          <a:ln w="0">
            <a:noFill/>
          </a:ln>
        </p:spPr>
        <p:txBody>
          <a:bodyPr wrap="none" lIns="0" tIns="0" rIns="0" bIns="0" anchor="t">
            <a:spAutoFit/>
          </a:bodyPr>
          <a:lstStyle/>
          <a:p>
            <a:r>
              <a:rPr lang="en-US" sz="1050" b="0" u="none" strike="noStrike">
                <a:solidFill>
                  <a:srgbClr val="93C5FD"/>
                </a:solidFill>
                <a:effectLst/>
                <a:uFillTx/>
                <a:latin typeface="SourceCodePro"/>
                <a:ea typeface="SourceCodePro"/>
              </a:rPr>
              <a:t>print</a:t>
            </a:r>
            <a:r>
              <a:rPr lang="en-US" sz="1050" b="0" u="none" strike="noStrike">
                <a:solidFill>
                  <a:srgbClr val="FFFFFF"/>
                </a:solidFill>
                <a:effectLst/>
                <a:uFillTx/>
                <a:latin typeface="SourceCodePro"/>
                <a:ea typeface="SourceCodePro"/>
              </a:rPr>
              <a:t>(</a:t>
            </a:r>
            <a:r>
              <a:rPr lang="en-US" sz="1050" b="0" u="none" strike="noStrike">
                <a:solidFill>
                  <a:srgbClr val="FBBF24"/>
                </a:solidFill>
                <a:effectLst/>
                <a:uFillTx/>
                <a:latin typeface="SourceCodePro"/>
                <a:ea typeface="SourceCodePro"/>
              </a:rPr>
              <a:t>a ** b</a:t>
            </a:r>
            <a:r>
              <a:rPr lang="en-US" sz="1050" b="0" u="none" strike="noStrike">
                <a:solidFill>
                  <a:srgbClr val="FFFFFF"/>
                </a:solidFill>
                <a:effectLst/>
                <a:uFillTx/>
                <a:latin typeface="SourceCodePro"/>
                <a:ea typeface="SourceCodePro"/>
              </a:rPr>
              <a:t>) </a:t>
            </a:r>
            <a:r>
              <a:rPr lang="en-US" sz="1050" b="0" u="none" strike="noStrike">
                <a:solidFill>
                  <a:srgbClr val="6B7280"/>
                </a:solidFill>
                <a:effectLst/>
                <a:uFillTx/>
                <a:latin typeface="SourceCodePro"/>
                <a:ea typeface="SourceCodePro"/>
              </a:rPr>
              <a:t># </a:t>
            </a:r>
            <a:endParaRPr lang="en-US" sz="1050" b="0" u="none" strike="noStrike">
              <a:solidFill>
                <a:srgbClr val="000000"/>
              </a:solidFill>
              <a:effectLst/>
              <a:uFillTx/>
              <a:latin typeface="Times New Roman" panose="02020603050405020304"/>
            </a:endParaRPr>
          </a:p>
        </p:txBody>
      </p:sp>
      <p:sp>
        <p:nvSpPr>
          <p:cNvPr id="1297" name="文本框 1296"/>
          <p:cNvSpPr txBox="1"/>
          <p:nvPr/>
        </p:nvSpPr>
        <p:spPr>
          <a:xfrm>
            <a:off x="6944400" y="2564151"/>
            <a:ext cx="268920" cy="169560"/>
          </a:xfrm>
          <a:prstGeom prst="rect">
            <a:avLst/>
          </a:prstGeom>
          <a:noFill/>
          <a:ln w="0">
            <a:noFill/>
          </a:ln>
        </p:spPr>
        <p:txBody>
          <a:bodyPr wrap="none" lIns="0" tIns="0" rIns="0" bIns="0" anchor="t">
            <a:spAutoFit/>
          </a:bodyPr>
          <a:lstStyle/>
          <a:p>
            <a:r>
              <a:rPr lang="zh-CN" sz="1050" b="0" u="none" strike="noStrike">
                <a:solidFill>
                  <a:srgbClr val="6B7280"/>
                </a:solidFill>
                <a:effectLst/>
                <a:uFillTx/>
                <a:latin typeface="WenQuanYiZenHei"/>
                <a:ea typeface="WenQuanYiZenHei"/>
              </a:rPr>
              <a:t>输出</a:t>
            </a:r>
            <a:endParaRPr lang="en-US" sz="1050" b="0" u="none" strike="noStrike">
              <a:solidFill>
                <a:srgbClr val="000000"/>
              </a:solidFill>
              <a:effectLst/>
              <a:uFillTx/>
              <a:latin typeface="Times New Roman" panose="02020603050405020304"/>
            </a:endParaRPr>
          </a:p>
        </p:txBody>
      </p:sp>
      <p:pic>
        <p:nvPicPr>
          <p:cNvPr id="1298" name="图片 1297"/>
          <p:cNvPicPr/>
          <p:nvPr/>
        </p:nvPicPr>
        <p:blipFill>
          <a:blip r:embed="rId3"/>
          <a:stretch>
            <a:fillRect/>
          </a:stretch>
        </p:blipFill>
        <p:spPr>
          <a:xfrm>
            <a:off x="5482080" y="2861149"/>
            <a:ext cx="200160" cy="200160"/>
          </a:xfrm>
          <a:prstGeom prst="rect">
            <a:avLst/>
          </a:prstGeom>
          <a:noFill/>
          <a:ln w="0">
            <a:noFill/>
          </a:ln>
        </p:spPr>
      </p:pic>
      <p:sp>
        <p:nvSpPr>
          <p:cNvPr id="1299" name="文本框 1298"/>
          <p:cNvSpPr txBox="1"/>
          <p:nvPr/>
        </p:nvSpPr>
        <p:spPr>
          <a:xfrm>
            <a:off x="7211880" y="2568831"/>
            <a:ext cx="429840" cy="157320"/>
          </a:xfrm>
          <a:prstGeom prst="rect">
            <a:avLst/>
          </a:prstGeom>
          <a:noFill/>
          <a:ln w="0">
            <a:noFill/>
          </a:ln>
        </p:spPr>
        <p:txBody>
          <a:bodyPr wrap="none" lIns="0" tIns="0" rIns="0" bIns="0" anchor="t">
            <a:spAutoFit/>
          </a:bodyPr>
          <a:lstStyle/>
          <a:p>
            <a:r>
              <a:rPr lang="en-US" sz="1050" b="0" u="none" strike="noStrike">
                <a:solidFill>
                  <a:srgbClr val="6B7280"/>
                </a:solidFill>
                <a:effectLst/>
                <a:uFillTx/>
                <a:latin typeface="SourceCodePro"/>
                <a:ea typeface="SourceCodePro"/>
              </a:rPr>
              <a:t>: 1000</a:t>
            </a:r>
            <a:endParaRPr lang="en-US" sz="1050" b="0" u="none" strike="noStrike">
              <a:solidFill>
                <a:srgbClr val="000000"/>
              </a:solidFill>
              <a:effectLst/>
              <a:uFillTx/>
              <a:latin typeface="Times New Roman" panose="02020603050405020304"/>
            </a:endParaRPr>
          </a:p>
        </p:txBody>
      </p:sp>
      <p:sp>
        <p:nvSpPr>
          <p:cNvPr id="1300" name="文本框 1299"/>
          <p:cNvSpPr txBox="1"/>
          <p:nvPr/>
        </p:nvSpPr>
        <p:spPr>
          <a:xfrm>
            <a:off x="5782680" y="2835229"/>
            <a:ext cx="1207800" cy="253440"/>
          </a:xfrm>
          <a:prstGeom prst="rect">
            <a:avLst/>
          </a:prstGeom>
          <a:noFill/>
          <a:ln w="0">
            <a:noFill/>
          </a:ln>
        </p:spPr>
        <p:txBody>
          <a:bodyPr wrap="none" lIns="0" tIns="0" rIns="0" bIns="0" anchor="t">
            <a:spAutoFit/>
          </a:bodyPr>
          <a:lstStyle/>
          <a:p>
            <a:r>
              <a:rPr lang="zh-CN" sz="1580" b="0" u="none" strike="noStrike">
                <a:solidFill>
                  <a:srgbClr val="BFDBFE"/>
                </a:solidFill>
                <a:effectLst/>
                <a:uFillTx/>
                <a:latin typeface="WenQuanYiZenHei"/>
                <a:ea typeface="WenQuanYiZenHei"/>
              </a:rPr>
              <a:t>运算符优先级</a:t>
            </a:r>
            <a:endParaRPr lang="en-US" sz="1580" b="0" u="none" strike="noStrike">
              <a:solidFill>
                <a:srgbClr val="000000"/>
              </a:solidFill>
              <a:effectLst/>
              <a:uFillTx/>
              <a:latin typeface="Times New Roman" panose="02020603050405020304"/>
            </a:endParaRPr>
          </a:p>
        </p:txBody>
      </p:sp>
      <p:sp>
        <p:nvSpPr>
          <p:cNvPr id="1301" name="文本框 1300"/>
          <p:cNvSpPr txBox="1"/>
          <p:nvPr/>
        </p:nvSpPr>
        <p:spPr>
          <a:xfrm>
            <a:off x="5615640" y="3267883"/>
            <a:ext cx="17442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算术运算符的优先级从高到低</a:t>
            </a:r>
            <a:endParaRPr lang="en-US" sz="1050" b="0" u="none" strike="noStrike">
              <a:solidFill>
                <a:srgbClr val="000000"/>
              </a:solidFill>
              <a:effectLst/>
              <a:uFillTx/>
              <a:latin typeface="Times New Roman" panose="02020603050405020304"/>
            </a:endParaRPr>
          </a:p>
        </p:txBody>
      </p:sp>
      <p:sp>
        <p:nvSpPr>
          <p:cNvPr id="1302" name="文本框 1301"/>
          <p:cNvSpPr txBox="1"/>
          <p:nvPr/>
        </p:nvSpPr>
        <p:spPr>
          <a:xfrm>
            <a:off x="7353720" y="3272563"/>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a:t>
            </a:r>
            <a:endParaRPr lang="en-US" sz="1050" b="0" u="none" strike="noStrike">
              <a:solidFill>
                <a:srgbClr val="000000"/>
              </a:solidFill>
              <a:effectLst/>
              <a:uFillTx/>
              <a:latin typeface="Times New Roman" panose="02020603050405020304"/>
            </a:endParaRPr>
          </a:p>
        </p:txBody>
      </p:sp>
      <p:sp>
        <p:nvSpPr>
          <p:cNvPr id="1303" name="文本框 1302"/>
          <p:cNvSpPr txBox="1"/>
          <p:nvPr/>
        </p:nvSpPr>
        <p:spPr>
          <a:xfrm>
            <a:off x="5640840" y="3539683"/>
            <a:ext cx="439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1. </a:t>
            </a:r>
            <a:r>
              <a:rPr lang="en-US" sz="1050" b="0" u="none" strike="noStrike">
                <a:solidFill>
                  <a:srgbClr val="FBBF24"/>
                </a:solidFill>
                <a:effectLst/>
                <a:uFillTx/>
                <a:latin typeface="Roboto"/>
                <a:ea typeface="Roboto"/>
              </a:rPr>
              <a:t>**</a:t>
            </a:r>
            <a:r>
              <a:rPr lang="en-US" sz="1050" b="0" u="none" strike="noStrike">
                <a:solidFill>
                  <a:srgbClr val="FFFFFF"/>
                </a:solidFill>
                <a:effectLst/>
                <a:uFillTx/>
                <a:latin typeface="Roboto"/>
                <a:ea typeface="Roboto"/>
              </a:rPr>
              <a:t> - </a:t>
            </a:r>
            <a:endParaRPr lang="en-US" sz="1050" b="0" u="none" strike="noStrike">
              <a:solidFill>
                <a:srgbClr val="000000"/>
              </a:solidFill>
              <a:effectLst/>
              <a:uFillTx/>
              <a:latin typeface="Times New Roman" panose="02020603050405020304"/>
            </a:endParaRPr>
          </a:p>
        </p:txBody>
      </p:sp>
      <p:sp>
        <p:nvSpPr>
          <p:cNvPr id="1304" name="文本框 1303"/>
          <p:cNvSpPr txBox="1"/>
          <p:nvPr/>
        </p:nvSpPr>
        <p:spPr>
          <a:xfrm>
            <a:off x="6000120" y="3535003"/>
            <a:ext cx="4032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幂运算</a:t>
            </a:r>
            <a:endParaRPr lang="en-US" sz="1050" b="0" u="none" strike="noStrike">
              <a:solidFill>
                <a:srgbClr val="000000"/>
              </a:solidFill>
              <a:effectLst/>
              <a:uFillTx/>
              <a:latin typeface="Times New Roman" panose="02020603050405020304"/>
            </a:endParaRPr>
          </a:p>
        </p:txBody>
      </p:sp>
      <p:sp>
        <p:nvSpPr>
          <p:cNvPr id="1305" name="文本框 1304"/>
          <p:cNvSpPr txBox="1"/>
          <p:nvPr/>
        </p:nvSpPr>
        <p:spPr>
          <a:xfrm>
            <a:off x="5640840" y="3773683"/>
            <a:ext cx="76284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2. </a:t>
            </a:r>
            <a:r>
              <a:rPr lang="en-US" sz="1050" b="0" u="none" strike="noStrike">
                <a:solidFill>
                  <a:srgbClr val="FBBF24"/>
                </a:solidFill>
                <a:effectLst/>
                <a:uFillTx/>
                <a:latin typeface="Roboto"/>
                <a:ea typeface="Roboto"/>
              </a:rPr>
              <a:t>* / % //</a:t>
            </a:r>
            <a:r>
              <a:rPr lang="en-US" sz="1050" b="0" u="none" strike="noStrike">
                <a:solidFill>
                  <a:srgbClr val="FFFFFF"/>
                </a:solidFill>
                <a:effectLst/>
                <a:uFillTx/>
                <a:latin typeface="Roboto"/>
                <a:ea typeface="Roboto"/>
              </a:rPr>
              <a:t> - </a:t>
            </a:r>
            <a:endParaRPr lang="en-US" sz="1050" b="0" u="none" strike="noStrike">
              <a:solidFill>
                <a:srgbClr val="000000"/>
              </a:solidFill>
              <a:effectLst/>
              <a:uFillTx/>
              <a:latin typeface="Times New Roman" panose="02020603050405020304"/>
            </a:endParaRPr>
          </a:p>
        </p:txBody>
      </p:sp>
      <p:sp>
        <p:nvSpPr>
          <p:cNvPr id="1306" name="文本框 1305"/>
          <p:cNvSpPr txBox="1"/>
          <p:nvPr/>
        </p:nvSpPr>
        <p:spPr>
          <a:xfrm>
            <a:off x="6275880" y="3769003"/>
            <a:ext cx="12078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乘、除、取模、整除</a:t>
            </a:r>
            <a:endParaRPr lang="en-US" sz="1050" b="0" u="none" strike="noStrike">
              <a:solidFill>
                <a:srgbClr val="000000"/>
              </a:solidFill>
              <a:effectLst/>
              <a:uFillTx/>
              <a:latin typeface="Times New Roman" panose="02020603050405020304"/>
            </a:endParaRPr>
          </a:p>
        </p:txBody>
      </p:sp>
      <p:sp>
        <p:nvSpPr>
          <p:cNvPr id="1307" name="文本框 1306"/>
          <p:cNvSpPr txBox="1"/>
          <p:nvPr/>
        </p:nvSpPr>
        <p:spPr>
          <a:xfrm>
            <a:off x="5640840" y="4007683"/>
            <a:ext cx="50832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3. </a:t>
            </a:r>
            <a:r>
              <a:rPr lang="en-US" sz="1050" b="0" u="none" strike="noStrike">
                <a:solidFill>
                  <a:srgbClr val="FBBF24"/>
                </a:solidFill>
                <a:effectLst/>
                <a:uFillTx/>
                <a:latin typeface="Roboto"/>
                <a:ea typeface="Roboto"/>
              </a:rPr>
              <a:t>+ -</a:t>
            </a:r>
            <a:r>
              <a:rPr lang="en-US" sz="1050" b="0" u="none" strike="noStrike">
                <a:solidFill>
                  <a:srgbClr val="FFFFFF"/>
                </a:solidFill>
                <a:effectLst/>
                <a:uFillTx/>
                <a:latin typeface="Roboto"/>
                <a:ea typeface="Roboto"/>
              </a:rPr>
              <a:t> - </a:t>
            </a:r>
            <a:endParaRPr lang="en-US" sz="1050" b="0" u="none" strike="noStrike">
              <a:solidFill>
                <a:srgbClr val="000000"/>
              </a:solidFill>
              <a:effectLst/>
              <a:uFillTx/>
              <a:latin typeface="Times New Roman" panose="02020603050405020304"/>
            </a:endParaRPr>
          </a:p>
        </p:txBody>
      </p:sp>
      <p:sp>
        <p:nvSpPr>
          <p:cNvPr id="1308" name="文本框 1307"/>
          <p:cNvSpPr txBox="1"/>
          <p:nvPr/>
        </p:nvSpPr>
        <p:spPr>
          <a:xfrm>
            <a:off x="6041880" y="4003003"/>
            <a:ext cx="4032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加、减</a:t>
            </a:r>
            <a:endParaRPr lang="en-US" sz="1050" b="0" u="none" strike="noStrike">
              <a:solidFill>
                <a:srgbClr val="000000"/>
              </a:solidFill>
              <a:effectLst/>
              <a:uFillTx/>
              <a:latin typeface="Times New Roman" panose="02020603050405020304"/>
            </a:endParaRPr>
          </a:p>
        </p:txBody>
      </p:sp>
      <p:sp>
        <p:nvSpPr>
          <p:cNvPr id="1309" name="文本框 1308"/>
          <p:cNvSpPr txBox="1"/>
          <p:nvPr/>
        </p:nvSpPr>
        <p:spPr>
          <a:xfrm>
            <a:off x="5615640" y="4539504"/>
            <a:ext cx="1174320" cy="212400"/>
          </a:xfrm>
          <a:prstGeom prst="rect">
            <a:avLst/>
          </a:prstGeom>
          <a:noFill/>
          <a:ln w="0">
            <a:noFill/>
          </a:ln>
        </p:spPr>
        <p:txBody>
          <a:bodyPr wrap="none" lIns="0" tIns="0" rIns="0" bIns="0" anchor="t">
            <a:spAutoFit/>
          </a:bodyPr>
          <a:lstStyle/>
          <a:p>
            <a:r>
              <a:rPr lang="zh-CN" sz="1320" b="0" u="none" strike="noStrike">
                <a:solidFill>
                  <a:srgbClr val="BFDBFE"/>
                </a:solidFill>
                <a:effectLst/>
                <a:uFillTx/>
                <a:latin typeface="WenQuanYiZenHei"/>
                <a:ea typeface="WenQuanYiZenHei"/>
              </a:rPr>
              <a:t>复杂表达式求值</a:t>
            </a:r>
            <a:endParaRPr lang="en-US" sz="1320" b="0" u="none" strike="noStrike">
              <a:solidFill>
                <a:srgbClr val="000000"/>
              </a:solidFill>
              <a:effectLst/>
              <a:uFillTx/>
              <a:latin typeface="Times New Roman" panose="02020603050405020304"/>
            </a:endParaRPr>
          </a:p>
        </p:txBody>
      </p:sp>
      <p:sp>
        <p:nvSpPr>
          <p:cNvPr id="1310" name="文本框 1309"/>
          <p:cNvSpPr txBox="1"/>
          <p:nvPr/>
        </p:nvSpPr>
        <p:spPr>
          <a:xfrm>
            <a:off x="5740920" y="4918944"/>
            <a:ext cx="1926000" cy="157320"/>
          </a:xfrm>
          <a:prstGeom prst="rect">
            <a:avLst/>
          </a:prstGeom>
          <a:noFill/>
          <a:ln w="0">
            <a:noFill/>
          </a:ln>
        </p:spPr>
        <p:txBody>
          <a:bodyPr wrap="none" lIns="0" tIns="0" rIns="0" bIns="0" anchor="t">
            <a:spAutoFit/>
          </a:bodyPr>
          <a:lstStyle/>
          <a:p>
            <a:r>
              <a:rPr lang="en-US" sz="1050" b="0" u="none" strike="noStrike">
                <a:solidFill>
                  <a:srgbClr val="6EE7B7"/>
                </a:solidFill>
                <a:effectLst/>
                <a:uFillTx/>
                <a:latin typeface="SourceCodePro"/>
                <a:ea typeface="SourceCodePro"/>
              </a:rPr>
              <a:t>result = 2 + 3 * 4 ** 2 - 6 / 2</a:t>
            </a:r>
            <a:endParaRPr lang="en-US" sz="1050" b="0" u="none" strike="noStrike">
              <a:solidFill>
                <a:srgbClr val="000000"/>
              </a:solidFill>
              <a:effectLst/>
              <a:uFillTx/>
              <a:latin typeface="Times New Roman" panose="02020603050405020304"/>
            </a:endParaRPr>
          </a:p>
        </p:txBody>
      </p:sp>
      <p:sp>
        <p:nvSpPr>
          <p:cNvPr id="1311" name="文本框 1310"/>
          <p:cNvSpPr txBox="1"/>
          <p:nvPr/>
        </p:nvSpPr>
        <p:spPr>
          <a:xfrm>
            <a:off x="5740920" y="5119464"/>
            <a:ext cx="155880" cy="157320"/>
          </a:xfrm>
          <a:prstGeom prst="rect">
            <a:avLst/>
          </a:prstGeom>
          <a:noFill/>
          <a:ln w="0">
            <a:noFill/>
          </a:ln>
        </p:spPr>
        <p:txBody>
          <a:bodyPr wrap="none" lIns="0" tIns="0" rIns="0" bIns="0" anchor="t">
            <a:spAutoFit/>
          </a:bodyPr>
          <a:lstStyle/>
          <a:p>
            <a:r>
              <a:rPr lang="en-US" sz="1050" b="0" u="none" strike="noStrike">
                <a:solidFill>
                  <a:srgbClr val="6B7280"/>
                </a:solidFill>
                <a:effectLst/>
                <a:uFillTx/>
                <a:latin typeface="SourceCodePro"/>
                <a:ea typeface="SourceCodePro"/>
              </a:rPr>
              <a:t># </a:t>
            </a:r>
            <a:endParaRPr lang="en-US" sz="1050" b="0" u="none" strike="noStrike">
              <a:solidFill>
                <a:srgbClr val="000000"/>
              </a:solidFill>
              <a:effectLst/>
              <a:uFillTx/>
              <a:latin typeface="Times New Roman" panose="02020603050405020304"/>
            </a:endParaRPr>
          </a:p>
        </p:txBody>
      </p:sp>
      <p:sp>
        <p:nvSpPr>
          <p:cNvPr id="1312" name="文本框 1311"/>
          <p:cNvSpPr txBox="1"/>
          <p:nvPr/>
        </p:nvSpPr>
        <p:spPr>
          <a:xfrm>
            <a:off x="5908320" y="5114784"/>
            <a:ext cx="403200" cy="169560"/>
          </a:xfrm>
          <a:prstGeom prst="rect">
            <a:avLst/>
          </a:prstGeom>
          <a:noFill/>
          <a:ln w="0">
            <a:noFill/>
          </a:ln>
        </p:spPr>
        <p:txBody>
          <a:bodyPr wrap="none" lIns="0" tIns="0" rIns="0" bIns="0" anchor="t">
            <a:spAutoFit/>
          </a:bodyPr>
          <a:lstStyle/>
          <a:p>
            <a:r>
              <a:rPr lang="zh-CN" sz="1050" b="0" u="none" strike="noStrike">
                <a:solidFill>
                  <a:srgbClr val="6B7280"/>
                </a:solidFill>
                <a:effectLst/>
                <a:uFillTx/>
                <a:latin typeface="WenQuanYiZenHei"/>
                <a:ea typeface="WenQuanYiZenHei"/>
              </a:rPr>
              <a:t>等价于</a:t>
            </a:r>
            <a:endParaRPr lang="en-US" sz="1050" b="0" u="none" strike="noStrike">
              <a:solidFill>
                <a:srgbClr val="000000"/>
              </a:solidFill>
              <a:effectLst/>
              <a:uFillTx/>
              <a:latin typeface="Times New Roman" panose="02020603050405020304"/>
            </a:endParaRPr>
          </a:p>
        </p:txBody>
      </p:sp>
      <p:sp>
        <p:nvSpPr>
          <p:cNvPr id="1313" name="文本框 1312"/>
          <p:cNvSpPr txBox="1"/>
          <p:nvPr/>
        </p:nvSpPr>
        <p:spPr>
          <a:xfrm>
            <a:off x="6309360" y="5119464"/>
            <a:ext cx="998640" cy="157320"/>
          </a:xfrm>
          <a:prstGeom prst="rect">
            <a:avLst/>
          </a:prstGeom>
          <a:noFill/>
          <a:ln w="0">
            <a:noFill/>
          </a:ln>
        </p:spPr>
        <p:txBody>
          <a:bodyPr wrap="none" lIns="0" tIns="0" rIns="0" bIns="0" anchor="t">
            <a:spAutoFit/>
          </a:bodyPr>
          <a:lstStyle/>
          <a:p>
            <a:r>
              <a:rPr lang="en-US" sz="1050" b="0" u="none" strike="noStrike">
                <a:solidFill>
                  <a:srgbClr val="6B7280"/>
                </a:solidFill>
                <a:effectLst/>
                <a:uFillTx/>
                <a:latin typeface="SourceCodePro"/>
                <a:ea typeface="SourceCodePro"/>
              </a:rPr>
              <a:t>: 2 + 3 * 16 - 3</a:t>
            </a:r>
            <a:endParaRPr lang="en-US" sz="1050" b="0" u="none" strike="noStrike">
              <a:solidFill>
                <a:srgbClr val="000000"/>
              </a:solidFill>
              <a:effectLst/>
              <a:uFillTx/>
              <a:latin typeface="Times New Roman" panose="02020603050405020304"/>
            </a:endParaRPr>
          </a:p>
        </p:txBody>
      </p:sp>
      <p:sp>
        <p:nvSpPr>
          <p:cNvPr id="1314" name="文本框 1313"/>
          <p:cNvSpPr txBox="1"/>
          <p:nvPr/>
        </p:nvSpPr>
        <p:spPr>
          <a:xfrm>
            <a:off x="5740920" y="5319984"/>
            <a:ext cx="155880" cy="157320"/>
          </a:xfrm>
          <a:prstGeom prst="rect">
            <a:avLst/>
          </a:prstGeom>
          <a:noFill/>
          <a:ln w="0">
            <a:noFill/>
          </a:ln>
        </p:spPr>
        <p:txBody>
          <a:bodyPr wrap="none" lIns="0" tIns="0" rIns="0" bIns="0" anchor="t">
            <a:spAutoFit/>
          </a:bodyPr>
          <a:lstStyle/>
          <a:p>
            <a:r>
              <a:rPr lang="en-US" sz="1050" b="0" u="none" strike="noStrike">
                <a:solidFill>
                  <a:srgbClr val="6B7280"/>
                </a:solidFill>
                <a:effectLst/>
                <a:uFillTx/>
                <a:latin typeface="SourceCodePro"/>
                <a:ea typeface="SourceCodePro"/>
              </a:rPr>
              <a:t># </a:t>
            </a:r>
            <a:endParaRPr lang="en-US" sz="1050" b="0" u="none" strike="noStrike">
              <a:solidFill>
                <a:srgbClr val="000000"/>
              </a:solidFill>
              <a:effectLst/>
              <a:uFillTx/>
              <a:latin typeface="Times New Roman" panose="02020603050405020304"/>
            </a:endParaRPr>
          </a:p>
        </p:txBody>
      </p:sp>
      <p:sp>
        <p:nvSpPr>
          <p:cNvPr id="1315" name="文本框 1314"/>
          <p:cNvSpPr txBox="1"/>
          <p:nvPr/>
        </p:nvSpPr>
        <p:spPr>
          <a:xfrm>
            <a:off x="5908320" y="5315304"/>
            <a:ext cx="403200" cy="169560"/>
          </a:xfrm>
          <a:prstGeom prst="rect">
            <a:avLst/>
          </a:prstGeom>
          <a:noFill/>
          <a:ln w="0">
            <a:noFill/>
          </a:ln>
        </p:spPr>
        <p:txBody>
          <a:bodyPr wrap="none" lIns="0" tIns="0" rIns="0" bIns="0" anchor="t">
            <a:spAutoFit/>
          </a:bodyPr>
          <a:lstStyle/>
          <a:p>
            <a:r>
              <a:rPr lang="zh-CN" sz="1050" b="0" u="none" strike="noStrike">
                <a:solidFill>
                  <a:srgbClr val="6B7280"/>
                </a:solidFill>
                <a:effectLst/>
                <a:uFillTx/>
                <a:latin typeface="WenQuanYiZenHei"/>
                <a:ea typeface="WenQuanYiZenHei"/>
              </a:rPr>
              <a:t>等价于</a:t>
            </a:r>
            <a:endParaRPr lang="en-US" sz="1050" b="0" u="none" strike="noStrike">
              <a:solidFill>
                <a:srgbClr val="000000"/>
              </a:solidFill>
              <a:effectLst/>
              <a:uFillTx/>
              <a:latin typeface="Times New Roman" panose="02020603050405020304"/>
            </a:endParaRPr>
          </a:p>
        </p:txBody>
      </p:sp>
      <p:sp>
        <p:nvSpPr>
          <p:cNvPr id="1316" name="文本框 1315"/>
          <p:cNvSpPr txBox="1"/>
          <p:nvPr/>
        </p:nvSpPr>
        <p:spPr>
          <a:xfrm>
            <a:off x="6309360" y="5319984"/>
            <a:ext cx="761040" cy="157320"/>
          </a:xfrm>
          <a:prstGeom prst="rect">
            <a:avLst/>
          </a:prstGeom>
          <a:noFill/>
          <a:ln w="0">
            <a:noFill/>
          </a:ln>
        </p:spPr>
        <p:txBody>
          <a:bodyPr wrap="none" lIns="0" tIns="0" rIns="0" bIns="0" anchor="t">
            <a:spAutoFit/>
          </a:bodyPr>
          <a:lstStyle/>
          <a:p>
            <a:r>
              <a:rPr lang="en-US" sz="1050" b="0" u="none" strike="noStrike">
                <a:solidFill>
                  <a:srgbClr val="6B7280"/>
                </a:solidFill>
                <a:effectLst/>
                <a:uFillTx/>
                <a:latin typeface="SourceCodePro"/>
                <a:ea typeface="SourceCodePro"/>
              </a:rPr>
              <a:t>: 2 + 48 - 3</a:t>
            </a:r>
            <a:endParaRPr lang="en-US" sz="1050" b="0" u="none" strike="noStrike">
              <a:solidFill>
                <a:srgbClr val="000000"/>
              </a:solidFill>
              <a:effectLst/>
              <a:uFillTx/>
              <a:latin typeface="Times New Roman" panose="02020603050405020304"/>
            </a:endParaRPr>
          </a:p>
        </p:txBody>
      </p:sp>
      <p:sp>
        <p:nvSpPr>
          <p:cNvPr id="1317" name="文本框 1316"/>
          <p:cNvSpPr txBox="1"/>
          <p:nvPr/>
        </p:nvSpPr>
        <p:spPr>
          <a:xfrm>
            <a:off x="5740920" y="5520864"/>
            <a:ext cx="155880" cy="157320"/>
          </a:xfrm>
          <a:prstGeom prst="rect">
            <a:avLst/>
          </a:prstGeom>
          <a:noFill/>
          <a:ln w="0">
            <a:noFill/>
          </a:ln>
        </p:spPr>
        <p:txBody>
          <a:bodyPr wrap="none" lIns="0" tIns="0" rIns="0" bIns="0" anchor="t">
            <a:spAutoFit/>
          </a:bodyPr>
          <a:lstStyle/>
          <a:p>
            <a:r>
              <a:rPr lang="en-US" sz="1050" b="0" u="none" strike="noStrike">
                <a:solidFill>
                  <a:srgbClr val="6B7280"/>
                </a:solidFill>
                <a:effectLst/>
                <a:uFillTx/>
                <a:latin typeface="SourceCodePro"/>
                <a:ea typeface="SourceCodePro"/>
              </a:rPr>
              <a:t># </a:t>
            </a:r>
            <a:endParaRPr lang="en-US" sz="1050" b="0" u="none" strike="noStrike">
              <a:solidFill>
                <a:srgbClr val="000000"/>
              </a:solidFill>
              <a:effectLst/>
              <a:uFillTx/>
              <a:latin typeface="Times New Roman" panose="02020603050405020304"/>
            </a:endParaRPr>
          </a:p>
        </p:txBody>
      </p:sp>
      <p:sp>
        <p:nvSpPr>
          <p:cNvPr id="1318" name="文本框 1317"/>
          <p:cNvSpPr txBox="1"/>
          <p:nvPr/>
        </p:nvSpPr>
        <p:spPr>
          <a:xfrm>
            <a:off x="5908320" y="5516184"/>
            <a:ext cx="403200" cy="169560"/>
          </a:xfrm>
          <a:prstGeom prst="rect">
            <a:avLst/>
          </a:prstGeom>
          <a:noFill/>
          <a:ln w="0">
            <a:noFill/>
          </a:ln>
        </p:spPr>
        <p:txBody>
          <a:bodyPr wrap="none" lIns="0" tIns="0" rIns="0" bIns="0" anchor="t">
            <a:spAutoFit/>
          </a:bodyPr>
          <a:lstStyle/>
          <a:p>
            <a:r>
              <a:rPr lang="zh-CN" sz="1050" b="0" u="none" strike="noStrike">
                <a:solidFill>
                  <a:srgbClr val="6B7280"/>
                </a:solidFill>
                <a:effectLst/>
                <a:uFillTx/>
                <a:latin typeface="WenQuanYiZenHei"/>
                <a:ea typeface="WenQuanYiZenHei"/>
              </a:rPr>
              <a:t>等价于</a:t>
            </a:r>
            <a:endParaRPr lang="en-US" sz="1050" b="0" u="none" strike="noStrike">
              <a:solidFill>
                <a:srgbClr val="000000"/>
              </a:solidFill>
              <a:effectLst/>
              <a:uFillTx/>
              <a:latin typeface="Times New Roman" panose="02020603050405020304"/>
            </a:endParaRPr>
          </a:p>
        </p:txBody>
      </p:sp>
      <p:sp>
        <p:nvSpPr>
          <p:cNvPr id="1319" name="任意多边形: 形状 1318"/>
          <p:cNvSpPr/>
          <p:nvPr/>
        </p:nvSpPr>
        <p:spPr>
          <a:xfrm>
            <a:off x="0" y="6986160"/>
            <a:ext cx="10696680" cy="367920"/>
          </a:xfrm>
          <a:custGeom>
            <a:avLst/>
            <a:gdLst/>
            <a:ahLst/>
            <a:cxnLst/>
            <a:rect l="0" t="0" r="r" b="b"/>
            <a:pathLst>
              <a:path w="29713" h="1022">
                <a:moveTo>
                  <a:pt x="0" y="0"/>
                </a:moveTo>
                <a:lnTo>
                  <a:pt x="29713" y="0"/>
                </a:lnTo>
                <a:lnTo>
                  <a:pt x="29713" y="1022"/>
                </a:lnTo>
                <a:lnTo>
                  <a:pt x="0" y="1022"/>
                </a:lnTo>
                <a:lnTo>
                  <a:pt x="0" y="0"/>
                </a:ln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320" name="文本框 1319"/>
          <p:cNvSpPr txBox="1"/>
          <p:nvPr/>
        </p:nvSpPr>
        <p:spPr>
          <a:xfrm>
            <a:off x="6309360" y="5520864"/>
            <a:ext cx="259200" cy="157320"/>
          </a:xfrm>
          <a:prstGeom prst="rect">
            <a:avLst/>
          </a:prstGeom>
          <a:noFill/>
          <a:ln w="0">
            <a:noFill/>
          </a:ln>
        </p:spPr>
        <p:txBody>
          <a:bodyPr wrap="none" lIns="0" tIns="0" rIns="0" bIns="0" anchor="t">
            <a:spAutoFit/>
          </a:bodyPr>
          <a:lstStyle/>
          <a:p>
            <a:r>
              <a:rPr lang="en-US" sz="1050" b="0" u="none" strike="noStrike">
                <a:solidFill>
                  <a:srgbClr val="6B7280"/>
                </a:solidFill>
                <a:effectLst/>
                <a:uFillTx/>
                <a:latin typeface="SourceCodePro"/>
                <a:ea typeface="SourceCodePro"/>
              </a:rPr>
              <a:t>: 47</a:t>
            </a:r>
            <a:endParaRPr lang="en-US" sz="1050" b="0" u="none" strike="noStrike">
              <a:solidFill>
                <a:srgbClr val="000000"/>
              </a:solidFill>
              <a:effectLst/>
              <a:uFillTx/>
              <a:latin typeface="Times New Roman" panose="02020603050405020304"/>
            </a:endParaRPr>
          </a:p>
        </p:txBody>
      </p:sp>
      <p:sp>
        <p:nvSpPr>
          <p:cNvPr id="1321" name="文本框 1320"/>
          <p:cNvSpPr txBox="1"/>
          <p:nvPr/>
        </p:nvSpPr>
        <p:spPr>
          <a:xfrm>
            <a:off x="334440" y="7103160"/>
            <a:ext cx="407520" cy="136080"/>
          </a:xfrm>
          <a:prstGeom prst="rect">
            <a:avLst/>
          </a:prstGeom>
          <a:noFill/>
          <a:ln w="0">
            <a:noFill/>
          </a:ln>
        </p:spPr>
        <p:txBody>
          <a:bodyPr wrap="none" lIns="0" tIns="0" rIns="0" bIns="0" anchor="t">
            <a:spAutoFit/>
          </a:bodyPr>
          <a:lstStyle/>
          <a:p>
            <a:r>
              <a:rPr lang="en-US" sz="920" b="0" u="none" strike="noStrike">
                <a:solidFill>
                  <a:srgbClr val="9CA3AF"/>
                </a:solidFill>
                <a:effectLst/>
                <a:uFillTx/>
                <a:latin typeface="SourceCodePro"/>
                <a:ea typeface="SourceCodePro"/>
              </a:rPr>
              <a:t>Python</a:t>
            </a:r>
            <a:endParaRPr lang="en-US" sz="920" b="0" u="none" strike="noStrike">
              <a:solidFill>
                <a:srgbClr val="000000"/>
              </a:solidFill>
              <a:effectLst/>
              <a:uFillTx/>
              <a:latin typeface="Times New Roman" panose="02020603050405020304"/>
            </a:endParaRPr>
          </a:p>
        </p:txBody>
      </p:sp>
      <p:sp>
        <p:nvSpPr>
          <p:cNvPr id="1322" name="任意多边形: 形状 1321"/>
          <p:cNvSpPr/>
          <p:nvPr/>
        </p:nvSpPr>
        <p:spPr>
          <a:xfrm>
            <a:off x="9142200" y="7119720"/>
            <a:ext cx="100440" cy="100800"/>
          </a:xfrm>
          <a:custGeom>
            <a:avLst/>
            <a:gdLst/>
            <a:ahLst/>
            <a:cxnLst/>
            <a:rect l="0" t="0" r="r" b="b"/>
            <a:pathLst>
              <a:path w="279" h="280">
                <a:moveTo>
                  <a:pt x="279" y="140"/>
                </a:moveTo>
                <a:cubicBezTo>
                  <a:pt x="279" y="159"/>
                  <a:pt x="276" y="177"/>
                  <a:pt x="269" y="194"/>
                </a:cubicBezTo>
                <a:cubicBezTo>
                  <a:pt x="261" y="211"/>
                  <a:pt x="251" y="226"/>
                  <a:pt x="238" y="239"/>
                </a:cubicBezTo>
                <a:cubicBezTo>
                  <a:pt x="225" y="252"/>
                  <a:pt x="210" y="262"/>
                  <a:pt x="193" y="269"/>
                </a:cubicBezTo>
                <a:cubicBezTo>
                  <a:pt x="176" y="276"/>
                  <a:pt x="158" y="280"/>
                  <a:pt x="140" y="280"/>
                </a:cubicBezTo>
                <a:cubicBezTo>
                  <a:pt x="121" y="280"/>
                  <a:pt x="104" y="276"/>
                  <a:pt x="87" y="269"/>
                </a:cubicBezTo>
                <a:cubicBezTo>
                  <a:pt x="69" y="262"/>
                  <a:pt x="54" y="252"/>
                  <a:pt x="40" y="239"/>
                </a:cubicBezTo>
                <a:cubicBezTo>
                  <a:pt x="27" y="226"/>
                  <a:pt x="17" y="211"/>
                  <a:pt x="10" y="194"/>
                </a:cubicBezTo>
                <a:cubicBezTo>
                  <a:pt x="3" y="177"/>
                  <a:pt x="0" y="159"/>
                  <a:pt x="0" y="140"/>
                </a:cubicBezTo>
                <a:cubicBezTo>
                  <a:pt x="0" y="122"/>
                  <a:pt x="3" y="104"/>
                  <a:pt x="10" y="86"/>
                </a:cubicBezTo>
                <a:cubicBezTo>
                  <a:pt x="17" y="69"/>
                  <a:pt x="27" y="54"/>
                  <a:pt x="40" y="41"/>
                </a:cubicBezTo>
                <a:cubicBezTo>
                  <a:pt x="54" y="28"/>
                  <a:pt x="69" y="18"/>
                  <a:pt x="87" y="11"/>
                </a:cubicBezTo>
                <a:cubicBezTo>
                  <a:pt x="104" y="4"/>
                  <a:pt x="121" y="0"/>
                  <a:pt x="140" y="0"/>
                </a:cubicBezTo>
                <a:cubicBezTo>
                  <a:pt x="158" y="0"/>
                  <a:pt x="176" y="4"/>
                  <a:pt x="193" y="11"/>
                </a:cubicBezTo>
                <a:cubicBezTo>
                  <a:pt x="210" y="18"/>
                  <a:pt x="225" y="28"/>
                  <a:pt x="238" y="41"/>
                </a:cubicBezTo>
                <a:cubicBezTo>
                  <a:pt x="251" y="54"/>
                  <a:pt x="261" y="69"/>
                  <a:pt x="269" y="86"/>
                </a:cubicBezTo>
                <a:cubicBezTo>
                  <a:pt x="276" y="104"/>
                  <a:pt x="279" y="122"/>
                  <a:pt x="279" y="140"/>
                </a:cubicBezTo>
                <a:close/>
              </a:path>
            </a:pathLst>
          </a:custGeom>
          <a:solidFill>
            <a:srgbClr val="FBBF24"/>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23" name="文本框 1322"/>
          <p:cNvSpPr txBox="1"/>
          <p:nvPr/>
        </p:nvSpPr>
        <p:spPr>
          <a:xfrm>
            <a:off x="735480" y="7099200"/>
            <a:ext cx="1291680" cy="148320"/>
          </a:xfrm>
          <a:prstGeom prst="rect">
            <a:avLst/>
          </a:prstGeom>
          <a:noFill/>
          <a:ln w="0">
            <a:noFill/>
          </a:ln>
        </p:spPr>
        <p:txBody>
          <a:bodyPr wrap="none" lIns="0" tIns="0" rIns="0" bIns="0" anchor="t">
            <a:spAutoFit/>
          </a:bodyPr>
          <a:lstStyle/>
          <a:p>
            <a:r>
              <a:rPr lang="zh-CN" sz="920" b="0" u="none" strike="noStrike">
                <a:solidFill>
                  <a:srgbClr val="9CA3AF"/>
                </a:solidFill>
                <a:effectLst/>
                <a:uFillTx/>
                <a:latin typeface="WenQuanYiZenHei"/>
                <a:ea typeface="WenQuanYiZenHei"/>
              </a:rPr>
              <a:t>数据类型及运算符的应用</a:t>
            </a:r>
            <a:endParaRPr lang="en-US" sz="920" b="0" u="none" strike="noStrike">
              <a:solidFill>
                <a:srgbClr val="000000"/>
              </a:solidFill>
              <a:effectLst/>
              <a:uFillTx/>
              <a:latin typeface="Times New Roman" panose="02020603050405020304"/>
            </a:endParaRPr>
          </a:p>
        </p:txBody>
      </p:sp>
      <p:pic>
        <p:nvPicPr>
          <p:cNvPr id="1324" name="图片 1323"/>
          <p:cNvPicPr/>
          <p:nvPr/>
        </p:nvPicPr>
        <p:blipFill>
          <a:blip r:embed="rId4"/>
          <a:stretch>
            <a:fillRect/>
          </a:stretch>
        </p:blipFill>
        <p:spPr>
          <a:xfrm rot="20880000">
            <a:off x="334080" y="668520"/>
            <a:ext cx="300600" cy="425880"/>
          </a:xfrm>
          <a:prstGeom prst="rect">
            <a:avLst/>
          </a:prstGeom>
          <a:noFill/>
          <a:ln w="0">
            <a:noFill/>
          </a:ln>
        </p:spPr>
      </p:pic>
      <p:pic>
        <p:nvPicPr>
          <p:cNvPr id="1325" name="图片 1324"/>
          <p:cNvPicPr/>
          <p:nvPr/>
        </p:nvPicPr>
        <p:blipFill>
          <a:blip r:embed="rId5"/>
          <a:stretch>
            <a:fillRect/>
          </a:stretch>
        </p:blipFill>
        <p:spPr>
          <a:xfrm rot="360000">
            <a:off x="9785880" y="938031"/>
            <a:ext cx="241920" cy="358920"/>
          </a:xfrm>
          <a:prstGeom prst="rect">
            <a:avLst/>
          </a:prstGeom>
          <a:noFill/>
          <a:ln w="0">
            <a:noFill/>
          </a:ln>
        </p:spPr>
      </p:pic>
      <p:pic>
        <p:nvPicPr>
          <p:cNvPr id="1326" name="图片 1325"/>
          <p:cNvPicPr/>
          <p:nvPr/>
        </p:nvPicPr>
        <p:blipFill>
          <a:blip r:embed="rId6"/>
          <a:stretch>
            <a:fillRect/>
          </a:stretch>
        </p:blipFill>
        <p:spPr>
          <a:xfrm rot="720000">
            <a:off x="1337400" y="5531760"/>
            <a:ext cx="358920" cy="484200"/>
          </a:xfrm>
          <a:prstGeom prst="rect">
            <a:avLst/>
          </a:prstGeom>
          <a:noFill/>
          <a:ln w="0">
            <a:noFill/>
          </a:ln>
        </p:spPr>
      </p:pic>
      <p:pic>
        <p:nvPicPr>
          <p:cNvPr id="1328" name="图片 1327"/>
          <p:cNvPicPr/>
          <p:nvPr/>
        </p:nvPicPr>
        <p:blipFill>
          <a:blip r:embed="rId7"/>
          <a:stretch>
            <a:fillRect/>
          </a:stretch>
        </p:blipFill>
        <p:spPr>
          <a:xfrm>
            <a:off x="668520" y="668520"/>
            <a:ext cx="1069200" cy="1069200"/>
          </a:xfrm>
          <a:prstGeom prst="rect">
            <a:avLst/>
          </a:prstGeom>
          <a:noFill/>
          <a:ln w="0">
            <a:noFill/>
          </a:ln>
        </p:spPr>
      </p:pic>
      <p:pic>
        <p:nvPicPr>
          <p:cNvPr id="1329" name="图片 1328"/>
          <p:cNvPicPr/>
          <p:nvPr/>
        </p:nvPicPr>
        <p:blipFill>
          <a:blip r:embed="rId8"/>
          <a:stretch>
            <a:fillRect/>
          </a:stretch>
        </p:blipFill>
        <p:spPr>
          <a:xfrm>
            <a:off x="9025200" y="4679640"/>
            <a:ext cx="1336680" cy="1336680"/>
          </a:xfrm>
          <a:prstGeom prst="rect">
            <a:avLst/>
          </a:prstGeom>
          <a:noFill/>
          <a:ln w="0">
            <a:noFill/>
          </a:ln>
        </p:spPr>
      </p:pic>
      <p:pic>
        <p:nvPicPr>
          <p:cNvPr id="1330" name="图片 1329"/>
          <p:cNvPicPr/>
          <p:nvPr/>
        </p:nvPicPr>
        <p:blipFill>
          <a:blip r:embed="rId9"/>
          <a:stretch>
            <a:fillRect/>
          </a:stretch>
        </p:blipFill>
        <p:spPr>
          <a:xfrm>
            <a:off x="3568320" y="4713120"/>
            <a:ext cx="801720" cy="801720"/>
          </a:xfrm>
          <a:prstGeom prst="rect">
            <a:avLst/>
          </a:prstGeom>
          <a:noFill/>
          <a:ln w="0">
            <a:noFill/>
          </a:ln>
        </p:spPr>
      </p:pic>
      <p:sp>
        <p:nvSpPr>
          <p:cNvPr id="1331" name="文本框 1330"/>
          <p:cNvSpPr txBox="1"/>
          <p:nvPr/>
        </p:nvSpPr>
        <p:spPr>
          <a:xfrm>
            <a:off x="9309240" y="7099200"/>
            <a:ext cx="1056960" cy="14832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WenQuanYiZenHei"/>
                <a:ea typeface="WenQuanYiZenHei"/>
              </a:rPr>
              <a:t>算术运算符与表达式</a:t>
            </a:r>
            <a:endParaRPr lang="en-US" sz="920" b="0" u="none" strike="noStrike">
              <a:solidFill>
                <a:srgbClr val="000000"/>
              </a:solidFill>
              <a:effectLst/>
              <a:uFillTx/>
              <a:latin typeface="Times New Roman" panose="02020603050405020304"/>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4" name="任意多边形: 形状 1333"/>
          <p:cNvSpPr/>
          <p:nvPr/>
        </p:nvSpPr>
        <p:spPr>
          <a:xfrm>
            <a:off x="334845" y="489780"/>
            <a:ext cx="6594120" cy="33840"/>
          </a:xfrm>
          <a:custGeom>
            <a:avLst/>
            <a:gdLst/>
            <a:ahLst/>
            <a:cxnLst/>
            <a:rect l="0" t="0" r="r" b="b"/>
            <a:pathLst>
              <a:path w="18317" h="94">
                <a:moveTo>
                  <a:pt x="0" y="0"/>
                </a:moveTo>
                <a:lnTo>
                  <a:pt x="18317" y="0"/>
                </a:lnTo>
                <a:lnTo>
                  <a:pt x="18317" y="94"/>
                </a:lnTo>
                <a:lnTo>
                  <a:pt x="0" y="94"/>
                </a:lnTo>
                <a:lnTo>
                  <a:pt x="0" y="0"/>
                </a:lnTo>
                <a:close/>
              </a:path>
            </a:pathLst>
          </a:custGeom>
          <a:solidFill>
            <a:srgbClr val="F59E0B"/>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35" name="文本框 1334"/>
          <p:cNvSpPr txBox="1"/>
          <p:nvPr/>
        </p:nvSpPr>
        <p:spPr>
          <a:xfrm>
            <a:off x="334440" y="111240"/>
            <a:ext cx="2702880" cy="378360"/>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WenQuanYiZenHei"/>
                <a:ea typeface="WenQuanYiZenHei"/>
              </a:rPr>
              <a:t>比较运算符与表达式</a:t>
            </a:r>
            <a:endParaRPr lang="en-US" sz="2370" b="0" u="none" strike="noStrike">
              <a:solidFill>
                <a:srgbClr val="000000"/>
              </a:solidFill>
              <a:effectLst/>
              <a:uFillTx/>
              <a:latin typeface="Times New Roman" panose="02020603050405020304"/>
            </a:endParaRPr>
          </a:p>
        </p:txBody>
      </p:sp>
      <p:sp>
        <p:nvSpPr>
          <p:cNvPr id="1338" name="任意多边形: 形状 1337"/>
          <p:cNvSpPr/>
          <p:nvPr/>
        </p:nvSpPr>
        <p:spPr>
          <a:xfrm>
            <a:off x="267120" y="871068"/>
            <a:ext cx="3301200" cy="1270440"/>
          </a:xfrm>
          <a:custGeom>
            <a:avLst/>
            <a:gdLst/>
            <a:ahLst/>
            <a:cxnLst/>
            <a:rect l="0" t="0" r="r" b="b"/>
            <a:pathLst>
              <a:path w="9170" h="3529">
                <a:moveTo>
                  <a:pt x="0" y="3344"/>
                </a:moveTo>
                <a:lnTo>
                  <a:pt x="0" y="186"/>
                </a:lnTo>
                <a:cubicBezTo>
                  <a:pt x="0" y="173"/>
                  <a:pt x="2" y="161"/>
                  <a:pt x="4" y="149"/>
                </a:cubicBezTo>
                <a:cubicBezTo>
                  <a:pt x="6" y="137"/>
                  <a:pt x="10" y="126"/>
                  <a:pt x="14" y="115"/>
                </a:cubicBezTo>
                <a:cubicBezTo>
                  <a:pt x="19" y="103"/>
                  <a:pt x="25" y="93"/>
                  <a:pt x="32" y="82"/>
                </a:cubicBezTo>
                <a:cubicBezTo>
                  <a:pt x="38" y="72"/>
                  <a:pt x="46" y="63"/>
                  <a:pt x="55" y="54"/>
                </a:cubicBezTo>
                <a:cubicBezTo>
                  <a:pt x="63" y="46"/>
                  <a:pt x="73" y="38"/>
                  <a:pt x="83" y="31"/>
                </a:cubicBezTo>
                <a:cubicBezTo>
                  <a:pt x="93" y="24"/>
                  <a:pt x="104" y="19"/>
                  <a:pt x="115" y="14"/>
                </a:cubicBezTo>
                <a:cubicBezTo>
                  <a:pt x="126" y="9"/>
                  <a:pt x="138" y="6"/>
                  <a:pt x="150" y="3"/>
                </a:cubicBezTo>
                <a:cubicBezTo>
                  <a:pt x="162" y="1"/>
                  <a:pt x="174" y="0"/>
                  <a:pt x="186" y="0"/>
                </a:cubicBezTo>
                <a:lnTo>
                  <a:pt x="8985" y="0"/>
                </a:lnTo>
                <a:cubicBezTo>
                  <a:pt x="8997" y="0"/>
                  <a:pt x="9009" y="1"/>
                  <a:pt x="9021" y="3"/>
                </a:cubicBezTo>
                <a:cubicBezTo>
                  <a:pt x="9033" y="6"/>
                  <a:pt x="9045" y="9"/>
                  <a:pt x="9056" y="14"/>
                </a:cubicBezTo>
                <a:cubicBezTo>
                  <a:pt x="9067" y="19"/>
                  <a:pt x="9078" y="24"/>
                  <a:pt x="9088" y="31"/>
                </a:cubicBezTo>
                <a:cubicBezTo>
                  <a:pt x="9098" y="38"/>
                  <a:pt x="9107" y="46"/>
                  <a:pt x="9116" y="54"/>
                </a:cubicBezTo>
                <a:cubicBezTo>
                  <a:pt x="9125" y="63"/>
                  <a:pt x="9132" y="72"/>
                  <a:pt x="9139" y="82"/>
                </a:cubicBezTo>
                <a:cubicBezTo>
                  <a:pt x="9146" y="93"/>
                  <a:pt x="9152" y="103"/>
                  <a:pt x="9156" y="115"/>
                </a:cubicBezTo>
                <a:cubicBezTo>
                  <a:pt x="9161" y="126"/>
                  <a:pt x="9165" y="137"/>
                  <a:pt x="9167" y="149"/>
                </a:cubicBezTo>
                <a:cubicBezTo>
                  <a:pt x="9169" y="161"/>
                  <a:pt x="9170" y="173"/>
                  <a:pt x="9170" y="186"/>
                </a:cubicBezTo>
                <a:lnTo>
                  <a:pt x="9170" y="3344"/>
                </a:lnTo>
                <a:cubicBezTo>
                  <a:pt x="9170" y="3356"/>
                  <a:pt x="9169" y="3368"/>
                  <a:pt x="9167" y="3380"/>
                </a:cubicBezTo>
                <a:cubicBezTo>
                  <a:pt x="9165" y="3392"/>
                  <a:pt x="9161" y="3403"/>
                  <a:pt x="9156" y="3415"/>
                </a:cubicBezTo>
                <a:cubicBezTo>
                  <a:pt x="9152" y="3426"/>
                  <a:pt x="9146" y="3437"/>
                  <a:pt x="9139" y="3447"/>
                </a:cubicBezTo>
                <a:cubicBezTo>
                  <a:pt x="9132" y="3457"/>
                  <a:pt x="9125" y="3466"/>
                  <a:pt x="9116" y="3475"/>
                </a:cubicBezTo>
                <a:cubicBezTo>
                  <a:pt x="9107" y="3483"/>
                  <a:pt x="9098" y="3491"/>
                  <a:pt x="9088" y="3498"/>
                </a:cubicBezTo>
                <a:cubicBezTo>
                  <a:pt x="9078" y="3505"/>
                  <a:pt x="9067" y="3510"/>
                  <a:pt x="9056" y="3515"/>
                </a:cubicBezTo>
                <a:cubicBezTo>
                  <a:pt x="9045" y="3520"/>
                  <a:pt x="9033" y="3523"/>
                  <a:pt x="9021" y="3526"/>
                </a:cubicBezTo>
                <a:cubicBezTo>
                  <a:pt x="9009" y="3528"/>
                  <a:pt x="8997" y="3529"/>
                  <a:pt x="8985" y="3529"/>
                </a:cubicBezTo>
                <a:lnTo>
                  <a:pt x="186" y="3529"/>
                </a:lnTo>
                <a:cubicBezTo>
                  <a:pt x="174" y="3529"/>
                  <a:pt x="162" y="3528"/>
                  <a:pt x="150" y="3526"/>
                </a:cubicBezTo>
                <a:cubicBezTo>
                  <a:pt x="138" y="3523"/>
                  <a:pt x="126" y="3520"/>
                  <a:pt x="115" y="3515"/>
                </a:cubicBezTo>
                <a:cubicBezTo>
                  <a:pt x="104" y="3510"/>
                  <a:pt x="93" y="3505"/>
                  <a:pt x="83" y="3498"/>
                </a:cubicBezTo>
                <a:cubicBezTo>
                  <a:pt x="73" y="3491"/>
                  <a:pt x="63" y="3483"/>
                  <a:pt x="55" y="3475"/>
                </a:cubicBezTo>
                <a:cubicBezTo>
                  <a:pt x="46" y="3466"/>
                  <a:pt x="38" y="3457"/>
                  <a:pt x="32" y="3447"/>
                </a:cubicBezTo>
                <a:cubicBezTo>
                  <a:pt x="25" y="3437"/>
                  <a:pt x="19" y="3426"/>
                  <a:pt x="14" y="3415"/>
                </a:cubicBezTo>
                <a:cubicBezTo>
                  <a:pt x="10" y="3403"/>
                  <a:pt x="6" y="3392"/>
                  <a:pt x="4" y="3380"/>
                </a:cubicBezTo>
                <a:cubicBezTo>
                  <a:pt x="2" y="3368"/>
                  <a:pt x="0" y="3356"/>
                  <a:pt x="0" y="3344"/>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339" name="任意多边形: 形状 1338"/>
          <p:cNvSpPr/>
          <p:nvPr/>
        </p:nvSpPr>
        <p:spPr>
          <a:xfrm>
            <a:off x="401040" y="1004628"/>
            <a:ext cx="259200" cy="334800"/>
          </a:xfrm>
          <a:custGeom>
            <a:avLst/>
            <a:gdLst/>
            <a:ahLst/>
            <a:cxnLst/>
            <a:rect l="0" t="0" r="r" b="b"/>
            <a:pathLst>
              <a:path w="720" h="930">
                <a:moveTo>
                  <a:pt x="0" y="570"/>
                </a:moveTo>
                <a:lnTo>
                  <a:pt x="0" y="361"/>
                </a:lnTo>
                <a:cubicBezTo>
                  <a:pt x="0" y="337"/>
                  <a:pt x="2" y="314"/>
                  <a:pt x="7" y="291"/>
                </a:cubicBezTo>
                <a:cubicBezTo>
                  <a:pt x="11" y="267"/>
                  <a:pt x="18" y="244"/>
                  <a:pt x="27" y="222"/>
                </a:cubicBezTo>
                <a:cubicBezTo>
                  <a:pt x="36" y="201"/>
                  <a:pt x="47" y="180"/>
                  <a:pt x="60" y="160"/>
                </a:cubicBezTo>
                <a:cubicBezTo>
                  <a:pt x="73" y="141"/>
                  <a:pt x="88" y="122"/>
                  <a:pt x="105" y="106"/>
                </a:cubicBezTo>
                <a:cubicBezTo>
                  <a:pt x="122" y="89"/>
                  <a:pt x="140" y="74"/>
                  <a:pt x="160" y="61"/>
                </a:cubicBezTo>
                <a:cubicBezTo>
                  <a:pt x="179" y="48"/>
                  <a:pt x="200" y="37"/>
                  <a:pt x="222" y="28"/>
                </a:cubicBezTo>
                <a:cubicBezTo>
                  <a:pt x="244" y="19"/>
                  <a:pt x="266" y="12"/>
                  <a:pt x="289" y="7"/>
                </a:cubicBezTo>
                <a:cubicBezTo>
                  <a:pt x="313" y="3"/>
                  <a:pt x="336" y="0"/>
                  <a:pt x="360" y="0"/>
                </a:cubicBezTo>
                <a:cubicBezTo>
                  <a:pt x="383" y="0"/>
                  <a:pt x="407" y="3"/>
                  <a:pt x="430" y="7"/>
                </a:cubicBezTo>
                <a:cubicBezTo>
                  <a:pt x="453" y="12"/>
                  <a:pt x="475" y="19"/>
                  <a:pt x="497" y="28"/>
                </a:cubicBezTo>
                <a:cubicBezTo>
                  <a:pt x="519" y="37"/>
                  <a:pt x="540" y="48"/>
                  <a:pt x="559" y="61"/>
                </a:cubicBezTo>
                <a:cubicBezTo>
                  <a:pt x="579" y="74"/>
                  <a:pt x="597" y="89"/>
                  <a:pt x="614" y="106"/>
                </a:cubicBezTo>
                <a:cubicBezTo>
                  <a:pt x="631" y="122"/>
                  <a:pt x="646" y="141"/>
                  <a:pt x="659" y="160"/>
                </a:cubicBezTo>
                <a:cubicBezTo>
                  <a:pt x="672" y="180"/>
                  <a:pt x="683" y="201"/>
                  <a:pt x="693" y="222"/>
                </a:cubicBezTo>
                <a:cubicBezTo>
                  <a:pt x="702" y="244"/>
                  <a:pt x="709" y="267"/>
                  <a:pt x="713" y="291"/>
                </a:cubicBezTo>
                <a:cubicBezTo>
                  <a:pt x="718" y="314"/>
                  <a:pt x="720" y="337"/>
                  <a:pt x="720" y="361"/>
                </a:cubicBezTo>
                <a:lnTo>
                  <a:pt x="720" y="570"/>
                </a:lnTo>
                <a:cubicBezTo>
                  <a:pt x="720" y="594"/>
                  <a:pt x="718" y="617"/>
                  <a:pt x="713" y="640"/>
                </a:cubicBezTo>
                <a:cubicBezTo>
                  <a:pt x="709" y="663"/>
                  <a:pt x="702" y="686"/>
                  <a:pt x="693" y="708"/>
                </a:cubicBezTo>
                <a:cubicBezTo>
                  <a:pt x="683" y="730"/>
                  <a:pt x="672" y="750"/>
                  <a:pt x="659" y="770"/>
                </a:cubicBezTo>
                <a:cubicBezTo>
                  <a:pt x="646" y="790"/>
                  <a:pt x="631" y="808"/>
                  <a:pt x="614" y="824"/>
                </a:cubicBezTo>
                <a:cubicBezTo>
                  <a:pt x="597" y="841"/>
                  <a:pt x="579" y="856"/>
                  <a:pt x="559" y="869"/>
                </a:cubicBezTo>
                <a:cubicBezTo>
                  <a:pt x="540" y="882"/>
                  <a:pt x="519" y="893"/>
                  <a:pt x="497" y="902"/>
                </a:cubicBezTo>
                <a:cubicBezTo>
                  <a:pt x="475" y="911"/>
                  <a:pt x="453" y="918"/>
                  <a:pt x="430" y="923"/>
                </a:cubicBezTo>
                <a:cubicBezTo>
                  <a:pt x="407" y="928"/>
                  <a:pt x="383" y="930"/>
                  <a:pt x="360" y="930"/>
                </a:cubicBezTo>
                <a:cubicBezTo>
                  <a:pt x="336" y="930"/>
                  <a:pt x="313" y="928"/>
                  <a:pt x="289" y="923"/>
                </a:cubicBezTo>
                <a:cubicBezTo>
                  <a:pt x="266" y="918"/>
                  <a:pt x="244" y="911"/>
                  <a:pt x="222" y="902"/>
                </a:cubicBezTo>
                <a:cubicBezTo>
                  <a:pt x="200" y="893"/>
                  <a:pt x="179" y="882"/>
                  <a:pt x="160" y="869"/>
                </a:cubicBezTo>
                <a:cubicBezTo>
                  <a:pt x="140" y="856"/>
                  <a:pt x="122" y="841"/>
                  <a:pt x="105" y="824"/>
                </a:cubicBezTo>
                <a:cubicBezTo>
                  <a:pt x="88" y="808"/>
                  <a:pt x="73" y="790"/>
                  <a:pt x="60" y="770"/>
                </a:cubicBezTo>
                <a:cubicBezTo>
                  <a:pt x="47" y="750"/>
                  <a:pt x="36" y="730"/>
                  <a:pt x="27" y="708"/>
                </a:cubicBezTo>
                <a:cubicBezTo>
                  <a:pt x="18" y="686"/>
                  <a:pt x="11" y="663"/>
                  <a:pt x="7" y="640"/>
                </a:cubicBezTo>
                <a:cubicBezTo>
                  <a:pt x="2" y="617"/>
                  <a:pt x="0" y="594"/>
                  <a:pt x="0" y="570"/>
                </a:cubicBezTo>
                <a:close/>
              </a:path>
            </a:pathLst>
          </a:custGeom>
          <a:solidFill>
            <a:srgbClr val="F59E0B"/>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1340" name="图片 1339"/>
          <p:cNvPicPr/>
          <p:nvPr/>
        </p:nvPicPr>
        <p:blipFill>
          <a:blip r:embed="rId1"/>
          <a:stretch>
            <a:fillRect/>
          </a:stretch>
        </p:blipFill>
        <p:spPr>
          <a:xfrm>
            <a:off x="468000" y="1096788"/>
            <a:ext cx="124920" cy="133200"/>
          </a:xfrm>
          <a:prstGeom prst="rect">
            <a:avLst/>
          </a:prstGeom>
          <a:noFill/>
          <a:ln w="0">
            <a:noFill/>
          </a:ln>
        </p:spPr>
      </p:pic>
      <p:sp>
        <p:nvSpPr>
          <p:cNvPr id="1341" name="文本框 1340"/>
          <p:cNvSpPr txBox="1"/>
          <p:nvPr/>
        </p:nvSpPr>
        <p:spPr>
          <a:xfrm>
            <a:off x="267480" y="674543"/>
            <a:ext cx="7376760" cy="169560"/>
          </a:xfrm>
          <a:prstGeom prst="rect">
            <a:avLst/>
          </a:prstGeom>
          <a:noFill/>
          <a:ln w="0">
            <a:noFill/>
          </a:ln>
        </p:spPr>
        <p:txBody>
          <a:bodyPr wrap="none" lIns="0" tIns="0" rIns="0" bIns="0" anchor="t">
            <a:spAutoFit/>
          </a:bodyPr>
          <a:lstStyle/>
          <a:p>
            <a:r>
              <a:rPr lang="zh-CN" sz="1050" b="0" u="none" strike="noStrike">
                <a:solidFill>
                  <a:srgbClr val="BFDBFE"/>
                </a:solidFill>
                <a:effectLst/>
                <a:uFillTx/>
                <a:latin typeface="WenQuanYiZenHei"/>
                <a:ea typeface="WenQuanYiZenHei"/>
              </a:rPr>
              <a:t>比较运算符也称为关系运算符，用于表示两个变量之间的关系，比较表达式就是用比较运算符将两个表达式连接起来的式子。</a:t>
            </a:r>
            <a:endParaRPr lang="en-US" sz="1050" b="0" u="none" strike="noStrike">
              <a:solidFill>
                <a:srgbClr val="000000"/>
              </a:solidFill>
              <a:effectLst/>
              <a:uFillTx/>
              <a:latin typeface="Times New Roman" panose="02020603050405020304"/>
            </a:endParaRPr>
          </a:p>
        </p:txBody>
      </p:sp>
      <p:sp>
        <p:nvSpPr>
          <p:cNvPr id="1342" name="文本框 1341"/>
          <p:cNvSpPr txBox="1"/>
          <p:nvPr/>
        </p:nvSpPr>
        <p:spPr>
          <a:xfrm>
            <a:off x="760320" y="1069428"/>
            <a:ext cx="335880" cy="212400"/>
          </a:xfrm>
          <a:prstGeom prst="rect">
            <a:avLst/>
          </a:prstGeom>
          <a:noFill/>
          <a:ln w="0">
            <a:noFill/>
          </a:ln>
        </p:spPr>
        <p:txBody>
          <a:bodyPr wrap="none" lIns="0" tIns="0" rIns="0" bIns="0" anchor="t">
            <a:spAutoFit/>
          </a:bodyPr>
          <a:lstStyle/>
          <a:p>
            <a:r>
              <a:rPr lang="zh-CN" sz="1320" b="0" u="none" strike="noStrike">
                <a:solidFill>
                  <a:srgbClr val="FFFFFF"/>
                </a:solidFill>
                <a:effectLst/>
                <a:uFillTx/>
                <a:latin typeface="WenQuanYiZenHei"/>
                <a:ea typeface="WenQuanYiZenHei"/>
              </a:rPr>
              <a:t>等于</a:t>
            </a:r>
            <a:endParaRPr lang="en-US" sz="1320" b="0" u="none" strike="noStrike">
              <a:solidFill>
                <a:srgbClr val="000000"/>
              </a:solidFill>
              <a:effectLst/>
              <a:uFillTx/>
              <a:latin typeface="Times New Roman" panose="02020603050405020304"/>
            </a:endParaRPr>
          </a:p>
        </p:txBody>
      </p:sp>
      <p:sp>
        <p:nvSpPr>
          <p:cNvPr id="1343" name="文本框 1342"/>
          <p:cNvSpPr txBox="1"/>
          <p:nvPr/>
        </p:nvSpPr>
        <p:spPr>
          <a:xfrm>
            <a:off x="1094760" y="1075548"/>
            <a:ext cx="465840" cy="195480"/>
          </a:xfrm>
          <a:prstGeom prst="rect">
            <a:avLst/>
          </a:prstGeom>
          <a:noFill/>
          <a:ln w="0">
            <a:noFill/>
          </a:ln>
        </p:spPr>
        <p:txBody>
          <a:bodyPr wrap="none" lIns="0" tIns="0" rIns="0" bIns="0" anchor="t">
            <a:spAutoFit/>
          </a:bodyPr>
          <a:lstStyle/>
          <a:p>
            <a:r>
              <a:rPr lang="en-US" sz="1320" b="0" u="none" strike="noStrike">
                <a:solidFill>
                  <a:srgbClr val="FFFFFF"/>
                </a:solidFill>
                <a:effectLst/>
                <a:uFillTx/>
                <a:latin typeface="Roboto"/>
                <a:ea typeface="Roboto"/>
              </a:rPr>
              <a:t> (==)</a:t>
            </a:r>
            <a:endParaRPr lang="en-US" sz="1320" b="0" u="none" strike="noStrike">
              <a:solidFill>
                <a:srgbClr val="000000"/>
              </a:solidFill>
              <a:effectLst/>
              <a:uFillTx/>
              <a:latin typeface="Times New Roman" panose="02020603050405020304"/>
            </a:endParaRPr>
          </a:p>
        </p:txBody>
      </p:sp>
      <p:sp>
        <p:nvSpPr>
          <p:cNvPr id="1344" name="任意多边形: 形状 1343"/>
          <p:cNvSpPr/>
          <p:nvPr/>
        </p:nvSpPr>
        <p:spPr>
          <a:xfrm>
            <a:off x="401040" y="1706628"/>
            <a:ext cx="3033720" cy="301320"/>
          </a:xfrm>
          <a:custGeom>
            <a:avLst/>
            <a:gdLst/>
            <a:ahLst/>
            <a:cxnLst/>
            <a:rect l="0" t="0" r="r" b="b"/>
            <a:pathLst>
              <a:path w="8427" h="837">
                <a:moveTo>
                  <a:pt x="0" y="744"/>
                </a:moveTo>
                <a:lnTo>
                  <a:pt x="0" y="93"/>
                </a:lnTo>
                <a:cubicBezTo>
                  <a:pt x="0" y="81"/>
                  <a:pt x="2" y="69"/>
                  <a:pt x="7" y="58"/>
                </a:cubicBezTo>
                <a:cubicBezTo>
                  <a:pt x="12" y="46"/>
                  <a:pt x="18" y="36"/>
                  <a:pt x="27" y="27"/>
                </a:cubicBezTo>
                <a:cubicBezTo>
                  <a:pt x="36" y="19"/>
                  <a:pt x="46" y="12"/>
                  <a:pt x="57" y="7"/>
                </a:cubicBezTo>
                <a:cubicBezTo>
                  <a:pt x="68" y="3"/>
                  <a:pt x="80" y="0"/>
                  <a:pt x="93" y="0"/>
                </a:cubicBezTo>
                <a:lnTo>
                  <a:pt x="8334" y="0"/>
                </a:lnTo>
                <a:cubicBezTo>
                  <a:pt x="8347" y="0"/>
                  <a:pt x="8358" y="3"/>
                  <a:pt x="8370" y="7"/>
                </a:cubicBezTo>
                <a:cubicBezTo>
                  <a:pt x="8381" y="12"/>
                  <a:pt x="8391" y="19"/>
                  <a:pt x="8400" y="27"/>
                </a:cubicBezTo>
                <a:cubicBezTo>
                  <a:pt x="8409" y="36"/>
                  <a:pt x="8415" y="46"/>
                  <a:pt x="8420" y="58"/>
                </a:cubicBezTo>
                <a:cubicBezTo>
                  <a:pt x="8425" y="69"/>
                  <a:pt x="8427" y="81"/>
                  <a:pt x="8427" y="93"/>
                </a:cubicBezTo>
                <a:lnTo>
                  <a:pt x="8427" y="744"/>
                </a:lnTo>
                <a:cubicBezTo>
                  <a:pt x="8427" y="756"/>
                  <a:pt x="8425" y="768"/>
                  <a:pt x="8420" y="780"/>
                </a:cubicBezTo>
                <a:cubicBezTo>
                  <a:pt x="8415" y="791"/>
                  <a:pt x="8409" y="801"/>
                  <a:pt x="8400" y="810"/>
                </a:cubicBezTo>
                <a:cubicBezTo>
                  <a:pt x="8391" y="818"/>
                  <a:pt x="8381" y="825"/>
                  <a:pt x="8370" y="830"/>
                </a:cubicBezTo>
                <a:cubicBezTo>
                  <a:pt x="8358" y="835"/>
                  <a:pt x="8347" y="837"/>
                  <a:pt x="8334" y="837"/>
                </a:cubicBezTo>
                <a:lnTo>
                  <a:pt x="93" y="837"/>
                </a:lnTo>
                <a:cubicBezTo>
                  <a:pt x="80" y="837"/>
                  <a:pt x="68" y="835"/>
                  <a:pt x="57" y="830"/>
                </a:cubicBezTo>
                <a:cubicBezTo>
                  <a:pt x="46" y="825"/>
                  <a:pt x="36" y="818"/>
                  <a:pt x="27" y="810"/>
                </a:cubicBezTo>
                <a:cubicBezTo>
                  <a:pt x="18" y="801"/>
                  <a:pt x="12" y="791"/>
                  <a:pt x="7" y="780"/>
                </a:cubicBezTo>
                <a:cubicBezTo>
                  <a:pt x="2" y="768"/>
                  <a:pt x="0" y="756"/>
                  <a:pt x="0" y="744"/>
                </a:cubicBez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345" name="文本框 1344"/>
          <p:cNvSpPr txBox="1"/>
          <p:nvPr/>
        </p:nvSpPr>
        <p:spPr>
          <a:xfrm>
            <a:off x="401040" y="1452108"/>
            <a:ext cx="105696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判断两个值是否相等</a:t>
            </a:r>
            <a:endParaRPr lang="en-US" sz="920" b="0" u="none" strike="noStrike">
              <a:solidFill>
                <a:srgbClr val="000000"/>
              </a:solidFill>
              <a:effectLst/>
              <a:uFillTx/>
              <a:latin typeface="Times New Roman" panose="02020603050405020304"/>
            </a:endParaRPr>
          </a:p>
        </p:txBody>
      </p:sp>
      <p:sp>
        <p:nvSpPr>
          <p:cNvPr id="1346" name="任意多边形: 形状 1345"/>
          <p:cNvSpPr/>
          <p:nvPr/>
        </p:nvSpPr>
        <p:spPr>
          <a:xfrm>
            <a:off x="3701880" y="871068"/>
            <a:ext cx="3292920" cy="1270440"/>
          </a:xfrm>
          <a:custGeom>
            <a:avLst/>
            <a:gdLst/>
            <a:ahLst/>
            <a:cxnLst/>
            <a:rect l="0" t="0" r="r" b="b"/>
            <a:pathLst>
              <a:path w="9147" h="3529">
                <a:moveTo>
                  <a:pt x="0" y="3344"/>
                </a:moveTo>
                <a:lnTo>
                  <a:pt x="0" y="186"/>
                </a:lnTo>
                <a:cubicBezTo>
                  <a:pt x="0" y="173"/>
                  <a:pt x="1" y="161"/>
                  <a:pt x="3" y="149"/>
                </a:cubicBezTo>
                <a:cubicBezTo>
                  <a:pt x="6" y="137"/>
                  <a:pt x="9" y="126"/>
                  <a:pt x="14" y="115"/>
                </a:cubicBezTo>
                <a:cubicBezTo>
                  <a:pt x="19" y="103"/>
                  <a:pt x="24" y="93"/>
                  <a:pt x="31" y="82"/>
                </a:cubicBezTo>
                <a:cubicBezTo>
                  <a:pt x="38" y="72"/>
                  <a:pt x="46" y="63"/>
                  <a:pt x="54" y="54"/>
                </a:cubicBezTo>
                <a:cubicBezTo>
                  <a:pt x="63" y="46"/>
                  <a:pt x="72" y="38"/>
                  <a:pt x="82" y="31"/>
                </a:cubicBezTo>
                <a:cubicBezTo>
                  <a:pt x="93" y="24"/>
                  <a:pt x="103" y="19"/>
                  <a:pt x="115" y="14"/>
                </a:cubicBezTo>
                <a:cubicBezTo>
                  <a:pt x="126" y="9"/>
                  <a:pt x="137" y="6"/>
                  <a:pt x="149" y="3"/>
                </a:cubicBezTo>
                <a:cubicBezTo>
                  <a:pt x="161" y="1"/>
                  <a:pt x="173" y="0"/>
                  <a:pt x="186" y="0"/>
                </a:cubicBezTo>
                <a:lnTo>
                  <a:pt x="8961" y="0"/>
                </a:lnTo>
                <a:cubicBezTo>
                  <a:pt x="8973" y="0"/>
                  <a:pt x="8985" y="1"/>
                  <a:pt x="8997" y="3"/>
                </a:cubicBezTo>
                <a:cubicBezTo>
                  <a:pt x="9009" y="6"/>
                  <a:pt x="9021" y="9"/>
                  <a:pt x="9032" y="14"/>
                </a:cubicBezTo>
                <a:cubicBezTo>
                  <a:pt x="9043" y="19"/>
                  <a:pt x="9054" y="24"/>
                  <a:pt x="9064" y="31"/>
                </a:cubicBezTo>
                <a:cubicBezTo>
                  <a:pt x="9074" y="38"/>
                  <a:pt x="9084" y="46"/>
                  <a:pt x="9092" y="54"/>
                </a:cubicBezTo>
                <a:cubicBezTo>
                  <a:pt x="9101" y="63"/>
                  <a:pt x="9109" y="72"/>
                  <a:pt x="9116" y="82"/>
                </a:cubicBezTo>
                <a:cubicBezTo>
                  <a:pt x="9122" y="93"/>
                  <a:pt x="9128" y="103"/>
                  <a:pt x="9133" y="115"/>
                </a:cubicBezTo>
                <a:cubicBezTo>
                  <a:pt x="9137" y="126"/>
                  <a:pt x="9141" y="137"/>
                  <a:pt x="9143" y="149"/>
                </a:cubicBezTo>
                <a:cubicBezTo>
                  <a:pt x="9146" y="161"/>
                  <a:pt x="9147" y="173"/>
                  <a:pt x="9147" y="186"/>
                </a:cubicBezTo>
                <a:lnTo>
                  <a:pt x="9147" y="3344"/>
                </a:lnTo>
                <a:cubicBezTo>
                  <a:pt x="9147" y="3356"/>
                  <a:pt x="9146" y="3368"/>
                  <a:pt x="9143" y="3380"/>
                </a:cubicBezTo>
                <a:cubicBezTo>
                  <a:pt x="9141" y="3392"/>
                  <a:pt x="9137" y="3403"/>
                  <a:pt x="9133" y="3415"/>
                </a:cubicBezTo>
                <a:cubicBezTo>
                  <a:pt x="9128" y="3426"/>
                  <a:pt x="9122" y="3437"/>
                  <a:pt x="9116" y="3447"/>
                </a:cubicBezTo>
                <a:cubicBezTo>
                  <a:pt x="9109" y="3457"/>
                  <a:pt x="9101" y="3466"/>
                  <a:pt x="9092" y="3475"/>
                </a:cubicBezTo>
                <a:cubicBezTo>
                  <a:pt x="9084" y="3483"/>
                  <a:pt x="9074" y="3491"/>
                  <a:pt x="9064" y="3498"/>
                </a:cubicBezTo>
                <a:cubicBezTo>
                  <a:pt x="9054" y="3505"/>
                  <a:pt x="9043" y="3510"/>
                  <a:pt x="9032" y="3515"/>
                </a:cubicBezTo>
                <a:cubicBezTo>
                  <a:pt x="9021" y="3520"/>
                  <a:pt x="9009" y="3523"/>
                  <a:pt x="8997" y="3526"/>
                </a:cubicBezTo>
                <a:cubicBezTo>
                  <a:pt x="8985" y="3528"/>
                  <a:pt x="8973" y="3529"/>
                  <a:pt x="8961" y="3529"/>
                </a:cubicBezTo>
                <a:lnTo>
                  <a:pt x="186" y="3529"/>
                </a:lnTo>
                <a:cubicBezTo>
                  <a:pt x="173" y="3529"/>
                  <a:pt x="161" y="3528"/>
                  <a:pt x="149" y="3526"/>
                </a:cubicBezTo>
                <a:cubicBezTo>
                  <a:pt x="137" y="3523"/>
                  <a:pt x="126" y="3520"/>
                  <a:pt x="115" y="3515"/>
                </a:cubicBezTo>
                <a:cubicBezTo>
                  <a:pt x="103" y="3510"/>
                  <a:pt x="93" y="3505"/>
                  <a:pt x="82" y="3498"/>
                </a:cubicBezTo>
                <a:cubicBezTo>
                  <a:pt x="72" y="3491"/>
                  <a:pt x="63" y="3483"/>
                  <a:pt x="54" y="3475"/>
                </a:cubicBezTo>
                <a:cubicBezTo>
                  <a:pt x="46" y="3466"/>
                  <a:pt x="38" y="3457"/>
                  <a:pt x="31" y="3447"/>
                </a:cubicBezTo>
                <a:cubicBezTo>
                  <a:pt x="24" y="3437"/>
                  <a:pt x="19" y="3426"/>
                  <a:pt x="14" y="3415"/>
                </a:cubicBezTo>
                <a:cubicBezTo>
                  <a:pt x="9" y="3403"/>
                  <a:pt x="6" y="3392"/>
                  <a:pt x="3" y="3380"/>
                </a:cubicBezTo>
                <a:cubicBezTo>
                  <a:pt x="1" y="3368"/>
                  <a:pt x="0" y="3356"/>
                  <a:pt x="0" y="3344"/>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347" name="任意多边形: 形状 1346"/>
          <p:cNvSpPr/>
          <p:nvPr/>
        </p:nvSpPr>
        <p:spPr>
          <a:xfrm>
            <a:off x="3835440" y="1004628"/>
            <a:ext cx="251280" cy="334800"/>
          </a:xfrm>
          <a:custGeom>
            <a:avLst/>
            <a:gdLst/>
            <a:ahLst/>
            <a:cxnLst/>
            <a:rect l="0" t="0" r="r" b="b"/>
            <a:pathLst>
              <a:path w="698" h="930">
                <a:moveTo>
                  <a:pt x="0" y="582"/>
                </a:moveTo>
                <a:lnTo>
                  <a:pt x="0" y="349"/>
                </a:lnTo>
                <a:cubicBezTo>
                  <a:pt x="0" y="327"/>
                  <a:pt x="3" y="304"/>
                  <a:pt x="7" y="282"/>
                </a:cubicBezTo>
                <a:cubicBezTo>
                  <a:pt x="11" y="258"/>
                  <a:pt x="18" y="236"/>
                  <a:pt x="27" y="215"/>
                </a:cubicBezTo>
                <a:cubicBezTo>
                  <a:pt x="36" y="194"/>
                  <a:pt x="46" y="174"/>
                  <a:pt x="59" y="155"/>
                </a:cubicBezTo>
                <a:cubicBezTo>
                  <a:pt x="72" y="136"/>
                  <a:pt x="86" y="118"/>
                  <a:pt x="102" y="102"/>
                </a:cubicBezTo>
                <a:cubicBezTo>
                  <a:pt x="118" y="86"/>
                  <a:pt x="137" y="72"/>
                  <a:pt x="156" y="59"/>
                </a:cubicBezTo>
                <a:cubicBezTo>
                  <a:pt x="175" y="46"/>
                  <a:pt x="195" y="36"/>
                  <a:pt x="216" y="27"/>
                </a:cubicBezTo>
                <a:cubicBezTo>
                  <a:pt x="237" y="18"/>
                  <a:pt x="259" y="11"/>
                  <a:pt x="282" y="7"/>
                </a:cubicBezTo>
                <a:cubicBezTo>
                  <a:pt x="304" y="3"/>
                  <a:pt x="327" y="0"/>
                  <a:pt x="349" y="0"/>
                </a:cubicBezTo>
                <a:cubicBezTo>
                  <a:pt x="372" y="0"/>
                  <a:pt x="395" y="3"/>
                  <a:pt x="417" y="7"/>
                </a:cubicBezTo>
                <a:cubicBezTo>
                  <a:pt x="440" y="11"/>
                  <a:pt x="462" y="18"/>
                  <a:pt x="483" y="27"/>
                </a:cubicBezTo>
                <a:cubicBezTo>
                  <a:pt x="504" y="36"/>
                  <a:pt x="524" y="46"/>
                  <a:pt x="543" y="59"/>
                </a:cubicBezTo>
                <a:cubicBezTo>
                  <a:pt x="562" y="72"/>
                  <a:pt x="580" y="86"/>
                  <a:pt x="596" y="102"/>
                </a:cubicBezTo>
                <a:cubicBezTo>
                  <a:pt x="612" y="118"/>
                  <a:pt x="626" y="136"/>
                  <a:pt x="639" y="155"/>
                </a:cubicBezTo>
                <a:cubicBezTo>
                  <a:pt x="652" y="174"/>
                  <a:pt x="662" y="194"/>
                  <a:pt x="671" y="215"/>
                </a:cubicBezTo>
                <a:cubicBezTo>
                  <a:pt x="680" y="236"/>
                  <a:pt x="687" y="258"/>
                  <a:pt x="691" y="282"/>
                </a:cubicBezTo>
                <a:cubicBezTo>
                  <a:pt x="695" y="304"/>
                  <a:pt x="698" y="327"/>
                  <a:pt x="698" y="349"/>
                </a:cubicBezTo>
                <a:lnTo>
                  <a:pt x="698" y="582"/>
                </a:lnTo>
                <a:cubicBezTo>
                  <a:pt x="698" y="604"/>
                  <a:pt x="695" y="627"/>
                  <a:pt x="691" y="650"/>
                </a:cubicBezTo>
                <a:cubicBezTo>
                  <a:pt x="687" y="672"/>
                  <a:pt x="680" y="694"/>
                  <a:pt x="671" y="715"/>
                </a:cubicBezTo>
                <a:cubicBezTo>
                  <a:pt x="662" y="736"/>
                  <a:pt x="652" y="756"/>
                  <a:pt x="639" y="775"/>
                </a:cubicBezTo>
                <a:cubicBezTo>
                  <a:pt x="626" y="794"/>
                  <a:pt x="612" y="812"/>
                  <a:pt x="596" y="828"/>
                </a:cubicBezTo>
                <a:cubicBezTo>
                  <a:pt x="580" y="844"/>
                  <a:pt x="562" y="858"/>
                  <a:pt x="543" y="871"/>
                </a:cubicBezTo>
                <a:cubicBezTo>
                  <a:pt x="524" y="884"/>
                  <a:pt x="504" y="895"/>
                  <a:pt x="483" y="903"/>
                </a:cubicBezTo>
                <a:cubicBezTo>
                  <a:pt x="462" y="912"/>
                  <a:pt x="440" y="919"/>
                  <a:pt x="417" y="923"/>
                </a:cubicBezTo>
                <a:cubicBezTo>
                  <a:pt x="395" y="928"/>
                  <a:pt x="372" y="930"/>
                  <a:pt x="349" y="930"/>
                </a:cubicBezTo>
                <a:cubicBezTo>
                  <a:pt x="327" y="930"/>
                  <a:pt x="304" y="928"/>
                  <a:pt x="282" y="923"/>
                </a:cubicBezTo>
                <a:cubicBezTo>
                  <a:pt x="259" y="919"/>
                  <a:pt x="237" y="912"/>
                  <a:pt x="216" y="903"/>
                </a:cubicBezTo>
                <a:cubicBezTo>
                  <a:pt x="195" y="895"/>
                  <a:pt x="175" y="884"/>
                  <a:pt x="156" y="871"/>
                </a:cubicBezTo>
                <a:cubicBezTo>
                  <a:pt x="137" y="858"/>
                  <a:pt x="118" y="844"/>
                  <a:pt x="102" y="828"/>
                </a:cubicBezTo>
                <a:cubicBezTo>
                  <a:pt x="86" y="812"/>
                  <a:pt x="72" y="794"/>
                  <a:pt x="59" y="775"/>
                </a:cubicBezTo>
                <a:cubicBezTo>
                  <a:pt x="46" y="756"/>
                  <a:pt x="36" y="736"/>
                  <a:pt x="27" y="715"/>
                </a:cubicBezTo>
                <a:cubicBezTo>
                  <a:pt x="18" y="694"/>
                  <a:pt x="11" y="672"/>
                  <a:pt x="7" y="650"/>
                </a:cubicBezTo>
                <a:cubicBezTo>
                  <a:pt x="3" y="627"/>
                  <a:pt x="0" y="604"/>
                  <a:pt x="0" y="582"/>
                </a:cubicBezTo>
                <a:close/>
              </a:path>
            </a:pathLst>
          </a:custGeom>
          <a:solidFill>
            <a:srgbClr val="F59E0B"/>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1348" name="图片 1347"/>
          <p:cNvPicPr/>
          <p:nvPr/>
        </p:nvPicPr>
        <p:blipFill>
          <a:blip r:embed="rId2"/>
          <a:stretch>
            <a:fillRect/>
          </a:stretch>
        </p:blipFill>
        <p:spPr>
          <a:xfrm>
            <a:off x="3902400" y="1096788"/>
            <a:ext cx="116640" cy="133200"/>
          </a:xfrm>
          <a:prstGeom prst="rect">
            <a:avLst/>
          </a:prstGeom>
          <a:noFill/>
          <a:ln w="0">
            <a:noFill/>
          </a:ln>
        </p:spPr>
      </p:pic>
      <p:sp>
        <p:nvSpPr>
          <p:cNvPr id="1349" name="文本框 1348"/>
          <p:cNvSpPr txBox="1"/>
          <p:nvPr/>
        </p:nvSpPr>
        <p:spPr>
          <a:xfrm>
            <a:off x="468000" y="1790508"/>
            <a:ext cx="899640" cy="136080"/>
          </a:xfrm>
          <a:prstGeom prst="rect">
            <a:avLst/>
          </a:prstGeom>
          <a:noFill/>
          <a:ln w="0">
            <a:noFill/>
          </a:ln>
        </p:spPr>
        <p:txBody>
          <a:bodyPr wrap="none" lIns="0" tIns="0" rIns="0" bIns="0" anchor="t">
            <a:spAutoFit/>
          </a:bodyPr>
          <a:lstStyle/>
          <a:p>
            <a:r>
              <a:rPr lang="en-US" sz="920" b="0" u="none" strike="noStrike">
                <a:solidFill>
                  <a:srgbClr val="FBBF24"/>
                </a:solidFill>
                <a:effectLst/>
                <a:uFillTx/>
                <a:latin typeface="SourceCodePro"/>
                <a:ea typeface="SourceCodePro"/>
              </a:rPr>
              <a:t>5 == 5</a:t>
            </a:r>
            <a:r>
              <a:rPr lang="en-US" sz="920" b="0" u="none" strike="noStrike">
                <a:solidFill>
                  <a:srgbClr val="6EE7B7"/>
                </a:solidFill>
                <a:effectLst/>
                <a:uFillTx/>
                <a:latin typeface="DejaVuSansMono"/>
                <a:ea typeface="DejaVuSansMono"/>
              </a:rPr>
              <a:t> → </a:t>
            </a:r>
            <a:r>
              <a:rPr lang="en-US" sz="920" b="0" u="none" strike="noStrike">
                <a:solidFill>
                  <a:srgbClr val="6EE7B7"/>
                </a:solidFill>
                <a:effectLst/>
                <a:uFillTx/>
                <a:latin typeface="SourceCodePro"/>
                <a:ea typeface="SourceCodePro"/>
              </a:rPr>
              <a:t>True</a:t>
            </a:r>
            <a:endParaRPr lang="en-US" sz="920" b="0" u="none" strike="noStrike">
              <a:solidFill>
                <a:srgbClr val="000000"/>
              </a:solidFill>
              <a:effectLst/>
              <a:uFillTx/>
              <a:latin typeface="Times New Roman" panose="02020603050405020304"/>
            </a:endParaRPr>
          </a:p>
        </p:txBody>
      </p:sp>
      <p:sp>
        <p:nvSpPr>
          <p:cNvPr id="1350" name="文本框 1349"/>
          <p:cNvSpPr txBox="1"/>
          <p:nvPr/>
        </p:nvSpPr>
        <p:spPr>
          <a:xfrm>
            <a:off x="4183920" y="1069428"/>
            <a:ext cx="503640" cy="212400"/>
          </a:xfrm>
          <a:prstGeom prst="rect">
            <a:avLst/>
          </a:prstGeom>
          <a:noFill/>
          <a:ln w="0">
            <a:noFill/>
          </a:ln>
        </p:spPr>
        <p:txBody>
          <a:bodyPr wrap="none" lIns="0" tIns="0" rIns="0" bIns="0" anchor="t">
            <a:spAutoFit/>
          </a:bodyPr>
          <a:lstStyle/>
          <a:p>
            <a:r>
              <a:rPr lang="zh-CN" sz="1320" b="0" u="none" strike="noStrike">
                <a:solidFill>
                  <a:srgbClr val="FFFFFF"/>
                </a:solidFill>
                <a:effectLst/>
                <a:uFillTx/>
                <a:latin typeface="WenQuanYiZenHei"/>
                <a:ea typeface="WenQuanYiZenHei"/>
              </a:rPr>
              <a:t>不等于</a:t>
            </a:r>
            <a:endParaRPr lang="en-US" sz="1320" b="0" u="none" strike="noStrike">
              <a:solidFill>
                <a:srgbClr val="000000"/>
              </a:solidFill>
              <a:effectLst/>
              <a:uFillTx/>
              <a:latin typeface="Times New Roman" panose="02020603050405020304"/>
            </a:endParaRPr>
          </a:p>
        </p:txBody>
      </p:sp>
      <p:sp>
        <p:nvSpPr>
          <p:cNvPr id="1351" name="文本框 1350"/>
          <p:cNvSpPr txBox="1"/>
          <p:nvPr/>
        </p:nvSpPr>
        <p:spPr>
          <a:xfrm>
            <a:off x="4685400" y="1075548"/>
            <a:ext cx="392400" cy="195480"/>
          </a:xfrm>
          <a:prstGeom prst="rect">
            <a:avLst/>
          </a:prstGeom>
          <a:noFill/>
          <a:ln w="0">
            <a:noFill/>
          </a:ln>
        </p:spPr>
        <p:txBody>
          <a:bodyPr wrap="none" lIns="0" tIns="0" rIns="0" bIns="0" anchor="t">
            <a:spAutoFit/>
          </a:bodyPr>
          <a:lstStyle/>
          <a:p>
            <a:r>
              <a:rPr lang="en-US" sz="1320" b="0" u="none" strike="noStrike">
                <a:solidFill>
                  <a:srgbClr val="FFFFFF"/>
                </a:solidFill>
                <a:effectLst/>
                <a:uFillTx/>
                <a:latin typeface="Roboto"/>
                <a:ea typeface="Roboto"/>
              </a:rPr>
              <a:t> (!=)</a:t>
            </a:r>
            <a:endParaRPr lang="en-US" sz="1320" b="0" u="none" strike="noStrike">
              <a:solidFill>
                <a:srgbClr val="000000"/>
              </a:solidFill>
              <a:effectLst/>
              <a:uFillTx/>
              <a:latin typeface="Times New Roman" panose="02020603050405020304"/>
            </a:endParaRPr>
          </a:p>
        </p:txBody>
      </p:sp>
      <p:sp>
        <p:nvSpPr>
          <p:cNvPr id="1352" name="任意多边形: 形状 1351"/>
          <p:cNvSpPr/>
          <p:nvPr/>
        </p:nvSpPr>
        <p:spPr>
          <a:xfrm>
            <a:off x="3835440" y="1706628"/>
            <a:ext cx="3025440" cy="301320"/>
          </a:xfrm>
          <a:custGeom>
            <a:avLst/>
            <a:gdLst/>
            <a:ahLst/>
            <a:cxnLst/>
            <a:rect l="0" t="0" r="r" b="b"/>
            <a:pathLst>
              <a:path w="8404" h="837">
                <a:moveTo>
                  <a:pt x="0" y="744"/>
                </a:moveTo>
                <a:lnTo>
                  <a:pt x="0" y="93"/>
                </a:lnTo>
                <a:cubicBezTo>
                  <a:pt x="0" y="81"/>
                  <a:pt x="3" y="69"/>
                  <a:pt x="7" y="58"/>
                </a:cubicBezTo>
                <a:cubicBezTo>
                  <a:pt x="12" y="46"/>
                  <a:pt x="19" y="36"/>
                  <a:pt x="27" y="27"/>
                </a:cubicBezTo>
                <a:cubicBezTo>
                  <a:pt x="36" y="19"/>
                  <a:pt x="46" y="12"/>
                  <a:pt x="58" y="7"/>
                </a:cubicBezTo>
                <a:cubicBezTo>
                  <a:pt x="69" y="3"/>
                  <a:pt x="81" y="0"/>
                  <a:pt x="93" y="0"/>
                </a:cubicBezTo>
                <a:lnTo>
                  <a:pt x="8312" y="0"/>
                </a:lnTo>
                <a:cubicBezTo>
                  <a:pt x="8324" y="0"/>
                  <a:pt x="8336" y="3"/>
                  <a:pt x="8347" y="7"/>
                </a:cubicBezTo>
                <a:cubicBezTo>
                  <a:pt x="8358" y="12"/>
                  <a:pt x="8369" y="19"/>
                  <a:pt x="8377" y="27"/>
                </a:cubicBezTo>
                <a:cubicBezTo>
                  <a:pt x="8386" y="36"/>
                  <a:pt x="8393" y="46"/>
                  <a:pt x="8397" y="58"/>
                </a:cubicBezTo>
                <a:cubicBezTo>
                  <a:pt x="8402" y="69"/>
                  <a:pt x="8404" y="81"/>
                  <a:pt x="8404" y="93"/>
                </a:cubicBezTo>
                <a:lnTo>
                  <a:pt x="8404" y="744"/>
                </a:lnTo>
                <a:cubicBezTo>
                  <a:pt x="8404" y="756"/>
                  <a:pt x="8402" y="768"/>
                  <a:pt x="8397" y="780"/>
                </a:cubicBezTo>
                <a:cubicBezTo>
                  <a:pt x="8393" y="791"/>
                  <a:pt x="8386" y="801"/>
                  <a:pt x="8377" y="810"/>
                </a:cubicBezTo>
                <a:cubicBezTo>
                  <a:pt x="8369" y="818"/>
                  <a:pt x="8358" y="825"/>
                  <a:pt x="8347" y="830"/>
                </a:cubicBezTo>
                <a:cubicBezTo>
                  <a:pt x="8336" y="835"/>
                  <a:pt x="8324" y="837"/>
                  <a:pt x="8312" y="837"/>
                </a:cubicBezTo>
                <a:lnTo>
                  <a:pt x="93" y="837"/>
                </a:lnTo>
                <a:cubicBezTo>
                  <a:pt x="81" y="837"/>
                  <a:pt x="69" y="835"/>
                  <a:pt x="58" y="830"/>
                </a:cubicBezTo>
                <a:cubicBezTo>
                  <a:pt x="46" y="825"/>
                  <a:pt x="36" y="818"/>
                  <a:pt x="27" y="810"/>
                </a:cubicBezTo>
                <a:cubicBezTo>
                  <a:pt x="19" y="801"/>
                  <a:pt x="12" y="791"/>
                  <a:pt x="7" y="780"/>
                </a:cubicBezTo>
                <a:cubicBezTo>
                  <a:pt x="3" y="768"/>
                  <a:pt x="0" y="756"/>
                  <a:pt x="0" y="744"/>
                </a:cubicBez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353" name="文本框 1352"/>
          <p:cNvSpPr txBox="1"/>
          <p:nvPr/>
        </p:nvSpPr>
        <p:spPr>
          <a:xfrm>
            <a:off x="3832920" y="1452108"/>
            <a:ext cx="117432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判断两个值是否不相等</a:t>
            </a:r>
            <a:endParaRPr lang="en-US" sz="920" b="0" u="none" strike="noStrike">
              <a:solidFill>
                <a:srgbClr val="000000"/>
              </a:solidFill>
              <a:effectLst/>
              <a:uFillTx/>
              <a:latin typeface="Times New Roman" panose="02020603050405020304"/>
            </a:endParaRPr>
          </a:p>
        </p:txBody>
      </p:sp>
      <p:sp>
        <p:nvSpPr>
          <p:cNvPr id="1354" name="任意多边形: 形状 1353"/>
          <p:cNvSpPr/>
          <p:nvPr/>
        </p:nvSpPr>
        <p:spPr>
          <a:xfrm>
            <a:off x="7128000" y="871068"/>
            <a:ext cx="3301200" cy="1270440"/>
          </a:xfrm>
          <a:custGeom>
            <a:avLst/>
            <a:gdLst/>
            <a:ahLst/>
            <a:cxnLst/>
            <a:rect l="0" t="0" r="r" b="b"/>
            <a:pathLst>
              <a:path w="9170" h="3529">
                <a:moveTo>
                  <a:pt x="0" y="3344"/>
                </a:moveTo>
                <a:lnTo>
                  <a:pt x="0" y="186"/>
                </a:lnTo>
                <a:cubicBezTo>
                  <a:pt x="0" y="173"/>
                  <a:pt x="1" y="161"/>
                  <a:pt x="4" y="149"/>
                </a:cubicBezTo>
                <a:cubicBezTo>
                  <a:pt x="6" y="137"/>
                  <a:pt x="10" y="126"/>
                  <a:pt x="14" y="115"/>
                </a:cubicBezTo>
                <a:cubicBezTo>
                  <a:pt x="19" y="103"/>
                  <a:pt x="25" y="93"/>
                  <a:pt x="32" y="82"/>
                </a:cubicBezTo>
                <a:cubicBezTo>
                  <a:pt x="38" y="72"/>
                  <a:pt x="46" y="63"/>
                  <a:pt x="55" y="54"/>
                </a:cubicBezTo>
                <a:cubicBezTo>
                  <a:pt x="63" y="46"/>
                  <a:pt x="73" y="38"/>
                  <a:pt x="83" y="31"/>
                </a:cubicBezTo>
                <a:cubicBezTo>
                  <a:pt x="93" y="24"/>
                  <a:pt x="104" y="19"/>
                  <a:pt x="115" y="14"/>
                </a:cubicBezTo>
                <a:cubicBezTo>
                  <a:pt x="126" y="9"/>
                  <a:pt x="138" y="6"/>
                  <a:pt x="150" y="3"/>
                </a:cubicBezTo>
                <a:cubicBezTo>
                  <a:pt x="162" y="1"/>
                  <a:pt x="174" y="0"/>
                  <a:pt x="186" y="0"/>
                </a:cubicBezTo>
                <a:lnTo>
                  <a:pt x="8985" y="0"/>
                </a:lnTo>
                <a:cubicBezTo>
                  <a:pt x="8997" y="0"/>
                  <a:pt x="9009" y="1"/>
                  <a:pt x="9021" y="3"/>
                </a:cubicBezTo>
                <a:cubicBezTo>
                  <a:pt x="9033" y="6"/>
                  <a:pt x="9044" y="9"/>
                  <a:pt x="9056" y="14"/>
                </a:cubicBezTo>
                <a:cubicBezTo>
                  <a:pt x="9067" y="19"/>
                  <a:pt x="9078" y="24"/>
                  <a:pt x="9088" y="31"/>
                </a:cubicBezTo>
                <a:cubicBezTo>
                  <a:pt x="9098" y="38"/>
                  <a:pt x="9107" y="46"/>
                  <a:pt x="9116" y="54"/>
                </a:cubicBezTo>
                <a:cubicBezTo>
                  <a:pt x="9125" y="63"/>
                  <a:pt x="9132" y="72"/>
                  <a:pt x="9139" y="82"/>
                </a:cubicBezTo>
                <a:cubicBezTo>
                  <a:pt x="9146" y="93"/>
                  <a:pt x="9152" y="103"/>
                  <a:pt x="9156" y="115"/>
                </a:cubicBezTo>
                <a:cubicBezTo>
                  <a:pt x="9161" y="126"/>
                  <a:pt x="9164" y="137"/>
                  <a:pt x="9167" y="149"/>
                </a:cubicBezTo>
                <a:cubicBezTo>
                  <a:pt x="9169" y="161"/>
                  <a:pt x="9170" y="173"/>
                  <a:pt x="9170" y="186"/>
                </a:cubicBezTo>
                <a:lnTo>
                  <a:pt x="9170" y="3344"/>
                </a:lnTo>
                <a:cubicBezTo>
                  <a:pt x="9170" y="3356"/>
                  <a:pt x="9169" y="3368"/>
                  <a:pt x="9167" y="3380"/>
                </a:cubicBezTo>
                <a:cubicBezTo>
                  <a:pt x="9164" y="3392"/>
                  <a:pt x="9161" y="3403"/>
                  <a:pt x="9156" y="3415"/>
                </a:cubicBezTo>
                <a:cubicBezTo>
                  <a:pt x="9152" y="3426"/>
                  <a:pt x="9146" y="3437"/>
                  <a:pt x="9139" y="3447"/>
                </a:cubicBezTo>
                <a:cubicBezTo>
                  <a:pt x="9132" y="3457"/>
                  <a:pt x="9125" y="3466"/>
                  <a:pt x="9116" y="3475"/>
                </a:cubicBezTo>
                <a:cubicBezTo>
                  <a:pt x="9107" y="3483"/>
                  <a:pt x="9098" y="3491"/>
                  <a:pt x="9088" y="3498"/>
                </a:cubicBezTo>
                <a:cubicBezTo>
                  <a:pt x="9078" y="3505"/>
                  <a:pt x="9067" y="3510"/>
                  <a:pt x="9056" y="3515"/>
                </a:cubicBezTo>
                <a:cubicBezTo>
                  <a:pt x="9044" y="3520"/>
                  <a:pt x="9033" y="3523"/>
                  <a:pt x="9021" y="3526"/>
                </a:cubicBezTo>
                <a:cubicBezTo>
                  <a:pt x="9009" y="3528"/>
                  <a:pt x="8997" y="3529"/>
                  <a:pt x="8985" y="3529"/>
                </a:cubicBezTo>
                <a:lnTo>
                  <a:pt x="186" y="3529"/>
                </a:lnTo>
                <a:cubicBezTo>
                  <a:pt x="174" y="3529"/>
                  <a:pt x="162" y="3528"/>
                  <a:pt x="150" y="3526"/>
                </a:cubicBezTo>
                <a:cubicBezTo>
                  <a:pt x="138" y="3523"/>
                  <a:pt x="126" y="3520"/>
                  <a:pt x="115" y="3515"/>
                </a:cubicBezTo>
                <a:cubicBezTo>
                  <a:pt x="104" y="3510"/>
                  <a:pt x="93" y="3505"/>
                  <a:pt x="83" y="3498"/>
                </a:cubicBezTo>
                <a:cubicBezTo>
                  <a:pt x="73" y="3491"/>
                  <a:pt x="63" y="3483"/>
                  <a:pt x="55" y="3475"/>
                </a:cubicBezTo>
                <a:cubicBezTo>
                  <a:pt x="46" y="3466"/>
                  <a:pt x="38" y="3457"/>
                  <a:pt x="32" y="3447"/>
                </a:cubicBezTo>
                <a:cubicBezTo>
                  <a:pt x="25" y="3437"/>
                  <a:pt x="19" y="3426"/>
                  <a:pt x="14" y="3415"/>
                </a:cubicBezTo>
                <a:cubicBezTo>
                  <a:pt x="10" y="3403"/>
                  <a:pt x="6" y="3392"/>
                  <a:pt x="4" y="3380"/>
                </a:cubicBezTo>
                <a:cubicBezTo>
                  <a:pt x="1" y="3368"/>
                  <a:pt x="0" y="3356"/>
                  <a:pt x="0" y="3344"/>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355" name="任意多边形: 形状 1354"/>
          <p:cNvSpPr/>
          <p:nvPr/>
        </p:nvSpPr>
        <p:spPr>
          <a:xfrm>
            <a:off x="7261920" y="1004628"/>
            <a:ext cx="234360" cy="334800"/>
          </a:xfrm>
          <a:custGeom>
            <a:avLst/>
            <a:gdLst/>
            <a:ahLst/>
            <a:cxnLst/>
            <a:rect l="0" t="0" r="r" b="b"/>
            <a:pathLst>
              <a:path w="651" h="930">
                <a:moveTo>
                  <a:pt x="0" y="605"/>
                </a:moveTo>
                <a:lnTo>
                  <a:pt x="0" y="326"/>
                </a:lnTo>
                <a:cubicBezTo>
                  <a:pt x="0" y="305"/>
                  <a:pt x="2" y="284"/>
                  <a:pt x="6" y="262"/>
                </a:cubicBezTo>
                <a:cubicBezTo>
                  <a:pt x="10" y="241"/>
                  <a:pt x="16" y="221"/>
                  <a:pt x="24" y="201"/>
                </a:cubicBezTo>
                <a:cubicBezTo>
                  <a:pt x="33" y="181"/>
                  <a:pt x="43" y="162"/>
                  <a:pt x="54" y="145"/>
                </a:cubicBezTo>
                <a:cubicBezTo>
                  <a:pt x="66" y="127"/>
                  <a:pt x="80" y="111"/>
                  <a:pt x="95" y="95"/>
                </a:cubicBezTo>
                <a:cubicBezTo>
                  <a:pt x="110" y="80"/>
                  <a:pt x="126" y="67"/>
                  <a:pt x="144" y="55"/>
                </a:cubicBezTo>
                <a:cubicBezTo>
                  <a:pt x="162" y="43"/>
                  <a:pt x="181" y="33"/>
                  <a:pt x="200" y="25"/>
                </a:cubicBezTo>
                <a:cubicBezTo>
                  <a:pt x="220" y="17"/>
                  <a:pt x="240" y="11"/>
                  <a:pt x="261" y="7"/>
                </a:cubicBezTo>
                <a:cubicBezTo>
                  <a:pt x="283" y="2"/>
                  <a:pt x="304" y="0"/>
                  <a:pt x="326" y="0"/>
                </a:cubicBezTo>
                <a:cubicBezTo>
                  <a:pt x="347" y="0"/>
                  <a:pt x="368" y="2"/>
                  <a:pt x="389" y="7"/>
                </a:cubicBezTo>
                <a:cubicBezTo>
                  <a:pt x="410" y="11"/>
                  <a:pt x="430" y="17"/>
                  <a:pt x="450" y="25"/>
                </a:cubicBezTo>
                <a:cubicBezTo>
                  <a:pt x="470" y="33"/>
                  <a:pt x="488" y="43"/>
                  <a:pt x="506" y="55"/>
                </a:cubicBezTo>
                <a:cubicBezTo>
                  <a:pt x="524" y="67"/>
                  <a:pt x="540" y="80"/>
                  <a:pt x="555" y="95"/>
                </a:cubicBezTo>
                <a:cubicBezTo>
                  <a:pt x="571" y="111"/>
                  <a:pt x="584" y="127"/>
                  <a:pt x="596" y="145"/>
                </a:cubicBezTo>
                <a:cubicBezTo>
                  <a:pt x="608" y="162"/>
                  <a:pt x="618" y="181"/>
                  <a:pt x="626" y="201"/>
                </a:cubicBezTo>
                <a:cubicBezTo>
                  <a:pt x="634" y="221"/>
                  <a:pt x="640" y="241"/>
                  <a:pt x="644" y="262"/>
                </a:cubicBezTo>
                <a:cubicBezTo>
                  <a:pt x="649" y="284"/>
                  <a:pt x="651" y="305"/>
                  <a:pt x="651" y="326"/>
                </a:cubicBezTo>
                <a:lnTo>
                  <a:pt x="651" y="605"/>
                </a:lnTo>
                <a:cubicBezTo>
                  <a:pt x="651" y="626"/>
                  <a:pt x="649" y="647"/>
                  <a:pt x="644" y="668"/>
                </a:cubicBezTo>
                <a:cubicBezTo>
                  <a:pt x="640" y="689"/>
                  <a:pt x="634" y="709"/>
                  <a:pt x="626" y="729"/>
                </a:cubicBezTo>
                <a:cubicBezTo>
                  <a:pt x="618" y="749"/>
                  <a:pt x="608" y="768"/>
                  <a:pt x="596" y="785"/>
                </a:cubicBezTo>
                <a:cubicBezTo>
                  <a:pt x="584" y="803"/>
                  <a:pt x="571" y="820"/>
                  <a:pt x="555" y="835"/>
                </a:cubicBezTo>
                <a:cubicBezTo>
                  <a:pt x="540" y="850"/>
                  <a:pt x="524" y="863"/>
                  <a:pt x="506" y="875"/>
                </a:cubicBezTo>
                <a:cubicBezTo>
                  <a:pt x="488" y="887"/>
                  <a:pt x="470" y="897"/>
                  <a:pt x="450" y="905"/>
                </a:cubicBezTo>
                <a:cubicBezTo>
                  <a:pt x="430" y="913"/>
                  <a:pt x="410" y="919"/>
                  <a:pt x="389" y="924"/>
                </a:cubicBezTo>
                <a:cubicBezTo>
                  <a:pt x="368" y="928"/>
                  <a:pt x="347" y="930"/>
                  <a:pt x="326" y="930"/>
                </a:cubicBezTo>
                <a:cubicBezTo>
                  <a:pt x="304" y="930"/>
                  <a:pt x="283" y="928"/>
                  <a:pt x="261" y="924"/>
                </a:cubicBezTo>
                <a:cubicBezTo>
                  <a:pt x="240" y="919"/>
                  <a:pt x="220" y="913"/>
                  <a:pt x="200" y="905"/>
                </a:cubicBezTo>
                <a:cubicBezTo>
                  <a:pt x="181" y="897"/>
                  <a:pt x="162" y="887"/>
                  <a:pt x="144" y="875"/>
                </a:cubicBezTo>
                <a:cubicBezTo>
                  <a:pt x="126" y="863"/>
                  <a:pt x="110" y="850"/>
                  <a:pt x="95" y="835"/>
                </a:cubicBezTo>
                <a:cubicBezTo>
                  <a:pt x="80" y="820"/>
                  <a:pt x="66" y="803"/>
                  <a:pt x="54" y="785"/>
                </a:cubicBezTo>
                <a:cubicBezTo>
                  <a:pt x="43" y="768"/>
                  <a:pt x="33" y="749"/>
                  <a:pt x="24" y="729"/>
                </a:cubicBezTo>
                <a:cubicBezTo>
                  <a:pt x="16" y="709"/>
                  <a:pt x="10" y="689"/>
                  <a:pt x="6" y="668"/>
                </a:cubicBezTo>
                <a:cubicBezTo>
                  <a:pt x="2" y="647"/>
                  <a:pt x="0" y="626"/>
                  <a:pt x="0" y="605"/>
                </a:cubicBezTo>
                <a:close/>
              </a:path>
            </a:pathLst>
          </a:custGeom>
          <a:solidFill>
            <a:srgbClr val="F59E0B"/>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1356" name="图片 1355"/>
          <p:cNvPicPr/>
          <p:nvPr/>
        </p:nvPicPr>
        <p:blipFill>
          <a:blip r:embed="rId3"/>
          <a:stretch>
            <a:fillRect/>
          </a:stretch>
        </p:blipFill>
        <p:spPr>
          <a:xfrm>
            <a:off x="7328880" y="1096788"/>
            <a:ext cx="100080" cy="133200"/>
          </a:xfrm>
          <a:prstGeom prst="rect">
            <a:avLst/>
          </a:prstGeom>
          <a:noFill/>
          <a:ln w="0">
            <a:noFill/>
          </a:ln>
        </p:spPr>
      </p:pic>
      <p:sp>
        <p:nvSpPr>
          <p:cNvPr id="1357" name="文本框 1356"/>
          <p:cNvSpPr txBox="1"/>
          <p:nvPr/>
        </p:nvSpPr>
        <p:spPr>
          <a:xfrm>
            <a:off x="3899880" y="1790508"/>
            <a:ext cx="848520" cy="136080"/>
          </a:xfrm>
          <a:prstGeom prst="rect">
            <a:avLst/>
          </a:prstGeom>
          <a:noFill/>
          <a:ln w="0">
            <a:noFill/>
          </a:ln>
        </p:spPr>
        <p:txBody>
          <a:bodyPr wrap="none" lIns="0" tIns="0" rIns="0" bIns="0" anchor="t">
            <a:spAutoFit/>
          </a:bodyPr>
          <a:lstStyle/>
          <a:p>
            <a:r>
              <a:rPr lang="en-US" sz="920" b="0" u="none" strike="noStrike">
                <a:solidFill>
                  <a:srgbClr val="FBBF24"/>
                </a:solidFill>
                <a:effectLst/>
                <a:uFillTx/>
                <a:latin typeface="SourceCodePro"/>
                <a:ea typeface="SourceCodePro"/>
              </a:rPr>
              <a:t>5 != 6</a:t>
            </a:r>
            <a:r>
              <a:rPr lang="en-US" sz="920" b="0" u="none" strike="noStrike">
                <a:solidFill>
                  <a:srgbClr val="6EE7B7"/>
                </a:solidFill>
                <a:effectLst/>
                <a:uFillTx/>
                <a:latin typeface="DejaVuSansMono"/>
                <a:ea typeface="DejaVuSansMono"/>
              </a:rPr>
              <a:t> → </a:t>
            </a:r>
            <a:r>
              <a:rPr lang="en-US" sz="920" b="0" u="none" strike="noStrike">
                <a:solidFill>
                  <a:srgbClr val="6EE7B7"/>
                </a:solidFill>
                <a:effectLst/>
                <a:uFillTx/>
                <a:latin typeface="SourceCodePro"/>
                <a:ea typeface="SourceCodePro"/>
              </a:rPr>
              <a:t>True</a:t>
            </a:r>
            <a:endParaRPr lang="en-US" sz="920" b="0" u="none" strike="noStrike">
              <a:solidFill>
                <a:srgbClr val="000000"/>
              </a:solidFill>
              <a:effectLst/>
              <a:uFillTx/>
              <a:latin typeface="Times New Roman" panose="02020603050405020304"/>
            </a:endParaRPr>
          </a:p>
        </p:txBody>
      </p:sp>
      <p:sp>
        <p:nvSpPr>
          <p:cNvPr id="1358" name="文本框 1357"/>
          <p:cNvSpPr txBox="1"/>
          <p:nvPr/>
        </p:nvSpPr>
        <p:spPr>
          <a:xfrm>
            <a:off x="7598880" y="1069428"/>
            <a:ext cx="335880" cy="212400"/>
          </a:xfrm>
          <a:prstGeom prst="rect">
            <a:avLst/>
          </a:prstGeom>
          <a:noFill/>
          <a:ln w="0">
            <a:noFill/>
          </a:ln>
        </p:spPr>
        <p:txBody>
          <a:bodyPr wrap="none" lIns="0" tIns="0" rIns="0" bIns="0" anchor="t">
            <a:spAutoFit/>
          </a:bodyPr>
          <a:lstStyle/>
          <a:p>
            <a:r>
              <a:rPr lang="zh-CN" sz="1320" b="0" u="none" strike="noStrike">
                <a:solidFill>
                  <a:srgbClr val="FFFFFF"/>
                </a:solidFill>
                <a:effectLst/>
                <a:uFillTx/>
                <a:latin typeface="WenQuanYiZenHei"/>
                <a:ea typeface="WenQuanYiZenHei"/>
              </a:rPr>
              <a:t>大于</a:t>
            </a:r>
            <a:endParaRPr lang="en-US" sz="1320" b="0" u="none" strike="noStrike">
              <a:solidFill>
                <a:srgbClr val="000000"/>
              </a:solidFill>
              <a:effectLst/>
              <a:uFillTx/>
              <a:latin typeface="Times New Roman" panose="02020603050405020304"/>
            </a:endParaRPr>
          </a:p>
        </p:txBody>
      </p:sp>
      <p:sp>
        <p:nvSpPr>
          <p:cNvPr id="1359" name="文本框 1358"/>
          <p:cNvSpPr txBox="1"/>
          <p:nvPr/>
        </p:nvSpPr>
        <p:spPr>
          <a:xfrm>
            <a:off x="7933320" y="1075548"/>
            <a:ext cx="325440" cy="195480"/>
          </a:xfrm>
          <a:prstGeom prst="rect">
            <a:avLst/>
          </a:prstGeom>
          <a:noFill/>
          <a:ln w="0">
            <a:noFill/>
          </a:ln>
        </p:spPr>
        <p:txBody>
          <a:bodyPr wrap="none" lIns="0" tIns="0" rIns="0" bIns="0" anchor="t">
            <a:spAutoFit/>
          </a:bodyPr>
          <a:lstStyle/>
          <a:p>
            <a:r>
              <a:rPr lang="en-US" sz="1320" b="0" u="none" strike="noStrike">
                <a:solidFill>
                  <a:srgbClr val="FFFFFF"/>
                </a:solidFill>
                <a:effectLst/>
                <a:uFillTx/>
                <a:latin typeface="Roboto"/>
                <a:ea typeface="Roboto"/>
              </a:rPr>
              <a:t> (&gt;)</a:t>
            </a:r>
            <a:endParaRPr lang="en-US" sz="1320" b="0" u="none" strike="noStrike">
              <a:solidFill>
                <a:srgbClr val="000000"/>
              </a:solidFill>
              <a:effectLst/>
              <a:uFillTx/>
              <a:latin typeface="Times New Roman" panose="02020603050405020304"/>
            </a:endParaRPr>
          </a:p>
        </p:txBody>
      </p:sp>
      <p:sp>
        <p:nvSpPr>
          <p:cNvPr id="1360" name="任意多边形: 形状 1359"/>
          <p:cNvSpPr/>
          <p:nvPr/>
        </p:nvSpPr>
        <p:spPr>
          <a:xfrm>
            <a:off x="7261920" y="1706628"/>
            <a:ext cx="3033720" cy="301320"/>
          </a:xfrm>
          <a:custGeom>
            <a:avLst/>
            <a:gdLst/>
            <a:ahLst/>
            <a:cxnLst/>
            <a:rect l="0" t="0" r="r" b="b"/>
            <a:pathLst>
              <a:path w="8427" h="837">
                <a:moveTo>
                  <a:pt x="0" y="744"/>
                </a:moveTo>
                <a:lnTo>
                  <a:pt x="0" y="93"/>
                </a:lnTo>
                <a:cubicBezTo>
                  <a:pt x="0" y="81"/>
                  <a:pt x="2" y="69"/>
                  <a:pt x="7" y="58"/>
                </a:cubicBezTo>
                <a:cubicBezTo>
                  <a:pt x="11" y="46"/>
                  <a:pt x="18" y="36"/>
                  <a:pt x="27" y="27"/>
                </a:cubicBezTo>
                <a:cubicBezTo>
                  <a:pt x="36" y="19"/>
                  <a:pt x="46" y="12"/>
                  <a:pt x="57" y="7"/>
                </a:cubicBezTo>
                <a:cubicBezTo>
                  <a:pt x="68" y="3"/>
                  <a:pt x="80" y="0"/>
                  <a:pt x="92" y="0"/>
                </a:cubicBezTo>
                <a:lnTo>
                  <a:pt x="8334" y="0"/>
                </a:lnTo>
                <a:cubicBezTo>
                  <a:pt x="8346" y="0"/>
                  <a:pt x="8358" y="3"/>
                  <a:pt x="8370" y="7"/>
                </a:cubicBezTo>
                <a:cubicBezTo>
                  <a:pt x="8381" y="12"/>
                  <a:pt x="8391" y="19"/>
                  <a:pt x="8400" y="27"/>
                </a:cubicBezTo>
                <a:cubicBezTo>
                  <a:pt x="8408" y="36"/>
                  <a:pt x="8415" y="46"/>
                  <a:pt x="8420" y="58"/>
                </a:cubicBezTo>
                <a:cubicBezTo>
                  <a:pt x="8425" y="69"/>
                  <a:pt x="8427" y="81"/>
                  <a:pt x="8427" y="93"/>
                </a:cubicBezTo>
                <a:lnTo>
                  <a:pt x="8427" y="744"/>
                </a:lnTo>
                <a:cubicBezTo>
                  <a:pt x="8427" y="756"/>
                  <a:pt x="8425" y="768"/>
                  <a:pt x="8420" y="780"/>
                </a:cubicBezTo>
                <a:cubicBezTo>
                  <a:pt x="8415" y="791"/>
                  <a:pt x="8408" y="801"/>
                  <a:pt x="8400" y="810"/>
                </a:cubicBezTo>
                <a:cubicBezTo>
                  <a:pt x="8391" y="818"/>
                  <a:pt x="8381" y="825"/>
                  <a:pt x="8370" y="830"/>
                </a:cubicBezTo>
                <a:cubicBezTo>
                  <a:pt x="8358" y="835"/>
                  <a:pt x="8346" y="837"/>
                  <a:pt x="8334" y="837"/>
                </a:cubicBezTo>
                <a:lnTo>
                  <a:pt x="92" y="837"/>
                </a:lnTo>
                <a:cubicBezTo>
                  <a:pt x="80" y="837"/>
                  <a:pt x="68" y="835"/>
                  <a:pt x="57" y="830"/>
                </a:cubicBezTo>
                <a:cubicBezTo>
                  <a:pt x="46" y="825"/>
                  <a:pt x="36" y="818"/>
                  <a:pt x="27" y="810"/>
                </a:cubicBezTo>
                <a:cubicBezTo>
                  <a:pt x="18" y="801"/>
                  <a:pt x="11" y="791"/>
                  <a:pt x="7" y="780"/>
                </a:cubicBezTo>
                <a:cubicBezTo>
                  <a:pt x="2" y="768"/>
                  <a:pt x="0" y="756"/>
                  <a:pt x="0" y="744"/>
                </a:cubicBez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361" name="文本框 1360"/>
          <p:cNvSpPr txBox="1"/>
          <p:nvPr/>
        </p:nvSpPr>
        <p:spPr>
          <a:xfrm>
            <a:off x="7264800" y="1452108"/>
            <a:ext cx="140904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判断左侧值是否大于右侧值</a:t>
            </a:r>
            <a:endParaRPr lang="en-US" sz="920" b="0" u="none" strike="noStrike">
              <a:solidFill>
                <a:srgbClr val="000000"/>
              </a:solidFill>
              <a:effectLst/>
              <a:uFillTx/>
              <a:latin typeface="Times New Roman" panose="02020603050405020304"/>
            </a:endParaRPr>
          </a:p>
        </p:txBody>
      </p:sp>
      <p:sp>
        <p:nvSpPr>
          <p:cNvPr id="1362" name="任意多边形: 形状 1361"/>
          <p:cNvSpPr/>
          <p:nvPr/>
        </p:nvSpPr>
        <p:spPr>
          <a:xfrm>
            <a:off x="267120" y="2275068"/>
            <a:ext cx="3301200" cy="1270440"/>
          </a:xfrm>
          <a:custGeom>
            <a:avLst/>
            <a:gdLst/>
            <a:ahLst/>
            <a:cxnLst/>
            <a:rect l="0" t="0" r="r" b="b"/>
            <a:pathLst>
              <a:path w="9170" h="3529">
                <a:moveTo>
                  <a:pt x="0" y="3343"/>
                </a:moveTo>
                <a:lnTo>
                  <a:pt x="0" y="185"/>
                </a:lnTo>
                <a:cubicBezTo>
                  <a:pt x="0" y="173"/>
                  <a:pt x="2" y="161"/>
                  <a:pt x="4" y="149"/>
                </a:cubicBezTo>
                <a:cubicBezTo>
                  <a:pt x="6" y="137"/>
                  <a:pt x="10" y="126"/>
                  <a:pt x="14" y="114"/>
                </a:cubicBezTo>
                <a:cubicBezTo>
                  <a:pt x="19" y="103"/>
                  <a:pt x="25" y="92"/>
                  <a:pt x="32" y="82"/>
                </a:cubicBezTo>
                <a:cubicBezTo>
                  <a:pt x="38" y="72"/>
                  <a:pt x="46" y="63"/>
                  <a:pt x="55" y="54"/>
                </a:cubicBezTo>
                <a:cubicBezTo>
                  <a:pt x="63" y="45"/>
                  <a:pt x="73" y="38"/>
                  <a:pt x="83" y="31"/>
                </a:cubicBezTo>
                <a:cubicBezTo>
                  <a:pt x="93" y="24"/>
                  <a:pt x="104" y="18"/>
                  <a:pt x="115" y="14"/>
                </a:cubicBezTo>
                <a:cubicBezTo>
                  <a:pt x="126" y="9"/>
                  <a:pt x="138" y="6"/>
                  <a:pt x="150" y="3"/>
                </a:cubicBezTo>
                <a:cubicBezTo>
                  <a:pt x="162" y="1"/>
                  <a:pt x="174" y="0"/>
                  <a:pt x="186" y="0"/>
                </a:cubicBezTo>
                <a:lnTo>
                  <a:pt x="8985" y="0"/>
                </a:lnTo>
                <a:cubicBezTo>
                  <a:pt x="8997" y="0"/>
                  <a:pt x="9009" y="1"/>
                  <a:pt x="9021" y="3"/>
                </a:cubicBezTo>
                <a:cubicBezTo>
                  <a:pt x="9033" y="6"/>
                  <a:pt x="9045" y="9"/>
                  <a:pt x="9056" y="14"/>
                </a:cubicBezTo>
                <a:cubicBezTo>
                  <a:pt x="9067" y="18"/>
                  <a:pt x="9078" y="24"/>
                  <a:pt x="9088" y="31"/>
                </a:cubicBezTo>
                <a:cubicBezTo>
                  <a:pt x="9098" y="38"/>
                  <a:pt x="9107" y="45"/>
                  <a:pt x="9116" y="54"/>
                </a:cubicBezTo>
                <a:cubicBezTo>
                  <a:pt x="9125" y="63"/>
                  <a:pt x="9132" y="72"/>
                  <a:pt x="9139" y="82"/>
                </a:cubicBezTo>
                <a:cubicBezTo>
                  <a:pt x="9146" y="92"/>
                  <a:pt x="9152" y="103"/>
                  <a:pt x="9156" y="114"/>
                </a:cubicBezTo>
                <a:cubicBezTo>
                  <a:pt x="9161" y="126"/>
                  <a:pt x="9165" y="137"/>
                  <a:pt x="9167" y="149"/>
                </a:cubicBezTo>
                <a:cubicBezTo>
                  <a:pt x="9169" y="161"/>
                  <a:pt x="9170" y="173"/>
                  <a:pt x="9170" y="185"/>
                </a:cubicBezTo>
                <a:lnTo>
                  <a:pt x="9170" y="3343"/>
                </a:lnTo>
                <a:cubicBezTo>
                  <a:pt x="9170" y="3356"/>
                  <a:pt x="9169" y="3368"/>
                  <a:pt x="9167" y="3380"/>
                </a:cubicBezTo>
                <a:cubicBezTo>
                  <a:pt x="9165" y="3392"/>
                  <a:pt x="9161" y="3403"/>
                  <a:pt x="9156" y="3414"/>
                </a:cubicBezTo>
                <a:cubicBezTo>
                  <a:pt x="9152" y="3426"/>
                  <a:pt x="9146" y="3436"/>
                  <a:pt x="9139" y="3447"/>
                </a:cubicBezTo>
                <a:cubicBezTo>
                  <a:pt x="9132" y="3457"/>
                  <a:pt x="9125" y="3466"/>
                  <a:pt x="9116" y="3475"/>
                </a:cubicBezTo>
                <a:cubicBezTo>
                  <a:pt x="9107" y="3483"/>
                  <a:pt x="9098" y="3491"/>
                  <a:pt x="9088" y="3498"/>
                </a:cubicBezTo>
                <a:cubicBezTo>
                  <a:pt x="9078" y="3505"/>
                  <a:pt x="9067" y="3510"/>
                  <a:pt x="9056" y="3515"/>
                </a:cubicBezTo>
                <a:cubicBezTo>
                  <a:pt x="9045" y="3520"/>
                  <a:pt x="9033" y="3523"/>
                  <a:pt x="9021" y="3525"/>
                </a:cubicBezTo>
                <a:cubicBezTo>
                  <a:pt x="9009" y="3528"/>
                  <a:pt x="8997" y="3529"/>
                  <a:pt x="8985" y="3529"/>
                </a:cubicBezTo>
                <a:lnTo>
                  <a:pt x="186" y="3529"/>
                </a:lnTo>
                <a:cubicBezTo>
                  <a:pt x="174" y="3529"/>
                  <a:pt x="162" y="3528"/>
                  <a:pt x="150" y="3525"/>
                </a:cubicBezTo>
                <a:cubicBezTo>
                  <a:pt x="138" y="3523"/>
                  <a:pt x="126" y="3520"/>
                  <a:pt x="115" y="3515"/>
                </a:cubicBezTo>
                <a:cubicBezTo>
                  <a:pt x="104" y="3510"/>
                  <a:pt x="93" y="3505"/>
                  <a:pt x="83" y="3498"/>
                </a:cubicBezTo>
                <a:cubicBezTo>
                  <a:pt x="73" y="3491"/>
                  <a:pt x="63" y="3483"/>
                  <a:pt x="55" y="3475"/>
                </a:cubicBezTo>
                <a:cubicBezTo>
                  <a:pt x="46" y="3466"/>
                  <a:pt x="38" y="3457"/>
                  <a:pt x="32" y="3447"/>
                </a:cubicBezTo>
                <a:cubicBezTo>
                  <a:pt x="25" y="3436"/>
                  <a:pt x="19" y="3426"/>
                  <a:pt x="14" y="3414"/>
                </a:cubicBezTo>
                <a:cubicBezTo>
                  <a:pt x="10" y="3403"/>
                  <a:pt x="6" y="3392"/>
                  <a:pt x="4" y="3380"/>
                </a:cubicBezTo>
                <a:cubicBezTo>
                  <a:pt x="2" y="3368"/>
                  <a:pt x="0" y="3356"/>
                  <a:pt x="0" y="3343"/>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363" name="任意多边形: 形状 1362"/>
          <p:cNvSpPr/>
          <p:nvPr/>
        </p:nvSpPr>
        <p:spPr>
          <a:xfrm>
            <a:off x="401040" y="2408628"/>
            <a:ext cx="234360" cy="334800"/>
          </a:xfrm>
          <a:custGeom>
            <a:avLst/>
            <a:gdLst/>
            <a:ahLst/>
            <a:cxnLst/>
            <a:rect l="0" t="0" r="r" b="b"/>
            <a:pathLst>
              <a:path w="651" h="930">
                <a:moveTo>
                  <a:pt x="0" y="605"/>
                </a:moveTo>
                <a:lnTo>
                  <a:pt x="0" y="326"/>
                </a:lnTo>
                <a:cubicBezTo>
                  <a:pt x="0" y="305"/>
                  <a:pt x="2" y="284"/>
                  <a:pt x="6" y="263"/>
                </a:cubicBezTo>
                <a:cubicBezTo>
                  <a:pt x="10" y="242"/>
                  <a:pt x="16" y="221"/>
                  <a:pt x="24" y="202"/>
                </a:cubicBezTo>
                <a:cubicBezTo>
                  <a:pt x="33" y="182"/>
                  <a:pt x="43" y="163"/>
                  <a:pt x="54" y="146"/>
                </a:cubicBezTo>
                <a:cubicBezTo>
                  <a:pt x="66" y="128"/>
                  <a:pt x="80" y="111"/>
                  <a:pt x="95" y="96"/>
                </a:cubicBezTo>
                <a:cubicBezTo>
                  <a:pt x="110" y="80"/>
                  <a:pt x="126" y="67"/>
                  <a:pt x="144" y="55"/>
                </a:cubicBezTo>
                <a:cubicBezTo>
                  <a:pt x="162" y="43"/>
                  <a:pt x="181" y="33"/>
                  <a:pt x="200" y="25"/>
                </a:cubicBezTo>
                <a:cubicBezTo>
                  <a:pt x="220" y="17"/>
                  <a:pt x="240" y="10"/>
                  <a:pt x="261" y="6"/>
                </a:cubicBezTo>
                <a:cubicBezTo>
                  <a:pt x="282" y="2"/>
                  <a:pt x="303" y="0"/>
                  <a:pt x="325" y="0"/>
                </a:cubicBezTo>
                <a:cubicBezTo>
                  <a:pt x="346" y="0"/>
                  <a:pt x="367" y="2"/>
                  <a:pt x="388" y="6"/>
                </a:cubicBezTo>
                <a:cubicBezTo>
                  <a:pt x="409" y="10"/>
                  <a:pt x="429" y="17"/>
                  <a:pt x="449" y="25"/>
                </a:cubicBezTo>
                <a:cubicBezTo>
                  <a:pt x="469" y="33"/>
                  <a:pt x="488" y="43"/>
                  <a:pt x="505" y="55"/>
                </a:cubicBezTo>
                <a:cubicBezTo>
                  <a:pt x="524" y="67"/>
                  <a:pt x="540" y="80"/>
                  <a:pt x="556" y="96"/>
                </a:cubicBezTo>
                <a:cubicBezTo>
                  <a:pt x="571" y="111"/>
                  <a:pt x="584" y="128"/>
                  <a:pt x="596" y="146"/>
                </a:cubicBezTo>
                <a:cubicBezTo>
                  <a:pt x="608" y="163"/>
                  <a:pt x="618" y="182"/>
                  <a:pt x="626" y="202"/>
                </a:cubicBezTo>
                <a:cubicBezTo>
                  <a:pt x="634" y="221"/>
                  <a:pt x="640" y="242"/>
                  <a:pt x="644" y="263"/>
                </a:cubicBezTo>
                <a:cubicBezTo>
                  <a:pt x="649" y="284"/>
                  <a:pt x="651" y="305"/>
                  <a:pt x="651" y="326"/>
                </a:cubicBezTo>
                <a:lnTo>
                  <a:pt x="651" y="605"/>
                </a:lnTo>
                <a:cubicBezTo>
                  <a:pt x="651" y="626"/>
                  <a:pt x="649" y="647"/>
                  <a:pt x="644" y="668"/>
                </a:cubicBezTo>
                <a:cubicBezTo>
                  <a:pt x="640" y="689"/>
                  <a:pt x="634" y="709"/>
                  <a:pt x="626" y="729"/>
                </a:cubicBezTo>
                <a:cubicBezTo>
                  <a:pt x="618" y="749"/>
                  <a:pt x="608" y="767"/>
                  <a:pt x="596" y="785"/>
                </a:cubicBezTo>
                <a:cubicBezTo>
                  <a:pt x="584" y="803"/>
                  <a:pt x="571" y="819"/>
                  <a:pt x="556" y="834"/>
                </a:cubicBezTo>
                <a:cubicBezTo>
                  <a:pt x="540" y="850"/>
                  <a:pt x="524" y="863"/>
                  <a:pt x="505" y="875"/>
                </a:cubicBezTo>
                <a:cubicBezTo>
                  <a:pt x="488" y="887"/>
                  <a:pt x="469" y="897"/>
                  <a:pt x="449" y="905"/>
                </a:cubicBezTo>
                <a:cubicBezTo>
                  <a:pt x="429" y="913"/>
                  <a:pt x="409" y="919"/>
                  <a:pt x="388" y="923"/>
                </a:cubicBezTo>
                <a:cubicBezTo>
                  <a:pt x="367" y="928"/>
                  <a:pt x="346" y="930"/>
                  <a:pt x="325" y="930"/>
                </a:cubicBezTo>
                <a:cubicBezTo>
                  <a:pt x="303" y="930"/>
                  <a:pt x="282" y="928"/>
                  <a:pt x="261" y="923"/>
                </a:cubicBezTo>
                <a:cubicBezTo>
                  <a:pt x="240" y="919"/>
                  <a:pt x="220" y="913"/>
                  <a:pt x="200" y="905"/>
                </a:cubicBezTo>
                <a:cubicBezTo>
                  <a:pt x="181" y="897"/>
                  <a:pt x="162" y="887"/>
                  <a:pt x="144" y="875"/>
                </a:cubicBezTo>
                <a:cubicBezTo>
                  <a:pt x="126" y="863"/>
                  <a:pt x="110" y="850"/>
                  <a:pt x="95" y="834"/>
                </a:cubicBezTo>
                <a:cubicBezTo>
                  <a:pt x="80" y="819"/>
                  <a:pt x="66" y="803"/>
                  <a:pt x="54" y="785"/>
                </a:cubicBezTo>
                <a:cubicBezTo>
                  <a:pt x="43" y="767"/>
                  <a:pt x="33" y="749"/>
                  <a:pt x="24" y="729"/>
                </a:cubicBezTo>
                <a:cubicBezTo>
                  <a:pt x="16" y="709"/>
                  <a:pt x="10" y="689"/>
                  <a:pt x="6" y="668"/>
                </a:cubicBezTo>
                <a:cubicBezTo>
                  <a:pt x="2" y="647"/>
                  <a:pt x="0" y="626"/>
                  <a:pt x="0" y="605"/>
                </a:cubicBezTo>
                <a:close/>
              </a:path>
            </a:pathLst>
          </a:custGeom>
          <a:solidFill>
            <a:srgbClr val="F59E0B"/>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1364" name="图片 1363"/>
          <p:cNvPicPr/>
          <p:nvPr/>
        </p:nvPicPr>
        <p:blipFill>
          <a:blip r:embed="rId4"/>
          <a:stretch>
            <a:fillRect/>
          </a:stretch>
        </p:blipFill>
        <p:spPr>
          <a:xfrm>
            <a:off x="468000" y="2500788"/>
            <a:ext cx="100080" cy="133200"/>
          </a:xfrm>
          <a:prstGeom prst="rect">
            <a:avLst/>
          </a:prstGeom>
          <a:noFill/>
          <a:ln w="0">
            <a:noFill/>
          </a:ln>
        </p:spPr>
      </p:pic>
      <p:sp>
        <p:nvSpPr>
          <p:cNvPr id="1365" name="文本框 1364"/>
          <p:cNvSpPr txBox="1"/>
          <p:nvPr/>
        </p:nvSpPr>
        <p:spPr>
          <a:xfrm>
            <a:off x="7331400" y="1790508"/>
            <a:ext cx="876240" cy="136080"/>
          </a:xfrm>
          <a:prstGeom prst="rect">
            <a:avLst/>
          </a:prstGeom>
          <a:noFill/>
          <a:ln w="0">
            <a:noFill/>
          </a:ln>
        </p:spPr>
        <p:txBody>
          <a:bodyPr wrap="none" lIns="0" tIns="0" rIns="0" bIns="0" anchor="t">
            <a:spAutoFit/>
          </a:bodyPr>
          <a:lstStyle/>
          <a:p>
            <a:r>
              <a:rPr lang="en-US" sz="920" b="0" u="none" strike="noStrike">
                <a:solidFill>
                  <a:srgbClr val="FBBF24"/>
                </a:solidFill>
                <a:effectLst/>
                <a:uFillTx/>
                <a:latin typeface="SourceCodePro"/>
                <a:ea typeface="SourceCodePro"/>
              </a:rPr>
              <a:t>10 &gt; 5</a:t>
            </a:r>
            <a:r>
              <a:rPr lang="en-US" sz="920" b="0" u="none" strike="noStrike">
                <a:solidFill>
                  <a:srgbClr val="6EE7B7"/>
                </a:solidFill>
                <a:effectLst/>
                <a:uFillTx/>
                <a:latin typeface="DejaVuSansMono"/>
                <a:ea typeface="DejaVuSansMono"/>
              </a:rPr>
              <a:t> → </a:t>
            </a:r>
            <a:r>
              <a:rPr lang="en-US" sz="920" b="0" u="none" strike="noStrike">
                <a:solidFill>
                  <a:srgbClr val="6EE7B7"/>
                </a:solidFill>
                <a:effectLst/>
                <a:uFillTx/>
                <a:latin typeface="SourceCodePro"/>
                <a:ea typeface="SourceCodePro"/>
              </a:rPr>
              <a:t>True</a:t>
            </a:r>
            <a:endParaRPr lang="en-US" sz="920" b="0" u="none" strike="noStrike">
              <a:solidFill>
                <a:srgbClr val="000000"/>
              </a:solidFill>
              <a:effectLst/>
              <a:uFillTx/>
              <a:latin typeface="Times New Roman" panose="02020603050405020304"/>
            </a:endParaRPr>
          </a:p>
        </p:txBody>
      </p:sp>
      <p:sp>
        <p:nvSpPr>
          <p:cNvPr id="1366" name="文本框 1365"/>
          <p:cNvSpPr txBox="1"/>
          <p:nvPr/>
        </p:nvSpPr>
        <p:spPr>
          <a:xfrm>
            <a:off x="735480" y="2473428"/>
            <a:ext cx="335880" cy="212400"/>
          </a:xfrm>
          <a:prstGeom prst="rect">
            <a:avLst/>
          </a:prstGeom>
          <a:noFill/>
          <a:ln w="0">
            <a:noFill/>
          </a:ln>
        </p:spPr>
        <p:txBody>
          <a:bodyPr wrap="none" lIns="0" tIns="0" rIns="0" bIns="0" anchor="t">
            <a:spAutoFit/>
          </a:bodyPr>
          <a:lstStyle/>
          <a:p>
            <a:r>
              <a:rPr lang="zh-CN" sz="1320" b="0" u="none" strike="noStrike">
                <a:solidFill>
                  <a:srgbClr val="FFFFFF"/>
                </a:solidFill>
                <a:effectLst/>
                <a:uFillTx/>
                <a:latin typeface="WenQuanYiZenHei"/>
                <a:ea typeface="WenQuanYiZenHei"/>
              </a:rPr>
              <a:t>小于</a:t>
            </a:r>
            <a:endParaRPr lang="en-US" sz="1320" b="0" u="none" strike="noStrike">
              <a:solidFill>
                <a:srgbClr val="000000"/>
              </a:solidFill>
              <a:effectLst/>
              <a:uFillTx/>
              <a:latin typeface="Times New Roman" panose="02020603050405020304"/>
            </a:endParaRPr>
          </a:p>
        </p:txBody>
      </p:sp>
      <p:sp>
        <p:nvSpPr>
          <p:cNvPr id="1367" name="文本框 1366"/>
          <p:cNvSpPr txBox="1"/>
          <p:nvPr/>
        </p:nvSpPr>
        <p:spPr>
          <a:xfrm>
            <a:off x="1069560" y="2479548"/>
            <a:ext cx="325440" cy="195480"/>
          </a:xfrm>
          <a:prstGeom prst="rect">
            <a:avLst/>
          </a:prstGeom>
          <a:noFill/>
          <a:ln w="0">
            <a:noFill/>
          </a:ln>
        </p:spPr>
        <p:txBody>
          <a:bodyPr wrap="none" lIns="0" tIns="0" rIns="0" bIns="0" anchor="t">
            <a:spAutoFit/>
          </a:bodyPr>
          <a:lstStyle/>
          <a:p>
            <a:r>
              <a:rPr lang="en-US" sz="1320" b="0" u="none" strike="noStrike">
                <a:solidFill>
                  <a:srgbClr val="FFFFFF"/>
                </a:solidFill>
                <a:effectLst/>
                <a:uFillTx/>
                <a:latin typeface="Roboto"/>
                <a:ea typeface="Roboto"/>
              </a:rPr>
              <a:t> (&lt;)</a:t>
            </a:r>
            <a:endParaRPr lang="en-US" sz="1320" b="0" u="none" strike="noStrike">
              <a:solidFill>
                <a:srgbClr val="000000"/>
              </a:solidFill>
              <a:effectLst/>
              <a:uFillTx/>
              <a:latin typeface="Times New Roman" panose="02020603050405020304"/>
            </a:endParaRPr>
          </a:p>
        </p:txBody>
      </p:sp>
      <p:sp>
        <p:nvSpPr>
          <p:cNvPr id="1368" name="任意多边形: 形状 1367"/>
          <p:cNvSpPr/>
          <p:nvPr/>
        </p:nvSpPr>
        <p:spPr>
          <a:xfrm>
            <a:off x="401040" y="3110628"/>
            <a:ext cx="3033720" cy="301320"/>
          </a:xfrm>
          <a:custGeom>
            <a:avLst/>
            <a:gdLst/>
            <a:ahLst/>
            <a:cxnLst/>
            <a:rect l="0" t="0" r="r" b="b"/>
            <a:pathLst>
              <a:path w="8427" h="837">
                <a:moveTo>
                  <a:pt x="0" y="744"/>
                </a:moveTo>
                <a:lnTo>
                  <a:pt x="0" y="93"/>
                </a:lnTo>
                <a:cubicBezTo>
                  <a:pt x="0" y="81"/>
                  <a:pt x="2" y="69"/>
                  <a:pt x="7" y="57"/>
                </a:cubicBezTo>
                <a:cubicBezTo>
                  <a:pt x="12" y="46"/>
                  <a:pt x="18" y="36"/>
                  <a:pt x="27" y="27"/>
                </a:cubicBezTo>
                <a:cubicBezTo>
                  <a:pt x="36" y="18"/>
                  <a:pt x="46" y="12"/>
                  <a:pt x="57" y="7"/>
                </a:cubicBezTo>
                <a:cubicBezTo>
                  <a:pt x="68" y="2"/>
                  <a:pt x="80" y="0"/>
                  <a:pt x="93" y="0"/>
                </a:cubicBezTo>
                <a:lnTo>
                  <a:pt x="8334" y="0"/>
                </a:lnTo>
                <a:cubicBezTo>
                  <a:pt x="8347" y="0"/>
                  <a:pt x="8358" y="2"/>
                  <a:pt x="8370" y="7"/>
                </a:cubicBezTo>
                <a:cubicBezTo>
                  <a:pt x="8381" y="12"/>
                  <a:pt x="8391" y="18"/>
                  <a:pt x="8400" y="27"/>
                </a:cubicBezTo>
                <a:cubicBezTo>
                  <a:pt x="8409" y="36"/>
                  <a:pt x="8415" y="46"/>
                  <a:pt x="8420" y="57"/>
                </a:cubicBezTo>
                <a:cubicBezTo>
                  <a:pt x="8425" y="69"/>
                  <a:pt x="8427" y="81"/>
                  <a:pt x="8427" y="93"/>
                </a:cubicBezTo>
                <a:lnTo>
                  <a:pt x="8427" y="744"/>
                </a:lnTo>
                <a:cubicBezTo>
                  <a:pt x="8427" y="756"/>
                  <a:pt x="8425" y="768"/>
                  <a:pt x="8420" y="779"/>
                </a:cubicBezTo>
                <a:cubicBezTo>
                  <a:pt x="8415" y="791"/>
                  <a:pt x="8409" y="801"/>
                  <a:pt x="8400" y="809"/>
                </a:cubicBezTo>
                <a:cubicBezTo>
                  <a:pt x="8391" y="818"/>
                  <a:pt x="8381" y="825"/>
                  <a:pt x="8370" y="830"/>
                </a:cubicBezTo>
                <a:cubicBezTo>
                  <a:pt x="8358" y="834"/>
                  <a:pt x="8347" y="837"/>
                  <a:pt x="8334" y="837"/>
                </a:cubicBezTo>
                <a:lnTo>
                  <a:pt x="93" y="837"/>
                </a:lnTo>
                <a:cubicBezTo>
                  <a:pt x="80" y="837"/>
                  <a:pt x="68" y="834"/>
                  <a:pt x="57" y="830"/>
                </a:cubicBezTo>
                <a:cubicBezTo>
                  <a:pt x="46" y="825"/>
                  <a:pt x="36" y="818"/>
                  <a:pt x="27" y="809"/>
                </a:cubicBezTo>
                <a:cubicBezTo>
                  <a:pt x="18" y="801"/>
                  <a:pt x="12" y="791"/>
                  <a:pt x="7" y="779"/>
                </a:cubicBezTo>
                <a:cubicBezTo>
                  <a:pt x="2" y="768"/>
                  <a:pt x="0" y="756"/>
                  <a:pt x="0" y="744"/>
                </a:cubicBez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369" name="文本框 1368"/>
          <p:cNvSpPr txBox="1"/>
          <p:nvPr/>
        </p:nvSpPr>
        <p:spPr>
          <a:xfrm>
            <a:off x="401040" y="2856108"/>
            <a:ext cx="140904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判断左侧值是否小于右侧值</a:t>
            </a:r>
            <a:endParaRPr lang="en-US" sz="920" b="0" u="none" strike="noStrike">
              <a:solidFill>
                <a:srgbClr val="000000"/>
              </a:solidFill>
              <a:effectLst/>
              <a:uFillTx/>
              <a:latin typeface="Times New Roman" panose="02020603050405020304"/>
            </a:endParaRPr>
          </a:p>
        </p:txBody>
      </p:sp>
      <p:sp>
        <p:nvSpPr>
          <p:cNvPr id="1370" name="任意多边形: 形状 1369"/>
          <p:cNvSpPr/>
          <p:nvPr/>
        </p:nvSpPr>
        <p:spPr>
          <a:xfrm>
            <a:off x="3701880" y="2275068"/>
            <a:ext cx="3292920" cy="1270440"/>
          </a:xfrm>
          <a:custGeom>
            <a:avLst/>
            <a:gdLst/>
            <a:ahLst/>
            <a:cxnLst/>
            <a:rect l="0" t="0" r="r" b="b"/>
            <a:pathLst>
              <a:path w="9147" h="3529">
                <a:moveTo>
                  <a:pt x="0" y="3343"/>
                </a:moveTo>
                <a:lnTo>
                  <a:pt x="0" y="185"/>
                </a:lnTo>
                <a:cubicBezTo>
                  <a:pt x="0" y="173"/>
                  <a:pt x="1" y="161"/>
                  <a:pt x="3" y="149"/>
                </a:cubicBezTo>
                <a:cubicBezTo>
                  <a:pt x="6" y="137"/>
                  <a:pt x="9" y="126"/>
                  <a:pt x="14" y="114"/>
                </a:cubicBezTo>
                <a:cubicBezTo>
                  <a:pt x="19" y="103"/>
                  <a:pt x="24" y="92"/>
                  <a:pt x="31" y="82"/>
                </a:cubicBezTo>
                <a:cubicBezTo>
                  <a:pt x="38" y="72"/>
                  <a:pt x="46" y="63"/>
                  <a:pt x="54" y="54"/>
                </a:cubicBezTo>
                <a:cubicBezTo>
                  <a:pt x="63" y="45"/>
                  <a:pt x="72" y="38"/>
                  <a:pt x="82" y="31"/>
                </a:cubicBezTo>
                <a:cubicBezTo>
                  <a:pt x="93" y="24"/>
                  <a:pt x="103" y="18"/>
                  <a:pt x="115" y="14"/>
                </a:cubicBezTo>
                <a:cubicBezTo>
                  <a:pt x="126" y="9"/>
                  <a:pt x="137" y="6"/>
                  <a:pt x="149" y="3"/>
                </a:cubicBezTo>
                <a:cubicBezTo>
                  <a:pt x="161" y="1"/>
                  <a:pt x="173" y="0"/>
                  <a:pt x="186" y="0"/>
                </a:cubicBezTo>
                <a:lnTo>
                  <a:pt x="8961" y="0"/>
                </a:lnTo>
                <a:cubicBezTo>
                  <a:pt x="8973" y="0"/>
                  <a:pt x="8985" y="1"/>
                  <a:pt x="8997" y="3"/>
                </a:cubicBezTo>
                <a:cubicBezTo>
                  <a:pt x="9009" y="6"/>
                  <a:pt x="9021" y="9"/>
                  <a:pt x="9032" y="14"/>
                </a:cubicBezTo>
                <a:cubicBezTo>
                  <a:pt x="9043" y="18"/>
                  <a:pt x="9054" y="24"/>
                  <a:pt x="9064" y="31"/>
                </a:cubicBezTo>
                <a:cubicBezTo>
                  <a:pt x="9074" y="38"/>
                  <a:pt x="9084" y="45"/>
                  <a:pt x="9092" y="54"/>
                </a:cubicBezTo>
                <a:cubicBezTo>
                  <a:pt x="9101" y="63"/>
                  <a:pt x="9109" y="72"/>
                  <a:pt x="9116" y="82"/>
                </a:cubicBezTo>
                <a:cubicBezTo>
                  <a:pt x="9122" y="92"/>
                  <a:pt x="9128" y="103"/>
                  <a:pt x="9133" y="114"/>
                </a:cubicBezTo>
                <a:cubicBezTo>
                  <a:pt x="9137" y="126"/>
                  <a:pt x="9141" y="137"/>
                  <a:pt x="9143" y="149"/>
                </a:cubicBezTo>
                <a:cubicBezTo>
                  <a:pt x="9146" y="161"/>
                  <a:pt x="9147" y="173"/>
                  <a:pt x="9147" y="185"/>
                </a:cubicBezTo>
                <a:lnTo>
                  <a:pt x="9147" y="3343"/>
                </a:lnTo>
                <a:cubicBezTo>
                  <a:pt x="9147" y="3356"/>
                  <a:pt x="9146" y="3368"/>
                  <a:pt x="9143" y="3380"/>
                </a:cubicBezTo>
                <a:cubicBezTo>
                  <a:pt x="9141" y="3392"/>
                  <a:pt x="9137" y="3403"/>
                  <a:pt x="9133" y="3414"/>
                </a:cubicBezTo>
                <a:cubicBezTo>
                  <a:pt x="9128" y="3426"/>
                  <a:pt x="9122" y="3436"/>
                  <a:pt x="9116" y="3447"/>
                </a:cubicBezTo>
                <a:cubicBezTo>
                  <a:pt x="9109" y="3457"/>
                  <a:pt x="9101" y="3466"/>
                  <a:pt x="9092" y="3475"/>
                </a:cubicBezTo>
                <a:cubicBezTo>
                  <a:pt x="9084" y="3483"/>
                  <a:pt x="9074" y="3491"/>
                  <a:pt x="9064" y="3498"/>
                </a:cubicBezTo>
                <a:cubicBezTo>
                  <a:pt x="9054" y="3505"/>
                  <a:pt x="9043" y="3510"/>
                  <a:pt x="9032" y="3515"/>
                </a:cubicBezTo>
                <a:cubicBezTo>
                  <a:pt x="9021" y="3520"/>
                  <a:pt x="9009" y="3523"/>
                  <a:pt x="8997" y="3525"/>
                </a:cubicBezTo>
                <a:cubicBezTo>
                  <a:pt x="8985" y="3528"/>
                  <a:pt x="8973" y="3529"/>
                  <a:pt x="8961" y="3529"/>
                </a:cubicBezTo>
                <a:lnTo>
                  <a:pt x="186" y="3529"/>
                </a:lnTo>
                <a:cubicBezTo>
                  <a:pt x="173" y="3529"/>
                  <a:pt x="161" y="3528"/>
                  <a:pt x="149" y="3525"/>
                </a:cubicBezTo>
                <a:cubicBezTo>
                  <a:pt x="137" y="3523"/>
                  <a:pt x="126" y="3520"/>
                  <a:pt x="115" y="3515"/>
                </a:cubicBezTo>
                <a:cubicBezTo>
                  <a:pt x="103" y="3510"/>
                  <a:pt x="93" y="3505"/>
                  <a:pt x="82" y="3498"/>
                </a:cubicBezTo>
                <a:cubicBezTo>
                  <a:pt x="72" y="3491"/>
                  <a:pt x="63" y="3483"/>
                  <a:pt x="54" y="3475"/>
                </a:cubicBezTo>
                <a:cubicBezTo>
                  <a:pt x="46" y="3466"/>
                  <a:pt x="38" y="3457"/>
                  <a:pt x="31" y="3447"/>
                </a:cubicBezTo>
                <a:cubicBezTo>
                  <a:pt x="24" y="3436"/>
                  <a:pt x="19" y="3426"/>
                  <a:pt x="14" y="3414"/>
                </a:cubicBezTo>
                <a:cubicBezTo>
                  <a:pt x="9" y="3403"/>
                  <a:pt x="6" y="3392"/>
                  <a:pt x="3" y="3380"/>
                </a:cubicBezTo>
                <a:cubicBezTo>
                  <a:pt x="1" y="3368"/>
                  <a:pt x="0" y="3356"/>
                  <a:pt x="0" y="3343"/>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371" name="任意多边形: 形状 1370"/>
          <p:cNvSpPr/>
          <p:nvPr/>
        </p:nvSpPr>
        <p:spPr>
          <a:xfrm>
            <a:off x="3835440" y="2408628"/>
            <a:ext cx="251280" cy="334800"/>
          </a:xfrm>
          <a:custGeom>
            <a:avLst/>
            <a:gdLst/>
            <a:ahLst/>
            <a:cxnLst/>
            <a:rect l="0" t="0" r="r" b="b"/>
            <a:pathLst>
              <a:path w="698" h="930">
                <a:moveTo>
                  <a:pt x="0" y="581"/>
                </a:moveTo>
                <a:lnTo>
                  <a:pt x="0" y="349"/>
                </a:lnTo>
                <a:cubicBezTo>
                  <a:pt x="0" y="326"/>
                  <a:pt x="3" y="304"/>
                  <a:pt x="7" y="281"/>
                </a:cubicBezTo>
                <a:cubicBezTo>
                  <a:pt x="11" y="259"/>
                  <a:pt x="18" y="237"/>
                  <a:pt x="27" y="216"/>
                </a:cubicBezTo>
                <a:cubicBezTo>
                  <a:pt x="36" y="195"/>
                  <a:pt x="46" y="175"/>
                  <a:pt x="59" y="156"/>
                </a:cubicBezTo>
                <a:cubicBezTo>
                  <a:pt x="72" y="137"/>
                  <a:pt x="86" y="119"/>
                  <a:pt x="102" y="103"/>
                </a:cubicBezTo>
                <a:cubicBezTo>
                  <a:pt x="118" y="86"/>
                  <a:pt x="137" y="71"/>
                  <a:pt x="156" y="59"/>
                </a:cubicBezTo>
                <a:cubicBezTo>
                  <a:pt x="175" y="46"/>
                  <a:pt x="195" y="35"/>
                  <a:pt x="216" y="27"/>
                </a:cubicBezTo>
                <a:cubicBezTo>
                  <a:pt x="237" y="18"/>
                  <a:pt x="259" y="11"/>
                  <a:pt x="282" y="7"/>
                </a:cubicBezTo>
                <a:cubicBezTo>
                  <a:pt x="304" y="2"/>
                  <a:pt x="327" y="0"/>
                  <a:pt x="349" y="0"/>
                </a:cubicBezTo>
                <a:cubicBezTo>
                  <a:pt x="372" y="0"/>
                  <a:pt x="395" y="2"/>
                  <a:pt x="417" y="7"/>
                </a:cubicBezTo>
                <a:cubicBezTo>
                  <a:pt x="440" y="11"/>
                  <a:pt x="462" y="18"/>
                  <a:pt x="483" y="27"/>
                </a:cubicBezTo>
                <a:cubicBezTo>
                  <a:pt x="504" y="35"/>
                  <a:pt x="524" y="46"/>
                  <a:pt x="543" y="59"/>
                </a:cubicBezTo>
                <a:cubicBezTo>
                  <a:pt x="562" y="71"/>
                  <a:pt x="580" y="86"/>
                  <a:pt x="596" y="103"/>
                </a:cubicBezTo>
                <a:cubicBezTo>
                  <a:pt x="612" y="119"/>
                  <a:pt x="626" y="137"/>
                  <a:pt x="639" y="156"/>
                </a:cubicBezTo>
                <a:cubicBezTo>
                  <a:pt x="652" y="175"/>
                  <a:pt x="662" y="195"/>
                  <a:pt x="671" y="216"/>
                </a:cubicBezTo>
                <a:cubicBezTo>
                  <a:pt x="680" y="237"/>
                  <a:pt x="687" y="259"/>
                  <a:pt x="691" y="281"/>
                </a:cubicBezTo>
                <a:cubicBezTo>
                  <a:pt x="695" y="304"/>
                  <a:pt x="698" y="326"/>
                  <a:pt x="698" y="349"/>
                </a:cubicBezTo>
                <a:lnTo>
                  <a:pt x="698" y="581"/>
                </a:lnTo>
                <a:cubicBezTo>
                  <a:pt x="698" y="604"/>
                  <a:pt x="695" y="627"/>
                  <a:pt x="691" y="649"/>
                </a:cubicBezTo>
                <a:cubicBezTo>
                  <a:pt x="687" y="672"/>
                  <a:pt x="680" y="694"/>
                  <a:pt x="671" y="715"/>
                </a:cubicBezTo>
                <a:cubicBezTo>
                  <a:pt x="662" y="736"/>
                  <a:pt x="652" y="756"/>
                  <a:pt x="639" y="775"/>
                </a:cubicBezTo>
                <a:cubicBezTo>
                  <a:pt x="626" y="794"/>
                  <a:pt x="612" y="811"/>
                  <a:pt x="596" y="828"/>
                </a:cubicBezTo>
                <a:cubicBezTo>
                  <a:pt x="580" y="844"/>
                  <a:pt x="562" y="858"/>
                  <a:pt x="543" y="871"/>
                </a:cubicBezTo>
                <a:cubicBezTo>
                  <a:pt x="524" y="884"/>
                  <a:pt x="504" y="894"/>
                  <a:pt x="483" y="903"/>
                </a:cubicBezTo>
                <a:cubicBezTo>
                  <a:pt x="462" y="912"/>
                  <a:pt x="440" y="918"/>
                  <a:pt x="417" y="923"/>
                </a:cubicBezTo>
                <a:cubicBezTo>
                  <a:pt x="395" y="927"/>
                  <a:pt x="372" y="930"/>
                  <a:pt x="349" y="930"/>
                </a:cubicBezTo>
                <a:cubicBezTo>
                  <a:pt x="327" y="930"/>
                  <a:pt x="304" y="927"/>
                  <a:pt x="282" y="923"/>
                </a:cubicBezTo>
                <a:cubicBezTo>
                  <a:pt x="259" y="918"/>
                  <a:pt x="237" y="912"/>
                  <a:pt x="216" y="903"/>
                </a:cubicBezTo>
                <a:cubicBezTo>
                  <a:pt x="195" y="894"/>
                  <a:pt x="175" y="884"/>
                  <a:pt x="156" y="871"/>
                </a:cubicBezTo>
                <a:cubicBezTo>
                  <a:pt x="137" y="858"/>
                  <a:pt x="118" y="844"/>
                  <a:pt x="102" y="828"/>
                </a:cubicBezTo>
                <a:cubicBezTo>
                  <a:pt x="86" y="811"/>
                  <a:pt x="72" y="794"/>
                  <a:pt x="59" y="775"/>
                </a:cubicBezTo>
                <a:cubicBezTo>
                  <a:pt x="46" y="756"/>
                  <a:pt x="36" y="736"/>
                  <a:pt x="27" y="715"/>
                </a:cubicBezTo>
                <a:cubicBezTo>
                  <a:pt x="18" y="694"/>
                  <a:pt x="11" y="672"/>
                  <a:pt x="7" y="649"/>
                </a:cubicBezTo>
                <a:cubicBezTo>
                  <a:pt x="3" y="627"/>
                  <a:pt x="0" y="604"/>
                  <a:pt x="0" y="581"/>
                </a:cubicBezTo>
                <a:close/>
              </a:path>
            </a:pathLst>
          </a:custGeom>
          <a:solidFill>
            <a:srgbClr val="F59E0B"/>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1372" name="图片 1371"/>
          <p:cNvPicPr/>
          <p:nvPr/>
        </p:nvPicPr>
        <p:blipFill>
          <a:blip r:embed="rId5"/>
          <a:stretch>
            <a:fillRect/>
          </a:stretch>
        </p:blipFill>
        <p:spPr>
          <a:xfrm>
            <a:off x="3902400" y="2500788"/>
            <a:ext cx="116640" cy="133200"/>
          </a:xfrm>
          <a:prstGeom prst="rect">
            <a:avLst/>
          </a:prstGeom>
          <a:noFill/>
          <a:ln w="0">
            <a:noFill/>
          </a:ln>
        </p:spPr>
      </p:pic>
      <p:sp>
        <p:nvSpPr>
          <p:cNvPr id="1373" name="文本框 1372"/>
          <p:cNvSpPr txBox="1"/>
          <p:nvPr/>
        </p:nvSpPr>
        <p:spPr>
          <a:xfrm>
            <a:off x="468000" y="3194508"/>
            <a:ext cx="876240" cy="136080"/>
          </a:xfrm>
          <a:prstGeom prst="rect">
            <a:avLst/>
          </a:prstGeom>
          <a:noFill/>
          <a:ln w="0">
            <a:noFill/>
          </a:ln>
        </p:spPr>
        <p:txBody>
          <a:bodyPr wrap="none" lIns="0" tIns="0" rIns="0" bIns="0" anchor="t">
            <a:spAutoFit/>
          </a:bodyPr>
          <a:lstStyle/>
          <a:p>
            <a:r>
              <a:rPr lang="en-US" sz="920" b="0" u="none" strike="noStrike">
                <a:solidFill>
                  <a:srgbClr val="FBBF24"/>
                </a:solidFill>
                <a:effectLst/>
                <a:uFillTx/>
                <a:latin typeface="SourceCodePro"/>
                <a:ea typeface="SourceCodePro"/>
              </a:rPr>
              <a:t>5 &lt; 10</a:t>
            </a:r>
            <a:r>
              <a:rPr lang="en-US" sz="920" b="0" u="none" strike="noStrike">
                <a:solidFill>
                  <a:srgbClr val="6EE7B7"/>
                </a:solidFill>
                <a:effectLst/>
                <a:uFillTx/>
                <a:latin typeface="DejaVuSansMono"/>
                <a:ea typeface="DejaVuSansMono"/>
              </a:rPr>
              <a:t> → </a:t>
            </a:r>
            <a:r>
              <a:rPr lang="en-US" sz="920" b="0" u="none" strike="noStrike">
                <a:solidFill>
                  <a:srgbClr val="6EE7B7"/>
                </a:solidFill>
                <a:effectLst/>
                <a:uFillTx/>
                <a:latin typeface="SourceCodePro"/>
                <a:ea typeface="SourceCodePro"/>
              </a:rPr>
              <a:t>True</a:t>
            </a:r>
            <a:endParaRPr lang="en-US" sz="920" b="0" u="none" strike="noStrike">
              <a:solidFill>
                <a:srgbClr val="000000"/>
              </a:solidFill>
              <a:effectLst/>
              <a:uFillTx/>
              <a:latin typeface="Times New Roman" panose="02020603050405020304"/>
            </a:endParaRPr>
          </a:p>
        </p:txBody>
      </p:sp>
      <p:sp>
        <p:nvSpPr>
          <p:cNvPr id="1374" name="文本框 1373"/>
          <p:cNvSpPr txBox="1"/>
          <p:nvPr/>
        </p:nvSpPr>
        <p:spPr>
          <a:xfrm>
            <a:off x="4183920" y="2473428"/>
            <a:ext cx="671400" cy="212400"/>
          </a:xfrm>
          <a:prstGeom prst="rect">
            <a:avLst/>
          </a:prstGeom>
          <a:noFill/>
          <a:ln w="0">
            <a:noFill/>
          </a:ln>
        </p:spPr>
        <p:txBody>
          <a:bodyPr wrap="none" lIns="0" tIns="0" rIns="0" bIns="0" anchor="t">
            <a:spAutoFit/>
          </a:bodyPr>
          <a:lstStyle/>
          <a:p>
            <a:r>
              <a:rPr lang="zh-CN" sz="1320" b="0" u="none" strike="noStrike">
                <a:solidFill>
                  <a:srgbClr val="FFFFFF"/>
                </a:solidFill>
                <a:effectLst/>
                <a:uFillTx/>
                <a:latin typeface="WenQuanYiZenHei"/>
                <a:ea typeface="WenQuanYiZenHei"/>
              </a:rPr>
              <a:t>大于等于</a:t>
            </a:r>
            <a:endParaRPr lang="en-US" sz="1320" b="0" u="none" strike="noStrike">
              <a:solidFill>
                <a:srgbClr val="000000"/>
              </a:solidFill>
              <a:effectLst/>
              <a:uFillTx/>
              <a:latin typeface="Times New Roman" panose="02020603050405020304"/>
            </a:endParaRPr>
          </a:p>
        </p:txBody>
      </p:sp>
      <p:sp>
        <p:nvSpPr>
          <p:cNvPr id="1375" name="文本框 1374"/>
          <p:cNvSpPr txBox="1"/>
          <p:nvPr/>
        </p:nvSpPr>
        <p:spPr>
          <a:xfrm>
            <a:off x="4852440" y="2479548"/>
            <a:ext cx="465840" cy="195480"/>
          </a:xfrm>
          <a:prstGeom prst="rect">
            <a:avLst/>
          </a:prstGeom>
          <a:noFill/>
          <a:ln w="0">
            <a:noFill/>
          </a:ln>
        </p:spPr>
        <p:txBody>
          <a:bodyPr wrap="none" lIns="0" tIns="0" rIns="0" bIns="0" anchor="t">
            <a:spAutoFit/>
          </a:bodyPr>
          <a:lstStyle/>
          <a:p>
            <a:r>
              <a:rPr lang="en-US" sz="1320" b="0" u="none" strike="noStrike">
                <a:solidFill>
                  <a:srgbClr val="FFFFFF"/>
                </a:solidFill>
                <a:effectLst/>
                <a:uFillTx/>
                <a:latin typeface="Roboto"/>
                <a:ea typeface="Roboto"/>
              </a:rPr>
              <a:t> (&gt;=)</a:t>
            </a:r>
            <a:endParaRPr lang="en-US" sz="1320" b="0" u="none" strike="noStrike">
              <a:solidFill>
                <a:srgbClr val="000000"/>
              </a:solidFill>
              <a:effectLst/>
              <a:uFillTx/>
              <a:latin typeface="Times New Roman" panose="02020603050405020304"/>
            </a:endParaRPr>
          </a:p>
        </p:txBody>
      </p:sp>
      <p:sp>
        <p:nvSpPr>
          <p:cNvPr id="1376" name="任意多边形: 形状 1375"/>
          <p:cNvSpPr/>
          <p:nvPr/>
        </p:nvSpPr>
        <p:spPr>
          <a:xfrm>
            <a:off x="3835440" y="3110628"/>
            <a:ext cx="3025440" cy="301320"/>
          </a:xfrm>
          <a:custGeom>
            <a:avLst/>
            <a:gdLst/>
            <a:ahLst/>
            <a:cxnLst/>
            <a:rect l="0" t="0" r="r" b="b"/>
            <a:pathLst>
              <a:path w="8404" h="837">
                <a:moveTo>
                  <a:pt x="0" y="744"/>
                </a:moveTo>
                <a:lnTo>
                  <a:pt x="0" y="93"/>
                </a:lnTo>
                <a:cubicBezTo>
                  <a:pt x="0" y="81"/>
                  <a:pt x="3" y="69"/>
                  <a:pt x="7" y="57"/>
                </a:cubicBezTo>
                <a:cubicBezTo>
                  <a:pt x="12" y="46"/>
                  <a:pt x="19" y="36"/>
                  <a:pt x="27" y="27"/>
                </a:cubicBezTo>
                <a:cubicBezTo>
                  <a:pt x="36" y="18"/>
                  <a:pt x="46" y="12"/>
                  <a:pt x="58" y="7"/>
                </a:cubicBezTo>
                <a:cubicBezTo>
                  <a:pt x="69" y="2"/>
                  <a:pt x="81" y="0"/>
                  <a:pt x="93" y="0"/>
                </a:cubicBezTo>
                <a:lnTo>
                  <a:pt x="8312" y="0"/>
                </a:lnTo>
                <a:cubicBezTo>
                  <a:pt x="8324" y="0"/>
                  <a:pt x="8336" y="2"/>
                  <a:pt x="8347" y="7"/>
                </a:cubicBezTo>
                <a:cubicBezTo>
                  <a:pt x="8358" y="12"/>
                  <a:pt x="8369" y="18"/>
                  <a:pt x="8377" y="27"/>
                </a:cubicBezTo>
                <a:cubicBezTo>
                  <a:pt x="8386" y="36"/>
                  <a:pt x="8393" y="46"/>
                  <a:pt x="8397" y="57"/>
                </a:cubicBezTo>
                <a:cubicBezTo>
                  <a:pt x="8402" y="69"/>
                  <a:pt x="8404" y="81"/>
                  <a:pt x="8404" y="93"/>
                </a:cubicBezTo>
                <a:lnTo>
                  <a:pt x="8404" y="744"/>
                </a:lnTo>
                <a:cubicBezTo>
                  <a:pt x="8404" y="756"/>
                  <a:pt x="8402" y="768"/>
                  <a:pt x="8397" y="779"/>
                </a:cubicBezTo>
                <a:cubicBezTo>
                  <a:pt x="8393" y="791"/>
                  <a:pt x="8386" y="801"/>
                  <a:pt x="8377" y="809"/>
                </a:cubicBezTo>
                <a:cubicBezTo>
                  <a:pt x="8369" y="818"/>
                  <a:pt x="8358" y="825"/>
                  <a:pt x="8347" y="830"/>
                </a:cubicBezTo>
                <a:cubicBezTo>
                  <a:pt x="8336" y="834"/>
                  <a:pt x="8324" y="837"/>
                  <a:pt x="8312" y="837"/>
                </a:cubicBezTo>
                <a:lnTo>
                  <a:pt x="93" y="837"/>
                </a:lnTo>
                <a:cubicBezTo>
                  <a:pt x="81" y="837"/>
                  <a:pt x="69" y="834"/>
                  <a:pt x="58" y="830"/>
                </a:cubicBezTo>
                <a:cubicBezTo>
                  <a:pt x="46" y="825"/>
                  <a:pt x="36" y="818"/>
                  <a:pt x="27" y="809"/>
                </a:cubicBezTo>
                <a:cubicBezTo>
                  <a:pt x="19" y="801"/>
                  <a:pt x="12" y="791"/>
                  <a:pt x="7" y="779"/>
                </a:cubicBezTo>
                <a:cubicBezTo>
                  <a:pt x="3" y="768"/>
                  <a:pt x="0" y="756"/>
                  <a:pt x="0" y="744"/>
                </a:cubicBez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377" name="文本框 1376"/>
          <p:cNvSpPr txBox="1"/>
          <p:nvPr/>
        </p:nvSpPr>
        <p:spPr>
          <a:xfrm>
            <a:off x="3832920" y="2856108"/>
            <a:ext cx="176112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判断左侧值是否大于或等于右侧值</a:t>
            </a:r>
            <a:endParaRPr lang="en-US" sz="920" b="0" u="none" strike="noStrike">
              <a:solidFill>
                <a:srgbClr val="000000"/>
              </a:solidFill>
              <a:effectLst/>
              <a:uFillTx/>
              <a:latin typeface="Times New Roman" panose="02020603050405020304"/>
            </a:endParaRPr>
          </a:p>
        </p:txBody>
      </p:sp>
      <p:sp>
        <p:nvSpPr>
          <p:cNvPr id="1378" name="任意多边形: 形状 1377"/>
          <p:cNvSpPr/>
          <p:nvPr/>
        </p:nvSpPr>
        <p:spPr>
          <a:xfrm>
            <a:off x="7128000" y="2275068"/>
            <a:ext cx="3301200" cy="1270440"/>
          </a:xfrm>
          <a:custGeom>
            <a:avLst/>
            <a:gdLst/>
            <a:ahLst/>
            <a:cxnLst/>
            <a:rect l="0" t="0" r="r" b="b"/>
            <a:pathLst>
              <a:path w="9170" h="3529">
                <a:moveTo>
                  <a:pt x="0" y="3343"/>
                </a:moveTo>
                <a:lnTo>
                  <a:pt x="0" y="185"/>
                </a:lnTo>
                <a:cubicBezTo>
                  <a:pt x="0" y="173"/>
                  <a:pt x="1" y="161"/>
                  <a:pt x="4" y="149"/>
                </a:cubicBezTo>
                <a:cubicBezTo>
                  <a:pt x="6" y="137"/>
                  <a:pt x="10" y="126"/>
                  <a:pt x="14" y="114"/>
                </a:cubicBezTo>
                <a:cubicBezTo>
                  <a:pt x="19" y="103"/>
                  <a:pt x="25" y="92"/>
                  <a:pt x="32" y="82"/>
                </a:cubicBezTo>
                <a:cubicBezTo>
                  <a:pt x="38" y="72"/>
                  <a:pt x="46" y="63"/>
                  <a:pt x="55" y="54"/>
                </a:cubicBezTo>
                <a:cubicBezTo>
                  <a:pt x="63" y="45"/>
                  <a:pt x="73" y="38"/>
                  <a:pt x="83" y="31"/>
                </a:cubicBezTo>
                <a:cubicBezTo>
                  <a:pt x="93" y="24"/>
                  <a:pt x="104" y="18"/>
                  <a:pt x="115" y="14"/>
                </a:cubicBezTo>
                <a:cubicBezTo>
                  <a:pt x="126" y="9"/>
                  <a:pt x="138" y="6"/>
                  <a:pt x="150" y="3"/>
                </a:cubicBezTo>
                <a:cubicBezTo>
                  <a:pt x="162" y="1"/>
                  <a:pt x="174" y="0"/>
                  <a:pt x="186" y="0"/>
                </a:cubicBezTo>
                <a:lnTo>
                  <a:pt x="8985" y="0"/>
                </a:lnTo>
                <a:cubicBezTo>
                  <a:pt x="8997" y="0"/>
                  <a:pt x="9009" y="1"/>
                  <a:pt x="9021" y="3"/>
                </a:cubicBezTo>
                <a:cubicBezTo>
                  <a:pt x="9033" y="6"/>
                  <a:pt x="9044" y="9"/>
                  <a:pt x="9056" y="14"/>
                </a:cubicBezTo>
                <a:cubicBezTo>
                  <a:pt x="9067" y="18"/>
                  <a:pt x="9078" y="24"/>
                  <a:pt x="9088" y="31"/>
                </a:cubicBezTo>
                <a:cubicBezTo>
                  <a:pt x="9098" y="38"/>
                  <a:pt x="9107" y="45"/>
                  <a:pt x="9116" y="54"/>
                </a:cubicBezTo>
                <a:cubicBezTo>
                  <a:pt x="9125" y="63"/>
                  <a:pt x="9132" y="72"/>
                  <a:pt x="9139" y="82"/>
                </a:cubicBezTo>
                <a:cubicBezTo>
                  <a:pt x="9146" y="92"/>
                  <a:pt x="9152" y="103"/>
                  <a:pt x="9156" y="114"/>
                </a:cubicBezTo>
                <a:cubicBezTo>
                  <a:pt x="9161" y="126"/>
                  <a:pt x="9164" y="137"/>
                  <a:pt x="9167" y="149"/>
                </a:cubicBezTo>
                <a:cubicBezTo>
                  <a:pt x="9169" y="161"/>
                  <a:pt x="9170" y="173"/>
                  <a:pt x="9170" y="185"/>
                </a:cubicBezTo>
                <a:lnTo>
                  <a:pt x="9170" y="3343"/>
                </a:lnTo>
                <a:cubicBezTo>
                  <a:pt x="9170" y="3356"/>
                  <a:pt x="9169" y="3368"/>
                  <a:pt x="9167" y="3380"/>
                </a:cubicBezTo>
                <a:cubicBezTo>
                  <a:pt x="9164" y="3392"/>
                  <a:pt x="9161" y="3403"/>
                  <a:pt x="9156" y="3414"/>
                </a:cubicBezTo>
                <a:cubicBezTo>
                  <a:pt x="9152" y="3426"/>
                  <a:pt x="9146" y="3436"/>
                  <a:pt x="9139" y="3447"/>
                </a:cubicBezTo>
                <a:cubicBezTo>
                  <a:pt x="9132" y="3457"/>
                  <a:pt x="9125" y="3466"/>
                  <a:pt x="9116" y="3475"/>
                </a:cubicBezTo>
                <a:cubicBezTo>
                  <a:pt x="9107" y="3483"/>
                  <a:pt x="9098" y="3491"/>
                  <a:pt x="9088" y="3498"/>
                </a:cubicBezTo>
                <a:cubicBezTo>
                  <a:pt x="9078" y="3505"/>
                  <a:pt x="9067" y="3510"/>
                  <a:pt x="9056" y="3515"/>
                </a:cubicBezTo>
                <a:cubicBezTo>
                  <a:pt x="9044" y="3520"/>
                  <a:pt x="9033" y="3523"/>
                  <a:pt x="9021" y="3525"/>
                </a:cubicBezTo>
                <a:cubicBezTo>
                  <a:pt x="9009" y="3528"/>
                  <a:pt x="8997" y="3529"/>
                  <a:pt x="8985" y="3529"/>
                </a:cubicBezTo>
                <a:lnTo>
                  <a:pt x="186" y="3529"/>
                </a:lnTo>
                <a:cubicBezTo>
                  <a:pt x="174" y="3529"/>
                  <a:pt x="162" y="3528"/>
                  <a:pt x="150" y="3525"/>
                </a:cubicBezTo>
                <a:cubicBezTo>
                  <a:pt x="138" y="3523"/>
                  <a:pt x="126" y="3520"/>
                  <a:pt x="115" y="3515"/>
                </a:cubicBezTo>
                <a:cubicBezTo>
                  <a:pt x="104" y="3510"/>
                  <a:pt x="93" y="3505"/>
                  <a:pt x="83" y="3498"/>
                </a:cubicBezTo>
                <a:cubicBezTo>
                  <a:pt x="73" y="3491"/>
                  <a:pt x="63" y="3483"/>
                  <a:pt x="55" y="3475"/>
                </a:cubicBezTo>
                <a:cubicBezTo>
                  <a:pt x="46" y="3466"/>
                  <a:pt x="38" y="3457"/>
                  <a:pt x="32" y="3447"/>
                </a:cubicBezTo>
                <a:cubicBezTo>
                  <a:pt x="25" y="3436"/>
                  <a:pt x="19" y="3426"/>
                  <a:pt x="14" y="3414"/>
                </a:cubicBezTo>
                <a:cubicBezTo>
                  <a:pt x="10" y="3403"/>
                  <a:pt x="6" y="3392"/>
                  <a:pt x="4" y="3380"/>
                </a:cubicBezTo>
                <a:cubicBezTo>
                  <a:pt x="1" y="3368"/>
                  <a:pt x="0" y="3356"/>
                  <a:pt x="0" y="3343"/>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379" name="任意多边形: 形状 1378"/>
          <p:cNvSpPr/>
          <p:nvPr/>
        </p:nvSpPr>
        <p:spPr>
          <a:xfrm>
            <a:off x="7261920" y="2408628"/>
            <a:ext cx="250920" cy="334800"/>
          </a:xfrm>
          <a:custGeom>
            <a:avLst/>
            <a:gdLst/>
            <a:ahLst/>
            <a:cxnLst/>
            <a:rect l="0" t="0" r="r" b="b"/>
            <a:pathLst>
              <a:path w="697" h="930">
                <a:moveTo>
                  <a:pt x="0" y="581"/>
                </a:moveTo>
                <a:lnTo>
                  <a:pt x="0" y="349"/>
                </a:lnTo>
                <a:cubicBezTo>
                  <a:pt x="0" y="326"/>
                  <a:pt x="2" y="304"/>
                  <a:pt x="6" y="281"/>
                </a:cubicBezTo>
                <a:cubicBezTo>
                  <a:pt x="11" y="259"/>
                  <a:pt x="17" y="237"/>
                  <a:pt x="26" y="216"/>
                </a:cubicBezTo>
                <a:cubicBezTo>
                  <a:pt x="35" y="195"/>
                  <a:pt x="46" y="175"/>
                  <a:pt x="58" y="156"/>
                </a:cubicBezTo>
                <a:cubicBezTo>
                  <a:pt x="71" y="137"/>
                  <a:pt x="85" y="119"/>
                  <a:pt x="102" y="103"/>
                </a:cubicBezTo>
                <a:cubicBezTo>
                  <a:pt x="118" y="86"/>
                  <a:pt x="135" y="71"/>
                  <a:pt x="154" y="59"/>
                </a:cubicBezTo>
                <a:cubicBezTo>
                  <a:pt x="173" y="46"/>
                  <a:pt x="193" y="35"/>
                  <a:pt x="215" y="27"/>
                </a:cubicBezTo>
                <a:cubicBezTo>
                  <a:pt x="236" y="18"/>
                  <a:pt x="257" y="11"/>
                  <a:pt x="280" y="7"/>
                </a:cubicBezTo>
                <a:cubicBezTo>
                  <a:pt x="302" y="2"/>
                  <a:pt x="325" y="0"/>
                  <a:pt x="348" y="0"/>
                </a:cubicBezTo>
                <a:cubicBezTo>
                  <a:pt x="372" y="0"/>
                  <a:pt x="394" y="2"/>
                  <a:pt x="417" y="7"/>
                </a:cubicBezTo>
                <a:cubicBezTo>
                  <a:pt x="439" y="11"/>
                  <a:pt x="461" y="18"/>
                  <a:pt x="482" y="27"/>
                </a:cubicBezTo>
                <a:cubicBezTo>
                  <a:pt x="503" y="35"/>
                  <a:pt x="523" y="46"/>
                  <a:pt x="542" y="59"/>
                </a:cubicBezTo>
                <a:cubicBezTo>
                  <a:pt x="561" y="71"/>
                  <a:pt x="579" y="86"/>
                  <a:pt x="595" y="103"/>
                </a:cubicBezTo>
                <a:cubicBezTo>
                  <a:pt x="611" y="119"/>
                  <a:pt x="626" y="137"/>
                  <a:pt x="638" y="156"/>
                </a:cubicBezTo>
                <a:cubicBezTo>
                  <a:pt x="651" y="175"/>
                  <a:pt x="662" y="195"/>
                  <a:pt x="671" y="216"/>
                </a:cubicBezTo>
                <a:cubicBezTo>
                  <a:pt x="679" y="237"/>
                  <a:pt x="686" y="259"/>
                  <a:pt x="690" y="281"/>
                </a:cubicBezTo>
                <a:cubicBezTo>
                  <a:pt x="695" y="304"/>
                  <a:pt x="697" y="326"/>
                  <a:pt x="697" y="349"/>
                </a:cubicBezTo>
                <a:lnTo>
                  <a:pt x="697" y="581"/>
                </a:lnTo>
                <a:cubicBezTo>
                  <a:pt x="697" y="604"/>
                  <a:pt x="695" y="627"/>
                  <a:pt x="690" y="649"/>
                </a:cubicBezTo>
                <a:cubicBezTo>
                  <a:pt x="686" y="672"/>
                  <a:pt x="679" y="694"/>
                  <a:pt x="671" y="715"/>
                </a:cubicBezTo>
                <a:cubicBezTo>
                  <a:pt x="662" y="736"/>
                  <a:pt x="651" y="756"/>
                  <a:pt x="638" y="775"/>
                </a:cubicBezTo>
                <a:cubicBezTo>
                  <a:pt x="626" y="794"/>
                  <a:pt x="611" y="811"/>
                  <a:pt x="595" y="828"/>
                </a:cubicBezTo>
                <a:cubicBezTo>
                  <a:pt x="579" y="844"/>
                  <a:pt x="561" y="858"/>
                  <a:pt x="542" y="871"/>
                </a:cubicBezTo>
                <a:cubicBezTo>
                  <a:pt x="523" y="884"/>
                  <a:pt x="503" y="894"/>
                  <a:pt x="482" y="903"/>
                </a:cubicBezTo>
                <a:cubicBezTo>
                  <a:pt x="461" y="912"/>
                  <a:pt x="439" y="918"/>
                  <a:pt x="417" y="923"/>
                </a:cubicBezTo>
                <a:cubicBezTo>
                  <a:pt x="394" y="927"/>
                  <a:pt x="372" y="930"/>
                  <a:pt x="348" y="930"/>
                </a:cubicBezTo>
                <a:cubicBezTo>
                  <a:pt x="325" y="930"/>
                  <a:pt x="302" y="927"/>
                  <a:pt x="280" y="923"/>
                </a:cubicBezTo>
                <a:cubicBezTo>
                  <a:pt x="257" y="918"/>
                  <a:pt x="236" y="912"/>
                  <a:pt x="215" y="903"/>
                </a:cubicBezTo>
                <a:cubicBezTo>
                  <a:pt x="193" y="894"/>
                  <a:pt x="173" y="884"/>
                  <a:pt x="154" y="871"/>
                </a:cubicBezTo>
                <a:cubicBezTo>
                  <a:pt x="135" y="858"/>
                  <a:pt x="118" y="844"/>
                  <a:pt x="102" y="828"/>
                </a:cubicBezTo>
                <a:cubicBezTo>
                  <a:pt x="85" y="811"/>
                  <a:pt x="71" y="794"/>
                  <a:pt x="58" y="775"/>
                </a:cubicBezTo>
                <a:cubicBezTo>
                  <a:pt x="46" y="756"/>
                  <a:pt x="35" y="736"/>
                  <a:pt x="26" y="715"/>
                </a:cubicBezTo>
                <a:cubicBezTo>
                  <a:pt x="17" y="694"/>
                  <a:pt x="11" y="672"/>
                  <a:pt x="6" y="649"/>
                </a:cubicBezTo>
                <a:cubicBezTo>
                  <a:pt x="2" y="627"/>
                  <a:pt x="0" y="604"/>
                  <a:pt x="0" y="581"/>
                </a:cubicBezTo>
                <a:close/>
              </a:path>
            </a:pathLst>
          </a:custGeom>
          <a:solidFill>
            <a:srgbClr val="F59E0B"/>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1380" name="图片 1379"/>
          <p:cNvPicPr/>
          <p:nvPr/>
        </p:nvPicPr>
        <p:blipFill>
          <a:blip r:embed="rId6"/>
          <a:stretch>
            <a:fillRect/>
          </a:stretch>
        </p:blipFill>
        <p:spPr>
          <a:xfrm>
            <a:off x="7328880" y="2500788"/>
            <a:ext cx="116640" cy="133200"/>
          </a:xfrm>
          <a:prstGeom prst="rect">
            <a:avLst/>
          </a:prstGeom>
          <a:noFill/>
          <a:ln w="0">
            <a:noFill/>
          </a:ln>
        </p:spPr>
      </p:pic>
      <p:sp>
        <p:nvSpPr>
          <p:cNvPr id="1381" name="文本框 1380"/>
          <p:cNvSpPr txBox="1"/>
          <p:nvPr/>
        </p:nvSpPr>
        <p:spPr>
          <a:xfrm>
            <a:off x="3899880" y="3194508"/>
            <a:ext cx="1049040" cy="136080"/>
          </a:xfrm>
          <a:prstGeom prst="rect">
            <a:avLst/>
          </a:prstGeom>
          <a:noFill/>
          <a:ln w="0">
            <a:noFill/>
          </a:ln>
        </p:spPr>
        <p:txBody>
          <a:bodyPr wrap="none" lIns="0" tIns="0" rIns="0" bIns="0" anchor="t">
            <a:spAutoFit/>
          </a:bodyPr>
          <a:lstStyle/>
          <a:p>
            <a:r>
              <a:rPr lang="en-US" sz="920" b="0" u="none" strike="noStrike">
                <a:solidFill>
                  <a:srgbClr val="FBBF24"/>
                </a:solidFill>
                <a:effectLst/>
                <a:uFillTx/>
                <a:latin typeface="SourceCodePro"/>
                <a:ea typeface="SourceCodePro"/>
              </a:rPr>
              <a:t>10 &gt;= 10</a:t>
            </a:r>
            <a:r>
              <a:rPr lang="en-US" sz="920" b="0" u="none" strike="noStrike">
                <a:solidFill>
                  <a:srgbClr val="6EE7B7"/>
                </a:solidFill>
                <a:effectLst/>
                <a:uFillTx/>
                <a:latin typeface="DejaVuSansMono"/>
                <a:ea typeface="DejaVuSansMono"/>
              </a:rPr>
              <a:t> → </a:t>
            </a:r>
            <a:r>
              <a:rPr lang="en-US" sz="920" b="0" u="none" strike="noStrike">
                <a:solidFill>
                  <a:srgbClr val="6EE7B7"/>
                </a:solidFill>
                <a:effectLst/>
                <a:uFillTx/>
                <a:latin typeface="SourceCodePro"/>
                <a:ea typeface="SourceCodePro"/>
              </a:rPr>
              <a:t>True</a:t>
            </a:r>
            <a:endParaRPr lang="en-US" sz="920" b="0" u="none" strike="noStrike">
              <a:solidFill>
                <a:srgbClr val="000000"/>
              </a:solidFill>
              <a:effectLst/>
              <a:uFillTx/>
              <a:latin typeface="Times New Roman" panose="02020603050405020304"/>
            </a:endParaRPr>
          </a:p>
        </p:txBody>
      </p:sp>
      <p:sp>
        <p:nvSpPr>
          <p:cNvPr id="1382" name="文本框 1381"/>
          <p:cNvSpPr txBox="1"/>
          <p:nvPr/>
        </p:nvSpPr>
        <p:spPr>
          <a:xfrm>
            <a:off x="7615800" y="2473428"/>
            <a:ext cx="671400" cy="212400"/>
          </a:xfrm>
          <a:prstGeom prst="rect">
            <a:avLst/>
          </a:prstGeom>
          <a:noFill/>
          <a:ln w="0">
            <a:noFill/>
          </a:ln>
        </p:spPr>
        <p:txBody>
          <a:bodyPr wrap="none" lIns="0" tIns="0" rIns="0" bIns="0" anchor="t">
            <a:spAutoFit/>
          </a:bodyPr>
          <a:lstStyle/>
          <a:p>
            <a:r>
              <a:rPr lang="zh-CN" sz="1320" b="0" u="none" strike="noStrike">
                <a:solidFill>
                  <a:srgbClr val="FFFFFF"/>
                </a:solidFill>
                <a:effectLst/>
                <a:uFillTx/>
                <a:latin typeface="WenQuanYiZenHei"/>
                <a:ea typeface="WenQuanYiZenHei"/>
              </a:rPr>
              <a:t>小于等于</a:t>
            </a:r>
            <a:endParaRPr lang="en-US" sz="1320" b="0" u="none" strike="noStrike">
              <a:solidFill>
                <a:srgbClr val="000000"/>
              </a:solidFill>
              <a:effectLst/>
              <a:uFillTx/>
              <a:latin typeface="Times New Roman" panose="02020603050405020304"/>
            </a:endParaRPr>
          </a:p>
        </p:txBody>
      </p:sp>
      <p:sp>
        <p:nvSpPr>
          <p:cNvPr id="1383" name="文本框 1382"/>
          <p:cNvSpPr txBox="1"/>
          <p:nvPr/>
        </p:nvSpPr>
        <p:spPr>
          <a:xfrm>
            <a:off x="8284320" y="2479548"/>
            <a:ext cx="465840" cy="195480"/>
          </a:xfrm>
          <a:prstGeom prst="rect">
            <a:avLst/>
          </a:prstGeom>
          <a:noFill/>
          <a:ln w="0">
            <a:noFill/>
          </a:ln>
        </p:spPr>
        <p:txBody>
          <a:bodyPr wrap="none" lIns="0" tIns="0" rIns="0" bIns="0" anchor="t">
            <a:spAutoFit/>
          </a:bodyPr>
          <a:lstStyle/>
          <a:p>
            <a:r>
              <a:rPr lang="en-US" sz="1320" b="0" u="none" strike="noStrike">
                <a:solidFill>
                  <a:srgbClr val="FFFFFF"/>
                </a:solidFill>
                <a:effectLst/>
                <a:uFillTx/>
                <a:latin typeface="Roboto"/>
                <a:ea typeface="Roboto"/>
              </a:rPr>
              <a:t> (&lt;=)</a:t>
            </a:r>
            <a:endParaRPr lang="en-US" sz="1320" b="0" u="none" strike="noStrike">
              <a:solidFill>
                <a:srgbClr val="000000"/>
              </a:solidFill>
              <a:effectLst/>
              <a:uFillTx/>
              <a:latin typeface="Times New Roman" panose="02020603050405020304"/>
            </a:endParaRPr>
          </a:p>
        </p:txBody>
      </p:sp>
      <p:sp>
        <p:nvSpPr>
          <p:cNvPr id="1384" name="任意多边形: 形状 1383"/>
          <p:cNvSpPr/>
          <p:nvPr/>
        </p:nvSpPr>
        <p:spPr>
          <a:xfrm>
            <a:off x="7261920" y="3110628"/>
            <a:ext cx="3033720" cy="301320"/>
          </a:xfrm>
          <a:custGeom>
            <a:avLst/>
            <a:gdLst/>
            <a:ahLst/>
            <a:cxnLst/>
            <a:rect l="0" t="0" r="r" b="b"/>
            <a:pathLst>
              <a:path w="8427" h="837">
                <a:moveTo>
                  <a:pt x="0" y="744"/>
                </a:moveTo>
                <a:lnTo>
                  <a:pt x="0" y="93"/>
                </a:lnTo>
                <a:cubicBezTo>
                  <a:pt x="0" y="81"/>
                  <a:pt x="2" y="69"/>
                  <a:pt x="7" y="57"/>
                </a:cubicBezTo>
                <a:cubicBezTo>
                  <a:pt x="11" y="46"/>
                  <a:pt x="18" y="36"/>
                  <a:pt x="27" y="27"/>
                </a:cubicBezTo>
                <a:cubicBezTo>
                  <a:pt x="36" y="18"/>
                  <a:pt x="46" y="12"/>
                  <a:pt x="57" y="7"/>
                </a:cubicBezTo>
                <a:cubicBezTo>
                  <a:pt x="68" y="2"/>
                  <a:pt x="80" y="0"/>
                  <a:pt x="92" y="0"/>
                </a:cubicBezTo>
                <a:lnTo>
                  <a:pt x="8334" y="0"/>
                </a:lnTo>
                <a:cubicBezTo>
                  <a:pt x="8346" y="0"/>
                  <a:pt x="8358" y="2"/>
                  <a:pt x="8370" y="7"/>
                </a:cubicBezTo>
                <a:cubicBezTo>
                  <a:pt x="8381" y="12"/>
                  <a:pt x="8391" y="18"/>
                  <a:pt x="8400" y="27"/>
                </a:cubicBezTo>
                <a:cubicBezTo>
                  <a:pt x="8408" y="36"/>
                  <a:pt x="8415" y="46"/>
                  <a:pt x="8420" y="57"/>
                </a:cubicBezTo>
                <a:cubicBezTo>
                  <a:pt x="8425" y="69"/>
                  <a:pt x="8427" y="81"/>
                  <a:pt x="8427" y="93"/>
                </a:cubicBezTo>
                <a:lnTo>
                  <a:pt x="8427" y="744"/>
                </a:lnTo>
                <a:cubicBezTo>
                  <a:pt x="8427" y="756"/>
                  <a:pt x="8425" y="768"/>
                  <a:pt x="8420" y="779"/>
                </a:cubicBezTo>
                <a:cubicBezTo>
                  <a:pt x="8415" y="791"/>
                  <a:pt x="8408" y="801"/>
                  <a:pt x="8400" y="809"/>
                </a:cubicBezTo>
                <a:cubicBezTo>
                  <a:pt x="8391" y="818"/>
                  <a:pt x="8381" y="825"/>
                  <a:pt x="8370" y="830"/>
                </a:cubicBezTo>
                <a:cubicBezTo>
                  <a:pt x="8358" y="834"/>
                  <a:pt x="8346" y="837"/>
                  <a:pt x="8334" y="837"/>
                </a:cubicBezTo>
                <a:lnTo>
                  <a:pt x="92" y="837"/>
                </a:lnTo>
                <a:cubicBezTo>
                  <a:pt x="80" y="837"/>
                  <a:pt x="68" y="834"/>
                  <a:pt x="57" y="830"/>
                </a:cubicBezTo>
                <a:cubicBezTo>
                  <a:pt x="46" y="825"/>
                  <a:pt x="36" y="818"/>
                  <a:pt x="27" y="809"/>
                </a:cubicBezTo>
                <a:cubicBezTo>
                  <a:pt x="18" y="801"/>
                  <a:pt x="11" y="791"/>
                  <a:pt x="7" y="779"/>
                </a:cubicBezTo>
                <a:cubicBezTo>
                  <a:pt x="2" y="768"/>
                  <a:pt x="0" y="756"/>
                  <a:pt x="0" y="744"/>
                </a:cubicBez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385" name="文本框 1384"/>
          <p:cNvSpPr txBox="1"/>
          <p:nvPr/>
        </p:nvSpPr>
        <p:spPr>
          <a:xfrm>
            <a:off x="7264800" y="2856108"/>
            <a:ext cx="176112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判断左侧值是否小于或等于右侧值</a:t>
            </a:r>
            <a:endParaRPr lang="en-US" sz="920" b="0" u="none" strike="noStrike">
              <a:solidFill>
                <a:srgbClr val="000000"/>
              </a:solidFill>
              <a:effectLst/>
              <a:uFillTx/>
              <a:latin typeface="Times New Roman" panose="02020603050405020304"/>
            </a:endParaRPr>
          </a:p>
        </p:txBody>
      </p:sp>
      <p:pic>
        <p:nvPicPr>
          <p:cNvPr id="1386" name="图片 1385"/>
          <p:cNvPicPr/>
          <p:nvPr/>
        </p:nvPicPr>
        <p:blipFill>
          <a:blip r:embed="rId7"/>
          <a:stretch>
            <a:fillRect/>
          </a:stretch>
        </p:blipFill>
        <p:spPr>
          <a:xfrm>
            <a:off x="434520" y="3830104"/>
            <a:ext cx="166680" cy="133200"/>
          </a:xfrm>
          <a:prstGeom prst="rect">
            <a:avLst/>
          </a:prstGeom>
          <a:noFill/>
          <a:ln w="0">
            <a:noFill/>
          </a:ln>
        </p:spPr>
      </p:pic>
      <p:sp>
        <p:nvSpPr>
          <p:cNvPr id="1387" name="文本框 1386"/>
          <p:cNvSpPr txBox="1"/>
          <p:nvPr/>
        </p:nvSpPr>
        <p:spPr>
          <a:xfrm>
            <a:off x="7331400" y="3194508"/>
            <a:ext cx="974520" cy="136080"/>
          </a:xfrm>
          <a:prstGeom prst="rect">
            <a:avLst/>
          </a:prstGeom>
          <a:noFill/>
          <a:ln w="0">
            <a:noFill/>
          </a:ln>
        </p:spPr>
        <p:txBody>
          <a:bodyPr wrap="none" lIns="0" tIns="0" rIns="0" bIns="0" anchor="t">
            <a:spAutoFit/>
          </a:bodyPr>
          <a:lstStyle/>
          <a:p>
            <a:r>
              <a:rPr lang="en-US" sz="920" b="0" u="none" strike="noStrike">
                <a:solidFill>
                  <a:srgbClr val="FBBF24"/>
                </a:solidFill>
                <a:effectLst/>
                <a:uFillTx/>
                <a:latin typeface="SourceCodePro"/>
                <a:ea typeface="SourceCodePro"/>
              </a:rPr>
              <a:t>5 &lt;= 10</a:t>
            </a:r>
            <a:r>
              <a:rPr lang="en-US" sz="920" b="0" u="none" strike="noStrike">
                <a:solidFill>
                  <a:srgbClr val="6EE7B7"/>
                </a:solidFill>
                <a:effectLst/>
                <a:uFillTx/>
                <a:latin typeface="DejaVuSansMono"/>
                <a:ea typeface="DejaVuSansMono"/>
              </a:rPr>
              <a:t> → </a:t>
            </a:r>
            <a:r>
              <a:rPr lang="en-US" sz="920" b="0" u="none" strike="noStrike">
                <a:solidFill>
                  <a:srgbClr val="6EE7B7"/>
                </a:solidFill>
                <a:effectLst/>
                <a:uFillTx/>
                <a:latin typeface="SourceCodePro"/>
                <a:ea typeface="SourceCodePro"/>
              </a:rPr>
              <a:t>True</a:t>
            </a:r>
            <a:endParaRPr lang="en-US" sz="920" b="0" u="none" strike="noStrike">
              <a:solidFill>
                <a:srgbClr val="000000"/>
              </a:solidFill>
              <a:effectLst/>
              <a:uFillTx/>
              <a:latin typeface="Times New Roman" panose="02020603050405020304"/>
            </a:endParaRPr>
          </a:p>
        </p:txBody>
      </p:sp>
      <p:sp>
        <p:nvSpPr>
          <p:cNvPr id="1389" name="文本框 1388"/>
          <p:cNvSpPr txBox="1"/>
          <p:nvPr/>
        </p:nvSpPr>
        <p:spPr>
          <a:xfrm>
            <a:off x="668520" y="3794464"/>
            <a:ext cx="1509480" cy="212400"/>
          </a:xfrm>
          <a:prstGeom prst="rect">
            <a:avLst/>
          </a:prstGeom>
          <a:noFill/>
          <a:ln w="0">
            <a:noFill/>
          </a:ln>
        </p:spPr>
        <p:txBody>
          <a:bodyPr wrap="none" lIns="0" tIns="0" rIns="0" bIns="0" anchor="t">
            <a:spAutoFit/>
          </a:bodyPr>
          <a:lstStyle/>
          <a:p>
            <a:r>
              <a:rPr lang="zh-CN" sz="1320" b="0" u="none" strike="noStrike">
                <a:solidFill>
                  <a:srgbClr val="FFFFFF"/>
                </a:solidFill>
                <a:effectLst/>
                <a:uFillTx/>
                <a:latin typeface="WenQuanYiZenHei"/>
                <a:ea typeface="WenQuanYiZenHei"/>
              </a:rPr>
              <a:t>比较运算符代码示例</a:t>
            </a:r>
            <a:endParaRPr lang="en-US" sz="1320" b="0" u="none" strike="noStrike">
              <a:solidFill>
                <a:srgbClr val="000000"/>
              </a:solidFill>
              <a:effectLst/>
              <a:uFillTx/>
              <a:latin typeface="Times New Roman" panose="02020603050405020304"/>
            </a:endParaRPr>
          </a:p>
        </p:txBody>
      </p:sp>
      <p:pic>
        <p:nvPicPr>
          <p:cNvPr id="1393" name="图片 1392"/>
          <p:cNvPicPr/>
          <p:nvPr/>
        </p:nvPicPr>
        <p:blipFill>
          <a:blip r:embed="rId8"/>
          <a:stretch>
            <a:fillRect/>
          </a:stretch>
        </p:blipFill>
        <p:spPr>
          <a:xfrm rot="20880000">
            <a:off x="333720" y="668520"/>
            <a:ext cx="601200" cy="525960"/>
          </a:xfrm>
          <a:prstGeom prst="rect">
            <a:avLst/>
          </a:prstGeom>
          <a:noFill/>
          <a:ln w="0">
            <a:noFill/>
          </a:ln>
        </p:spPr>
      </p:pic>
      <p:pic>
        <p:nvPicPr>
          <p:cNvPr id="1394" name="图片 1393"/>
          <p:cNvPicPr/>
          <p:nvPr/>
        </p:nvPicPr>
        <p:blipFill>
          <a:blip r:embed="rId9"/>
          <a:stretch>
            <a:fillRect/>
          </a:stretch>
        </p:blipFill>
        <p:spPr>
          <a:xfrm rot="360000">
            <a:off x="9542880" y="938028"/>
            <a:ext cx="484200" cy="408960"/>
          </a:xfrm>
          <a:prstGeom prst="rect">
            <a:avLst/>
          </a:prstGeom>
          <a:noFill/>
          <a:ln w="0">
            <a:noFill/>
          </a:ln>
        </p:spPr>
      </p:pic>
      <p:pic>
        <p:nvPicPr>
          <p:cNvPr id="1395" name="图片 1394"/>
          <p:cNvPicPr/>
          <p:nvPr/>
        </p:nvPicPr>
        <p:blipFill>
          <a:blip r:embed="rId10"/>
          <a:stretch>
            <a:fillRect/>
          </a:stretch>
        </p:blipFill>
        <p:spPr>
          <a:xfrm rot="720000">
            <a:off x="1337400" y="5312605"/>
            <a:ext cx="358920" cy="484200"/>
          </a:xfrm>
          <a:prstGeom prst="rect">
            <a:avLst/>
          </a:prstGeom>
          <a:noFill/>
          <a:ln w="0">
            <a:noFill/>
          </a:ln>
        </p:spPr>
      </p:pic>
      <p:pic>
        <p:nvPicPr>
          <p:cNvPr id="1396" name="图片 1395"/>
          <p:cNvPicPr/>
          <p:nvPr/>
        </p:nvPicPr>
        <p:blipFill>
          <a:blip r:embed="rId11"/>
          <a:stretch>
            <a:fillRect/>
          </a:stretch>
        </p:blipFill>
        <p:spPr>
          <a:xfrm>
            <a:off x="668520" y="668520"/>
            <a:ext cx="1069200" cy="1069200"/>
          </a:xfrm>
          <a:prstGeom prst="rect">
            <a:avLst/>
          </a:prstGeom>
          <a:noFill/>
          <a:ln w="0">
            <a:noFill/>
          </a:ln>
        </p:spPr>
      </p:pic>
      <p:pic>
        <p:nvPicPr>
          <p:cNvPr id="1397" name="图片 1396"/>
          <p:cNvPicPr/>
          <p:nvPr/>
        </p:nvPicPr>
        <p:blipFill>
          <a:blip r:embed="rId12"/>
          <a:stretch>
            <a:fillRect/>
          </a:stretch>
        </p:blipFill>
        <p:spPr>
          <a:xfrm>
            <a:off x="9025200" y="5184064"/>
            <a:ext cx="1336680" cy="1336680"/>
          </a:xfrm>
          <a:prstGeom prst="rect">
            <a:avLst/>
          </a:prstGeom>
          <a:noFill/>
          <a:ln w="0">
            <a:noFill/>
          </a:ln>
        </p:spPr>
      </p:pic>
      <p:pic>
        <p:nvPicPr>
          <p:cNvPr id="1398" name="图片 1397"/>
          <p:cNvPicPr/>
          <p:nvPr/>
        </p:nvPicPr>
        <p:blipFill>
          <a:blip r:embed="rId13"/>
          <a:stretch>
            <a:fillRect/>
          </a:stretch>
        </p:blipFill>
        <p:spPr>
          <a:xfrm>
            <a:off x="3568320" y="4742207"/>
            <a:ext cx="801720" cy="801720"/>
          </a:xfrm>
          <a:prstGeom prst="rect">
            <a:avLst/>
          </a:prstGeom>
          <a:noFill/>
          <a:ln w="0">
            <a:noFill/>
          </a:ln>
        </p:spPr>
      </p:pic>
      <p:sp>
        <p:nvSpPr>
          <p:cNvPr id="1399" name="任意多边形: 形状 1398"/>
          <p:cNvSpPr/>
          <p:nvPr/>
        </p:nvSpPr>
        <p:spPr>
          <a:xfrm>
            <a:off x="434520" y="4114144"/>
            <a:ext cx="9827640" cy="1836492"/>
          </a:xfrm>
          <a:custGeom>
            <a:avLst/>
            <a:gdLst/>
            <a:ahLst/>
            <a:cxnLst/>
            <a:rect l="0" t="0" r="r" b="b"/>
            <a:pathLst>
              <a:path w="27299" h="8172">
                <a:moveTo>
                  <a:pt x="0" y="7986"/>
                </a:moveTo>
                <a:lnTo>
                  <a:pt x="0" y="186"/>
                </a:lnTo>
                <a:cubicBezTo>
                  <a:pt x="0" y="173"/>
                  <a:pt x="1" y="161"/>
                  <a:pt x="3" y="149"/>
                </a:cubicBezTo>
                <a:cubicBezTo>
                  <a:pt x="6" y="137"/>
                  <a:pt x="9" y="126"/>
                  <a:pt x="14" y="115"/>
                </a:cubicBezTo>
                <a:cubicBezTo>
                  <a:pt x="18" y="103"/>
                  <a:pt x="24" y="93"/>
                  <a:pt x="31" y="82"/>
                </a:cubicBezTo>
                <a:cubicBezTo>
                  <a:pt x="38" y="72"/>
                  <a:pt x="45" y="63"/>
                  <a:pt x="54" y="54"/>
                </a:cubicBezTo>
                <a:cubicBezTo>
                  <a:pt x="63" y="46"/>
                  <a:pt x="72" y="38"/>
                  <a:pt x="82" y="31"/>
                </a:cubicBezTo>
                <a:cubicBezTo>
                  <a:pt x="92" y="24"/>
                  <a:pt x="103" y="19"/>
                  <a:pt x="114" y="14"/>
                </a:cubicBezTo>
                <a:cubicBezTo>
                  <a:pt x="125" y="9"/>
                  <a:pt x="137" y="6"/>
                  <a:pt x="149" y="4"/>
                </a:cubicBezTo>
                <a:cubicBezTo>
                  <a:pt x="161" y="1"/>
                  <a:pt x="173" y="0"/>
                  <a:pt x="185" y="0"/>
                </a:cubicBezTo>
                <a:lnTo>
                  <a:pt x="27113" y="0"/>
                </a:lnTo>
                <a:cubicBezTo>
                  <a:pt x="27126" y="0"/>
                  <a:pt x="27138" y="1"/>
                  <a:pt x="27150" y="4"/>
                </a:cubicBezTo>
                <a:cubicBezTo>
                  <a:pt x="27162" y="6"/>
                  <a:pt x="27173" y="9"/>
                  <a:pt x="27184" y="14"/>
                </a:cubicBezTo>
                <a:cubicBezTo>
                  <a:pt x="27196" y="19"/>
                  <a:pt x="27206" y="24"/>
                  <a:pt x="27217" y="31"/>
                </a:cubicBezTo>
                <a:cubicBezTo>
                  <a:pt x="27227" y="38"/>
                  <a:pt x="27236" y="46"/>
                  <a:pt x="27245" y="54"/>
                </a:cubicBezTo>
                <a:cubicBezTo>
                  <a:pt x="27253" y="63"/>
                  <a:pt x="27261" y="72"/>
                  <a:pt x="27268" y="82"/>
                </a:cubicBezTo>
                <a:cubicBezTo>
                  <a:pt x="27275" y="93"/>
                  <a:pt x="27280" y="103"/>
                  <a:pt x="27285" y="115"/>
                </a:cubicBezTo>
                <a:cubicBezTo>
                  <a:pt x="27290" y="126"/>
                  <a:pt x="27293" y="137"/>
                  <a:pt x="27296" y="149"/>
                </a:cubicBezTo>
                <a:cubicBezTo>
                  <a:pt x="27298" y="161"/>
                  <a:pt x="27299" y="173"/>
                  <a:pt x="27299" y="186"/>
                </a:cubicBezTo>
                <a:lnTo>
                  <a:pt x="27299" y="7986"/>
                </a:lnTo>
                <a:cubicBezTo>
                  <a:pt x="27299" y="7998"/>
                  <a:pt x="27298" y="8011"/>
                  <a:pt x="27296" y="8022"/>
                </a:cubicBezTo>
                <a:cubicBezTo>
                  <a:pt x="27293" y="8034"/>
                  <a:pt x="27290" y="8046"/>
                  <a:pt x="27285" y="8057"/>
                </a:cubicBezTo>
                <a:cubicBezTo>
                  <a:pt x="27280" y="8069"/>
                  <a:pt x="27275" y="8079"/>
                  <a:pt x="27268" y="8089"/>
                </a:cubicBezTo>
                <a:cubicBezTo>
                  <a:pt x="27261" y="8100"/>
                  <a:pt x="27253" y="8109"/>
                  <a:pt x="27245" y="8118"/>
                </a:cubicBezTo>
                <a:cubicBezTo>
                  <a:pt x="27236" y="8126"/>
                  <a:pt x="27227" y="8134"/>
                  <a:pt x="27217" y="8141"/>
                </a:cubicBezTo>
                <a:cubicBezTo>
                  <a:pt x="27206" y="8147"/>
                  <a:pt x="27196" y="8153"/>
                  <a:pt x="27184" y="8158"/>
                </a:cubicBezTo>
                <a:cubicBezTo>
                  <a:pt x="27173" y="8162"/>
                  <a:pt x="27162" y="8166"/>
                  <a:pt x="27150" y="8168"/>
                </a:cubicBezTo>
                <a:cubicBezTo>
                  <a:pt x="27138" y="8171"/>
                  <a:pt x="27126" y="8172"/>
                  <a:pt x="27113" y="8172"/>
                </a:cubicBezTo>
                <a:lnTo>
                  <a:pt x="185" y="8172"/>
                </a:lnTo>
                <a:cubicBezTo>
                  <a:pt x="173" y="8172"/>
                  <a:pt x="161" y="8171"/>
                  <a:pt x="149" y="8168"/>
                </a:cubicBezTo>
                <a:cubicBezTo>
                  <a:pt x="137" y="8166"/>
                  <a:pt x="125" y="8162"/>
                  <a:pt x="114" y="8158"/>
                </a:cubicBezTo>
                <a:cubicBezTo>
                  <a:pt x="103" y="8153"/>
                  <a:pt x="92" y="8147"/>
                  <a:pt x="82" y="8141"/>
                </a:cubicBezTo>
                <a:cubicBezTo>
                  <a:pt x="72" y="8134"/>
                  <a:pt x="63" y="8126"/>
                  <a:pt x="54" y="8118"/>
                </a:cubicBezTo>
                <a:cubicBezTo>
                  <a:pt x="45" y="8109"/>
                  <a:pt x="38" y="8100"/>
                  <a:pt x="31" y="8089"/>
                </a:cubicBezTo>
                <a:cubicBezTo>
                  <a:pt x="24" y="8079"/>
                  <a:pt x="18" y="8069"/>
                  <a:pt x="14" y="8057"/>
                </a:cubicBezTo>
                <a:cubicBezTo>
                  <a:pt x="9" y="8046"/>
                  <a:pt x="6" y="8034"/>
                  <a:pt x="3" y="8022"/>
                </a:cubicBezTo>
                <a:cubicBezTo>
                  <a:pt x="1" y="8011"/>
                  <a:pt x="0" y="7998"/>
                  <a:pt x="0" y="7986"/>
                </a:cubicBezTo>
                <a:close/>
              </a:path>
            </a:pathLst>
          </a:custGeom>
          <a:solidFill>
            <a:srgbClr val="000000">
              <a:alpha val="25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1400" name="图片 1399"/>
          <p:cNvPicPr/>
          <p:nvPr/>
        </p:nvPicPr>
        <p:blipFill>
          <a:blip r:embed="rId14"/>
          <a:stretch>
            <a:fillRect/>
          </a:stretch>
        </p:blipFill>
        <p:spPr>
          <a:xfrm>
            <a:off x="568080" y="4173249"/>
            <a:ext cx="267120" cy="200160"/>
          </a:xfrm>
          <a:prstGeom prst="rect">
            <a:avLst/>
          </a:prstGeom>
          <a:noFill/>
          <a:ln w="0">
            <a:noFill/>
          </a:ln>
        </p:spPr>
      </p:pic>
      <p:sp>
        <p:nvSpPr>
          <p:cNvPr id="1402" name="文本框 1401"/>
          <p:cNvSpPr txBox="1"/>
          <p:nvPr/>
        </p:nvSpPr>
        <p:spPr>
          <a:xfrm>
            <a:off x="969480" y="4199529"/>
            <a:ext cx="155880" cy="157320"/>
          </a:xfrm>
          <a:prstGeom prst="rect">
            <a:avLst/>
          </a:prstGeom>
          <a:noFill/>
          <a:ln w="0">
            <a:noFill/>
          </a:ln>
        </p:spPr>
        <p:txBody>
          <a:bodyPr wrap="none" lIns="0" tIns="0" rIns="0" bIns="0" anchor="t">
            <a:spAutoFit/>
          </a:bodyPr>
          <a:lstStyle/>
          <a:p>
            <a:r>
              <a:rPr lang="en-US" sz="1050" b="0" u="none" strike="noStrike">
                <a:solidFill>
                  <a:srgbClr val="7986CB"/>
                </a:solidFill>
                <a:effectLst/>
                <a:uFillTx/>
                <a:latin typeface="SourceCodePro"/>
                <a:ea typeface="SourceCodePro"/>
              </a:rPr>
              <a:t># </a:t>
            </a:r>
            <a:endParaRPr lang="en-US" sz="1050" b="0" u="none" strike="noStrike">
              <a:solidFill>
                <a:srgbClr val="000000"/>
              </a:solidFill>
              <a:effectLst/>
              <a:uFillTx/>
              <a:latin typeface="Times New Roman" panose="02020603050405020304"/>
            </a:endParaRPr>
          </a:p>
        </p:txBody>
      </p:sp>
      <p:pic>
        <p:nvPicPr>
          <p:cNvPr id="1403" name="图片 1402"/>
          <p:cNvPicPr/>
          <p:nvPr/>
        </p:nvPicPr>
        <p:blipFill>
          <a:blip r:embed="rId15"/>
          <a:stretch>
            <a:fillRect/>
          </a:stretch>
        </p:blipFill>
        <p:spPr>
          <a:xfrm>
            <a:off x="568080" y="4307721"/>
            <a:ext cx="267120" cy="200160"/>
          </a:xfrm>
          <a:prstGeom prst="rect">
            <a:avLst/>
          </a:prstGeom>
          <a:noFill/>
          <a:ln w="0">
            <a:noFill/>
          </a:ln>
        </p:spPr>
      </p:pic>
      <p:sp>
        <p:nvSpPr>
          <p:cNvPr id="1404" name="文本框 1403"/>
          <p:cNvSpPr txBox="1"/>
          <p:nvPr/>
        </p:nvSpPr>
        <p:spPr>
          <a:xfrm>
            <a:off x="1136520" y="4194849"/>
            <a:ext cx="939600" cy="169560"/>
          </a:xfrm>
          <a:prstGeom prst="rect">
            <a:avLst/>
          </a:prstGeom>
          <a:noFill/>
          <a:ln w="0">
            <a:noFill/>
          </a:ln>
        </p:spPr>
        <p:txBody>
          <a:bodyPr wrap="none" lIns="0" tIns="0" rIns="0" bIns="0" anchor="t">
            <a:spAutoFit/>
          </a:bodyPr>
          <a:lstStyle/>
          <a:p>
            <a:r>
              <a:rPr lang="zh-CN" sz="1050" b="0" u="none" strike="noStrike">
                <a:solidFill>
                  <a:srgbClr val="7986CB"/>
                </a:solidFill>
                <a:effectLst/>
                <a:uFillTx/>
                <a:latin typeface="WenQuanYiZenHei"/>
                <a:ea typeface="WenQuanYiZenHei"/>
              </a:rPr>
              <a:t>比较运算符示例</a:t>
            </a:r>
            <a:endParaRPr lang="en-US" sz="1050" b="0" u="none" strike="noStrike">
              <a:solidFill>
                <a:srgbClr val="000000"/>
              </a:solidFill>
              <a:effectLst/>
              <a:uFillTx/>
              <a:latin typeface="Times New Roman" panose="02020603050405020304"/>
            </a:endParaRPr>
          </a:p>
        </p:txBody>
      </p:sp>
      <p:pic>
        <p:nvPicPr>
          <p:cNvPr id="1405" name="图片 1404"/>
          <p:cNvPicPr/>
          <p:nvPr/>
        </p:nvPicPr>
        <p:blipFill>
          <a:blip r:embed="rId16"/>
          <a:stretch>
            <a:fillRect/>
          </a:stretch>
        </p:blipFill>
        <p:spPr>
          <a:xfrm>
            <a:off x="568080" y="4467132"/>
            <a:ext cx="267120" cy="200160"/>
          </a:xfrm>
          <a:prstGeom prst="rect">
            <a:avLst/>
          </a:prstGeom>
          <a:noFill/>
          <a:ln w="0">
            <a:noFill/>
          </a:ln>
        </p:spPr>
      </p:pic>
      <p:sp>
        <p:nvSpPr>
          <p:cNvPr id="1406" name="文本框 1405"/>
          <p:cNvSpPr txBox="1"/>
          <p:nvPr/>
        </p:nvSpPr>
        <p:spPr>
          <a:xfrm>
            <a:off x="969480" y="4334001"/>
            <a:ext cx="365760" cy="157320"/>
          </a:xfrm>
          <a:prstGeom prst="rect">
            <a:avLst/>
          </a:prstGeom>
          <a:noFill/>
          <a:ln w="0">
            <a:noFill/>
          </a:ln>
        </p:spPr>
        <p:txBody>
          <a:bodyPr wrap="none" lIns="0" tIns="0" rIns="0" bIns="0" anchor="t">
            <a:spAutoFit/>
          </a:bodyPr>
          <a:lstStyle/>
          <a:p>
            <a:r>
              <a:rPr lang="en-US" sz="1050" b="0" u="none" strike="noStrike">
                <a:solidFill>
                  <a:srgbClr val="FF9800"/>
                </a:solidFill>
                <a:effectLst/>
                <a:uFillTx/>
                <a:latin typeface="SourceCodePro"/>
                <a:ea typeface="SourceCodePro"/>
              </a:rPr>
              <a:t>a</a:t>
            </a:r>
            <a:r>
              <a:rPr lang="en-US" sz="1050" b="0" u="none" strike="noStrike">
                <a:solidFill>
                  <a:srgbClr val="FFFFFF"/>
                </a:solidFill>
                <a:effectLst/>
                <a:uFillTx/>
                <a:latin typeface="SourceCodePro"/>
                <a:ea typeface="SourceCodePro"/>
              </a:rPr>
              <a:t>=</a:t>
            </a:r>
            <a:r>
              <a:rPr lang="en-US" sz="1050" b="0" u="none" strike="noStrike">
                <a:solidFill>
                  <a:srgbClr val="4CAF50"/>
                </a:solidFill>
                <a:effectLst/>
                <a:uFillTx/>
                <a:latin typeface="SourceCodePro"/>
                <a:ea typeface="SourceCodePro"/>
              </a:rPr>
              <a:t>10</a:t>
            </a:r>
            <a:endParaRPr lang="en-US" sz="1050" b="0" u="none" strike="noStrike">
              <a:solidFill>
                <a:srgbClr val="000000"/>
              </a:solidFill>
              <a:effectLst/>
              <a:uFillTx/>
              <a:latin typeface="Times New Roman" panose="02020603050405020304"/>
            </a:endParaRPr>
          </a:p>
        </p:txBody>
      </p:sp>
      <p:pic>
        <p:nvPicPr>
          <p:cNvPr id="1407" name="图片 1406"/>
          <p:cNvPicPr/>
          <p:nvPr/>
        </p:nvPicPr>
        <p:blipFill>
          <a:blip r:embed="rId17"/>
          <a:stretch>
            <a:fillRect/>
          </a:stretch>
        </p:blipFill>
        <p:spPr>
          <a:xfrm>
            <a:off x="568080" y="4626184"/>
            <a:ext cx="267120" cy="200160"/>
          </a:xfrm>
          <a:prstGeom prst="rect">
            <a:avLst/>
          </a:prstGeom>
          <a:noFill/>
          <a:ln w="0">
            <a:noFill/>
          </a:ln>
        </p:spPr>
      </p:pic>
      <p:sp>
        <p:nvSpPr>
          <p:cNvPr id="1408" name="文本框 1407"/>
          <p:cNvSpPr txBox="1"/>
          <p:nvPr/>
        </p:nvSpPr>
        <p:spPr>
          <a:xfrm>
            <a:off x="969480" y="4493412"/>
            <a:ext cx="283320" cy="157320"/>
          </a:xfrm>
          <a:prstGeom prst="rect">
            <a:avLst/>
          </a:prstGeom>
          <a:noFill/>
          <a:ln w="0">
            <a:noFill/>
          </a:ln>
        </p:spPr>
        <p:txBody>
          <a:bodyPr wrap="none" lIns="0" tIns="0" rIns="0" bIns="0" anchor="t">
            <a:spAutoFit/>
          </a:bodyPr>
          <a:lstStyle/>
          <a:p>
            <a:r>
              <a:rPr lang="en-US" sz="1050" b="0" u="none" strike="noStrike">
                <a:solidFill>
                  <a:srgbClr val="FF9800"/>
                </a:solidFill>
                <a:effectLst/>
                <a:uFillTx/>
                <a:latin typeface="SourceCodePro"/>
                <a:ea typeface="SourceCodePro"/>
              </a:rPr>
              <a:t>b</a:t>
            </a:r>
            <a:r>
              <a:rPr lang="en-US" sz="1050" b="0" u="none" strike="noStrike">
                <a:solidFill>
                  <a:srgbClr val="FFFFFF"/>
                </a:solidFill>
                <a:effectLst/>
                <a:uFillTx/>
                <a:latin typeface="SourceCodePro"/>
                <a:ea typeface="SourceCodePro"/>
              </a:rPr>
              <a:t>=</a:t>
            </a:r>
            <a:r>
              <a:rPr lang="en-US" sz="1050" b="0" u="none" strike="noStrike">
                <a:solidFill>
                  <a:srgbClr val="4CAF50"/>
                </a:solidFill>
                <a:effectLst/>
                <a:uFillTx/>
                <a:latin typeface="SourceCodePro"/>
                <a:ea typeface="SourceCodePro"/>
              </a:rPr>
              <a:t>5</a:t>
            </a:r>
            <a:endParaRPr lang="en-US" sz="1050" b="0" u="none" strike="noStrike">
              <a:solidFill>
                <a:srgbClr val="000000"/>
              </a:solidFill>
              <a:effectLst/>
              <a:uFillTx/>
              <a:latin typeface="Times New Roman" panose="02020603050405020304"/>
            </a:endParaRPr>
          </a:p>
        </p:txBody>
      </p:sp>
      <p:sp>
        <p:nvSpPr>
          <p:cNvPr id="1409" name="文本框 1408"/>
          <p:cNvSpPr txBox="1"/>
          <p:nvPr/>
        </p:nvSpPr>
        <p:spPr>
          <a:xfrm>
            <a:off x="969480" y="4652464"/>
            <a:ext cx="155880" cy="157320"/>
          </a:xfrm>
          <a:prstGeom prst="rect">
            <a:avLst/>
          </a:prstGeom>
          <a:noFill/>
          <a:ln w="0">
            <a:noFill/>
          </a:ln>
        </p:spPr>
        <p:txBody>
          <a:bodyPr wrap="none" lIns="0" tIns="0" rIns="0" bIns="0" anchor="t">
            <a:spAutoFit/>
          </a:bodyPr>
          <a:lstStyle/>
          <a:p>
            <a:r>
              <a:rPr lang="en-US" sz="1050" b="0" u="none" strike="noStrike">
                <a:solidFill>
                  <a:srgbClr val="7986CB"/>
                </a:solidFill>
                <a:effectLst/>
                <a:uFillTx/>
                <a:latin typeface="SourceCodePro"/>
                <a:ea typeface="SourceCodePro"/>
              </a:rPr>
              <a:t># </a:t>
            </a:r>
            <a:endParaRPr lang="en-US" sz="1050" b="0" u="none" strike="noStrike">
              <a:solidFill>
                <a:srgbClr val="000000"/>
              </a:solidFill>
              <a:effectLst/>
              <a:uFillTx/>
              <a:latin typeface="Times New Roman" panose="02020603050405020304"/>
            </a:endParaRPr>
          </a:p>
        </p:txBody>
      </p:sp>
      <p:pic>
        <p:nvPicPr>
          <p:cNvPr id="1410" name="图片 1409"/>
          <p:cNvPicPr/>
          <p:nvPr/>
        </p:nvPicPr>
        <p:blipFill>
          <a:blip r:embed="rId18"/>
          <a:stretch>
            <a:fillRect/>
          </a:stretch>
        </p:blipFill>
        <p:spPr>
          <a:xfrm>
            <a:off x="568080" y="4785599"/>
            <a:ext cx="267120" cy="200160"/>
          </a:xfrm>
          <a:prstGeom prst="rect">
            <a:avLst/>
          </a:prstGeom>
          <a:noFill/>
          <a:ln w="0">
            <a:noFill/>
          </a:ln>
        </p:spPr>
      </p:pic>
      <p:sp>
        <p:nvSpPr>
          <p:cNvPr id="1411" name="文本框 1410"/>
          <p:cNvSpPr txBox="1"/>
          <p:nvPr/>
        </p:nvSpPr>
        <p:spPr>
          <a:xfrm>
            <a:off x="1136520" y="4647784"/>
            <a:ext cx="671400" cy="169560"/>
          </a:xfrm>
          <a:prstGeom prst="rect">
            <a:avLst/>
          </a:prstGeom>
          <a:noFill/>
          <a:ln w="0">
            <a:noFill/>
          </a:ln>
        </p:spPr>
        <p:txBody>
          <a:bodyPr wrap="none" lIns="0" tIns="0" rIns="0" bIns="0" anchor="t">
            <a:spAutoFit/>
          </a:bodyPr>
          <a:lstStyle/>
          <a:p>
            <a:r>
              <a:rPr lang="zh-CN" sz="1050" b="0" u="none" strike="noStrike">
                <a:solidFill>
                  <a:srgbClr val="7986CB"/>
                </a:solidFill>
                <a:effectLst/>
                <a:uFillTx/>
                <a:latin typeface="WenQuanYiZenHei"/>
                <a:ea typeface="WenQuanYiZenHei"/>
              </a:rPr>
              <a:t>比较表达式</a:t>
            </a:r>
            <a:endParaRPr lang="en-US" sz="1050" b="0" u="none" strike="noStrike">
              <a:solidFill>
                <a:srgbClr val="000000"/>
              </a:solidFill>
              <a:effectLst/>
              <a:uFillTx/>
              <a:latin typeface="Times New Roman" panose="02020603050405020304"/>
            </a:endParaRPr>
          </a:p>
        </p:txBody>
      </p:sp>
      <p:pic>
        <p:nvPicPr>
          <p:cNvPr id="1412" name="图片 1411"/>
          <p:cNvPicPr/>
          <p:nvPr/>
        </p:nvPicPr>
        <p:blipFill>
          <a:blip r:embed="rId19"/>
          <a:stretch>
            <a:fillRect/>
          </a:stretch>
        </p:blipFill>
        <p:spPr>
          <a:xfrm>
            <a:off x="568080" y="4961637"/>
            <a:ext cx="267120" cy="200160"/>
          </a:xfrm>
          <a:prstGeom prst="rect">
            <a:avLst/>
          </a:prstGeom>
          <a:noFill/>
          <a:ln w="0">
            <a:noFill/>
          </a:ln>
        </p:spPr>
      </p:pic>
      <p:sp>
        <p:nvSpPr>
          <p:cNvPr id="1413" name="文本框 1412"/>
          <p:cNvSpPr txBox="1"/>
          <p:nvPr/>
        </p:nvSpPr>
        <p:spPr>
          <a:xfrm>
            <a:off x="969480" y="4811879"/>
            <a:ext cx="2004120" cy="157320"/>
          </a:xfrm>
          <a:prstGeom prst="rect">
            <a:avLst/>
          </a:prstGeom>
          <a:noFill/>
          <a:ln w="0">
            <a:noFill/>
          </a:ln>
        </p:spPr>
        <p:txBody>
          <a:bodyPr wrap="none" lIns="0" tIns="0" rIns="0" bIns="0" anchor="t">
            <a:spAutoFit/>
          </a:bodyPr>
          <a:lstStyle/>
          <a:p>
            <a:r>
              <a:rPr lang="en-US" sz="1050" b="0" u="none" strike="noStrike">
                <a:solidFill>
                  <a:srgbClr val="FF9800"/>
                </a:solidFill>
                <a:effectLst/>
                <a:uFillTx/>
                <a:latin typeface="SourceCodePro"/>
                <a:ea typeface="SourceCodePro"/>
              </a:rPr>
              <a:t>print</a:t>
            </a:r>
            <a:r>
              <a:rPr lang="en-US" sz="1050" b="0" u="none" strike="noStrike">
                <a:solidFill>
                  <a:srgbClr val="FFFFFF"/>
                </a:solidFill>
                <a:effectLst/>
                <a:uFillTx/>
                <a:latin typeface="SourceCodePro"/>
                <a:ea typeface="SourceCodePro"/>
              </a:rPr>
              <a:t>(</a:t>
            </a:r>
            <a:r>
              <a:rPr lang="en-US" sz="1050" b="0" u="none" strike="noStrike">
                <a:solidFill>
                  <a:srgbClr val="4CAF50"/>
                </a:solidFill>
                <a:effectLst/>
                <a:uFillTx/>
                <a:latin typeface="SourceCodePro"/>
                <a:ea typeface="SourceCodePro"/>
              </a:rPr>
              <a:t>"a == b:"</a:t>
            </a:r>
            <a:r>
              <a:rPr lang="en-US" sz="1050" b="0" u="none" strike="noStrike">
                <a:solidFill>
                  <a:srgbClr val="FFFFFF"/>
                </a:solidFill>
                <a:effectLst/>
                <a:uFillTx/>
                <a:latin typeface="SourceCodePro"/>
                <a:ea typeface="SourceCodePro"/>
              </a:rPr>
              <a:t>,</a:t>
            </a:r>
            <a:r>
              <a:rPr lang="en-US" sz="1050" b="0" u="none" strike="noStrike">
                <a:solidFill>
                  <a:srgbClr val="FF9800"/>
                </a:solidFill>
                <a:effectLst/>
                <a:uFillTx/>
                <a:latin typeface="SourceCodePro"/>
                <a:ea typeface="SourceCodePro"/>
              </a:rPr>
              <a:t>a</a:t>
            </a:r>
            <a:r>
              <a:rPr lang="en-US" sz="1050" b="0" u="none" strike="noStrike">
                <a:solidFill>
                  <a:srgbClr val="64B5F6"/>
                </a:solidFill>
                <a:effectLst/>
                <a:uFillTx/>
                <a:latin typeface="SourceCodePro"/>
                <a:ea typeface="SourceCodePro"/>
              </a:rPr>
              <a:t>==</a:t>
            </a:r>
            <a:r>
              <a:rPr lang="en-US" sz="1050" b="0" u="none" strike="noStrike">
                <a:solidFill>
                  <a:srgbClr val="FF9800"/>
                </a:solidFill>
                <a:effectLst/>
                <a:uFillTx/>
                <a:latin typeface="SourceCodePro"/>
                <a:ea typeface="SourceCodePro"/>
              </a:rPr>
              <a:t>b</a:t>
            </a:r>
            <a:r>
              <a:rPr lang="en-US" sz="1050" b="0" u="none" strike="noStrike">
                <a:solidFill>
                  <a:srgbClr val="FFFFFF"/>
                </a:solidFill>
                <a:effectLst/>
                <a:uFillTx/>
                <a:latin typeface="SourceCodePro"/>
                <a:ea typeface="SourceCodePro"/>
              </a:rPr>
              <a:t>)</a:t>
            </a:r>
            <a:r>
              <a:rPr lang="en-US" sz="1050" b="0" u="none" strike="noStrike">
                <a:solidFill>
                  <a:srgbClr val="7986CB"/>
                </a:solidFill>
                <a:effectLst/>
                <a:uFillTx/>
                <a:latin typeface="SourceCodePro"/>
                <a:ea typeface="SourceCodePro"/>
              </a:rPr>
              <a:t># False</a:t>
            </a:r>
            <a:endParaRPr lang="en-US" sz="1050" b="0" u="none" strike="noStrike">
              <a:solidFill>
                <a:srgbClr val="000000"/>
              </a:solidFill>
              <a:effectLst/>
              <a:uFillTx/>
              <a:latin typeface="Times New Roman" panose="02020603050405020304"/>
            </a:endParaRPr>
          </a:p>
        </p:txBody>
      </p:sp>
      <p:pic>
        <p:nvPicPr>
          <p:cNvPr id="1414" name="图片 1413"/>
          <p:cNvPicPr/>
          <p:nvPr/>
        </p:nvPicPr>
        <p:blipFill>
          <a:blip r:embed="rId20"/>
          <a:stretch>
            <a:fillRect/>
          </a:stretch>
        </p:blipFill>
        <p:spPr>
          <a:xfrm>
            <a:off x="568080" y="5129365"/>
            <a:ext cx="267120" cy="200160"/>
          </a:xfrm>
          <a:prstGeom prst="rect">
            <a:avLst/>
          </a:prstGeom>
          <a:noFill/>
          <a:ln w="0">
            <a:noFill/>
          </a:ln>
        </p:spPr>
      </p:pic>
      <p:sp>
        <p:nvSpPr>
          <p:cNvPr id="1415" name="文本框 1414"/>
          <p:cNvSpPr txBox="1"/>
          <p:nvPr/>
        </p:nvSpPr>
        <p:spPr>
          <a:xfrm>
            <a:off x="969480" y="4987917"/>
            <a:ext cx="1842480" cy="157320"/>
          </a:xfrm>
          <a:prstGeom prst="rect">
            <a:avLst/>
          </a:prstGeom>
          <a:noFill/>
          <a:ln w="0">
            <a:noFill/>
          </a:ln>
        </p:spPr>
        <p:txBody>
          <a:bodyPr wrap="none" lIns="0" tIns="0" rIns="0" bIns="0" anchor="t">
            <a:spAutoFit/>
          </a:bodyPr>
          <a:lstStyle/>
          <a:p>
            <a:r>
              <a:rPr lang="en-US" sz="1050" b="0" u="none" strike="noStrike">
                <a:solidFill>
                  <a:srgbClr val="FF9800"/>
                </a:solidFill>
                <a:effectLst/>
                <a:uFillTx/>
                <a:latin typeface="SourceCodePro"/>
                <a:ea typeface="SourceCodePro"/>
              </a:rPr>
              <a:t>print</a:t>
            </a:r>
            <a:r>
              <a:rPr lang="en-US" sz="1050" b="0" u="none" strike="noStrike">
                <a:solidFill>
                  <a:srgbClr val="FFFFFF"/>
                </a:solidFill>
                <a:effectLst/>
                <a:uFillTx/>
                <a:latin typeface="SourceCodePro"/>
                <a:ea typeface="SourceCodePro"/>
              </a:rPr>
              <a:t>(</a:t>
            </a:r>
            <a:r>
              <a:rPr lang="en-US" sz="1050" b="0" u="none" strike="noStrike">
                <a:solidFill>
                  <a:srgbClr val="4CAF50"/>
                </a:solidFill>
                <a:effectLst/>
                <a:uFillTx/>
                <a:latin typeface="SourceCodePro"/>
                <a:ea typeface="SourceCodePro"/>
              </a:rPr>
              <a:t>"a != b:"</a:t>
            </a:r>
            <a:r>
              <a:rPr lang="en-US" sz="1050" b="0" u="none" strike="noStrike">
                <a:solidFill>
                  <a:srgbClr val="FFFFFF"/>
                </a:solidFill>
                <a:effectLst/>
                <a:uFillTx/>
                <a:latin typeface="SourceCodePro"/>
                <a:ea typeface="SourceCodePro"/>
              </a:rPr>
              <a:t>,</a:t>
            </a:r>
            <a:r>
              <a:rPr lang="en-US" sz="1050" b="0" u="none" strike="noStrike">
                <a:solidFill>
                  <a:srgbClr val="FF9800"/>
                </a:solidFill>
                <a:effectLst/>
                <a:uFillTx/>
                <a:latin typeface="SourceCodePro"/>
                <a:ea typeface="SourceCodePro"/>
              </a:rPr>
              <a:t>a</a:t>
            </a:r>
            <a:r>
              <a:rPr lang="en-US" sz="1050" b="0" u="none" strike="noStrike">
                <a:solidFill>
                  <a:srgbClr val="64B5F6"/>
                </a:solidFill>
                <a:effectLst/>
                <a:uFillTx/>
                <a:latin typeface="SourceCodePro"/>
                <a:ea typeface="SourceCodePro"/>
              </a:rPr>
              <a:t>!=</a:t>
            </a:r>
            <a:r>
              <a:rPr lang="en-US" sz="1050" b="0" u="none" strike="noStrike">
                <a:solidFill>
                  <a:srgbClr val="FF9800"/>
                </a:solidFill>
                <a:effectLst/>
                <a:uFillTx/>
                <a:latin typeface="SourceCodePro"/>
                <a:ea typeface="SourceCodePro"/>
              </a:rPr>
              <a:t>b</a:t>
            </a:r>
            <a:r>
              <a:rPr lang="en-US" sz="1050" b="0" u="none" strike="noStrike">
                <a:solidFill>
                  <a:srgbClr val="FFFFFF"/>
                </a:solidFill>
                <a:effectLst/>
                <a:uFillTx/>
                <a:latin typeface="SourceCodePro"/>
                <a:ea typeface="SourceCodePro"/>
              </a:rPr>
              <a:t>)</a:t>
            </a:r>
            <a:r>
              <a:rPr lang="en-US" sz="1050" b="0" u="none" strike="noStrike">
                <a:solidFill>
                  <a:srgbClr val="7986CB"/>
                </a:solidFill>
                <a:effectLst/>
                <a:uFillTx/>
                <a:latin typeface="SourceCodePro"/>
                <a:ea typeface="SourceCodePro"/>
              </a:rPr>
              <a:t># True</a:t>
            </a:r>
            <a:endParaRPr lang="en-US" sz="1050" b="0" u="none" strike="noStrike">
              <a:solidFill>
                <a:srgbClr val="000000"/>
              </a:solidFill>
              <a:effectLst/>
              <a:uFillTx/>
              <a:latin typeface="Times New Roman" panose="02020603050405020304"/>
            </a:endParaRPr>
          </a:p>
        </p:txBody>
      </p:sp>
      <p:pic>
        <p:nvPicPr>
          <p:cNvPr id="1416" name="图片 1415"/>
          <p:cNvPicPr/>
          <p:nvPr/>
        </p:nvPicPr>
        <p:blipFill>
          <a:blip r:embed="rId21"/>
          <a:stretch>
            <a:fillRect/>
          </a:stretch>
        </p:blipFill>
        <p:spPr>
          <a:xfrm>
            <a:off x="568080" y="5297093"/>
            <a:ext cx="267120" cy="200160"/>
          </a:xfrm>
          <a:prstGeom prst="rect">
            <a:avLst/>
          </a:prstGeom>
          <a:noFill/>
          <a:ln w="0">
            <a:noFill/>
          </a:ln>
        </p:spPr>
      </p:pic>
      <p:sp>
        <p:nvSpPr>
          <p:cNvPr id="1417" name="文本框 1416"/>
          <p:cNvSpPr txBox="1"/>
          <p:nvPr/>
        </p:nvSpPr>
        <p:spPr>
          <a:xfrm>
            <a:off x="969480" y="5155645"/>
            <a:ext cx="1735200" cy="157320"/>
          </a:xfrm>
          <a:prstGeom prst="rect">
            <a:avLst/>
          </a:prstGeom>
          <a:noFill/>
          <a:ln w="0">
            <a:noFill/>
          </a:ln>
        </p:spPr>
        <p:txBody>
          <a:bodyPr wrap="none" lIns="0" tIns="0" rIns="0" bIns="0" anchor="t">
            <a:spAutoFit/>
          </a:bodyPr>
          <a:lstStyle/>
          <a:p>
            <a:r>
              <a:rPr lang="en-US" sz="1050" b="0" u="none" strike="noStrike">
                <a:solidFill>
                  <a:srgbClr val="FF9800"/>
                </a:solidFill>
                <a:effectLst/>
                <a:uFillTx/>
                <a:latin typeface="SourceCodePro"/>
                <a:ea typeface="SourceCodePro"/>
              </a:rPr>
              <a:t>print</a:t>
            </a:r>
            <a:r>
              <a:rPr lang="en-US" sz="1050" b="0" u="none" strike="noStrike">
                <a:solidFill>
                  <a:srgbClr val="FFFFFF"/>
                </a:solidFill>
                <a:effectLst/>
                <a:uFillTx/>
                <a:latin typeface="SourceCodePro"/>
                <a:ea typeface="SourceCodePro"/>
              </a:rPr>
              <a:t>(</a:t>
            </a:r>
            <a:r>
              <a:rPr lang="en-US" sz="1050" b="0" u="none" strike="noStrike">
                <a:solidFill>
                  <a:srgbClr val="4CAF50"/>
                </a:solidFill>
                <a:effectLst/>
                <a:uFillTx/>
                <a:latin typeface="SourceCodePro"/>
                <a:ea typeface="SourceCodePro"/>
              </a:rPr>
              <a:t>"a &gt; b:"</a:t>
            </a:r>
            <a:r>
              <a:rPr lang="en-US" sz="1050" b="0" u="none" strike="noStrike">
                <a:solidFill>
                  <a:srgbClr val="FFFFFF"/>
                </a:solidFill>
                <a:effectLst/>
                <a:uFillTx/>
                <a:latin typeface="SourceCodePro"/>
                <a:ea typeface="SourceCodePro"/>
              </a:rPr>
              <a:t>,</a:t>
            </a:r>
            <a:r>
              <a:rPr lang="en-US" sz="1050" b="0" u="none" strike="noStrike">
                <a:solidFill>
                  <a:srgbClr val="FF9800"/>
                </a:solidFill>
                <a:effectLst/>
                <a:uFillTx/>
                <a:latin typeface="SourceCodePro"/>
                <a:ea typeface="SourceCodePro"/>
              </a:rPr>
              <a:t>a</a:t>
            </a:r>
            <a:r>
              <a:rPr lang="en-US" sz="1050" b="0" u="none" strike="noStrike">
                <a:solidFill>
                  <a:srgbClr val="64B5F6"/>
                </a:solidFill>
                <a:effectLst/>
                <a:uFillTx/>
                <a:latin typeface="SourceCodePro"/>
                <a:ea typeface="SourceCodePro"/>
              </a:rPr>
              <a:t>&gt;</a:t>
            </a:r>
            <a:r>
              <a:rPr lang="en-US" sz="1050" b="0" u="none" strike="noStrike">
                <a:solidFill>
                  <a:srgbClr val="FF9800"/>
                </a:solidFill>
                <a:effectLst/>
                <a:uFillTx/>
                <a:latin typeface="SourceCodePro"/>
                <a:ea typeface="SourceCodePro"/>
              </a:rPr>
              <a:t>b</a:t>
            </a:r>
            <a:r>
              <a:rPr lang="en-US" sz="1050" b="0" u="none" strike="noStrike">
                <a:solidFill>
                  <a:srgbClr val="FFFFFF"/>
                </a:solidFill>
                <a:effectLst/>
                <a:uFillTx/>
                <a:latin typeface="SourceCodePro"/>
                <a:ea typeface="SourceCodePro"/>
              </a:rPr>
              <a:t>)</a:t>
            </a:r>
            <a:r>
              <a:rPr lang="en-US" sz="1050" b="0" u="none" strike="noStrike">
                <a:solidFill>
                  <a:srgbClr val="7986CB"/>
                </a:solidFill>
                <a:effectLst/>
                <a:uFillTx/>
                <a:latin typeface="SourceCodePro"/>
                <a:ea typeface="SourceCodePro"/>
              </a:rPr>
              <a:t># True</a:t>
            </a:r>
            <a:endParaRPr lang="en-US" sz="1050" b="0" u="none" strike="noStrike">
              <a:solidFill>
                <a:srgbClr val="000000"/>
              </a:solidFill>
              <a:effectLst/>
              <a:uFillTx/>
              <a:latin typeface="Times New Roman" panose="02020603050405020304"/>
            </a:endParaRPr>
          </a:p>
        </p:txBody>
      </p:sp>
      <p:pic>
        <p:nvPicPr>
          <p:cNvPr id="1418" name="图片 1417"/>
          <p:cNvPicPr/>
          <p:nvPr/>
        </p:nvPicPr>
        <p:blipFill>
          <a:blip r:embed="rId22"/>
          <a:stretch>
            <a:fillRect/>
          </a:stretch>
        </p:blipFill>
        <p:spPr>
          <a:xfrm>
            <a:off x="568080" y="5464459"/>
            <a:ext cx="267120" cy="200160"/>
          </a:xfrm>
          <a:prstGeom prst="rect">
            <a:avLst/>
          </a:prstGeom>
          <a:noFill/>
          <a:ln w="0">
            <a:noFill/>
          </a:ln>
        </p:spPr>
      </p:pic>
      <p:sp>
        <p:nvSpPr>
          <p:cNvPr id="1419" name="文本框 1418"/>
          <p:cNvSpPr txBox="1"/>
          <p:nvPr/>
        </p:nvSpPr>
        <p:spPr>
          <a:xfrm>
            <a:off x="969480" y="5323373"/>
            <a:ext cx="1779480" cy="157320"/>
          </a:xfrm>
          <a:prstGeom prst="rect">
            <a:avLst/>
          </a:prstGeom>
          <a:noFill/>
          <a:ln w="0">
            <a:noFill/>
          </a:ln>
        </p:spPr>
        <p:txBody>
          <a:bodyPr wrap="none" lIns="0" tIns="0" rIns="0" bIns="0" anchor="t">
            <a:spAutoFit/>
          </a:bodyPr>
          <a:lstStyle/>
          <a:p>
            <a:r>
              <a:rPr lang="en-US" sz="1050" b="0" u="none" strike="noStrike">
                <a:solidFill>
                  <a:srgbClr val="FF9800"/>
                </a:solidFill>
                <a:effectLst/>
                <a:uFillTx/>
                <a:latin typeface="SourceCodePro"/>
                <a:ea typeface="SourceCodePro"/>
              </a:rPr>
              <a:t>print</a:t>
            </a:r>
            <a:r>
              <a:rPr lang="en-US" sz="1050" b="0" u="none" strike="noStrike">
                <a:solidFill>
                  <a:srgbClr val="FFFFFF"/>
                </a:solidFill>
                <a:effectLst/>
                <a:uFillTx/>
                <a:latin typeface="SourceCodePro"/>
                <a:ea typeface="SourceCodePro"/>
              </a:rPr>
              <a:t>(</a:t>
            </a:r>
            <a:r>
              <a:rPr lang="en-US" sz="1050" b="0" u="none" strike="noStrike">
                <a:solidFill>
                  <a:srgbClr val="4CAF50"/>
                </a:solidFill>
                <a:effectLst/>
                <a:uFillTx/>
                <a:latin typeface="SourceCodePro"/>
                <a:ea typeface="SourceCodePro"/>
              </a:rPr>
              <a:t>"a &lt; b:"</a:t>
            </a:r>
            <a:r>
              <a:rPr lang="en-US" sz="1050" b="0" u="none" strike="noStrike">
                <a:solidFill>
                  <a:srgbClr val="FFFFFF"/>
                </a:solidFill>
                <a:effectLst/>
                <a:uFillTx/>
                <a:latin typeface="SourceCodePro"/>
                <a:ea typeface="SourceCodePro"/>
              </a:rPr>
              <a:t>,</a:t>
            </a:r>
            <a:r>
              <a:rPr lang="en-US" sz="1050" b="0" u="none" strike="noStrike">
                <a:solidFill>
                  <a:srgbClr val="FF9800"/>
                </a:solidFill>
                <a:effectLst/>
                <a:uFillTx/>
                <a:latin typeface="SourceCodePro"/>
                <a:ea typeface="SourceCodePro"/>
              </a:rPr>
              <a:t>a</a:t>
            </a:r>
            <a:r>
              <a:rPr lang="en-US" sz="1050" b="0" u="none" strike="noStrike">
                <a:solidFill>
                  <a:srgbClr val="64B5F6"/>
                </a:solidFill>
                <a:effectLst/>
                <a:uFillTx/>
                <a:latin typeface="SourceCodePro"/>
                <a:ea typeface="SourceCodePro"/>
              </a:rPr>
              <a:t>&lt;</a:t>
            </a:r>
            <a:r>
              <a:rPr lang="en-US" sz="1050" b="0" u="none" strike="noStrike">
                <a:solidFill>
                  <a:srgbClr val="FF9800"/>
                </a:solidFill>
                <a:effectLst/>
                <a:uFillTx/>
                <a:latin typeface="SourceCodePro"/>
                <a:ea typeface="SourceCodePro"/>
              </a:rPr>
              <a:t>b</a:t>
            </a:r>
            <a:r>
              <a:rPr lang="en-US" sz="1050" b="0" u="none" strike="noStrike">
                <a:solidFill>
                  <a:srgbClr val="FFFFFF"/>
                </a:solidFill>
                <a:effectLst/>
                <a:uFillTx/>
                <a:latin typeface="SourceCodePro"/>
                <a:ea typeface="SourceCodePro"/>
              </a:rPr>
              <a:t>)</a:t>
            </a:r>
            <a:r>
              <a:rPr lang="en-US" sz="1050" b="0" u="none" strike="noStrike">
                <a:solidFill>
                  <a:srgbClr val="7986CB"/>
                </a:solidFill>
                <a:effectLst/>
                <a:uFillTx/>
                <a:latin typeface="SourceCodePro"/>
                <a:ea typeface="SourceCodePro"/>
              </a:rPr>
              <a:t># False</a:t>
            </a:r>
            <a:endParaRPr lang="en-US" sz="1050" b="0" u="none" strike="noStrike">
              <a:solidFill>
                <a:srgbClr val="000000"/>
              </a:solidFill>
              <a:effectLst/>
              <a:uFillTx/>
              <a:latin typeface="Times New Roman" panose="02020603050405020304"/>
            </a:endParaRPr>
          </a:p>
        </p:txBody>
      </p:sp>
      <p:pic>
        <p:nvPicPr>
          <p:cNvPr id="1420" name="图片 1419"/>
          <p:cNvPicPr/>
          <p:nvPr/>
        </p:nvPicPr>
        <p:blipFill>
          <a:blip r:embed="rId23"/>
          <a:stretch>
            <a:fillRect/>
          </a:stretch>
        </p:blipFill>
        <p:spPr>
          <a:xfrm>
            <a:off x="568080" y="5640498"/>
            <a:ext cx="267120" cy="200160"/>
          </a:xfrm>
          <a:prstGeom prst="rect">
            <a:avLst/>
          </a:prstGeom>
          <a:noFill/>
          <a:ln w="0">
            <a:noFill/>
          </a:ln>
        </p:spPr>
      </p:pic>
      <p:sp>
        <p:nvSpPr>
          <p:cNvPr id="1421" name="文本框 1420"/>
          <p:cNvSpPr txBox="1"/>
          <p:nvPr/>
        </p:nvSpPr>
        <p:spPr>
          <a:xfrm>
            <a:off x="969480" y="5491099"/>
            <a:ext cx="1959840" cy="157320"/>
          </a:xfrm>
          <a:prstGeom prst="rect">
            <a:avLst/>
          </a:prstGeom>
          <a:noFill/>
          <a:ln w="0">
            <a:noFill/>
          </a:ln>
        </p:spPr>
        <p:txBody>
          <a:bodyPr wrap="none" lIns="0" tIns="0" rIns="0" bIns="0" anchor="t">
            <a:spAutoFit/>
          </a:bodyPr>
          <a:lstStyle/>
          <a:p>
            <a:r>
              <a:rPr lang="en-US" sz="1050" b="0" u="none" strike="noStrike">
                <a:solidFill>
                  <a:srgbClr val="FF9800"/>
                </a:solidFill>
                <a:effectLst/>
                <a:uFillTx/>
                <a:latin typeface="SourceCodePro"/>
                <a:ea typeface="SourceCodePro"/>
              </a:rPr>
              <a:t>print</a:t>
            </a:r>
            <a:r>
              <a:rPr lang="en-US" sz="1050" b="0" u="none" strike="noStrike">
                <a:solidFill>
                  <a:srgbClr val="FFFFFF"/>
                </a:solidFill>
                <a:effectLst/>
                <a:uFillTx/>
                <a:latin typeface="SourceCodePro"/>
                <a:ea typeface="SourceCodePro"/>
              </a:rPr>
              <a:t>(</a:t>
            </a:r>
            <a:r>
              <a:rPr lang="en-US" sz="1050" b="0" u="none" strike="noStrike">
                <a:solidFill>
                  <a:srgbClr val="4CAF50"/>
                </a:solidFill>
                <a:effectLst/>
                <a:uFillTx/>
                <a:latin typeface="SourceCodePro"/>
                <a:ea typeface="SourceCodePro"/>
              </a:rPr>
              <a:t>"a &gt;= b:"</a:t>
            </a:r>
            <a:r>
              <a:rPr lang="en-US" sz="1050" b="0" u="none" strike="noStrike">
                <a:solidFill>
                  <a:srgbClr val="FFFFFF"/>
                </a:solidFill>
                <a:effectLst/>
                <a:uFillTx/>
                <a:latin typeface="SourceCodePro"/>
                <a:ea typeface="SourceCodePro"/>
              </a:rPr>
              <a:t>,</a:t>
            </a:r>
            <a:r>
              <a:rPr lang="en-US" sz="1050" b="0" u="none" strike="noStrike">
                <a:solidFill>
                  <a:srgbClr val="FF9800"/>
                </a:solidFill>
                <a:effectLst/>
                <a:uFillTx/>
                <a:latin typeface="SourceCodePro"/>
                <a:ea typeface="SourceCodePro"/>
              </a:rPr>
              <a:t>a</a:t>
            </a:r>
            <a:r>
              <a:rPr lang="en-US" sz="1050" b="0" u="none" strike="noStrike">
                <a:solidFill>
                  <a:srgbClr val="64B5F6"/>
                </a:solidFill>
                <a:effectLst/>
                <a:uFillTx/>
                <a:latin typeface="SourceCodePro"/>
                <a:ea typeface="SourceCodePro"/>
              </a:rPr>
              <a:t>&gt;=</a:t>
            </a:r>
            <a:r>
              <a:rPr lang="en-US" sz="1050" b="0" u="none" strike="noStrike">
                <a:solidFill>
                  <a:srgbClr val="FF9800"/>
                </a:solidFill>
                <a:effectLst/>
                <a:uFillTx/>
                <a:latin typeface="SourceCodePro"/>
                <a:ea typeface="SourceCodePro"/>
              </a:rPr>
              <a:t>b</a:t>
            </a:r>
            <a:r>
              <a:rPr lang="en-US" sz="1050" b="0" u="none" strike="noStrike">
                <a:solidFill>
                  <a:srgbClr val="FFFFFF"/>
                </a:solidFill>
                <a:effectLst/>
                <a:uFillTx/>
                <a:latin typeface="SourceCodePro"/>
                <a:ea typeface="SourceCodePro"/>
              </a:rPr>
              <a:t>)</a:t>
            </a:r>
            <a:r>
              <a:rPr lang="en-US" sz="1050" b="0" u="none" strike="noStrike">
                <a:solidFill>
                  <a:srgbClr val="7986CB"/>
                </a:solidFill>
                <a:effectLst/>
                <a:uFillTx/>
                <a:latin typeface="SourceCodePro"/>
                <a:ea typeface="SourceCodePro"/>
              </a:rPr>
              <a:t># True</a:t>
            </a:r>
            <a:endParaRPr lang="en-US" sz="1050" b="0" u="none" strike="noStrike">
              <a:solidFill>
                <a:srgbClr val="000000"/>
              </a:solidFill>
              <a:effectLst/>
              <a:uFillTx/>
              <a:latin typeface="Times New Roman" panose="02020603050405020304"/>
            </a:endParaRPr>
          </a:p>
        </p:txBody>
      </p:sp>
      <p:sp>
        <p:nvSpPr>
          <p:cNvPr id="1422" name="文本框 1421"/>
          <p:cNvSpPr txBox="1"/>
          <p:nvPr/>
        </p:nvSpPr>
        <p:spPr>
          <a:xfrm>
            <a:off x="969480" y="5666778"/>
            <a:ext cx="2004120" cy="157320"/>
          </a:xfrm>
          <a:prstGeom prst="rect">
            <a:avLst/>
          </a:prstGeom>
          <a:noFill/>
          <a:ln w="0">
            <a:noFill/>
          </a:ln>
        </p:spPr>
        <p:txBody>
          <a:bodyPr wrap="none" lIns="0" tIns="0" rIns="0" bIns="0" anchor="t">
            <a:spAutoFit/>
          </a:bodyPr>
          <a:lstStyle/>
          <a:p>
            <a:r>
              <a:rPr lang="en-US" sz="1050" b="0" u="none" strike="noStrike">
                <a:solidFill>
                  <a:srgbClr val="FF9800"/>
                </a:solidFill>
                <a:effectLst/>
                <a:uFillTx/>
                <a:latin typeface="SourceCodePro"/>
                <a:ea typeface="SourceCodePro"/>
              </a:rPr>
              <a:t>print</a:t>
            </a:r>
            <a:r>
              <a:rPr lang="en-US" sz="1050" b="0" u="none" strike="noStrike">
                <a:solidFill>
                  <a:srgbClr val="FFFFFF"/>
                </a:solidFill>
                <a:effectLst/>
                <a:uFillTx/>
                <a:latin typeface="SourceCodePro"/>
                <a:ea typeface="SourceCodePro"/>
              </a:rPr>
              <a:t>(</a:t>
            </a:r>
            <a:r>
              <a:rPr lang="en-US" sz="1050" b="0" u="none" strike="noStrike">
                <a:solidFill>
                  <a:srgbClr val="4CAF50"/>
                </a:solidFill>
                <a:effectLst/>
                <a:uFillTx/>
                <a:latin typeface="SourceCodePro"/>
                <a:ea typeface="SourceCodePro"/>
              </a:rPr>
              <a:t>"a &lt;= b:"</a:t>
            </a:r>
            <a:r>
              <a:rPr lang="en-US" sz="1050" b="0" u="none" strike="noStrike">
                <a:solidFill>
                  <a:srgbClr val="FFFFFF"/>
                </a:solidFill>
                <a:effectLst/>
                <a:uFillTx/>
                <a:latin typeface="SourceCodePro"/>
                <a:ea typeface="SourceCodePro"/>
              </a:rPr>
              <a:t>,</a:t>
            </a:r>
            <a:r>
              <a:rPr lang="en-US" sz="1050" b="0" u="none" strike="noStrike">
                <a:solidFill>
                  <a:srgbClr val="FF9800"/>
                </a:solidFill>
                <a:effectLst/>
                <a:uFillTx/>
                <a:latin typeface="SourceCodePro"/>
                <a:ea typeface="SourceCodePro"/>
              </a:rPr>
              <a:t>a</a:t>
            </a:r>
            <a:r>
              <a:rPr lang="en-US" sz="1050" b="0" u="none" strike="noStrike">
                <a:solidFill>
                  <a:srgbClr val="64B5F6"/>
                </a:solidFill>
                <a:effectLst/>
                <a:uFillTx/>
                <a:latin typeface="SourceCodePro"/>
                <a:ea typeface="SourceCodePro"/>
              </a:rPr>
              <a:t>&lt;=</a:t>
            </a:r>
            <a:r>
              <a:rPr lang="en-US" sz="1050" b="0" u="none" strike="noStrike">
                <a:solidFill>
                  <a:srgbClr val="FF9800"/>
                </a:solidFill>
                <a:effectLst/>
                <a:uFillTx/>
                <a:latin typeface="SourceCodePro"/>
                <a:ea typeface="SourceCodePro"/>
              </a:rPr>
              <a:t>b</a:t>
            </a:r>
            <a:r>
              <a:rPr lang="en-US" sz="1050" b="0" u="none" strike="noStrike">
                <a:solidFill>
                  <a:srgbClr val="FFFFFF"/>
                </a:solidFill>
                <a:effectLst/>
                <a:uFillTx/>
                <a:latin typeface="SourceCodePro"/>
                <a:ea typeface="SourceCodePro"/>
              </a:rPr>
              <a:t>)</a:t>
            </a:r>
            <a:r>
              <a:rPr lang="en-US" sz="1050" b="0" u="none" strike="noStrike">
                <a:solidFill>
                  <a:srgbClr val="7986CB"/>
                </a:solidFill>
                <a:effectLst/>
                <a:uFillTx/>
                <a:latin typeface="SourceCodePro"/>
                <a:ea typeface="SourceCodePro"/>
              </a:rPr>
              <a:t># False</a:t>
            </a:r>
            <a:endParaRPr lang="en-US" sz="1050" b="0" u="none" strike="noStrike">
              <a:solidFill>
                <a:srgbClr val="000000"/>
              </a:solidFill>
              <a:effectLst/>
              <a:uFillTx/>
              <a:latin typeface="Times New Roman" panose="02020603050405020304"/>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4" name="任意多边形: 形状 1423"/>
          <p:cNvSpPr/>
          <p:nvPr/>
        </p:nvSpPr>
        <p:spPr>
          <a:xfrm>
            <a:off x="0" y="0"/>
            <a:ext cx="10696680" cy="601920"/>
          </a:xfrm>
          <a:custGeom>
            <a:avLst/>
            <a:gdLst/>
            <a:ahLst/>
            <a:cxnLst/>
            <a:rect l="0" t="0" r="r" b="b"/>
            <a:pathLst>
              <a:path w="29713" h="1672">
                <a:moveTo>
                  <a:pt x="0" y="0"/>
                </a:moveTo>
                <a:lnTo>
                  <a:pt x="29713" y="0"/>
                </a:lnTo>
                <a:lnTo>
                  <a:pt x="29713" y="1672"/>
                </a:lnTo>
                <a:lnTo>
                  <a:pt x="0" y="1672"/>
                </a:lnTo>
                <a:lnTo>
                  <a:pt x="0" y="0"/>
                </a:ln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425" name="任意多边形: 形状 1424"/>
          <p:cNvSpPr/>
          <p:nvPr/>
        </p:nvSpPr>
        <p:spPr>
          <a:xfrm>
            <a:off x="3175200" y="284040"/>
            <a:ext cx="6594120" cy="33840"/>
          </a:xfrm>
          <a:custGeom>
            <a:avLst/>
            <a:gdLst/>
            <a:ahLst/>
            <a:cxnLst/>
            <a:rect l="0" t="0" r="r" b="b"/>
            <a:pathLst>
              <a:path w="18317" h="94">
                <a:moveTo>
                  <a:pt x="0" y="0"/>
                </a:moveTo>
                <a:lnTo>
                  <a:pt x="18317" y="0"/>
                </a:lnTo>
                <a:lnTo>
                  <a:pt x="18317" y="94"/>
                </a:lnTo>
                <a:lnTo>
                  <a:pt x="0" y="94"/>
                </a:lnTo>
                <a:lnTo>
                  <a:pt x="0" y="0"/>
                </a:lnTo>
                <a:close/>
              </a:path>
            </a:pathLst>
          </a:custGeom>
          <a:solidFill>
            <a:srgbClr val="F59E0B"/>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26" name="文本框 1425"/>
          <p:cNvSpPr txBox="1"/>
          <p:nvPr/>
        </p:nvSpPr>
        <p:spPr>
          <a:xfrm>
            <a:off x="334440" y="111240"/>
            <a:ext cx="2702880" cy="378360"/>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WenQuanYiZenHei"/>
                <a:ea typeface="WenQuanYiZenHei"/>
              </a:rPr>
              <a:t>赋值运算符与表达式</a:t>
            </a:r>
            <a:endParaRPr lang="en-US" sz="2370" b="0" u="none" strike="noStrike">
              <a:solidFill>
                <a:srgbClr val="000000"/>
              </a:solidFill>
              <a:effectLst/>
              <a:uFillTx/>
              <a:latin typeface="Times New Roman" panose="02020603050405020304"/>
            </a:endParaRPr>
          </a:p>
        </p:txBody>
      </p:sp>
      <p:pic>
        <p:nvPicPr>
          <p:cNvPr id="1427" name="图片 1426"/>
          <p:cNvPicPr/>
          <p:nvPr/>
        </p:nvPicPr>
        <p:blipFill>
          <a:blip r:embed="rId1"/>
          <a:stretch>
            <a:fillRect/>
          </a:stretch>
        </p:blipFill>
        <p:spPr>
          <a:xfrm>
            <a:off x="334440" y="636971"/>
            <a:ext cx="183600" cy="200160"/>
          </a:xfrm>
          <a:prstGeom prst="rect">
            <a:avLst/>
          </a:prstGeom>
          <a:noFill/>
          <a:ln w="0">
            <a:noFill/>
          </a:ln>
        </p:spPr>
      </p:pic>
      <p:sp>
        <p:nvSpPr>
          <p:cNvPr id="1429" name="文本框 1428"/>
          <p:cNvSpPr txBox="1"/>
          <p:nvPr/>
        </p:nvSpPr>
        <p:spPr>
          <a:xfrm>
            <a:off x="618480" y="610691"/>
            <a:ext cx="1409040" cy="253440"/>
          </a:xfrm>
          <a:prstGeom prst="rect">
            <a:avLst/>
          </a:prstGeom>
          <a:noFill/>
          <a:ln w="0">
            <a:noFill/>
          </a:ln>
        </p:spPr>
        <p:txBody>
          <a:bodyPr wrap="none" lIns="0" tIns="0" rIns="0" bIns="0" anchor="t">
            <a:spAutoFit/>
          </a:bodyPr>
          <a:lstStyle/>
          <a:p>
            <a:r>
              <a:rPr lang="zh-CN" sz="1580" b="0" u="none" strike="noStrike">
                <a:solidFill>
                  <a:srgbClr val="BFDBFE"/>
                </a:solidFill>
                <a:effectLst/>
                <a:uFillTx/>
                <a:latin typeface="WenQuanYiZenHei"/>
                <a:ea typeface="WenQuanYiZenHei"/>
              </a:rPr>
              <a:t>基本赋值运算符</a:t>
            </a:r>
            <a:endParaRPr lang="en-US" sz="1580" b="0" u="none" strike="noStrike">
              <a:solidFill>
                <a:srgbClr val="000000"/>
              </a:solidFill>
              <a:effectLst/>
              <a:uFillTx/>
              <a:latin typeface="Times New Roman" panose="02020603050405020304"/>
            </a:endParaRPr>
          </a:p>
        </p:txBody>
      </p:sp>
      <p:sp>
        <p:nvSpPr>
          <p:cNvPr id="1430" name="文本框 1429"/>
          <p:cNvSpPr txBox="1"/>
          <p:nvPr/>
        </p:nvSpPr>
        <p:spPr>
          <a:xfrm>
            <a:off x="334440" y="1026131"/>
            <a:ext cx="134172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基本赋值运算符是等号</a:t>
            </a:r>
            <a:endParaRPr lang="en-US" sz="1050" b="0" u="none" strike="noStrike">
              <a:solidFill>
                <a:srgbClr val="000000"/>
              </a:solidFill>
              <a:effectLst/>
              <a:uFillTx/>
              <a:latin typeface="Times New Roman" panose="02020603050405020304"/>
            </a:endParaRPr>
          </a:p>
        </p:txBody>
      </p:sp>
      <p:sp>
        <p:nvSpPr>
          <p:cNvPr id="1431" name="文本框 1430"/>
          <p:cNvSpPr txBox="1"/>
          <p:nvPr/>
        </p:nvSpPr>
        <p:spPr>
          <a:xfrm>
            <a:off x="1671480" y="1030811"/>
            <a:ext cx="2790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 </a:t>
            </a:r>
            <a:r>
              <a:rPr lang="en-US" sz="1050" b="0" u="none" strike="noStrike">
                <a:solidFill>
                  <a:srgbClr val="FBBF24"/>
                </a:solidFill>
                <a:effectLst/>
                <a:uFillTx/>
                <a:latin typeface="SourceCodePro"/>
                <a:ea typeface="SourceCodePro"/>
              </a:rPr>
              <a:t>"="</a:t>
            </a:r>
            <a:endParaRPr lang="en-US" sz="1050" b="0" u="none" strike="noStrike">
              <a:solidFill>
                <a:srgbClr val="000000"/>
              </a:solidFill>
              <a:effectLst/>
              <a:uFillTx/>
              <a:latin typeface="Times New Roman" panose="02020603050405020304"/>
            </a:endParaRPr>
          </a:p>
        </p:txBody>
      </p:sp>
      <p:sp>
        <p:nvSpPr>
          <p:cNvPr id="1432" name="文本框 1431"/>
          <p:cNvSpPr txBox="1"/>
          <p:nvPr/>
        </p:nvSpPr>
        <p:spPr>
          <a:xfrm>
            <a:off x="1955520" y="1026131"/>
            <a:ext cx="26892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，由</a:t>
            </a:r>
            <a:endParaRPr lang="en-US" sz="1050" b="0" u="none" strike="noStrike">
              <a:solidFill>
                <a:srgbClr val="000000"/>
              </a:solidFill>
              <a:effectLst/>
              <a:uFillTx/>
              <a:latin typeface="Times New Roman" panose="02020603050405020304"/>
            </a:endParaRPr>
          </a:p>
        </p:txBody>
      </p:sp>
      <p:sp>
        <p:nvSpPr>
          <p:cNvPr id="1433" name="文本框 1432"/>
          <p:cNvSpPr txBox="1"/>
          <p:nvPr/>
        </p:nvSpPr>
        <p:spPr>
          <a:xfrm>
            <a:off x="2223000" y="1030811"/>
            <a:ext cx="23652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a:t>
            </a:r>
            <a:endParaRPr lang="en-US" sz="1050" b="0" u="none" strike="noStrike">
              <a:solidFill>
                <a:srgbClr val="000000"/>
              </a:solidFill>
              <a:effectLst/>
              <a:uFillTx/>
              <a:latin typeface="Times New Roman" panose="02020603050405020304"/>
            </a:endParaRPr>
          </a:p>
        </p:txBody>
      </p:sp>
      <p:sp>
        <p:nvSpPr>
          <p:cNvPr id="1434" name="文本框 1433"/>
          <p:cNvSpPr txBox="1"/>
          <p:nvPr/>
        </p:nvSpPr>
        <p:spPr>
          <a:xfrm>
            <a:off x="2381760" y="1026131"/>
            <a:ext cx="17442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连接的式子称为赋值表达式。</a:t>
            </a:r>
            <a:endParaRPr lang="en-US" sz="1050" b="0" u="none" strike="noStrike">
              <a:solidFill>
                <a:srgbClr val="000000"/>
              </a:solidFill>
              <a:effectLst/>
              <a:uFillTx/>
              <a:latin typeface="Times New Roman" panose="02020603050405020304"/>
            </a:endParaRPr>
          </a:p>
        </p:txBody>
      </p:sp>
      <p:sp>
        <p:nvSpPr>
          <p:cNvPr id="1435" name="文本框 1434"/>
          <p:cNvSpPr txBox="1"/>
          <p:nvPr/>
        </p:nvSpPr>
        <p:spPr>
          <a:xfrm>
            <a:off x="334440" y="1331771"/>
            <a:ext cx="4654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Python</a:t>
            </a:r>
            <a:endParaRPr lang="en-US" sz="1050" b="0" u="none" strike="noStrike">
              <a:solidFill>
                <a:srgbClr val="000000"/>
              </a:solidFill>
              <a:effectLst/>
              <a:uFillTx/>
              <a:latin typeface="Times New Roman" panose="02020603050405020304"/>
            </a:endParaRPr>
          </a:p>
        </p:txBody>
      </p:sp>
      <p:sp>
        <p:nvSpPr>
          <p:cNvPr id="1436" name="文本框 1435"/>
          <p:cNvSpPr txBox="1"/>
          <p:nvPr/>
        </p:nvSpPr>
        <p:spPr>
          <a:xfrm>
            <a:off x="752040" y="1327091"/>
            <a:ext cx="26892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使用</a:t>
            </a:r>
            <a:endParaRPr lang="en-US" sz="1050" b="0" u="none" strike="noStrike">
              <a:solidFill>
                <a:srgbClr val="000000"/>
              </a:solidFill>
              <a:effectLst/>
              <a:uFillTx/>
              <a:latin typeface="Times New Roman" panose="02020603050405020304"/>
            </a:endParaRPr>
          </a:p>
        </p:txBody>
      </p:sp>
      <p:sp>
        <p:nvSpPr>
          <p:cNvPr id="1437" name="文本框 1436"/>
          <p:cNvSpPr txBox="1"/>
          <p:nvPr/>
        </p:nvSpPr>
        <p:spPr>
          <a:xfrm>
            <a:off x="1019520" y="1331771"/>
            <a:ext cx="23652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a:t>
            </a:r>
            <a:endParaRPr lang="en-US" sz="1050" b="0" u="none" strike="noStrike">
              <a:solidFill>
                <a:srgbClr val="000000"/>
              </a:solidFill>
              <a:effectLst/>
              <a:uFillTx/>
              <a:latin typeface="Times New Roman" panose="02020603050405020304"/>
            </a:endParaRPr>
          </a:p>
        </p:txBody>
      </p:sp>
      <p:sp>
        <p:nvSpPr>
          <p:cNvPr id="1438" name="文本框 1437"/>
          <p:cNvSpPr txBox="1"/>
          <p:nvPr/>
        </p:nvSpPr>
        <p:spPr>
          <a:xfrm>
            <a:off x="1178280" y="1327091"/>
            <a:ext cx="80532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给变量赋值，</a:t>
            </a:r>
            <a:endParaRPr lang="en-US" sz="1050" b="0" u="none" strike="noStrike">
              <a:solidFill>
                <a:srgbClr val="000000"/>
              </a:solidFill>
              <a:effectLst/>
              <a:uFillTx/>
              <a:latin typeface="Times New Roman" panose="02020603050405020304"/>
            </a:endParaRPr>
          </a:p>
        </p:txBody>
      </p:sp>
      <p:sp>
        <p:nvSpPr>
          <p:cNvPr id="1439" name="文本框 1438"/>
          <p:cNvSpPr txBox="1"/>
          <p:nvPr/>
        </p:nvSpPr>
        <p:spPr>
          <a:xfrm>
            <a:off x="1980360" y="1331771"/>
            <a:ext cx="23652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a:t>
            </a:r>
            <a:endParaRPr lang="en-US" sz="1050" b="0" u="none" strike="noStrike">
              <a:solidFill>
                <a:srgbClr val="000000"/>
              </a:solidFill>
              <a:effectLst/>
              <a:uFillTx/>
              <a:latin typeface="Times New Roman" panose="02020603050405020304"/>
            </a:endParaRPr>
          </a:p>
        </p:txBody>
      </p:sp>
      <p:sp>
        <p:nvSpPr>
          <p:cNvPr id="1440" name="文本框 1439"/>
          <p:cNvSpPr txBox="1"/>
          <p:nvPr/>
        </p:nvSpPr>
        <p:spPr>
          <a:xfrm>
            <a:off x="2139480" y="1327091"/>
            <a:ext cx="9396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左边是变量名，</a:t>
            </a:r>
            <a:endParaRPr lang="en-US" sz="1050" b="0" u="none" strike="noStrike">
              <a:solidFill>
                <a:srgbClr val="000000"/>
              </a:solidFill>
              <a:effectLst/>
              <a:uFillTx/>
              <a:latin typeface="Times New Roman" panose="02020603050405020304"/>
            </a:endParaRPr>
          </a:p>
        </p:txBody>
      </p:sp>
      <p:sp>
        <p:nvSpPr>
          <p:cNvPr id="1441" name="文本框 1440"/>
          <p:cNvSpPr txBox="1"/>
          <p:nvPr/>
        </p:nvSpPr>
        <p:spPr>
          <a:xfrm>
            <a:off x="3075120" y="1331771"/>
            <a:ext cx="23652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a:t>
            </a:r>
            <a:endParaRPr lang="en-US" sz="1050" b="0" u="none" strike="noStrike">
              <a:solidFill>
                <a:srgbClr val="000000"/>
              </a:solidFill>
              <a:effectLst/>
              <a:uFillTx/>
              <a:latin typeface="Times New Roman" panose="02020603050405020304"/>
            </a:endParaRPr>
          </a:p>
        </p:txBody>
      </p:sp>
      <p:sp>
        <p:nvSpPr>
          <p:cNvPr id="1442" name="文本框 1441"/>
          <p:cNvSpPr txBox="1"/>
          <p:nvPr/>
        </p:nvSpPr>
        <p:spPr>
          <a:xfrm>
            <a:off x="3233880" y="1327091"/>
            <a:ext cx="160992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右边是存储在变量中的值。</a:t>
            </a:r>
            <a:endParaRPr lang="en-US" sz="1050" b="0" u="none" strike="noStrike">
              <a:solidFill>
                <a:srgbClr val="000000"/>
              </a:solidFill>
              <a:effectLst/>
              <a:uFillTx/>
              <a:latin typeface="Times New Roman" panose="02020603050405020304"/>
            </a:endParaRPr>
          </a:p>
        </p:txBody>
      </p:sp>
      <p:sp>
        <p:nvSpPr>
          <p:cNvPr id="1443" name="文本框 1442"/>
          <p:cNvSpPr txBox="1"/>
          <p:nvPr/>
        </p:nvSpPr>
        <p:spPr>
          <a:xfrm>
            <a:off x="5482080" y="1022531"/>
            <a:ext cx="4654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Python</a:t>
            </a:r>
            <a:endParaRPr lang="en-US" sz="1050" b="0" u="none" strike="noStrike">
              <a:solidFill>
                <a:srgbClr val="000000"/>
              </a:solidFill>
              <a:effectLst/>
              <a:uFillTx/>
              <a:latin typeface="Times New Roman" panose="02020603050405020304"/>
            </a:endParaRPr>
          </a:p>
        </p:txBody>
      </p:sp>
      <p:pic>
        <p:nvPicPr>
          <p:cNvPr id="1444" name="图片 1443"/>
          <p:cNvPicPr/>
          <p:nvPr/>
        </p:nvPicPr>
        <p:blipFill>
          <a:blip r:embed="rId2"/>
          <a:stretch>
            <a:fillRect/>
          </a:stretch>
        </p:blipFill>
        <p:spPr>
          <a:xfrm>
            <a:off x="334440" y="2594321"/>
            <a:ext cx="174960" cy="200160"/>
          </a:xfrm>
          <a:prstGeom prst="rect">
            <a:avLst/>
          </a:prstGeom>
          <a:noFill/>
          <a:ln w="0">
            <a:noFill/>
          </a:ln>
        </p:spPr>
      </p:pic>
      <p:sp>
        <p:nvSpPr>
          <p:cNvPr id="1445" name="文本框 1444"/>
          <p:cNvSpPr txBox="1"/>
          <p:nvPr/>
        </p:nvSpPr>
        <p:spPr>
          <a:xfrm>
            <a:off x="5899680" y="1017851"/>
            <a:ext cx="20124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允许开发者同时为多个变量赋值：</a:t>
            </a:r>
            <a:endParaRPr lang="en-US" sz="1050" b="0" u="none" strike="noStrike">
              <a:solidFill>
                <a:srgbClr val="000000"/>
              </a:solidFill>
              <a:effectLst/>
              <a:uFillTx/>
              <a:latin typeface="Times New Roman" panose="02020603050405020304"/>
            </a:endParaRPr>
          </a:p>
        </p:txBody>
      </p:sp>
      <p:sp>
        <p:nvSpPr>
          <p:cNvPr id="1446" name="文本框 1445"/>
          <p:cNvSpPr txBox="1"/>
          <p:nvPr/>
        </p:nvSpPr>
        <p:spPr>
          <a:xfrm>
            <a:off x="610200" y="2568041"/>
            <a:ext cx="1409040" cy="253440"/>
          </a:xfrm>
          <a:prstGeom prst="rect">
            <a:avLst/>
          </a:prstGeom>
          <a:noFill/>
          <a:ln w="0">
            <a:noFill/>
          </a:ln>
        </p:spPr>
        <p:txBody>
          <a:bodyPr wrap="none" lIns="0" tIns="0" rIns="0" bIns="0" anchor="t">
            <a:spAutoFit/>
          </a:bodyPr>
          <a:lstStyle/>
          <a:p>
            <a:r>
              <a:rPr lang="zh-CN" sz="1580" b="0" u="none" strike="noStrike">
                <a:solidFill>
                  <a:srgbClr val="BFDBFE"/>
                </a:solidFill>
                <a:effectLst/>
                <a:uFillTx/>
                <a:latin typeface="WenQuanYiZenHei"/>
                <a:ea typeface="WenQuanYiZenHei"/>
              </a:rPr>
              <a:t>复合赋值运算符</a:t>
            </a:r>
            <a:endParaRPr lang="en-US" sz="1580" b="0" u="none" strike="noStrike">
              <a:solidFill>
                <a:srgbClr val="000000"/>
              </a:solidFill>
              <a:effectLst/>
              <a:uFillTx/>
              <a:latin typeface="Times New Roman" panose="02020603050405020304"/>
            </a:endParaRPr>
          </a:p>
        </p:txBody>
      </p:sp>
      <p:sp>
        <p:nvSpPr>
          <p:cNvPr id="1447" name="文本框 1446"/>
          <p:cNvSpPr txBox="1"/>
          <p:nvPr/>
        </p:nvSpPr>
        <p:spPr>
          <a:xfrm>
            <a:off x="334440" y="2858819"/>
            <a:ext cx="643824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复合赋值运算符是对赋值运算符左、右两边的运算对象进行指定的算术运算，再将运算结果赋给左边的变量。</a:t>
            </a:r>
            <a:endParaRPr lang="en-US" sz="1050" b="0" u="none" strike="noStrike">
              <a:solidFill>
                <a:srgbClr val="000000"/>
              </a:solidFill>
              <a:effectLst/>
              <a:uFillTx/>
              <a:latin typeface="Times New Roman" panose="02020603050405020304"/>
            </a:endParaRPr>
          </a:p>
        </p:txBody>
      </p:sp>
      <p:sp>
        <p:nvSpPr>
          <p:cNvPr id="1448" name="文本框 1447"/>
          <p:cNvSpPr txBox="1"/>
          <p:nvPr/>
        </p:nvSpPr>
        <p:spPr>
          <a:xfrm>
            <a:off x="6752160" y="2863499"/>
            <a:ext cx="4654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Python</a:t>
            </a:r>
            <a:endParaRPr lang="en-US" sz="1050" b="0" u="none" strike="noStrike">
              <a:solidFill>
                <a:srgbClr val="000000"/>
              </a:solidFill>
              <a:effectLst/>
              <a:uFillTx/>
              <a:latin typeface="Times New Roman" panose="02020603050405020304"/>
            </a:endParaRPr>
          </a:p>
        </p:txBody>
      </p:sp>
      <p:sp>
        <p:nvSpPr>
          <p:cNvPr id="1449" name="文本框 1448"/>
          <p:cNvSpPr txBox="1"/>
          <p:nvPr/>
        </p:nvSpPr>
        <p:spPr>
          <a:xfrm>
            <a:off x="7170120" y="2858819"/>
            <a:ext cx="26892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共有</a:t>
            </a:r>
            <a:endParaRPr lang="en-US" sz="1050" b="0" u="none" strike="noStrike">
              <a:solidFill>
                <a:srgbClr val="000000"/>
              </a:solidFill>
              <a:effectLst/>
              <a:uFillTx/>
              <a:latin typeface="Times New Roman" panose="02020603050405020304"/>
            </a:endParaRPr>
          </a:p>
        </p:txBody>
      </p:sp>
      <p:sp>
        <p:nvSpPr>
          <p:cNvPr id="1450" name="文本框 1449"/>
          <p:cNvSpPr txBox="1"/>
          <p:nvPr/>
        </p:nvSpPr>
        <p:spPr>
          <a:xfrm>
            <a:off x="7437600" y="2863499"/>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7</a:t>
            </a:r>
            <a:endParaRPr lang="en-US" sz="1050" b="0" u="none" strike="noStrike">
              <a:solidFill>
                <a:srgbClr val="000000"/>
              </a:solidFill>
              <a:effectLst/>
              <a:uFillTx/>
              <a:latin typeface="Times New Roman" panose="02020603050405020304"/>
            </a:endParaRPr>
          </a:p>
        </p:txBody>
      </p:sp>
      <p:sp>
        <p:nvSpPr>
          <p:cNvPr id="1451" name="任意多边形: 形状 1450"/>
          <p:cNvSpPr/>
          <p:nvPr/>
        </p:nvSpPr>
        <p:spPr>
          <a:xfrm>
            <a:off x="350640" y="3096449"/>
            <a:ext cx="3234600" cy="869400"/>
          </a:xfrm>
          <a:custGeom>
            <a:avLst/>
            <a:gdLst/>
            <a:ahLst/>
            <a:cxnLst/>
            <a:rect l="0" t="0" r="r" b="b"/>
            <a:pathLst>
              <a:path w="8985" h="2415">
                <a:moveTo>
                  <a:pt x="0" y="2230"/>
                </a:moveTo>
                <a:lnTo>
                  <a:pt x="0" y="186"/>
                </a:lnTo>
                <a:cubicBezTo>
                  <a:pt x="0" y="174"/>
                  <a:pt x="1" y="162"/>
                  <a:pt x="3" y="150"/>
                </a:cubicBezTo>
                <a:cubicBezTo>
                  <a:pt x="5" y="138"/>
                  <a:pt x="8" y="126"/>
                  <a:pt x="11" y="115"/>
                </a:cubicBezTo>
                <a:cubicBezTo>
                  <a:pt x="15" y="103"/>
                  <a:pt x="19" y="93"/>
                  <a:pt x="24" y="83"/>
                </a:cubicBezTo>
                <a:cubicBezTo>
                  <a:pt x="29" y="73"/>
                  <a:pt x="35" y="63"/>
                  <a:pt x="41" y="55"/>
                </a:cubicBezTo>
                <a:cubicBezTo>
                  <a:pt x="48" y="46"/>
                  <a:pt x="55" y="38"/>
                  <a:pt x="62" y="31"/>
                </a:cubicBezTo>
                <a:cubicBezTo>
                  <a:pt x="70" y="25"/>
                  <a:pt x="78" y="19"/>
                  <a:pt x="86" y="14"/>
                </a:cubicBezTo>
                <a:cubicBezTo>
                  <a:pt x="95" y="10"/>
                  <a:pt x="104" y="6"/>
                  <a:pt x="113" y="4"/>
                </a:cubicBezTo>
                <a:cubicBezTo>
                  <a:pt x="122" y="1"/>
                  <a:pt x="131" y="0"/>
                  <a:pt x="140" y="0"/>
                </a:cubicBezTo>
                <a:lnTo>
                  <a:pt x="8799" y="0"/>
                </a:lnTo>
                <a:cubicBezTo>
                  <a:pt x="8811" y="0"/>
                  <a:pt x="8823" y="1"/>
                  <a:pt x="8835" y="4"/>
                </a:cubicBezTo>
                <a:cubicBezTo>
                  <a:pt x="8847" y="6"/>
                  <a:pt x="8859" y="10"/>
                  <a:pt x="8870" y="14"/>
                </a:cubicBezTo>
                <a:cubicBezTo>
                  <a:pt x="8882" y="19"/>
                  <a:pt x="8892" y="25"/>
                  <a:pt x="8902" y="31"/>
                </a:cubicBezTo>
                <a:cubicBezTo>
                  <a:pt x="8913" y="38"/>
                  <a:pt x="8922" y="46"/>
                  <a:pt x="8931" y="55"/>
                </a:cubicBezTo>
                <a:cubicBezTo>
                  <a:pt x="8939" y="63"/>
                  <a:pt x="8947" y="73"/>
                  <a:pt x="8954" y="83"/>
                </a:cubicBezTo>
                <a:cubicBezTo>
                  <a:pt x="8960" y="93"/>
                  <a:pt x="8966" y="103"/>
                  <a:pt x="8971" y="115"/>
                </a:cubicBezTo>
                <a:cubicBezTo>
                  <a:pt x="8975" y="126"/>
                  <a:pt x="8979" y="138"/>
                  <a:pt x="8981" y="150"/>
                </a:cubicBezTo>
                <a:cubicBezTo>
                  <a:pt x="8984" y="162"/>
                  <a:pt x="8985" y="174"/>
                  <a:pt x="8985" y="186"/>
                </a:cubicBezTo>
                <a:lnTo>
                  <a:pt x="8985" y="2230"/>
                </a:lnTo>
                <a:cubicBezTo>
                  <a:pt x="8985" y="2242"/>
                  <a:pt x="8984" y="2254"/>
                  <a:pt x="8981" y="2266"/>
                </a:cubicBezTo>
                <a:cubicBezTo>
                  <a:pt x="8979" y="2278"/>
                  <a:pt x="8975" y="2289"/>
                  <a:pt x="8971" y="2301"/>
                </a:cubicBezTo>
                <a:cubicBezTo>
                  <a:pt x="8966" y="2312"/>
                  <a:pt x="8960" y="2323"/>
                  <a:pt x="8954" y="2333"/>
                </a:cubicBezTo>
                <a:cubicBezTo>
                  <a:pt x="8947" y="2343"/>
                  <a:pt x="8939" y="2352"/>
                  <a:pt x="8931" y="2361"/>
                </a:cubicBezTo>
                <a:cubicBezTo>
                  <a:pt x="8922" y="2370"/>
                  <a:pt x="8913" y="2377"/>
                  <a:pt x="8902" y="2384"/>
                </a:cubicBezTo>
                <a:cubicBezTo>
                  <a:pt x="8892" y="2391"/>
                  <a:pt x="8882" y="2396"/>
                  <a:pt x="8870" y="2401"/>
                </a:cubicBezTo>
                <a:cubicBezTo>
                  <a:pt x="8859" y="2406"/>
                  <a:pt x="8847" y="2409"/>
                  <a:pt x="8835" y="2412"/>
                </a:cubicBezTo>
                <a:cubicBezTo>
                  <a:pt x="8823" y="2414"/>
                  <a:pt x="8811" y="2415"/>
                  <a:pt x="8799" y="2415"/>
                </a:cubicBezTo>
                <a:lnTo>
                  <a:pt x="140" y="2415"/>
                </a:lnTo>
                <a:cubicBezTo>
                  <a:pt x="131" y="2415"/>
                  <a:pt x="122" y="2414"/>
                  <a:pt x="113" y="2412"/>
                </a:cubicBezTo>
                <a:cubicBezTo>
                  <a:pt x="104" y="2409"/>
                  <a:pt x="95" y="2406"/>
                  <a:pt x="86" y="2401"/>
                </a:cubicBezTo>
                <a:cubicBezTo>
                  <a:pt x="78" y="2396"/>
                  <a:pt x="70" y="2391"/>
                  <a:pt x="62" y="2384"/>
                </a:cubicBezTo>
                <a:cubicBezTo>
                  <a:pt x="55" y="2377"/>
                  <a:pt x="48" y="2370"/>
                  <a:pt x="41" y="2361"/>
                </a:cubicBezTo>
                <a:cubicBezTo>
                  <a:pt x="35" y="2352"/>
                  <a:pt x="29" y="2343"/>
                  <a:pt x="24" y="2333"/>
                </a:cubicBezTo>
                <a:cubicBezTo>
                  <a:pt x="19" y="2323"/>
                  <a:pt x="15" y="2312"/>
                  <a:pt x="11" y="2301"/>
                </a:cubicBezTo>
                <a:cubicBezTo>
                  <a:pt x="8" y="2289"/>
                  <a:pt x="5" y="2278"/>
                  <a:pt x="3" y="2266"/>
                </a:cubicBezTo>
                <a:cubicBezTo>
                  <a:pt x="1" y="2254"/>
                  <a:pt x="0" y="2242"/>
                  <a:pt x="0" y="2230"/>
                </a:cubicBezTo>
                <a:close/>
              </a:path>
            </a:pathLst>
          </a:custGeom>
          <a:solidFill>
            <a:srgbClr val="1976D2">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452" name="任意多边形: 形状 1451"/>
          <p:cNvSpPr/>
          <p:nvPr/>
        </p:nvSpPr>
        <p:spPr>
          <a:xfrm>
            <a:off x="334080" y="3096449"/>
            <a:ext cx="67320" cy="869400"/>
          </a:xfrm>
          <a:custGeom>
            <a:avLst/>
            <a:gdLst/>
            <a:ahLst/>
            <a:cxnLst/>
            <a:rect l="0" t="0" r="r" b="b"/>
            <a:pathLst>
              <a:path w="187" h="2415">
                <a:moveTo>
                  <a:pt x="0" y="0"/>
                </a:moveTo>
                <a:lnTo>
                  <a:pt x="187" y="0"/>
                </a:lnTo>
                <a:lnTo>
                  <a:pt x="187" y="2415"/>
                </a:lnTo>
                <a:lnTo>
                  <a:pt x="0" y="2415"/>
                </a:lnTo>
                <a:lnTo>
                  <a:pt x="0" y="0"/>
                </a:ln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53" name="文本框 1452"/>
          <p:cNvSpPr txBox="1"/>
          <p:nvPr/>
        </p:nvSpPr>
        <p:spPr>
          <a:xfrm>
            <a:off x="7512840" y="2858819"/>
            <a:ext cx="12078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种复合赋值运算符：</a:t>
            </a:r>
            <a:endParaRPr lang="en-US" sz="1050" b="0" u="none" strike="noStrike">
              <a:solidFill>
                <a:srgbClr val="000000"/>
              </a:solidFill>
              <a:effectLst/>
              <a:uFillTx/>
              <a:latin typeface="Times New Roman" panose="02020603050405020304"/>
            </a:endParaRPr>
          </a:p>
        </p:txBody>
      </p:sp>
      <p:sp>
        <p:nvSpPr>
          <p:cNvPr id="1454" name="文本框 1453"/>
          <p:cNvSpPr txBox="1"/>
          <p:nvPr/>
        </p:nvSpPr>
        <p:spPr>
          <a:xfrm>
            <a:off x="468000" y="3217409"/>
            <a:ext cx="281520" cy="195480"/>
          </a:xfrm>
          <a:prstGeom prst="rect">
            <a:avLst/>
          </a:prstGeom>
          <a:noFill/>
          <a:ln w="0">
            <a:noFill/>
          </a:ln>
        </p:spPr>
        <p:txBody>
          <a:bodyPr wrap="none" lIns="0" tIns="0" rIns="0" bIns="0" anchor="t">
            <a:spAutoFit/>
          </a:bodyPr>
          <a:lstStyle/>
          <a:p>
            <a:r>
              <a:rPr lang="en-US" sz="1320" b="0" u="none" strike="noStrike">
                <a:solidFill>
                  <a:srgbClr val="FBBF24"/>
                </a:solidFill>
                <a:effectLst/>
                <a:uFillTx/>
                <a:latin typeface="SourceCodePro"/>
                <a:ea typeface="SourceCodePro"/>
              </a:rPr>
              <a:t>+=</a:t>
            </a:r>
            <a:endParaRPr lang="en-US" sz="1320" b="0" u="none" strike="noStrike">
              <a:solidFill>
                <a:srgbClr val="000000"/>
              </a:solidFill>
              <a:effectLst/>
              <a:uFillTx/>
              <a:latin typeface="Times New Roman" panose="02020603050405020304"/>
            </a:endParaRPr>
          </a:p>
        </p:txBody>
      </p:sp>
      <p:sp>
        <p:nvSpPr>
          <p:cNvPr id="1455" name="任意多边形: 形状 1454"/>
          <p:cNvSpPr/>
          <p:nvPr/>
        </p:nvSpPr>
        <p:spPr>
          <a:xfrm>
            <a:off x="3735360" y="3096449"/>
            <a:ext cx="3242520" cy="869400"/>
          </a:xfrm>
          <a:custGeom>
            <a:avLst/>
            <a:gdLst/>
            <a:ahLst/>
            <a:cxnLst/>
            <a:rect l="0" t="0" r="r" b="b"/>
            <a:pathLst>
              <a:path w="9007" h="2415">
                <a:moveTo>
                  <a:pt x="0" y="2230"/>
                </a:moveTo>
                <a:lnTo>
                  <a:pt x="0" y="186"/>
                </a:lnTo>
                <a:cubicBezTo>
                  <a:pt x="0" y="174"/>
                  <a:pt x="1" y="162"/>
                  <a:pt x="2" y="150"/>
                </a:cubicBezTo>
                <a:cubicBezTo>
                  <a:pt x="4" y="138"/>
                  <a:pt x="7" y="126"/>
                  <a:pt x="10" y="115"/>
                </a:cubicBezTo>
                <a:cubicBezTo>
                  <a:pt x="14" y="103"/>
                  <a:pt x="18" y="93"/>
                  <a:pt x="23" y="83"/>
                </a:cubicBezTo>
                <a:cubicBezTo>
                  <a:pt x="28" y="73"/>
                  <a:pt x="34" y="63"/>
                  <a:pt x="41" y="55"/>
                </a:cubicBezTo>
                <a:cubicBezTo>
                  <a:pt x="47" y="46"/>
                  <a:pt x="54" y="38"/>
                  <a:pt x="62" y="31"/>
                </a:cubicBezTo>
                <a:cubicBezTo>
                  <a:pt x="69" y="25"/>
                  <a:pt x="77" y="19"/>
                  <a:pt x="86" y="14"/>
                </a:cubicBezTo>
                <a:cubicBezTo>
                  <a:pt x="94" y="10"/>
                  <a:pt x="103" y="6"/>
                  <a:pt x="112" y="4"/>
                </a:cubicBezTo>
                <a:cubicBezTo>
                  <a:pt x="121" y="1"/>
                  <a:pt x="130" y="0"/>
                  <a:pt x="139" y="0"/>
                </a:cubicBezTo>
                <a:lnTo>
                  <a:pt x="8822" y="0"/>
                </a:lnTo>
                <a:cubicBezTo>
                  <a:pt x="8834" y="0"/>
                  <a:pt x="8846" y="1"/>
                  <a:pt x="8858" y="4"/>
                </a:cubicBezTo>
                <a:cubicBezTo>
                  <a:pt x="8870" y="6"/>
                  <a:pt x="8881" y="10"/>
                  <a:pt x="8893" y="14"/>
                </a:cubicBezTo>
                <a:cubicBezTo>
                  <a:pt x="8904" y="19"/>
                  <a:pt x="8915" y="25"/>
                  <a:pt x="8925" y="31"/>
                </a:cubicBezTo>
                <a:cubicBezTo>
                  <a:pt x="8935" y="38"/>
                  <a:pt x="8944" y="46"/>
                  <a:pt x="8953" y="55"/>
                </a:cubicBezTo>
                <a:cubicBezTo>
                  <a:pt x="8962" y="63"/>
                  <a:pt x="8969" y="73"/>
                  <a:pt x="8976" y="83"/>
                </a:cubicBezTo>
                <a:cubicBezTo>
                  <a:pt x="8983" y="93"/>
                  <a:pt x="8989" y="103"/>
                  <a:pt x="8993" y="115"/>
                </a:cubicBezTo>
                <a:cubicBezTo>
                  <a:pt x="8998" y="126"/>
                  <a:pt x="9001" y="138"/>
                  <a:pt x="9004" y="150"/>
                </a:cubicBezTo>
                <a:cubicBezTo>
                  <a:pt x="9006" y="162"/>
                  <a:pt x="9007" y="174"/>
                  <a:pt x="9007" y="186"/>
                </a:cubicBezTo>
                <a:lnTo>
                  <a:pt x="9007" y="2230"/>
                </a:lnTo>
                <a:cubicBezTo>
                  <a:pt x="9007" y="2242"/>
                  <a:pt x="9006" y="2254"/>
                  <a:pt x="9004" y="2266"/>
                </a:cubicBezTo>
                <a:cubicBezTo>
                  <a:pt x="9001" y="2278"/>
                  <a:pt x="8998" y="2289"/>
                  <a:pt x="8993" y="2301"/>
                </a:cubicBezTo>
                <a:cubicBezTo>
                  <a:pt x="8989" y="2312"/>
                  <a:pt x="8983" y="2323"/>
                  <a:pt x="8976" y="2333"/>
                </a:cubicBezTo>
                <a:cubicBezTo>
                  <a:pt x="8969" y="2343"/>
                  <a:pt x="8962" y="2352"/>
                  <a:pt x="8953" y="2361"/>
                </a:cubicBezTo>
                <a:cubicBezTo>
                  <a:pt x="8944" y="2370"/>
                  <a:pt x="8935" y="2377"/>
                  <a:pt x="8925" y="2384"/>
                </a:cubicBezTo>
                <a:cubicBezTo>
                  <a:pt x="8915" y="2391"/>
                  <a:pt x="8904" y="2396"/>
                  <a:pt x="8893" y="2401"/>
                </a:cubicBezTo>
                <a:cubicBezTo>
                  <a:pt x="8881" y="2406"/>
                  <a:pt x="8870" y="2409"/>
                  <a:pt x="8858" y="2412"/>
                </a:cubicBezTo>
                <a:cubicBezTo>
                  <a:pt x="8846" y="2414"/>
                  <a:pt x="8834" y="2415"/>
                  <a:pt x="8822" y="2415"/>
                </a:cubicBezTo>
                <a:lnTo>
                  <a:pt x="139" y="2415"/>
                </a:lnTo>
                <a:cubicBezTo>
                  <a:pt x="130" y="2415"/>
                  <a:pt x="121" y="2414"/>
                  <a:pt x="112" y="2412"/>
                </a:cubicBezTo>
                <a:cubicBezTo>
                  <a:pt x="103" y="2409"/>
                  <a:pt x="94" y="2406"/>
                  <a:pt x="86" y="2401"/>
                </a:cubicBezTo>
                <a:cubicBezTo>
                  <a:pt x="77" y="2396"/>
                  <a:pt x="69" y="2391"/>
                  <a:pt x="62" y="2384"/>
                </a:cubicBezTo>
                <a:cubicBezTo>
                  <a:pt x="54" y="2377"/>
                  <a:pt x="47" y="2370"/>
                  <a:pt x="41" y="2361"/>
                </a:cubicBezTo>
                <a:cubicBezTo>
                  <a:pt x="34" y="2352"/>
                  <a:pt x="28" y="2343"/>
                  <a:pt x="23" y="2333"/>
                </a:cubicBezTo>
                <a:cubicBezTo>
                  <a:pt x="18" y="2323"/>
                  <a:pt x="14" y="2312"/>
                  <a:pt x="10" y="2301"/>
                </a:cubicBezTo>
                <a:cubicBezTo>
                  <a:pt x="7" y="2289"/>
                  <a:pt x="4" y="2278"/>
                  <a:pt x="2" y="2266"/>
                </a:cubicBezTo>
                <a:cubicBezTo>
                  <a:pt x="1" y="2254"/>
                  <a:pt x="0" y="2242"/>
                  <a:pt x="0" y="2230"/>
                </a:cubicBezTo>
                <a:close/>
              </a:path>
            </a:pathLst>
          </a:custGeom>
          <a:solidFill>
            <a:srgbClr val="1976D2">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456" name="任意多边形: 形状 1455"/>
          <p:cNvSpPr/>
          <p:nvPr/>
        </p:nvSpPr>
        <p:spPr>
          <a:xfrm>
            <a:off x="3718440" y="3096449"/>
            <a:ext cx="67320" cy="869400"/>
          </a:xfrm>
          <a:custGeom>
            <a:avLst/>
            <a:gdLst/>
            <a:ahLst/>
            <a:cxnLst/>
            <a:rect l="0" t="0" r="r" b="b"/>
            <a:pathLst>
              <a:path w="187" h="2415">
                <a:moveTo>
                  <a:pt x="0" y="0"/>
                </a:moveTo>
                <a:lnTo>
                  <a:pt x="187" y="0"/>
                </a:lnTo>
                <a:lnTo>
                  <a:pt x="187" y="2415"/>
                </a:lnTo>
                <a:lnTo>
                  <a:pt x="0" y="2415"/>
                </a:lnTo>
                <a:lnTo>
                  <a:pt x="0" y="0"/>
                </a:ln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57" name="文本框 1456"/>
          <p:cNvSpPr txBox="1"/>
          <p:nvPr/>
        </p:nvSpPr>
        <p:spPr>
          <a:xfrm>
            <a:off x="735480" y="3242969"/>
            <a:ext cx="47016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加法赋值</a:t>
            </a:r>
            <a:endParaRPr lang="en-US" sz="920" b="0" u="none" strike="noStrike">
              <a:solidFill>
                <a:srgbClr val="000000"/>
              </a:solidFill>
              <a:effectLst/>
              <a:uFillTx/>
              <a:latin typeface="Times New Roman" panose="02020603050405020304"/>
            </a:endParaRPr>
          </a:p>
        </p:txBody>
      </p:sp>
      <p:sp>
        <p:nvSpPr>
          <p:cNvPr id="1458" name="文本框 1457"/>
          <p:cNvSpPr txBox="1"/>
          <p:nvPr/>
        </p:nvSpPr>
        <p:spPr>
          <a:xfrm>
            <a:off x="3855240" y="3217409"/>
            <a:ext cx="201600" cy="195480"/>
          </a:xfrm>
          <a:prstGeom prst="rect">
            <a:avLst/>
          </a:prstGeom>
          <a:noFill/>
          <a:ln w="0">
            <a:noFill/>
          </a:ln>
        </p:spPr>
        <p:txBody>
          <a:bodyPr wrap="none" lIns="0" tIns="0" rIns="0" bIns="0" anchor="t">
            <a:spAutoFit/>
          </a:bodyPr>
          <a:lstStyle/>
          <a:p>
            <a:r>
              <a:rPr lang="en-US" sz="1320" b="0" u="none" strike="noStrike">
                <a:solidFill>
                  <a:srgbClr val="FBBF24"/>
                </a:solidFill>
                <a:effectLst/>
                <a:uFillTx/>
                <a:latin typeface="SourceCodePro"/>
                <a:ea typeface="SourceCodePro"/>
              </a:rPr>
              <a:t>-=</a:t>
            </a:r>
            <a:endParaRPr lang="en-US" sz="1320" b="0" u="none" strike="noStrike">
              <a:solidFill>
                <a:srgbClr val="000000"/>
              </a:solidFill>
              <a:effectLst/>
              <a:uFillTx/>
              <a:latin typeface="Times New Roman" panose="02020603050405020304"/>
            </a:endParaRPr>
          </a:p>
        </p:txBody>
      </p:sp>
      <p:sp>
        <p:nvSpPr>
          <p:cNvPr id="1459" name="任意多边形: 形状 1458"/>
          <p:cNvSpPr/>
          <p:nvPr/>
        </p:nvSpPr>
        <p:spPr>
          <a:xfrm>
            <a:off x="7128000" y="3096449"/>
            <a:ext cx="3234600" cy="869400"/>
          </a:xfrm>
          <a:custGeom>
            <a:avLst/>
            <a:gdLst/>
            <a:ahLst/>
            <a:cxnLst/>
            <a:rect l="0" t="0" r="r" b="b"/>
            <a:pathLst>
              <a:path w="8985" h="2415">
                <a:moveTo>
                  <a:pt x="0" y="2230"/>
                </a:moveTo>
                <a:lnTo>
                  <a:pt x="0" y="186"/>
                </a:lnTo>
                <a:cubicBezTo>
                  <a:pt x="0" y="174"/>
                  <a:pt x="1" y="162"/>
                  <a:pt x="3" y="150"/>
                </a:cubicBezTo>
                <a:cubicBezTo>
                  <a:pt x="5" y="138"/>
                  <a:pt x="7" y="126"/>
                  <a:pt x="11" y="115"/>
                </a:cubicBezTo>
                <a:cubicBezTo>
                  <a:pt x="14" y="103"/>
                  <a:pt x="19" y="93"/>
                  <a:pt x="24" y="83"/>
                </a:cubicBezTo>
                <a:cubicBezTo>
                  <a:pt x="29" y="73"/>
                  <a:pt x="35" y="63"/>
                  <a:pt x="41" y="55"/>
                </a:cubicBezTo>
                <a:cubicBezTo>
                  <a:pt x="47" y="46"/>
                  <a:pt x="55" y="38"/>
                  <a:pt x="62" y="31"/>
                </a:cubicBezTo>
                <a:cubicBezTo>
                  <a:pt x="70" y="25"/>
                  <a:pt x="78" y="19"/>
                  <a:pt x="86" y="14"/>
                </a:cubicBezTo>
                <a:cubicBezTo>
                  <a:pt x="95" y="10"/>
                  <a:pt x="103" y="6"/>
                  <a:pt x="112" y="4"/>
                </a:cubicBezTo>
                <a:cubicBezTo>
                  <a:pt x="121" y="1"/>
                  <a:pt x="130" y="0"/>
                  <a:pt x="140" y="0"/>
                </a:cubicBezTo>
                <a:lnTo>
                  <a:pt x="8799" y="0"/>
                </a:lnTo>
                <a:cubicBezTo>
                  <a:pt x="8811" y="0"/>
                  <a:pt x="8823" y="1"/>
                  <a:pt x="8835" y="4"/>
                </a:cubicBezTo>
                <a:cubicBezTo>
                  <a:pt x="8847" y="6"/>
                  <a:pt x="8859" y="10"/>
                  <a:pt x="8870" y="14"/>
                </a:cubicBezTo>
                <a:cubicBezTo>
                  <a:pt x="8881" y="19"/>
                  <a:pt x="8892" y="25"/>
                  <a:pt x="8902" y="31"/>
                </a:cubicBezTo>
                <a:cubicBezTo>
                  <a:pt x="8912" y="38"/>
                  <a:pt x="8922" y="46"/>
                  <a:pt x="8930" y="55"/>
                </a:cubicBezTo>
                <a:cubicBezTo>
                  <a:pt x="8939" y="63"/>
                  <a:pt x="8947" y="73"/>
                  <a:pt x="8953" y="83"/>
                </a:cubicBezTo>
                <a:cubicBezTo>
                  <a:pt x="8960" y="93"/>
                  <a:pt x="8966" y="103"/>
                  <a:pt x="8971" y="115"/>
                </a:cubicBezTo>
                <a:cubicBezTo>
                  <a:pt x="8975" y="126"/>
                  <a:pt x="8979" y="138"/>
                  <a:pt x="8981" y="150"/>
                </a:cubicBezTo>
                <a:cubicBezTo>
                  <a:pt x="8983" y="162"/>
                  <a:pt x="8985" y="174"/>
                  <a:pt x="8985" y="186"/>
                </a:cubicBezTo>
                <a:lnTo>
                  <a:pt x="8985" y="2230"/>
                </a:lnTo>
                <a:cubicBezTo>
                  <a:pt x="8985" y="2242"/>
                  <a:pt x="8983" y="2254"/>
                  <a:pt x="8981" y="2266"/>
                </a:cubicBezTo>
                <a:cubicBezTo>
                  <a:pt x="8979" y="2278"/>
                  <a:pt x="8975" y="2289"/>
                  <a:pt x="8971" y="2301"/>
                </a:cubicBezTo>
                <a:cubicBezTo>
                  <a:pt x="8966" y="2312"/>
                  <a:pt x="8960" y="2323"/>
                  <a:pt x="8953" y="2333"/>
                </a:cubicBezTo>
                <a:cubicBezTo>
                  <a:pt x="8947" y="2343"/>
                  <a:pt x="8939" y="2352"/>
                  <a:pt x="8930" y="2361"/>
                </a:cubicBezTo>
                <a:cubicBezTo>
                  <a:pt x="8922" y="2370"/>
                  <a:pt x="8912" y="2377"/>
                  <a:pt x="8902" y="2384"/>
                </a:cubicBezTo>
                <a:cubicBezTo>
                  <a:pt x="8892" y="2391"/>
                  <a:pt x="8881" y="2396"/>
                  <a:pt x="8870" y="2401"/>
                </a:cubicBezTo>
                <a:cubicBezTo>
                  <a:pt x="8859" y="2406"/>
                  <a:pt x="8847" y="2409"/>
                  <a:pt x="8835" y="2412"/>
                </a:cubicBezTo>
                <a:cubicBezTo>
                  <a:pt x="8823" y="2414"/>
                  <a:pt x="8811" y="2415"/>
                  <a:pt x="8799" y="2415"/>
                </a:cubicBezTo>
                <a:lnTo>
                  <a:pt x="140" y="2415"/>
                </a:lnTo>
                <a:cubicBezTo>
                  <a:pt x="130" y="2415"/>
                  <a:pt x="121" y="2414"/>
                  <a:pt x="112" y="2412"/>
                </a:cubicBezTo>
                <a:cubicBezTo>
                  <a:pt x="103" y="2409"/>
                  <a:pt x="95" y="2406"/>
                  <a:pt x="86" y="2401"/>
                </a:cubicBezTo>
                <a:cubicBezTo>
                  <a:pt x="78" y="2396"/>
                  <a:pt x="70" y="2391"/>
                  <a:pt x="62" y="2384"/>
                </a:cubicBezTo>
                <a:cubicBezTo>
                  <a:pt x="55" y="2377"/>
                  <a:pt x="47" y="2370"/>
                  <a:pt x="41" y="2361"/>
                </a:cubicBezTo>
                <a:cubicBezTo>
                  <a:pt x="35" y="2352"/>
                  <a:pt x="29" y="2343"/>
                  <a:pt x="24" y="2333"/>
                </a:cubicBezTo>
                <a:cubicBezTo>
                  <a:pt x="19" y="2323"/>
                  <a:pt x="14" y="2312"/>
                  <a:pt x="11" y="2301"/>
                </a:cubicBezTo>
                <a:cubicBezTo>
                  <a:pt x="7" y="2289"/>
                  <a:pt x="5" y="2278"/>
                  <a:pt x="3" y="2266"/>
                </a:cubicBezTo>
                <a:cubicBezTo>
                  <a:pt x="1" y="2254"/>
                  <a:pt x="0" y="2242"/>
                  <a:pt x="0" y="2230"/>
                </a:cubicBezTo>
                <a:close/>
              </a:path>
            </a:pathLst>
          </a:custGeom>
          <a:solidFill>
            <a:srgbClr val="1976D2">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460" name="任意多边形: 形状 1459"/>
          <p:cNvSpPr/>
          <p:nvPr/>
        </p:nvSpPr>
        <p:spPr>
          <a:xfrm>
            <a:off x="7111440" y="3096449"/>
            <a:ext cx="67320" cy="869400"/>
          </a:xfrm>
          <a:custGeom>
            <a:avLst/>
            <a:gdLst/>
            <a:ahLst/>
            <a:cxnLst/>
            <a:rect l="0" t="0" r="r" b="b"/>
            <a:pathLst>
              <a:path w="187" h="2415">
                <a:moveTo>
                  <a:pt x="151" y="14"/>
                </a:moveTo>
                <a:cubicBezTo>
                  <a:pt x="140" y="24"/>
                  <a:pt x="129" y="37"/>
                  <a:pt x="120" y="55"/>
                </a:cubicBezTo>
                <a:cubicBezTo>
                  <a:pt x="111" y="72"/>
                  <a:pt x="104" y="92"/>
                  <a:pt x="100" y="115"/>
                </a:cubicBezTo>
                <a:cubicBezTo>
                  <a:pt x="95" y="138"/>
                  <a:pt x="93" y="161"/>
                  <a:pt x="93" y="186"/>
                </a:cubicBezTo>
                <a:lnTo>
                  <a:pt x="93" y="2230"/>
                </a:lnTo>
                <a:cubicBezTo>
                  <a:pt x="93" y="2254"/>
                  <a:pt x="95" y="2278"/>
                  <a:pt x="100" y="2301"/>
                </a:cubicBezTo>
                <a:cubicBezTo>
                  <a:pt x="104" y="2323"/>
                  <a:pt x="111" y="2343"/>
                  <a:pt x="120" y="2361"/>
                </a:cubicBezTo>
                <a:cubicBezTo>
                  <a:pt x="129" y="2378"/>
                  <a:pt x="140" y="2392"/>
                  <a:pt x="151" y="2401"/>
                </a:cubicBezTo>
                <a:cubicBezTo>
                  <a:pt x="162" y="2411"/>
                  <a:pt x="174" y="2415"/>
                  <a:pt x="187" y="2415"/>
                </a:cubicBezTo>
                <a:cubicBezTo>
                  <a:pt x="162" y="2415"/>
                  <a:pt x="138" y="2411"/>
                  <a:pt x="114" y="2401"/>
                </a:cubicBezTo>
                <a:cubicBezTo>
                  <a:pt x="92" y="2392"/>
                  <a:pt x="72" y="2378"/>
                  <a:pt x="54" y="2361"/>
                </a:cubicBezTo>
                <a:cubicBezTo>
                  <a:pt x="37" y="2343"/>
                  <a:pt x="23" y="2323"/>
                  <a:pt x="14" y="2301"/>
                </a:cubicBezTo>
                <a:cubicBezTo>
                  <a:pt x="5" y="2278"/>
                  <a:pt x="0" y="2254"/>
                  <a:pt x="0" y="2230"/>
                </a:cubicBezTo>
                <a:lnTo>
                  <a:pt x="0" y="186"/>
                </a:lnTo>
                <a:cubicBezTo>
                  <a:pt x="0" y="161"/>
                  <a:pt x="5" y="138"/>
                  <a:pt x="14" y="115"/>
                </a:cubicBezTo>
                <a:cubicBezTo>
                  <a:pt x="23" y="92"/>
                  <a:pt x="37" y="72"/>
                  <a:pt x="54" y="55"/>
                </a:cubicBezTo>
                <a:cubicBezTo>
                  <a:pt x="72" y="37"/>
                  <a:pt x="92" y="24"/>
                  <a:pt x="114" y="14"/>
                </a:cubicBezTo>
                <a:cubicBezTo>
                  <a:pt x="138" y="5"/>
                  <a:pt x="162" y="0"/>
                  <a:pt x="186" y="0"/>
                </a:cubicBezTo>
                <a:lnTo>
                  <a:pt x="187" y="0"/>
                </a:lnTo>
                <a:cubicBezTo>
                  <a:pt x="174" y="0"/>
                  <a:pt x="162" y="5"/>
                  <a:pt x="151" y="14"/>
                </a:cubicBez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61" name="文本框 1460"/>
          <p:cNvSpPr txBox="1"/>
          <p:nvPr/>
        </p:nvSpPr>
        <p:spPr>
          <a:xfrm>
            <a:off x="4122720" y="3242969"/>
            <a:ext cx="47016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减法赋值</a:t>
            </a:r>
            <a:endParaRPr lang="en-US" sz="920" b="0" u="none" strike="noStrike">
              <a:solidFill>
                <a:srgbClr val="000000"/>
              </a:solidFill>
              <a:effectLst/>
              <a:uFillTx/>
              <a:latin typeface="Times New Roman" panose="02020603050405020304"/>
            </a:endParaRPr>
          </a:p>
        </p:txBody>
      </p:sp>
      <p:sp>
        <p:nvSpPr>
          <p:cNvPr id="1462" name="文本框 1461"/>
          <p:cNvSpPr txBox="1"/>
          <p:nvPr/>
        </p:nvSpPr>
        <p:spPr>
          <a:xfrm>
            <a:off x="7242480" y="3217409"/>
            <a:ext cx="225000" cy="195480"/>
          </a:xfrm>
          <a:prstGeom prst="rect">
            <a:avLst/>
          </a:prstGeom>
          <a:noFill/>
          <a:ln w="0">
            <a:noFill/>
          </a:ln>
        </p:spPr>
        <p:txBody>
          <a:bodyPr wrap="none" lIns="0" tIns="0" rIns="0" bIns="0" anchor="t">
            <a:spAutoFit/>
          </a:bodyPr>
          <a:lstStyle/>
          <a:p>
            <a:r>
              <a:rPr lang="en-US" sz="1320" b="0" u="none" strike="noStrike">
                <a:solidFill>
                  <a:srgbClr val="FBBF24"/>
                </a:solidFill>
                <a:effectLst/>
                <a:uFillTx/>
                <a:latin typeface="SourceCodePro"/>
                <a:ea typeface="SourceCodePro"/>
              </a:rPr>
              <a:t>*=</a:t>
            </a:r>
            <a:endParaRPr lang="en-US" sz="1320" b="0" u="none" strike="noStrike">
              <a:solidFill>
                <a:srgbClr val="000000"/>
              </a:solidFill>
              <a:effectLst/>
              <a:uFillTx/>
              <a:latin typeface="Times New Roman" panose="02020603050405020304"/>
            </a:endParaRPr>
          </a:p>
        </p:txBody>
      </p:sp>
      <p:sp>
        <p:nvSpPr>
          <p:cNvPr id="1463" name="任意多边形: 形状 1462"/>
          <p:cNvSpPr/>
          <p:nvPr/>
        </p:nvSpPr>
        <p:spPr>
          <a:xfrm>
            <a:off x="350640" y="4099409"/>
            <a:ext cx="3234600" cy="869400"/>
          </a:xfrm>
          <a:custGeom>
            <a:avLst/>
            <a:gdLst/>
            <a:ahLst/>
            <a:cxnLst/>
            <a:rect l="0" t="0" r="r" b="b"/>
            <a:pathLst>
              <a:path w="8985" h="2415">
                <a:moveTo>
                  <a:pt x="0" y="2229"/>
                </a:moveTo>
                <a:lnTo>
                  <a:pt x="0" y="185"/>
                </a:lnTo>
                <a:cubicBezTo>
                  <a:pt x="0" y="173"/>
                  <a:pt x="1" y="161"/>
                  <a:pt x="3" y="149"/>
                </a:cubicBezTo>
                <a:cubicBezTo>
                  <a:pt x="5" y="137"/>
                  <a:pt x="8" y="126"/>
                  <a:pt x="11" y="114"/>
                </a:cubicBezTo>
                <a:cubicBezTo>
                  <a:pt x="15" y="103"/>
                  <a:pt x="19" y="92"/>
                  <a:pt x="24" y="82"/>
                </a:cubicBezTo>
                <a:cubicBezTo>
                  <a:pt x="29" y="72"/>
                  <a:pt x="35" y="63"/>
                  <a:pt x="41" y="54"/>
                </a:cubicBezTo>
                <a:cubicBezTo>
                  <a:pt x="48" y="45"/>
                  <a:pt x="55" y="38"/>
                  <a:pt x="62" y="31"/>
                </a:cubicBezTo>
                <a:cubicBezTo>
                  <a:pt x="70" y="24"/>
                  <a:pt x="78" y="18"/>
                  <a:pt x="86" y="14"/>
                </a:cubicBezTo>
                <a:cubicBezTo>
                  <a:pt x="95" y="9"/>
                  <a:pt x="104" y="6"/>
                  <a:pt x="113" y="3"/>
                </a:cubicBezTo>
                <a:cubicBezTo>
                  <a:pt x="122" y="1"/>
                  <a:pt x="131" y="0"/>
                  <a:pt x="140" y="0"/>
                </a:cubicBezTo>
                <a:lnTo>
                  <a:pt x="8799" y="0"/>
                </a:lnTo>
                <a:cubicBezTo>
                  <a:pt x="8811" y="0"/>
                  <a:pt x="8823" y="1"/>
                  <a:pt x="8835" y="3"/>
                </a:cubicBezTo>
                <a:cubicBezTo>
                  <a:pt x="8847" y="6"/>
                  <a:pt x="8859" y="9"/>
                  <a:pt x="8870" y="14"/>
                </a:cubicBezTo>
                <a:cubicBezTo>
                  <a:pt x="8882" y="18"/>
                  <a:pt x="8892" y="24"/>
                  <a:pt x="8902" y="31"/>
                </a:cubicBezTo>
                <a:cubicBezTo>
                  <a:pt x="8913" y="38"/>
                  <a:pt x="8922" y="45"/>
                  <a:pt x="8931" y="54"/>
                </a:cubicBezTo>
                <a:cubicBezTo>
                  <a:pt x="8939" y="63"/>
                  <a:pt x="8947" y="72"/>
                  <a:pt x="8954" y="82"/>
                </a:cubicBezTo>
                <a:cubicBezTo>
                  <a:pt x="8960" y="92"/>
                  <a:pt x="8966" y="103"/>
                  <a:pt x="8971" y="114"/>
                </a:cubicBezTo>
                <a:cubicBezTo>
                  <a:pt x="8975" y="126"/>
                  <a:pt x="8979" y="137"/>
                  <a:pt x="8981" y="149"/>
                </a:cubicBezTo>
                <a:cubicBezTo>
                  <a:pt x="8984" y="161"/>
                  <a:pt x="8985" y="173"/>
                  <a:pt x="8985" y="185"/>
                </a:cubicBezTo>
                <a:lnTo>
                  <a:pt x="8985" y="2229"/>
                </a:lnTo>
                <a:cubicBezTo>
                  <a:pt x="8985" y="2241"/>
                  <a:pt x="8984" y="2253"/>
                  <a:pt x="8981" y="2265"/>
                </a:cubicBezTo>
                <a:cubicBezTo>
                  <a:pt x="8979" y="2277"/>
                  <a:pt x="8975" y="2289"/>
                  <a:pt x="8971" y="2300"/>
                </a:cubicBezTo>
                <a:cubicBezTo>
                  <a:pt x="8966" y="2311"/>
                  <a:pt x="8960" y="2322"/>
                  <a:pt x="8954" y="2332"/>
                </a:cubicBezTo>
                <a:cubicBezTo>
                  <a:pt x="8947" y="2342"/>
                  <a:pt x="8939" y="2352"/>
                  <a:pt x="8931" y="2360"/>
                </a:cubicBezTo>
                <a:cubicBezTo>
                  <a:pt x="8922" y="2369"/>
                  <a:pt x="8913" y="2377"/>
                  <a:pt x="8902" y="2384"/>
                </a:cubicBezTo>
                <a:cubicBezTo>
                  <a:pt x="8892" y="2390"/>
                  <a:pt x="8882" y="2396"/>
                  <a:pt x="8870" y="2401"/>
                </a:cubicBezTo>
                <a:cubicBezTo>
                  <a:pt x="8859" y="2405"/>
                  <a:pt x="8847" y="2409"/>
                  <a:pt x="8835" y="2411"/>
                </a:cubicBezTo>
                <a:cubicBezTo>
                  <a:pt x="8823" y="2414"/>
                  <a:pt x="8811" y="2415"/>
                  <a:pt x="8799" y="2415"/>
                </a:cubicBezTo>
                <a:lnTo>
                  <a:pt x="140" y="2415"/>
                </a:lnTo>
                <a:cubicBezTo>
                  <a:pt x="131" y="2415"/>
                  <a:pt x="122" y="2414"/>
                  <a:pt x="113" y="2411"/>
                </a:cubicBezTo>
                <a:cubicBezTo>
                  <a:pt x="104" y="2409"/>
                  <a:pt x="95" y="2405"/>
                  <a:pt x="86" y="2401"/>
                </a:cubicBezTo>
                <a:cubicBezTo>
                  <a:pt x="78" y="2396"/>
                  <a:pt x="70" y="2390"/>
                  <a:pt x="62" y="2384"/>
                </a:cubicBezTo>
                <a:cubicBezTo>
                  <a:pt x="55" y="2377"/>
                  <a:pt x="48" y="2369"/>
                  <a:pt x="41" y="2360"/>
                </a:cubicBezTo>
                <a:cubicBezTo>
                  <a:pt x="35" y="2352"/>
                  <a:pt x="29" y="2342"/>
                  <a:pt x="24" y="2332"/>
                </a:cubicBezTo>
                <a:cubicBezTo>
                  <a:pt x="19" y="2322"/>
                  <a:pt x="15" y="2311"/>
                  <a:pt x="11" y="2300"/>
                </a:cubicBezTo>
                <a:cubicBezTo>
                  <a:pt x="8" y="2289"/>
                  <a:pt x="5" y="2277"/>
                  <a:pt x="3" y="2265"/>
                </a:cubicBezTo>
                <a:cubicBezTo>
                  <a:pt x="1" y="2253"/>
                  <a:pt x="0" y="2241"/>
                  <a:pt x="0" y="2229"/>
                </a:cubicBezTo>
                <a:close/>
              </a:path>
            </a:pathLst>
          </a:custGeom>
          <a:solidFill>
            <a:srgbClr val="1976D2">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464" name="任意多边形: 形状 1463"/>
          <p:cNvSpPr/>
          <p:nvPr/>
        </p:nvSpPr>
        <p:spPr>
          <a:xfrm>
            <a:off x="334080" y="4099409"/>
            <a:ext cx="67320" cy="869400"/>
          </a:xfrm>
          <a:custGeom>
            <a:avLst/>
            <a:gdLst/>
            <a:ahLst/>
            <a:cxnLst/>
            <a:rect l="0" t="0" r="r" b="b"/>
            <a:pathLst>
              <a:path w="187" h="2415">
                <a:moveTo>
                  <a:pt x="0" y="0"/>
                </a:moveTo>
                <a:lnTo>
                  <a:pt x="187" y="0"/>
                </a:lnTo>
                <a:lnTo>
                  <a:pt x="187" y="2415"/>
                </a:lnTo>
                <a:lnTo>
                  <a:pt x="0" y="2415"/>
                </a:lnTo>
                <a:lnTo>
                  <a:pt x="0" y="0"/>
                </a:ln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65" name="文本框 1464"/>
          <p:cNvSpPr txBox="1"/>
          <p:nvPr/>
        </p:nvSpPr>
        <p:spPr>
          <a:xfrm>
            <a:off x="7509960" y="3242969"/>
            <a:ext cx="47016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乘法赋值</a:t>
            </a:r>
            <a:endParaRPr lang="en-US" sz="920" b="0" u="none" strike="noStrike">
              <a:solidFill>
                <a:srgbClr val="000000"/>
              </a:solidFill>
              <a:effectLst/>
              <a:uFillTx/>
              <a:latin typeface="Times New Roman" panose="02020603050405020304"/>
            </a:endParaRPr>
          </a:p>
        </p:txBody>
      </p:sp>
      <p:sp>
        <p:nvSpPr>
          <p:cNvPr id="1466" name="文本框 1465"/>
          <p:cNvSpPr txBox="1"/>
          <p:nvPr/>
        </p:nvSpPr>
        <p:spPr>
          <a:xfrm>
            <a:off x="468000" y="4220009"/>
            <a:ext cx="197640" cy="195480"/>
          </a:xfrm>
          <a:prstGeom prst="rect">
            <a:avLst/>
          </a:prstGeom>
          <a:noFill/>
          <a:ln w="0">
            <a:noFill/>
          </a:ln>
        </p:spPr>
        <p:txBody>
          <a:bodyPr wrap="none" lIns="0" tIns="0" rIns="0" bIns="0" anchor="t">
            <a:spAutoFit/>
          </a:bodyPr>
          <a:lstStyle/>
          <a:p>
            <a:r>
              <a:rPr lang="en-US" sz="1320" b="0" u="none" strike="noStrike">
                <a:solidFill>
                  <a:srgbClr val="FBBF24"/>
                </a:solidFill>
                <a:effectLst/>
                <a:uFillTx/>
                <a:latin typeface="SourceCodePro"/>
                <a:ea typeface="SourceCodePro"/>
              </a:rPr>
              <a:t>/=</a:t>
            </a:r>
            <a:endParaRPr lang="en-US" sz="1320" b="0" u="none" strike="noStrike">
              <a:solidFill>
                <a:srgbClr val="000000"/>
              </a:solidFill>
              <a:effectLst/>
              <a:uFillTx/>
              <a:latin typeface="Times New Roman" panose="02020603050405020304"/>
            </a:endParaRPr>
          </a:p>
        </p:txBody>
      </p:sp>
      <p:sp>
        <p:nvSpPr>
          <p:cNvPr id="1467" name="任意多边形: 形状 1466"/>
          <p:cNvSpPr/>
          <p:nvPr/>
        </p:nvSpPr>
        <p:spPr>
          <a:xfrm>
            <a:off x="3735360" y="4099409"/>
            <a:ext cx="3242520" cy="869400"/>
          </a:xfrm>
          <a:custGeom>
            <a:avLst/>
            <a:gdLst/>
            <a:ahLst/>
            <a:cxnLst/>
            <a:rect l="0" t="0" r="r" b="b"/>
            <a:pathLst>
              <a:path w="9007" h="2415">
                <a:moveTo>
                  <a:pt x="0" y="2229"/>
                </a:moveTo>
                <a:lnTo>
                  <a:pt x="0" y="185"/>
                </a:lnTo>
                <a:cubicBezTo>
                  <a:pt x="0" y="173"/>
                  <a:pt x="1" y="161"/>
                  <a:pt x="2" y="149"/>
                </a:cubicBezTo>
                <a:cubicBezTo>
                  <a:pt x="4" y="137"/>
                  <a:pt x="7" y="126"/>
                  <a:pt x="10" y="114"/>
                </a:cubicBezTo>
                <a:cubicBezTo>
                  <a:pt x="14" y="103"/>
                  <a:pt x="18" y="92"/>
                  <a:pt x="23" y="82"/>
                </a:cubicBezTo>
                <a:cubicBezTo>
                  <a:pt x="28" y="72"/>
                  <a:pt x="34" y="63"/>
                  <a:pt x="41" y="54"/>
                </a:cubicBezTo>
                <a:cubicBezTo>
                  <a:pt x="47" y="45"/>
                  <a:pt x="54" y="38"/>
                  <a:pt x="62" y="31"/>
                </a:cubicBezTo>
                <a:cubicBezTo>
                  <a:pt x="69" y="24"/>
                  <a:pt x="77" y="18"/>
                  <a:pt x="86" y="14"/>
                </a:cubicBezTo>
                <a:cubicBezTo>
                  <a:pt x="94" y="9"/>
                  <a:pt x="103" y="6"/>
                  <a:pt x="112" y="3"/>
                </a:cubicBezTo>
                <a:cubicBezTo>
                  <a:pt x="121" y="1"/>
                  <a:pt x="130" y="0"/>
                  <a:pt x="139" y="0"/>
                </a:cubicBezTo>
                <a:lnTo>
                  <a:pt x="8822" y="0"/>
                </a:lnTo>
                <a:cubicBezTo>
                  <a:pt x="8834" y="0"/>
                  <a:pt x="8846" y="1"/>
                  <a:pt x="8858" y="3"/>
                </a:cubicBezTo>
                <a:cubicBezTo>
                  <a:pt x="8870" y="6"/>
                  <a:pt x="8881" y="9"/>
                  <a:pt x="8893" y="14"/>
                </a:cubicBezTo>
                <a:cubicBezTo>
                  <a:pt x="8904" y="18"/>
                  <a:pt x="8915" y="24"/>
                  <a:pt x="8925" y="31"/>
                </a:cubicBezTo>
                <a:cubicBezTo>
                  <a:pt x="8935" y="38"/>
                  <a:pt x="8944" y="45"/>
                  <a:pt x="8953" y="54"/>
                </a:cubicBezTo>
                <a:cubicBezTo>
                  <a:pt x="8962" y="63"/>
                  <a:pt x="8969" y="72"/>
                  <a:pt x="8976" y="82"/>
                </a:cubicBezTo>
                <a:cubicBezTo>
                  <a:pt x="8983" y="92"/>
                  <a:pt x="8989" y="103"/>
                  <a:pt x="8993" y="114"/>
                </a:cubicBezTo>
                <a:cubicBezTo>
                  <a:pt x="8998" y="126"/>
                  <a:pt x="9001" y="137"/>
                  <a:pt x="9004" y="149"/>
                </a:cubicBezTo>
                <a:cubicBezTo>
                  <a:pt x="9006" y="161"/>
                  <a:pt x="9007" y="173"/>
                  <a:pt x="9007" y="185"/>
                </a:cubicBezTo>
                <a:lnTo>
                  <a:pt x="9007" y="2229"/>
                </a:lnTo>
                <a:cubicBezTo>
                  <a:pt x="9007" y="2241"/>
                  <a:pt x="9006" y="2253"/>
                  <a:pt x="9004" y="2265"/>
                </a:cubicBezTo>
                <a:cubicBezTo>
                  <a:pt x="9001" y="2277"/>
                  <a:pt x="8998" y="2289"/>
                  <a:pt x="8993" y="2300"/>
                </a:cubicBezTo>
                <a:cubicBezTo>
                  <a:pt x="8989" y="2311"/>
                  <a:pt x="8983" y="2322"/>
                  <a:pt x="8976" y="2332"/>
                </a:cubicBezTo>
                <a:cubicBezTo>
                  <a:pt x="8969" y="2342"/>
                  <a:pt x="8962" y="2352"/>
                  <a:pt x="8953" y="2360"/>
                </a:cubicBezTo>
                <a:cubicBezTo>
                  <a:pt x="8944" y="2369"/>
                  <a:pt x="8935" y="2377"/>
                  <a:pt x="8925" y="2384"/>
                </a:cubicBezTo>
                <a:cubicBezTo>
                  <a:pt x="8915" y="2390"/>
                  <a:pt x="8904" y="2396"/>
                  <a:pt x="8893" y="2401"/>
                </a:cubicBezTo>
                <a:cubicBezTo>
                  <a:pt x="8881" y="2405"/>
                  <a:pt x="8870" y="2409"/>
                  <a:pt x="8858" y="2411"/>
                </a:cubicBezTo>
                <a:cubicBezTo>
                  <a:pt x="8846" y="2414"/>
                  <a:pt x="8834" y="2415"/>
                  <a:pt x="8822" y="2415"/>
                </a:cubicBezTo>
                <a:lnTo>
                  <a:pt x="139" y="2415"/>
                </a:lnTo>
                <a:cubicBezTo>
                  <a:pt x="130" y="2415"/>
                  <a:pt x="121" y="2414"/>
                  <a:pt x="112" y="2411"/>
                </a:cubicBezTo>
                <a:cubicBezTo>
                  <a:pt x="103" y="2409"/>
                  <a:pt x="94" y="2405"/>
                  <a:pt x="86" y="2401"/>
                </a:cubicBezTo>
                <a:cubicBezTo>
                  <a:pt x="77" y="2396"/>
                  <a:pt x="69" y="2390"/>
                  <a:pt x="62" y="2384"/>
                </a:cubicBezTo>
                <a:cubicBezTo>
                  <a:pt x="54" y="2377"/>
                  <a:pt x="47" y="2369"/>
                  <a:pt x="41" y="2360"/>
                </a:cubicBezTo>
                <a:cubicBezTo>
                  <a:pt x="34" y="2352"/>
                  <a:pt x="28" y="2342"/>
                  <a:pt x="23" y="2332"/>
                </a:cubicBezTo>
                <a:cubicBezTo>
                  <a:pt x="18" y="2322"/>
                  <a:pt x="14" y="2311"/>
                  <a:pt x="10" y="2300"/>
                </a:cubicBezTo>
                <a:cubicBezTo>
                  <a:pt x="7" y="2289"/>
                  <a:pt x="4" y="2277"/>
                  <a:pt x="2" y="2265"/>
                </a:cubicBezTo>
                <a:cubicBezTo>
                  <a:pt x="1" y="2253"/>
                  <a:pt x="0" y="2241"/>
                  <a:pt x="0" y="2229"/>
                </a:cubicBezTo>
                <a:close/>
              </a:path>
            </a:pathLst>
          </a:custGeom>
          <a:solidFill>
            <a:srgbClr val="1976D2">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468" name="任意多边形: 形状 1467"/>
          <p:cNvSpPr/>
          <p:nvPr/>
        </p:nvSpPr>
        <p:spPr>
          <a:xfrm>
            <a:off x="3718440" y="4099409"/>
            <a:ext cx="67320" cy="869400"/>
          </a:xfrm>
          <a:custGeom>
            <a:avLst/>
            <a:gdLst/>
            <a:ahLst/>
            <a:cxnLst/>
            <a:rect l="0" t="0" r="r" b="b"/>
            <a:pathLst>
              <a:path w="187" h="2415">
                <a:moveTo>
                  <a:pt x="0" y="0"/>
                </a:moveTo>
                <a:lnTo>
                  <a:pt x="187" y="0"/>
                </a:lnTo>
                <a:lnTo>
                  <a:pt x="187" y="2415"/>
                </a:lnTo>
                <a:lnTo>
                  <a:pt x="0" y="2415"/>
                </a:lnTo>
                <a:lnTo>
                  <a:pt x="0" y="0"/>
                </a:ln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69" name="文本框 1468"/>
          <p:cNvSpPr txBox="1"/>
          <p:nvPr/>
        </p:nvSpPr>
        <p:spPr>
          <a:xfrm>
            <a:off x="735480" y="4245929"/>
            <a:ext cx="47016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除法赋值</a:t>
            </a:r>
            <a:endParaRPr lang="en-US" sz="920" b="0" u="none" strike="noStrike">
              <a:solidFill>
                <a:srgbClr val="000000"/>
              </a:solidFill>
              <a:effectLst/>
              <a:uFillTx/>
              <a:latin typeface="Times New Roman" panose="02020603050405020304"/>
            </a:endParaRPr>
          </a:p>
        </p:txBody>
      </p:sp>
      <p:sp>
        <p:nvSpPr>
          <p:cNvPr id="1470" name="文本框 1469"/>
          <p:cNvSpPr txBox="1"/>
          <p:nvPr/>
        </p:nvSpPr>
        <p:spPr>
          <a:xfrm>
            <a:off x="3855240" y="4220009"/>
            <a:ext cx="300600" cy="195480"/>
          </a:xfrm>
          <a:prstGeom prst="rect">
            <a:avLst/>
          </a:prstGeom>
          <a:noFill/>
          <a:ln w="0">
            <a:noFill/>
          </a:ln>
        </p:spPr>
        <p:txBody>
          <a:bodyPr wrap="none" lIns="0" tIns="0" rIns="0" bIns="0" anchor="t">
            <a:spAutoFit/>
          </a:bodyPr>
          <a:lstStyle/>
          <a:p>
            <a:r>
              <a:rPr lang="en-US" sz="1320" b="0" u="none" strike="noStrike">
                <a:solidFill>
                  <a:srgbClr val="FBBF24"/>
                </a:solidFill>
                <a:effectLst/>
                <a:uFillTx/>
                <a:latin typeface="SourceCodePro"/>
                <a:ea typeface="SourceCodePro"/>
              </a:rPr>
              <a:t>%=</a:t>
            </a:r>
            <a:endParaRPr lang="en-US" sz="1320" b="0" u="none" strike="noStrike">
              <a:solidFill>
                <a:srgbClr val="000000"/>
              </a:solidFill>
              <a:effectLst/>
              <a:uFillTx/>
              <a:latin typeface="Times New Roman" panose="02020603050405020304"/>
            </a:endParaRPr>
          </a:p>
        </p:txBody>
      </p:sp>
      <p:sp>
        <p:nvSpPr>
          <p:cNvPr id="1471" name="任意多边形: 形状 1470"/>
          <p:cNvSpPr/>
          <p:nvPr/>
        </p:nvSpPr>
        <p:spPr>
          <a:xfrm>
            <a:off x="3735360" y="5102009"/>
            <a:ext cx="3234600" cy="869400"/>
          </a:xfrm>
          <a:custGeom>
            <a:avLst/>
            <a:gdLst/>
            <a:ahLst/>
            <a:cxnLst/>
            <a:rect l="0" t="0" r="r" b="b"/>
            <a:pathLst>
              <a:path w="8985" h="2415">
                <a:moveTo>
                  <a:pt x="0" y="2229"/>
                </a:moveTo>
                <a:lnTo>
                  <a:pt x="0" y="185"/>
                </a:lnTo>
                <a:cubicBezTo>
                  <a:pt x="0" y="173"/>
                  <a:pt x="1" y="161"/>
                  <a:pt x="3" y="149"/>
                </a:cubicBezTo>
                <a:cubicBezTo>
                  <a:pt x="5" y="137"/>
                  <a:pt x="7" y="126"/>
                  <a:pt x="11" y="114"/>
                </a:cubicBezTo>
                <a:cubicBezTo>
                  <a:pt x="14" y="103"/>
                  <a:pt x="19" y="92"/>
                  <a:pt x="24" y="82"/>
                </a:cubicBezTo>
                <a:cubicBezTo>
                  <a:pt x="29" y="72"/>
                  <a:pt x="35" y="63"/>
                  <a:pt x="41" y="54"/>
                </a:cubicBezTo>
                <a:cubicBezTo>
                  <a:pt x="47" y="45"/>
                  <a:pt x="55" y="38"/>
                  <a:pt x="62" y="31"/>
                </a:cubicBezTo>
                <a:cubicBezTo>
                  <a:pt x="70" y="24"/>
                  <a:pt x="78" y="18"/>
                  <a:pt x="86" y="14"/>
                </a:cubicBezTo>
                <a:cubicBezTo>
                  <a:pt x="95" y="9"/>
                  <a:pt x="103" y="6"/>
                  <a:pt x="112" y="3"/>
                </a:cubicBezTo>
                <a:cubicBezTo>
                  <a:pt x="121" y="1"/>
                  <a:pt x="130" y="0"/>
                  <a:pt x="140" y="0"/>
                </a:cubicBezTo>
                <a:lnTo>
                  <a:pt x="8799" y="0"/>
                </a:lnTo>
                <a:cubicBezTo>
                  <a:pt x="8811" y="0"/>
                  <a:pt x="8823" y="1"/>
                  <a:pt x="8835" y="3"/>
                </a:cubicBezTo>
                <a:cubicBezTo>
                  <a:pt x="8847" y="6"/>
                  <a:pt x="8859" y="9"/>
                  <a:pt x="8870" y="14"/>
                </a:cubicBezTo>
                <a:cubicBezTo>
                  <a:pt x="8881" y="18"/>
                  <a:pt x="8892" y="24"/>
                  <a:pt x="8902" y="31"/>
                </a:cubicBezTo>
                <a:cubicBezTo>
                  <a:pt x="8912" y="38"/>
                  <a:pt x="8922" y="45"/>
                  <a:pt x="8930" y="54"/>
                </a:cubicBezTo>
                <a:cubicBezTo>
                  <a:pt x="8939" y="63"/>
                  <a:pt x="8947" y="72"/>
                  <a:pt x="8953" y="82"/>
                </a:cubicBezTo>
                <a:cubicBezTo>
                  <a:pt x="8960" y="92"/>
                  <a:pt x="8966" y="103"/>
                  <a:pt x="8971" y="114"/>
                </a:cubicBezTo>
                <a:cubicBezTo>
                  <a:pt x="8975" y="126"/>
                  <a:pt x="8979" y="137"/>
                  <a:pt x="8981" y="149"/>
                </a:cubicBezTo>
                <a:cubicBezTo>
                  <a:pt x="8983" y="161"/>
                  <a:pt x="8985" y="173"/>
                  <a:pt x="8985" y="185"/>
                </a:cubicBezTo>
                <a:lnTo>
                  <a:pt x="8985" y="2229"/>
                </a:lnTo>
                <a:cubicBezTo>
                  <a:pt x="8985" y="2241"/>
                  <a:pt x="8983" y="2253"/>
                  <a:pt x="8981" y="2265"/>
                </a:cubicBezTo>
                <a:cubicBezTo>
                  <a:pt x="8979" y="2277"/>
                  <a:pt x="8975" y="2289"/>
                  <a:pt x="8971" y="2300"/>
                </a:cubicBezTo>
                <a:cubicBezTo>
                  <a:pt x="8966" y="2311"/>
                  <a:pt x="8960" y="2322"/>
                  <a:pt x="8953" y="2332"/>
                </a:cubicBezTo>
                <a:cubicBezTo>
                  <a:pt x="8947" y="2342"/>
                  <a:pt x="8939" y="2352"/>
                  <a:pt x="8930" y="2360"/>
                </a:cubicBezTo>
                <a:cubicBezTo>
                  <a:pt x="8922" y="2369"/>
                  <a:pt x="8912" y="2377"/>
                  <a:pt x="8902" y="2384"/>
                </a:cubicBezTo>
                <a:cubicBezTo>
                  <a:pt x="8892" y="2390"/>
                  <a:pt x="8881" y="2396"/>
                  <a:pt x="8870" y="2401"/>
                </a:cubicBezTo>
                <a:cubicBezTo>
                  <a:pt x="8859" y="2405"/>
                  <a:pt x="8847" y="2409"/>
                  <a:pt x="8835" y="2411"/>
                </a:cubicBezTo>
                <a:cubicBezTo>
                  <a:pt x="8823" y="2414"/>
                  <a:pt x="8811" y="2415"/>
                  <a:pt x="8799" y="2415"/>
                </a:cubicBezTo>
                <a:lnTo>
                  <a:pt x="140" y="2415"/>
                </a:lnTo>
                <a:cubicBezTo>
                  <a:pt x="130" y="2415"/>
                  <a:pt x="121" y="2414"/>
                  <a:pt x="112" y="2411"/>
                </a:cubicBezTo>
                <a:cubicBezTo>
                  <a:pt x="103" y="2409"/>
                  <a:pt x="95" y="2405"/>
                  <a:pt x="86" y="2401"/>
                </a:cubicBezTo>
                <a:cubicBezTo>
                  <a:pt x="78" y="2396"/>
                  <a:pt x="70" y="2390"/>
                  <a:pt x="62" y="2384"/>
                </a:cubicBezTo>
                <a:cubicBezTo>
                  <a:pt x="55" y="2377"/>
                  <a:pt x="47" y="2369"/>
                  <a:pt x="41" y="2360"/>
                </a:cubicBezTo>
                <a:cubicBezTo>
                  <a:pt x="35" y="2352"/>
                  <a:pt x="29" y="2342"/>
                  <a:pt x="24" y="2332"/>
                </a:cubicBezTo>
                <a:cubicBezTo>
                  <a:pt x="19" y="2322"/>
                  <a:pt x="14" y="2311"/>
                  <a:pt x="11" y="2300"/>
                </a:cubicBezTo>
                <a:cubicBezTo>
                  <a:pt x="7" y="2289"/>
                  <a:pt x="5" y="2277"/>
                  <a:pt x="3" y="2265"/>
                </a:cubicBezTo>
                <a:cubicBezTo>
                  <a:pt x="1" y="2253"/>
                  <a:pt x="0" y="2241"/>
                  <a:pt x="0" y="2229"/>
                </a:cubicBezTo>
                <a:close/>
              </a:path>
            </a:pathLst>
          </a:custGeom>
          <a:solidFill>
            <a:srgbClr val="1976D2">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472" name="任意多边形: 形状 1471"/>
          <p:cNvSpPr/>
          <p:nvPr/>
        </p:nvSpPr>
        <p:spPr>
          <a:xfrm>
            <a:off x="3718800" y="5102009"/>
            <a:ext cx="66960" cy="869400"/>
          </a:xfrm>
          <a:custGeom>
            <a:avLst/>
            <a:gdLst/>
            <a:ahLst/>
            <a:cxnLst/>
            <a:rect l="0" t="0" r="r" b="b"/>
            <a:pathLst>
              <a:path w="186" h="2415">
                <a:moveTo>
                  <a:pt x="151" y="14"/>
                </a:moveTo>
                <a:cubicBezTo>
                  <a:pt x="140" y="23"/>
                  <a:pt x="129" y="37"/>
                  <a:pt x="120" y="54"/>
                </a:cubicBezTo>
                <a:cubicBezTo>
                  <a:pt x="111" y="71"/>
                  <a:pt x="104" y="92"/>
                  <a:pt x="100" y="114"/>
                </a:cubicBezTo>
                <a:cubicBezTo>
                  <a:pt x="95" y="137"/>
                  <a:pt x="93" y="161"/>
                  <a:pt x="93" y="185"/>
                </a:cubicBezTo>
                <a:lnTo>
                  <a:pt x="93" y="2229"/>
                </a:lnTo>
                <a:cubicBezTo>
                  <a:pt x="93" y="2254"/>
                  <a:pt x="95" y="2277"/>
                  <a:pt x="100" y="2300"/>
                </a:cubicBezTo>
                <a:cubicBezTo>
                  <a:pt x="104" y="2323"/>
                  <a:pt x="111" y="2343"/>
                  <a:pt x="120" y="2360"/>
                </a:cubicBezTo>
                <a:cubicBezTo>
                  <a:pt x="129" y="2378"/>
                  <a:pt x="140" y="2391"/>
                  <a:pt x="151" y="2401"/>
                </a:cubicBezTo>
                <a:cubicBezTo>
                  <a:pt x="162" y="2410"/>
                  <a:pt x="174" y="2415"/>
                  <a:pt x="186" y="2415"/>
                </a:cubicBezTo>
                <a:cubicBezTo>
                  <a:pt x="162" y="2415"/>
                  <a:pt x="138" y="2410"/>
                  <a:pt x="114" y="2401"/>
                </a:cubicBezTo>
                <a:cubicBezTo>
                  <a:pt x="92" y="2391"/>
                  <a:pt x="72" y="2378"/>
                  <a:pt x="54" y="2360"/>
                </a:cubicBezTo>
                <a:cubicBezTo>
                  <a:pt x="37" y="2343"/>
                  <a:pt x="23" y="2323"/>
                  <a:pt x="14" y="2300"/>
                </a:cubicBezTo>
                <a:cubicBezTo>
                  <a:pt x="5" y="2277"/>
                  <a:pt x="0" y="2254"/>
                  <a:pt x="0" y="2229"/>
                </a:cubicBezTo>
                <a:lnTo>
                  <a:pt x="0" y="185"/>
                </a:lnTo>
                <a:cubicBezTo>
                  <a:pt x="0" y="161"/>
                  <a:pt x="5" y="137"/>
                  <a:pt x="14" y="114"/>
                </a:cubicBezTo>
                <a:cubicBezTo>
                  <a:pt x="23" y="92"/>
                  <a:pt x="37" y="71"/>
                  <a:pt x="54" y="54"/>
                </a:cubicBezTo>
                <a:cubicBezTo>
                  <a:pt x="72" y="37"/>
                  <a:pt x="92" y="23"/>
                  <a:pt x="114" y="14"/>
                </a:cubicBezTo>
                <a:cubicBezTo>
                  <a:pt x="138" y="4"/>
                  <a:pt x="162" y="0"/>
                  <a:pt x="186" y="0"/>
                </a:cubicBezTo>
                <a:cubicBezTo>
                  <a:pt x="174" y="0"/>
                  <a:pt x="162" y="4"/>
                  <a:pt x="151" y="14"/>
                </a:cubicBez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73" name="文本框 1472"/>
          <p:cNvSpPr txBox="1"/>
          <p:nvPr/>
        </p:nvSpPr>
        <p:spPr>
          <a:xfrm>
            <a:off x="4122720" y="4245929"/>
            <a:ext cx="47016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取模赋值</a:t>
            </a:r>
            <a:endParaRPr lang="en-US" sz="920" b="0" u="none" strike="noStrike">
              <a:solidFill>
                <a:srgbClr val="000000"/>
              </a:solidFill>
              <a:effectLst/>
              <a:uFillTx/>
              <a:latin typeface="Times New Roman" panose="02020603050405020304"/>
            </a:endParaRPr>
          </a:p>
        </p:txBody>
      </p:sp>
      <p:sp>
        <p:nvSpPr>
          <p:cNvPr id="1474" name="文本框 1473"/>
          <p:cNvSpPr txBox="1"/>
          <p:nvPr/>
        </p:nvSpPr>
        <p:spPr>
          <a:xfrm>
            <a:off x="3849840" y="5222609"/>
            <a:ext cx="308880" cy="195480"/>
          </a:xfrm>
          <a:prstGeom prst="rect">
            <a:avLst/>
          </a:prstGeom>
          <a:noFill/>
          <a:ln w="0">
            <a:noFill/>
          </a:ln>
        </p:spPr>
        <p:txBody>
          <a:bodyPr wrap="none" lIns="0" tIns="0" rIns="0" bIns="0" anchor="t">
            <a:spAutoFit/>
          </a:bodyPr>
          <a:lstStyle/>
          <a:p>
            <a:r>
              <a:rPr lang="en-US" sz="1320" b="0" u="none" strike="noStrike">
                <a:solidFill>
                  <a:srgbClr val="FBBF24"/>
                </a:solidFill>
                <a:effectLst/>
                <a:uFillTx/>
                <a:latin typeface="SourceCodePro"/>
                <a:ea typeface="SourceCodePro"/>
              </a:rPr>
              <a:t>**=</a:t>
            </a:r>
            <a:endParaRPr lang="en-US" sz="1320" b="0" u="none" strike="noStrike">
              <a:solidFill>
                <a:srgbClr val="000000"/>
              </a:solidFill>
              <a:effectLst/>
              <a:uFillTx/>
              <a:latin typeface="Times New Roman" panose="02020603050405020304"/>
            </a:endParaRPr>
          </a:p>
        </p:txBody>
      </p:sp>
      <p:sp>
        <p:nvSpPr>
          <p:cNvPr id="1475" name="任意多边形: 形状 1474"/>
          <p:cNvSpPr/>
          <p:nvPr/>
        </p:nvSpPr>
        <p:spPr>
          <a:xfrm>
            <a:off x="350640" y="5102009"/>
            <a:ext cx="3234600" cy="869400"/>
          </a:xfrm>
          <a:custGeom>
            <a:avLst/>
            <a:gdLst/>
            <a:ahLst/>
            <a:cxnLst/>
            <a:rect l="0" t="0" r="r" b="b"/>
            <a:pathLst>
              <a:path w="27811" h="2415">
                <a:moveTo>
                  <a:pt x="0" y="2230"/>
                </a:moveTo>
                <a:lnTo>
                  <a:pt x="0" y="186"/>
                </a:lnTo>
                <a:cubicBezTo>
                  <a:pt x="0" y="174"/>
                  <a:pt x="1" y="162"/>
                  <a:pt x="3" y="150"/>
                </a:cubicBezTo>
                <a:cubicBezTo>
                  <a:pt x="5" y="138"/>
                  <a:pt x="8" y="126"/>
                  <a:pt x="11" y="115"/>
                </a:cubicBezTo>
                <a:cubicBezTo>
                  <a:pt x="15" y="104"/>
                  <a:pt x="19" y="93"/>
                  <a:pt x="24" y="83"/>
                </a:cubicBezTo>
                <a:cubicBezTo>
                  <a:pt x="29" y="73"/>
                  <a:pt x="35" y="63"/>
                  <a:pt x="41" y="55"/>
                </a:cubicBezTo>
                <a:cubicBezTo>
                  <a:pt x="48" y="46"/>
                  <a:pt x="55" y="38"/>
                  <a:pt x="62" y="32"/>
                </a:cubicBezTo>
                <a:cubicBezTo>
                  <a:pt x="70" y="25"/>
                  <a:pt x="78" y="19"/>
                  <a:pt x="86" y="14"/>
                </a:cubicBezTo>
                <a:cubicBezTo>
                  <a:pt x="95" y="10"/>
                  <a:pt x="104" y="6"/>
                  <a:pt x="113" y="4"/>
                </a:cubicBezTo>
                <a:cubicBezTo>
                  <a:pt x="122" y="1"/>
                  <a:pt x="131" y="0"/>
                  <a:pt x="140" y="0"/>
                </a:cubicBezTo>
                <a:lnTo>
                  <a:pt x="27625" y="0"/>
                </a:lnTo>
                <a:cubicBezTo>
                  <a:pt x="27637" y="0"/>
                  <a:pt x="27649" y="1"/>
                  <a:pt x="27661" y="4"/>
                </a:cubicBezTo>
                <a:cubicBezTo>
                  <a:pt x="27673" y="6"/>
                  <a:pt x="27685" y="10"/>
                  <a:pt x="27696" y="14"/>
                </a:cubicBezTo>
                <a:cubicBezTo>
                  <a:pt x="27707" y="19"/>
                  <a:pt x="27718" y="25"/>
                  <a:pt x="27728" y="32"/>
                </a:cubicBezTo>
                <a:cubicBezTo>
                  <a:pt x="27738" y="38"/>
                  <a:pt x="27748" y="46"/>
                  <a:pt x="27756" y="55"/>
                </a:cubicBezTo>
                <a:cubicBezTo>
                  <a:pt x="27765" y="63"/>
                  <a:pt x="27773" y="73"/>
                  <a:pt x="27779" y="83"/>
                </a:cubicBezTo>
                <a:cubicBezTo>
                  <a:pt x="27786" y="93"/>
                  <a:pt x="27792" y="104"/>
                  <a:pt x="27797" y="115"/>
                </a:cubicBezTo>
                <a:cubicBezTo>
                  <a:pt x="27801" y="126"/>
                  <a:pt x="27805" y="138"/>
                  <a:pt x="27807" y="150"/>
                </a:cubicBezTo>
                <a:cubicBezTo>
                  <a:pt x="27809" y="162"/>
                  <a:pt x="27811" y="174"/>
                  <a:pt x="27811" y="186"/>
                </a:cubicBezTo>
                <a:lnTo>
                  <a:pt x="27811" y="2230"/>
                </a:lnTo>
                <a:cubicBezTo>
                  <a:pt x="27811" y="2242"/>
                  <a:pt x="27809" y="2254"/>
                  <a:pt x="27807" y="2266"/>
                </a:cubicBezTo>
                <a:cubicBezTo>
                  <a:pt x="27805" y="2278"/>
                  <a:pt x="27801" y="2290"/>
                  <a:pt x="27797" y="2301"/>
                </a:cubicBezTo>
                <a:cubicBezTo>
                  <a:pt x="27792" y="2312"/>
                  <a:pt x="27786" y="2323"/>
                  <a:pt x="27779" y="2333"/>
                </a:cubicBezTo>
                <a:cubicBezTo>
                  <a:pt x="27773" y="2343"/>
                  <a:pt x="27765" y="2352"/>
                  <a:pt x="27756" y="2361"/>
                </a:cubicBezTo>
                <a:cubicBezTo>
                  <a:pt x="27748" y="2370"/>
                  <a:pt x="27738" y="2377"/>
                  <a:pt x="27728" y="2384"/>
                </a:cubicBezTo>
                <a:cubicBezTo>
                  <a:pt x="27718" y="2391"/>
                  <a:pt x="27707" y="2397"/>
                  <a:pt x="27696" y="2401"/>
                </a:cubicBezTo>
                <a:cubicBezTo>
                  <a:pt x="27685" y="2406"/>
                  <a:pt x="27673" y="2409"/>
                  <a:pt x="27661" y="2412"/>
                </a:cubicBezTo>
                <a:cubicBezTo>
                  <a:pt x="27649" y="2414"/>
                  <a:pt x="27637" y="2415"/>
                  <a:pt x="27625" y="2415"/>
                </a:cubicBezTo>
                <a:lnTo>
                  <a:pt x="140" y="2415"/>
                </a:lnTo>
                <a:cubicBezTo>
                  <a:pt x="131" y="2415"/>
                  <a:pt x="122" y="2414"/>
                  <a:pt x="113" y="2412"/>
                </a:cubicBezTo>
                <a:cubicBezTo>
                  <a:pt x="104" y="2409"/>
                  <a:pt x="95" y="2406"/>
                  <a:pt x="86" y="2401"/>
                </a:cubicBezTo>
                <a:cubicBezTo>
                  <a:pt x="78" y="2397"/>
                  <a:pt x="70" y="2391"/>
                  <a:pt x="62" y="2384"/>
                </a:cubicBezTo>
                <a:cubicBezTo>
                  <a:pt x="55" y="2377"/>
                  <a:pt x="48" y="2370"/>
                  <a:pt x="41" y="2361"/>
                </a:cubicBezTo>
                <a:cubicBezTo>
                  <a:pt x="35" y="2352"/>
                  <a:pt x="29" y="2343"/>
                  <a:pt x="24" y="2333"/>
                </a:cubicBezTo>
                <a:cubicBezTo>
                  <a:pt x="19" y="2323"/>
                  <a:pt x="15" y="2312"/>
                  <a:pt x="11" y="2301"/>
                </a:cubicBezTo>
                <a:cubicBezTo>
                  <a:pt x="8" y="2290"/>
                  <a:pt x="5" y="2278"/>
                  <a:pt x="3" y="2266"/>
                </a:cubicBezTo>
                <a:cubicBezTo>
                  <a:pt x="1" y="2254"/>
                  <a:pt x="0" y="2242"/>
                  <a:pt x="0" y="2230"/>
                </a:cubicBezTo>
                <a:close/>
              </a:path>
            </a:pathLst>
          </a:custGeom>
          <a:solidFill>
            <a:srgbClr val="1976D2">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476" name="任意多边形: 形状 1475"/>
          <p:cNvSpPr/>
          <p:nvPr/>
        </p:nvSpPr>
        <p:spPr>
          <a:xfrm>
            <a:off x="334080" y="5102009"/>
            <a:ext cx="67320" cy="869400"/>
          </a:xfrm>
          <a:custGeom>
            <a:avLst/>
            <a:gdLst/>
            <a:ahLst/>
            <a:cxnLst/>
            <a:rect l="0" t="0" r="r" b="b"/>
            <a:pathLst>
              <a:path w="187" h="2415">
                <a:moveTo>
                  <a:pt x="0" y="0"/>
                </a:moveTo>
                <a:lnTo>
                  <a:pt x="187" y="0"/>
                </a:lnTo>
                <a:lnTo>
                  <a:pt x="187" y="2415"/>
                </a:lnTo>
                <a:lnTo>
                  <a:pt x="0" y="2415"/>
                </a:lnTo>
                <a:lnTo>
                  <a:pt x="0" y="0"/>
                </a:ln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77" name="文本框 1476"/>
          <p:cNvSpPr txBox="1"/>
          <p:nvPr/>
        </p:nvSpPr>
        <p:spPr>
          <a:xfrm>
            <a:off x="4217400" y="5248529"/>
            <a:ext cx="35280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幂赋值</a:t>
            </a:r>
            <a:endParaRPr lang="en-US" sz="920" b="0" u="none" strike="noStrike">
              <a:solidFill>
                <a:srgbClr val="000000"/>
              </a:solidFill>
              <a:effectLst/>
              <a:uFillTx/>
              <a:latin typeface="Times New Roman" panose="02020603050405020304"/>
            </a:endParaRPr>
          </a:p>
        </p:txBody>
      </p:sp>
      <p:sp>
        <p:nvSpPr>
          <p:cNvPr id="1478" name="文本框 1477"/>
          <p:cNvSpPr txBox="1"/>
          <p:nvPr/>
        </p:nvSpPr>
        <p:spPr>
          <a:xfrm>
            <a:off x="468000" y="5222969"/>
            <a:ext cx="254160" cy="195480"/>
          </a:xfrm>
          <a:prstGeom prst="rect">
            <a:avLst/>
          </a:prstGeom>
          <a:noFill/>
          <a:ln w="0">
            <a:noFill/>
          </a:ln>
        </p:spPr>
        <p:txBody>
          <a:bodyPr wrap="none" lIns="0" tIns="0" rIns="0" bIns="0" anchor="t">
            <a:spAutoFit/>
          </a:bodyPr>
          <a:lstStyle/>
          <a:p>
            <a:r>
              <a:rPr lang="en-US" sz="1320" b="0" u="none" strike="noStrike">
                <a:solidFill>
                  <a:srgbClr val="FBBF24"/>
                </a:solidFill>
                <a:effectLst/>
                <a:uFillTx/>
                <a:latin typeface="SourceCodePro"/>
                <a:ea typeface="SourceCodePro"/>
              </a:rPr>
              <a:t>//=</a:t>
            </a:r>
            <a:endParaRPr lang="en-US" sz="1320" b="0" u="none" strike="noStrike">
              <a:solidFill>
                <a:srgbClr val="000000"/>
              </a:solidFill>
              <a:effectLst/>
              <a:uFillTx/>
              <a:latin typeface="Times New Roman" panose="02020603050405020304"/>
            </a:endParaRPr>
          </a:p>
        </p:txBody>
      </p:sp>
      <p:sp>
        <p:nvSpPr>
          <p:cNvPr id="1479" name="任意多边形: 形状 1478"/>
          <p:cNvSpPr/>
          <p:nvPr/>
        </p:nvSpPr>
        <p:spPr>
          <a:xfrm>
            <a:off x="7156669" y="4059809"/>
            <a:ext cx="3057513" cy="1938960"/>
          </a:xfrm>
          <a:custGeom>
            <a:avLst/>
            <a:gdLst/>
            <a:ahLst/>
            <a:cxnLst/>
            <a:rect l="0" t="0" r="r" b="b"/>
            <a:pathLst>
              <a:path w="27857" h="5386">
                <a:moveTo>
                  <a:pt x="0" y="5200"/>
                </a:moveTo>
                <a:lnTo>
                  <a:pt x="0" y="185"/>
                </a:lnTo>
                <a:cubicBezTo>
                  <a:pt x="0" y="173"/>
                  <a:pt x="1" y="161"/>
                  <a:pt x="4" y="149"/>
                </a:cubicBezTo>
                <a:cubicBezTo>
                  <a:pt x="6" y="137"/>
                  <a:pt x="9" y="125"/>
                  <a:pt x="14" y="114"/>
                </a:cubicBezTo>
                <a:cubicBezTo>
                  <a:pt x="19" y="103"/>
                  <a:pt x="25" y="92"/>
                  <a:pt x="31" y="82"/>
                </a:cubicBezTo>
                <a:cubicBezTo>
                  <a:pt x="38" y="72"/>
                  <a:pt x="46" y="63"/>
                  <a:pt x="54" y="54"/>
                </a:cubicBezTo>
                <a:cubicBezTo>
                  <a:pt x="63" y="45"/>
                  <a:pt x="72" y="38"/>
                  <a:pt x="83" y="31"/>
                </a:cubicBezTo>
                <a:cubicBezTo>
                  <a:pt x="93" y="24"/>
                  <a:pt x="103" y="18"/>
                  <a:pt x="115" y="14"/>
                </a:cubicBezTo>
                <a:cubicBezTo>
                  <a:pt x="126" y="9"/>
                  <a:pt x="138" y="5"/>
                  <a:pt x="149" y="3"/>
                </a:cubicBezTo>
                <a:cubicBezTo>
                  <a:pt x="161" y="1"/>
                  <a:pt x="174" y="0"/>
                  <a:pt x="186" y="0"/>
                </a:cubicBezTo>
                <a:lnTo>
                  <a:pt x="27671" y="0"/>
                </a:lnTo>
                <a:cubicBezTo>
                  <a:pt x="27683" y="0"/>
                  <a:pt x="27695" y="1"/>
                  <a:pt x="27707" y="3"/>
                </a:cubicBezTo>
                <a:cubicBezTo>
                  <a:pt x="27719" y="5"/>
                  <a:pt x="27731" y="9"/>
                  <a:pt x="27742" y="14"/>
                </a:cubicBezTo>
                <a:cubicBezTo>
                  <a:pt x="27753" y="18"/>
                  <a:pt x="27764" y="24"/>
                  <a:pt x="27774" y="31"/>
                </a:cubicBezTo>
                <a:cubicBezTo>
                  <a:pt x="27784" y="38"/>
                  <a:pt x="27794" y="45"/>
                  <a:pt x="27802" y="54"/>
                </a:cubicBezTo>
                <a:cubicBezTo>
                  <a:pt x="27811" y="63"/>
                  <a:pt x="27819" y="72"/>
                  <a:pt x="27825" y="82"/>
                </a:cubicBezTo>
                <a:cubicBezTo>
                  <a:pt x="27832" y="92"/>
                  <a:pt x="27838" y="103"/>
                  <a:pt x="27843" y="114"/>
                </a:cubicBezTo>
                <a:cubicBezTo>
                  <a:pt x="27847" y="125"/>
                  <a:pt x="27851" y="137"/>
                  <a:pt x="27853" y="149"/>
                </a:cubicBezTo>
                <a:cubicBezTo>
                  <a:pt x="27855" y="161"/>
                  <a:pt x="27857" y="173"/>
                  <a:pt x="27857" y="185"/>
                </a:cubicBezTo>
                <a:lnTo>
                  <a:pt x="27857" y="5200"/>
                </a:lnTo>
                <a:cubicBezTo>
                  <a:pt x="27857" y="5212"/>
                  <a:pt x="27855" y="5225"/>
                  <a:pt x="27853" y="5236"/>
                </a:cubicBezTo>
                <a:cubicBezTo>
                  <a:pt x="27851" y="5248"/>
                  <a:pt x="27847" y="5260"/>
                  <a:pt x="27843" y="5271"/>
                </a:cubicBezTo>
                <a:cubicBezTo>
                  <a:pt x="27838" y="5283"/>
                  <a:pt x="27832" y="5293"/>
                  <a:pt x="27825" y="5303"/>
                </a:cubicBezTo>
                <a:cubicBezTo>
                  <a:pt x="27819" y="5314"/>
                  <a:pt x="27811" y="5323"/>
                  <a:pt x="27802" y="5332"/>
                </a:cubicBezTo>
                <a:cubicBezTo>
                  <a:pt x="27794" y="5340"/>
                  <a:pt x="27784" y="5348"/>
                  <a:pt x="27774" y="5355"/>
                </a:cubicBezTo>
                <a:cubicBezTo>
                  <a:pt x="27764" y="5361"/>
                  <a:pt x="27753" y="5367"/>
                  <a:pt x="27742" y="5372"/>
                </a:cubicBezTo>
                <a:cubicBezTo>
                  <a:pt x="27731" y="5376"/>
                  <a:pt x="27719" y="5380"/>
                  <a:pt x="27707" y="5382"/>
                </a:cubicBezTo>
                <a:cubicBezTo>
                  <a:pt x="27695" y="5385"/>
                  <a:pt x="27683" y="5386"/>
                  <a:pt x="27671" y="5386"/>
                </a:cubicBezTo>
                <a:lnTo>
                  <a:pt x="186" y="5386"/>
                </a:lnTo>
                <a:cubicBezTo>
                  <a:pt x="174" y="5386"/>
                  <a:pt x="161" y="5385"/>
                  <a:pt x="149" y="5382"/>
                </a:cubicBezTo>
                <a:cubicBezTo>
                  <a:pt x="138" y="5380"/>
                  <a:pt x="126" y="5376"/>
                  <a:pt x="115" y="5372"/>
                </a:cubicBezTo>
                <a:cubicBezTo>
                  <a:pt x="103" y="5367"/>
                  <a:pt x="93" y="5361"/>
                  <a:pt x="83" y="5355"/>
                </a:cubicBezTo>
                <a:cubicBezTo>
                  <a:pt x="72" y="5348"/>
                  <a:pt x="63" y="5340"/>
                  <a:pt x="54" y="5332"/>
                </a:cubicBezTo>
                <a:cubicBezTo>
                  <a:pt x="46" y="5323"/>
                  <a:pt x="38" y="5314"/>
                  <a:pt x="31" y="5303"/>
                </a:cubicBezTo>
                <a:cubicBezTo>
                  <a:pt x="25" y="5293"/>
                  <a:pt x="19" y="5283"/>
                  <a:pt x="14" y="5271"/>
                </a:cubicBezTo>
                <a:cubicBezTo>
                  <a:pt x="9" y="5260"/>
                  <a:pt x="6" y="5248"/>
                  <a:pt x="4" y="5236"/>
                </a:cubicBezTo>
                <a:cubicBezTo>
                  <a:pt x="1" y="5225"/>
                  <a:pt x="0" y="5212"/>
                  <a:pt x="0" y="5200"/>
                </a:cubicBezTo>
                <a:close/>
              </a:path>
            </a:pathLst>
          </a:custGeom>
          <a:solidFill>
            <a:srgbClr val="1E40AF">
              <a:alpha val="4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1480" name="图片 1479"/>
          <p:cNvPicPr/>
          <p:nvPr/>
        </p:nvPicPr>
        <p:blipFill>
          <a:blip r:embed="rId3"/>
          <a:stretch>
            <a:fillRect/>
          </a:stretch>
        </p:blipFill>
        <p:spPr>
          <a:xfrm>
            <a:off x="7290589" y="4218569"/>
            <a:ext cx="191880" cy="150120"/>
          </a:xfrm>
          <a:prstGeom prst="rect">
            <a:avLst/>
          </a:prstGeom>
          <a:noFill/>
          <a:ln w="0">
            <a:noFill/>
          </a:ln>
        </p:spPr>
      </p:pic>
      <p:sp>
        <p:nvSpPr>
          <p:cNvPr id="1481" name="文本框 1480"/>
          <p:cNvSpPr txBox="1"/>
          <p:nvPr/>
        </p:nvSpPr>
        <p:spPr>
          <a:xfrm>
            <a:off x="835560" y="5248529"/>
            <a:ext cx="47016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整除赋值</a:t>
            </a:r>
            <a:endParaRPr lang="en-US" sz="920" b="0" u="none" strike="noStrike">
              <a:solidFill>
                <a:srgbClr val="000000"/>
              </a:solidFill>
              <a:effectLst/>
              <a:uFillTx/>
              <a:latin typeface="Times New Roman" panose="02020603050405020304"/>
            </a:endParaRPr>
          </a:p>
        </p:txBody>
      </p:sp>
      <p:sp>
        <p:nvSpPr>
          <p:cNvPr id="1482" name="任意多边形: 形状 1481"/>
          <p:cNvSpPr/>
          <p:nvPr/>
        </p:nvSpPr>
        <p:spPr>
          <a:xfrm>
            <a:off x="0" y="9334080"/>
            <a:ext cx="10696680" cy="367920"/>
          </a:xfrm>
          <a:custGeom>
            <a:avLst/>
            <a:gdLst/>
            <a:ahLst/>
            <a:cxnLst/>
            <a:rect l="0" t="0" r="r" b="b"/>
            <a:pathLst>
              <a:path w="29713" h="1022">
                <a:moveTo>
                  <a:pt x="0" y="0"/>
                </a:moveTo>
                <a:lnTo>
                  <a:pt x="29713" y="0"/>
                </a:lnTo>
                <a:lnTo>
                  <a:pt x="29713" y="1022"/>
                </a:lnTo>
                <a:lnTo>
                  <a:pt x="0" y="1022"/>
                </a:lnTo>
                <a:lnTo>
                  <a:pt x="0" y="0"/>
                </a:ln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483" name="文本框 1482"/>
          <p:cNvSpPr txBox="1"/>
          <p:nvPr/>
        </p:nvSpPr>
        <p:spPr>
          <a:xfrm>
            <a:off x="7549789" y="4206689"/>
            <a:ext cx="80532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实际应用示例</a:t>
            </a:r>
            <a:endParaRPr lang="en-US" sz="1050" b="0" u="none" strike="noStrike">
              <a:solidFill>
                <a:srgbClr val="000000"/>
              </a:solidFill>
              <a:effectLst/>
              <a:uFillTx/>
              <a:latin typeface="Times New Roman" panose="02020603050405020304"/>
            </a:endParaRPr>
          </a:p>
        </p:txBody>
      </p:sp>
      <p:sp>
        <p:nvSpPr>
          <p:cNvPr id="1484" name="文本框 1483"/>
          <p:cNvSpPr txBox="1"/>
          <p:nvPr/>
        </p:nvSpPr>
        <p:spPr>
          <a:xfrm>
            <a:off x="334440" y="9451440"/>
            <a:ext cx="407520" cy="136080"/>
          </a:xfrm>
          <a:prstGeom prst="rect">
            <a:avLst/>
          </a:prstGeom>
          <a:noFill/>
          <a:ln w="0">
            <a:noFill/>
          </a:ln>
        </p:spPr>
        <p:txBody>
          <a:bodyPr wrap="none" lIns="0" tIns="0" rIns="0" bIns="0" anchor="t">
            <a:spAutoFit/>
          </a:bodyPr>
          <a:lstStyle/>
          <a:p>
            <a:r>
              <a:rPr lang="en-US" sz="920" b="0" u="none" strike="noStrike">
                <a:solidFill>
                  <a:srgbClr val="9CA3AF"/>
                </a:solidFill>
                <a:effectLst/>
                <a:uFillTx/>
                <a:latin typeface="SourceCodePro"/>
                <a:ea typeface="SourceCodePro"/>
              </a:rPr>
              <a:t>Python</a:t>
            </a:r>
            <a:endParaRPr lang="en-US" sz="920" b="0" u="none" strike="noStrike">
              <a:solidFill>
                <a:srgbClr val="000000"/>
              </a:solidFill>
              <a:effectLst/>
              <a:uFillTx/>
              <a:latin typeface="Times New Roman" panose="02020603050405020304"/>
            </a:endParaRPr>
          </a:p>
        </p:txBody>
      </p:sp>
      <p:sp>
        <p:nvSpPr>
          <p:cNvPr id="1485" name="任意多边形: 形状 1484"/>
          <p:cNvSpPr/>
          <p:nvPr/>
        </p:nvSpPr>
        <p:spPr>
          <a:xfrm>
            <a:off x="9142200" y="9468000"/>
            <a:ext cx="100440" cy="100440"/>
          </a:xfrm>
          <a:custGeom>
            <a:avLst/>
            <a:gdLst/>
            <a:ahLst/>
            <a:cxnLst/>
            <a:rect l="0" t="0" r="r" b="b"/>
            <a:pathLst>
              <a:path w="279" h="279">
                <a:moveTo>
                  <a:pt x="279" y="139"/>
                </a:moveTo>
                <a:cubicBezTo>
                  <a:pt x="279" y="158"/>
                  <a:pt x="276" y="175"/>
                  <a:pt x="269" y="192"/>
                </a:cubicBezTo>
                <a:cubicBezTo>
                  <a:pt x="261" y="210"/>
                  <a:pt x="251" y="225"/>
                  <a:pt x="238" y="238"/>
                </a:cubicBezTo>
                <a:cubicBezTo>
                  <a:pt x="225" y="252"/>
                  <a:pt x="210" y="262"/>
                  <a:pt x="193" y="269"/>
                </a:cubicBezTo>
                <a:cubicBezTo>
                  <a:pt x="176" y="276"/>
                  <a:pt x="158" y="279"/>
                  <a:pt x="140" y="279"/>
                </a:cubicBezTo>
                <a:cubicBezTo>
                  <a:pt x="121" y="279"/>
                  <a:pt x="104" y="276"/>
                  <a:pt x="87" y="269"/>
                </a:cubicBezTo>
                <a:cubicBezTo>
                  <a:pt x="69" y="262"/>
                  <a:pt x="54" y="252"/>
                  <a:pt x="40" y="238"/>
                </a:cubicBezTo>
                <a:cubicBezTo>
                  <a:pt x="27" y="225"/>
                  <a:pt x="17" y="210"/>
                  <a:pt x="10" y="192"/>
                </a:cubicBezTo>
                <a:cubicBezTo>
                  <a:pt x="3" y="175"/>
                  <a:pt x="0" y="158"/>
                  <a:pt x="0" y="139"/>
                </a:cubicBezTo>
                <a:cubicBezTo>
                  <a:pt x="0" y="121"/>
                  <a:pt x="3" y="103"/>
                  <a:pt x="10" y="86"/>
                </a:cubicBezTo>
                <a:cubicBezTo>
                  <a:pt x="17" y="69"/>
                  <a:pt x="27" y="54"/>
                  <a:pt x="40" y="41"/>
                </a:cubicBezTo>
                <a:cubicBezTo>
                  <a:pt x="54" y="28"/>
                  <a:pt x="69" y="18"/>
                  <a:pt x="87" y="10"/>
                </a:cubicBezTo>
                <a:cubicBezTo>
                  <a:pt x="104" y="3"/>
                  <a:pt x="121" y="0"/>
                  <a:pt x="140" y="0"/>
                </a:cubicBezTo>
                <a:cubicBezTo>
                  <a:pt x="158" y="0"/>
                  <a:pt x="176" y="3"/>
                  <a:pt x="193" y="10"/>
                </a:cubicBezTo>
                <a:cubicBezTo>
                  <a:pt x="210" y="18"/>
                  <a:pt x="225" y="28"/>
                  <a:pt x="238" y="41"/>
                </a:cubicBezTo>
                <a:cubicBezTo>
                  <a:pt x="251" y="54"/>
                  <a:pt x="261" y="69"/>
                  <a:pt x="269" y="86"/>
                </a:cubicBezTo>
                <a:cubicBezTo>
                  <a:pt x="276" y="103"/>
                  <a:pt x="279" y="121"/>
                  <a:pt x="279" y="139"/>
                </a:cubicBezTo>
                <a:close/>
              </a:path>
            </a:pathLst>
          </a:custGeom>
          <a:solidFill>
            <a:srgbClr val="FBBF24"/>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86" name="文本框 1485"/>
          <p:cNvSpPr txBox="1"/>
          <p:nvPr/>
        </p:nvSpPr>
        <p:spPr>
          <a:xfrm>
            <a:off x="735480" y="9447480"/>
            <a:ext cx="1291680" cy="148320"/>
          </a:xfrm>
          <a:prstGeom prst="rect">
            <a:avLst/>
          </a:prstGeom>
          <a:noFill/>
          <a:ln w="0">
            <a:noFill/>
          </a:ln>
        </p:spPr>
        <p:txBody>
          <a:bodyPr wrap="none" lIns="0" tIns="0" rIns="0" bIns="0" anchor="t">
            <a:spAutoFit/>
          </a:bodyPr>
          <a:lstStyle/>
          <a:p>
            <a:r>
              <a:rPr lang="zh-CN" sz="920" b="0" u="none" strike="noStrike">
                <a:solidFill>
                  <a:srgbClr val="9CA3AF"/>
                </a:solidFill>
                <a:effectLst/>
                <a:uFillTx/>
                <a:latin typeface="WenQuanYiZenHei"/>
                <a:ea typeface="WenQuanYiZenHei"/>
              </a:rPr>
              <a:t>数据类型及运算符的应用</a:t>
            </a:r>
            <a:endParaRPr lang="en-US" sz="920" b="0" u="none" strike="noStrike">
              <a:solidFill>
                <a:srgbClr val="000000"/>
              </a:solidFill>
              <a:effectLst/>
              <a:uFillTx/>
              <a:latin typeface="Times New Roman" panose="02020603050405020304"/>
            </a:endParaRPr>
          </a:p>
        </p:txBody>
      </p:sp>
      <p:pic>
        <p:nvPicPr>
          <p:cNvPr id="1487" name="图片 1486"/>
          <p:cNvPicPr/>
          <p:nvPr/>
        </p:nvPicPr>
        <p:blipFill>
          <a:blip r:embed="rId4"/>
          <a:stretch>
            <a:fillRect/>
          </a:stretch>
        </p:blipFill>
        <p:spPr>
          <a:xfrm>
            <a:off x="8691120" y="1004531"/>
            <a:ext cx="1336680" cy="1336680"/>
          </a:xfrm>
          <a:prstGeom prst="rect">
            <a:avLst/>
          </a:prstGeom>
          <a:noFill/>
          <a:ln w="0">
            <a:noFill/>
          </a:ln>
        </p:spPr>
      </p:pic>
      <p:pic>
        <p:nvPicPr>
          <p:cNvPr id="1488" name="图片 1487"/>
          <p:cNvPicPr/>
          <p:nvPr/>
        </p:nvPicPr>
        <p:blipFill>
          <a:blip r:embed="rId5"/>
          <a:stretch>
            <a:fillRect/>
          </a:stretch>
        </p:blipFill>
        <p:spPr>
          <a:xfrm>
            <a:off x="668520" y="6760440"/>
            <a:ext cx="935640" cy="935640"/>
          </a:xfrm>
          <a:prstGeom prst="rect">
            <a:avLst/>
          </a:prstGeom>
          <a:noFill/>
          <a:ln w="0">
            <a:noFill/>
          </a:ln>
        </p:spPr>
      </p:pic>
      <p:sp>
        <p:nvSpPr>
          <p:cNvPr id="1489" name="任意多边形: 形状 1488"/>
          <p:cNvSpPr/>
          <p:nvPr/>
        </p:nvSpPr>
        <p:spPr>
          <a:xfrm>
            <a:off x="334080" y="1529411"/>
            <a:ext cx="4880520" cy="980440"/>
          </a:xfrm>
          <a:custGeom>
            <a:avLst/>
            <a:gdLst/>
            <a:ahLst/>
            <a:cxnLst/>
            <a:rect l="0" t="0" r="r" b="b"/>
            <a:pathLst>
              <a:path w="13557" h="2787">
                <a:moveTo>
                  <a:pt x="0" y="2601"/>
                </a:moveTo>
                <a:lnTo>
                  <a:pt x="0" y="186"/>
                </a:lnTo>
                <a:cubicBezTo>
                  <a:pt x="0" y="174"/>
                  <a:pt x="1" y="161"/>
                  <a:pt x="4" y="149"/>
                </a:cubicBezTo>
                <a:cubicBezTo>
                  <a:pt x="6" y="138"/>
                  <a:pt x="9" y="126"/>
                  <a:pt x="14" y="115"/>
                </a:cubicBezTo>
                <a:cubicBezTo>
                  <a:pt x="19" y="103"/>
                  <a:pt x="25" y="93"/>
                  <a:pt x="31" y="83"/>
                </a:cubicBezTo>
                <a:cubicBezTo>
                  <a:pt x="38" y="72"/>
                  <a:pt x="46" y="63"/>
                  <a:pt x="54" y="54"/>
                </a:cubicBezTo>
                <a:cubicBezTo>
                  <a:pt x="63" y="46"/>
                  <a:pt x="72" y="38"/>
                  <a:pt x="83" y="31"/>
                </a:cubicBezTo>
                <a:cubicBezTo>
                  <a:pt x="93" y="25"/>
                  <a:pt x="103" y="19"/>
                  <a:pt x="115" y="14"/>
                </a:cubicBezTo>
                <a:cubicBezTo>
                  <a:pt x="126" y="9"/>
                  <a:pt x="138" y="6"/>
                  <a:pt x="149" y="4"/>
                </a:cubicBezTo>
                <a:cubicBezTo>
                  <a:pt x="161" y="1"/>
                  <a:pt x="174" y="0"/>
                  <a:pt x="186" y="0"/>
                </a:cubicBezTo>
                <a:lnTo>
                  <a:pt x="13372" y="0"/>
                </a:lnTo>
                <a:cubicBezTo>
                  <a:pt x="13384" y="0"/>
                  <a:pt x="13396" y="1"/>
                  <a:pt x="13408" y="4"/>
                </a:cubicBezTo>
                <a:cubicBezTo>
                  <a:pt x="13420" y="6"/>
                  <a:pt x="13432" y="9"/>
                  <a:pt x="13443" y="14"/>
                </a:cubicBezTo>
                <a:cubicBezTo>
                  <a:pt x="13454" y="19"/>
                  <a:pt x="13465" y="25"/>
                  <a:pt x="13475" y="31"/>
                </a:cubicBezTo>
                <a:cubicBezTo>
                  <a:pt x="13485" y="38"/>
                  <a:pt x="13494" y="46"/>
                  <a:pt x="13503" y="54"/>
                </a:cubicBezTo>
                <a:cubicBezTo>
                  <a:pt x="13512" y="63"/>
                  <a:pt x="13519" y="72"/>
                  <a:pt x="13526" y="83"/>
                </a:cubicBezTo>
                <a:cubicBezTo>
                  <a:pt x="13533" y="93"/>
                  <a:pt x="13539" y="103"/>
                  <a:pt x="13543" y="115"/>
                </a:cubicBezTo>
                <a:cubicBezTo>
                  <a:pt x="13548" y="126"/>
                  <a:pt x="13551" y="138"/>
                  <a:pt x="13554" y="149"/>
                </a:cubicBezTo>
                <a:cubicBezTo>
                  <a:pt x="13556" y="161"/>
                  <a:pt x="13557" y="174"/>
                  <a:pt x="13557" y="186"/>
                </a:cubicBezTo>
                <a:lnTo>
                  <a:pt x="13557" y="2601"/>
                </a:lnTo>
                <a:cubicBezTo>
                  <a:pt x="13557" y="2613"/>
                  <a:pt x="13556" y="2625"/>
                  <a:pt x="13554" y="2637"/>
                </a:cubicBezTo>
                <a:cubicBezTo>
                  <a:pt x="13551" y="2649"/>
                  <a:pt x="13548" y="2661"/>
                  <a:pt x="13543" y="2672"/>
                </a:cubicBezTo>
                <a:cubicBezTo>
                  <a:pt x="13539" y="2683"/>
                  <a:pt x="13533" y="2694"/>
                  <a:pt x="13526" y="2704"/>
                </a:cubicBezTo>
                <a:cubicBezTo>
                  <a:pt x="13519" y="2714"/>
                  <a:pt x="13512" y="2724"/>
                  <a:pt x="13503" y="2732"/>
                </a:cubicBezTo>
                <a:cubicBezTo>
                  <a:pt x="13494" y="2741"/>
                  <a:pt x="13485" y="2748"/>
                  <a:pt x="13475" y="2755"/>
                </a:cubicBezTo>
                <a:cubicBezTo>
                  <a:pt x="13465" y="2762"/>
                  <a:pt x="13454" y="2768"/>
                  <a:pt x="13443" y="2772"/>
                </a:cubicBezTo>
                <a:cubicBezTo>
                  <a:pt x="13432" y="2777"/>
                  <a:pt x="13420" y="2781"/>
                  <a:pt x="13408" y="2783"/>
                </a:cubicBezTo>
                <a:cubicBezTo>
                  <a:pt x="13396" y="2785"/>
                  <a:pt x="13384" y="2787"/>
                  <a:pt x="13372" y="2787"/>
                </a:cubicBezTo>
                <a:lnTo>
                  <a:pt x="186" y="2787"/>
                </a:lnTo>
                <a:cubicBezTo>
                  <a:pt x="174" y="2787"/>
                  <a:pt x="161" y="2785"/>
                  <a:pt x="149" y="2783"/>
                </a:cubicBezTo>
                <a:cubicBezTo>
                  <a:pt x="138" y="2781"/>
                  <a:pt x="126" y="2777"/>
                  <a:pt x="115" y="2772"/>
                </a:cubicBezTo>
                <a:cubicBezTo>
                  <a:pt x="103" y="2768"/>
                  <a:pt x="93" y="2762"/>
                  <a:pt x="83" y="2755"/>
                </a:cubicBezTo>
                <a:cubicBezTo>
                  <a:pt x="72" y="2748"/>
                  <a:pt x="63" y="2741"/>
                  <a:pt x="54" y="2732"/>
                </a:cubicBezTo>
                <a:cubicBezTo>
                  <a:pt x="46" y="2724"/>
                  <a:pt x="38" y="2714"/>
                  <a:pt x="31" y="2704"/>
                </a:cubicBezTo>
                <a:cubicBezTo>
                  <a:pt x="25" y="2694"/>
                  <a:pt x="19" y="2683"/>
                  <a:pt x="14" y="2672"/>
                </a:cubicBezTo>
                <a:cubicBezTo>
                  <a:pt x="9" y="2661"/>
                  <a:pt x="6" y="2649"/>
                  <a:pt x="4" y="2637"/>
                </a:cubicBezTo>
                <a:cubicBezTo>
                  <a:pt x="1" y="2625"/>
                  <a:pt x="0" y="2613"/>
                  <a:pt x="0" y="2601"/>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490" name="文本框 1489"/>
          <p:cNvSpPr txBox="1"/>
          <p:nvPr/>
        </p:nvSpPr>
        <p:spPr>
          <a:xfrm>
            <a:off x="9309240" y="9447480"/>
            <a:ext cx="1056960" cy="14832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WenQuanYiZenHei"/>
                <a:ea typeface="WenQuanYiZenHei"/>
              </a:rPr>
              <a:t>赋值运算符与表达式</a:t>
            </a:r>
            <a:endParaRPr lang="en-US" sz="920" b="0" u="none" strike="noStrike">
              <a:solidFill>
                <a:srgbClr val="000000"/>
              </a:solidFill>
              <a:effectLst/>
              <a:uFillTx/>
              <a:latin typeface="Times New Roman" panose="02020603050405020304"/>
            </a:endParaRPr>
          </a:p>
        </p:txBody>
      </p:sp>
      <p:sp>
        <p:nvSpPr>
          <p:cNvPr id="1491" name="文本框 1490"/>
          <p:cNvSpPr txBox="1"/>
          <p:nvPr/>
        </p:nvSpPr>
        <p:spPr>
          <a:xfrm>
            <a:off x="434520" y="1633251"/>
            <a:ext cx="155880" cy="157320"/>
          </a:xfrm>
          <a:prstGeom prst="rect">
            <a:avLst/>
          </a:prstGeom>
          <a:noFill/>
          <a:ln w="0">
            <a:noFill/>
          </a:ln>
        </p:spPr>
        <p:txBody>
          <a:bodyPr wrap="none" lIns="0" tIns="0" rIns="0" bIns="0" anchor="t">
            <a:spAutoFit/>
          </a:bodyPr>
          <a:lstStyle/>
          <a:p>
            <a:r>
              <a:rPr lang="en-US" sz="1050" b="0" u="none" strike="noStrike">
                <a:solidFill>
                  <a:srgbClr val="7986CB"/>
                </a:solidFill>
                <a:effectLst/>
                <a:uFillTx/>
                <a:latin typeface="SourceCodePro"/>
                <a:ea typeface="SourceCodePro"/>
              </a:rPr>
              <a:t># </a:t>
            </a:r>
            <a:endParaRPr lang="en-US" sz="1050" b="0" u="none" strike="noStrike">
              <a:solidFill>
                <a:srgbClr val="000000"/>
              </a:solidFill>
              <a:effectLst/>
              <a:uFillTx/>
              <a:latin typeface="Times New Roman" panose="02020603050405020304"/>
            </a:endParaRPr>
          </a:p>
        </p:txBody>
      </p:sp>
      <p:sp>
        <p:nvSpPr>
          <p:cNvPr id="1492" name="文本框 1491"/>
          <p:cNvSpPr txBox="1"/>
          <p:nvPr/>
        </p:nvSpPr>
        <p:spPr>
          <a:xfrm>
            <a:off x="601560" y="1628571"/>
            <a:ext cx="805320" cy="169560"/>
          </a:xfrm>
          <a:prstGeom prst="rect">
            <a:avLst/>
          </a:prstGeom>
          <a:noFill/>
          <a:ln w="0">
            <a:noFill/>
          </a:ln>
        </p:spPr>
        <p:txBody>
          <a:bodyPr wrap="none" lIns="0" tIns="0" rIns="0" bIns="0" anchor="t">
            <a:spAutoFit/>
          </a:bodyPr>
          <a:lstStyle/>
          <a:p>
            <a:r>
              <a:rPr lang="zh-CN" sz="1050" b="0" u="none" strike="noStrike">
                <a:solidFill>
                  <a:srgbClr val="7986CB"/>
                </a:solidFill>
                <a:effectLst/>
                <a:uFillTx/>
                <a:latin typeface="WenQuanYiZenHei"/>
                <a:ea typeface="WenQuanYiZenHei"/>
              </a:rPr>
              <a:t>基本赋值示例</a:t>
            </a:r>
            <a:endParaRPr lang="en-US" sz="1050" b="0" u="none" strike="noStrike">
              <a:solidFill>
                <a:srgbClr val="000000"/>
              </a:solidFill>
              <a:effectLst/>
              <a:uFillTx/>
              <a:latin typeface="Times New Roman" panose="02020603050405020304"/>
            </a:endParaRPr>
          </a:p>
        </p:txBody>
      </p:sp>
      <p:sp>
        <p:nvSpPr>
          <p:cNvPr id="1493" name="文本框 1492"/>
          <p:cNvSpPr txBox="1"/>
          <p:nvPr/>
        </p:nvSpPr>
        <p:spPr>
          <a:xfrm>
            <a:off x="434520" y="1833771"/>
            <a:ext cx="365760" cy="157320"/>
          </a:xfrm>
          <a:prstGeom prst="rect">
            <a:avLst/>
          </a:prstGeom>
          <a:noFill/>
          <a:ln w="0">
            <a:noFill/>
          </a:ln>
        </p:spPr>
        <p:txBody>
          <a:bodyPr wrap="none" lIns="0" tIns="0" rIns="0" bIns="0" anchor="t">
            <a:spAutoFit/>
          </a:bodyPr>
          <a:lstStyle/>
          <a:p>
            <a:r>
              <a:rPr lang="en-US" sz="1050" b="0" u="none" strike="noStrike">
                <a:solidFill>
                  <a:srgbClr val="FF8A65"/>
                </a:solidFill>
                <a:effectLst/>
                <a:uFillTx/>
                <a:latin typeface="SourceCodePro"/>
                <a:ea typeface="SourceCodePro"/>
              </a:rPr>
              <a:t>a</a:t>
            </a:r>
            <a:r>
              <a:rPr lang="en-US" sz="1050" b="0" u="none" strike="noStrike">
                <a:solidFill>
                  <a:srgbClr val="FFA000"/>
                </a:solidFill>
                <a:effectLst/>
                <a:uFillTx/>
                <a:latin typeface="SourceCodePro"/>
                <a:ea typeface="SourceCodePro"/>
              </a:rPr>
              <a:t> =</a:t>
            </a:r>
            <a:r>
              <a:rPr lang="en-US" sz="1050" b="0" u="none" strike="noStrike">
                <a:solidFill>
                  <a:srgbClr val="64B5F6"/>
                </a:solidFill>
                <a:effectLst/>
                <a:uFillTx/>
                <a:latin typeface="SourceCodePro"/>
                <a:ea typeface="SourceCodePro"/>
              </a:rPr>
              <a:t> 5</a:t>
            </a:r>
            <a:endParaRPr lang="en-US" sz="1050" b="0" u="none" strike="noStrike">
              <a:solidFill>
                <a:srgbClr val="000000"/>
              </a:solidFill>
              <a:effectLst/>
              <a:uFillTx/>
              <a:latin typeface="Times New Roman" panose="02020603050405020304"/>
            </a:endParaRPr>
          </a:p>
        </p:txBody>
      </p:sp>
      <p:sp>
        <p:nvSpPr>
          <p:cNvPr id="1494" name="文本框 1493"/>
          <p:cNvSpPr txBox="1"/>
          <p:nvPr/>
        </p:nvSpPr>
        <p:spPr>
          <a:xfrm>
            <a:off x="434520" y="2034291"/>
            <a:ext cx="1166760" cy="157320"/>
          </a:xfrm>
          <a:prstGeom prst="rect">
            <a:avLst/>
          </a:prstGeom>
          <a:noFill/>
          <a:ln w="0">
            <a:noFill/>
          </a:ln>
        </p:spPr>
        <p:txBody>
          <a:bodyPr wrap="none" lIns="0" tIns="0" rIns="0" bIns="0" anchor="t">
            <a:spAutoFit/>
          </a:bodyPr>
          <a:lstStyle/>
          <a:p>
            <a:r>
              <a:rPr lang="en-US" sz="1050" b="0" u="none" strike="noStrike">
                <a:solidFill>
                  <a:srgbClr val="FF8A65"/>
                </a:solidFill>
                <a:effectLst/>
                <a:uFillTx/>
                <a:latin typeface="SourceCodePro"/>
                <a:ea typeface="SourceCodePro"/>
              </a:rPr>
              <a:t>name</a:t>
            </a:r>
            <a:r>
              <a:rPr lang="en-US" sz="1050" b="0" u="none" strike="noStrike">
                <a:solidFill>
                  <a:srgbClr val="FFA000"/>
                </a:solidFill>
                <a:effectLst/>
                <a:uFillTx/>
                <a:latin typeface="SourceCodePro"/>
                <a:ea typeface="SourceCodePro"/>
              </a:rPr>
              <a:t> =</a:t>
            </a:r>
            <a:r>
              <a:rPr lang="en-US" sz="1050" b="0" u="none" strike="noStrike">
                <a:solidFill>
                  <a:srgbClr val="81C784"/>
                </a:solidFill>
                <a:effectLst/>
                <a:uFillTx/>
                <a:latin typeface="SourceCodePro"/>
                <a:ea typeface="SourceCodePro"/>
              </a:rPr>
              <a:t> "Python"</a:t>
            </a:r>
            <a:endParaRPr lang="en-US" sz="1050" b="0" u="none" strike="noStrike">
              <a:solidFill>
                <a:srgbClr val="000000"/>
              </a:solidFill>
              <a:effectLst/>
              <a:uFillTx/>
              <a:latin typeface="Times New Roman" panose="02020603050405020304"/>
            </a:endParaRPr>
          </a:p>
        </p:txBody>
      </p:sp>
      <p:sp>
        <p:nvSpPr>
          <p:cNvPr id="1495" name="任意多边形: 形状 1494"/>
          <p:cNvSpPr/>
          <p:nvPr/>
        </p:nvSpPr>
        <p:spPr>
          <a:xfrm>
            <a:off x="5481720" y="1305131"/>
            <a:ext cx="4880880" cy="1203840"/>
          </a:xfrm>
          <a:custGeom>
            <a:avLst/>
            <a:gdLst/>
            <a:ahLst/>
            <a:cxnLst/>
            <a:rect l="0" t="0" r="r" b="b"/>
            <a:pathLst>
              <a:path w="13558" h="3344">
                <a:moveTo>
                  <a:pt x="0" y="3158"/>
                </a:moveTo>
                <a:lnTo>
                  <a:pt x="0" y="186"/>
                </a:lnTo>
                <a:cubicBezTo>
                  <a:pt x="0" y="174"/>
                  <a:pt x="1" y="162"/>
                  <a:pt x="4" y="150"/>
                </a:cubicBezTo>
                <a:cubicBezTo>
                  <a:pt x="6" y="138"/>
                  <a:pt x="10" y="126"/>
                  <a:pt x="14" y="115"/>
                </a:cubicBezTo>
                <a:cubicBezTo>
                  <a:pt x="19" y="104"/>
                  <a:pt x="25" y="93"/>
                  <a:pt x="32" y="83"/>
                </a:cubicBezTo>
                <a:cubicBezTo>
                  <a:pt x="38" y="73"/>
                  <a:pt x="46" y="63"/>
                  <a:pt x="55" y="55"/>
                </a:cubicBezTo>
                <a:cubicBezTo>
                  <a:pt x="63" y="46"/>
                  <a:pt x="73" y="38"/>
                  <a:pt x="83" y="32"/>
                </a:cubicBezTo>
                <a:cubicBezTo>
                  <a:pt x="93" y="25"/>
                  <a:pt x="104" y="19"/>
                  <a:pt x="115" y="14"/>
                </a:cubicBezTo>
                <a:cubicBezTo>
                  <a:pt x="126" y="10"/>
                  <a:pt x="138" y="6"/>
                  <a:pt x="150" y="4"/>
                </a:cubicBezTo>
                <a:cubicBezTo>
                  <a:pt x="162" y="1"/>
                  <a:pt x="174" y="0"/>
                  <a:pt x="186" y="0"/>
                </a:cubicBezTo>
                <a:lnTo>
                  <a:pt x="13372" y="0"/>
                </a:lnTo>
                <a:cubicBezTo>
                  <a:pt x="13384" y="0"/>
                  <a:pt x="13396" y="1"/>
                  <a:pt x="13408" y="4"/>
                </a:cubicBezTo>
                <a:cubicBezTo>
                  <a:pt x="13420" y="6"/>
                  <a:pt x="13432" y="10"/>
                  <a:pt x="13443" y="14"/>
                </a:cubicBezTo>
                <a:cubicBezTo>
                  <a:pt x="13454" y="19"/>
                  <a:pt x="13465" y="25"/>
                  <a:pt x="13475" y="32"/>
                </a:cubicBezTo>
                <a:cubicBezTo>
                  <a:pt x="13485" y="38"/>
                  <a:pt x="13495" y="46"/>
                  <a:pt x="13503" y="55"/>
                </a:cubicBezTo>
                <a:cubicBezTo>
                  <a:pt x="13512" y="63"/>
                  <a:pt x="13520" y="73"/>
                  <a:pt x="13526" y="83"/>
                </a:cubicBezTo>
                <a:cubicBezTo>
                  <a:pt x="13533" y="93"/>
                  <a:pt x="13539" y="104"/>
                  <a:pt x="13544" y="115"/>
                </a:cubicBezTo>
                <a:cubicBezTo>
                  <a:pt x="13548" y="126"/>
                  <a:pt x="13552" y="138"/>
                  <a:pt x="13554" y="150"/>
                </a:cubicBezTo>
                <a:cubicBezTo>
                  <a:pt x="13556" y="162"/>
                  <a:pt x="13558" y="174"/>
                  <a:pt x="13558" y="186"/>
                </a:cubicBezTo>
                <a:lnTo>
                  <a:pt x="13558" y="3158"/>
                </a:lnTo>
                <a:cubicBezTo>
                  <a:pt x="13558" y="3170"/>
                  <a:pt x="13556" y="3183"/>
                  <a:pt x="13554" y="3194"/>
                </a:cubicBezTo>
                <a:cubicBezTo>
                  <a:pt x="13552" y="3206"/>
                  <a:pt x="13548" y="3218"/>
                  <a:pt x="13544" y="3229"/>
                </a:cubicBezTo>
                <a:cubicBezTo>
                  <a:pt x="13539" y="3241"/>
                  <a:pt x="13533" y="3251"/>
                  <a:pt x="13526" y="3261"/>
                </a:cubicBezTo>
                <a:cubicBezTo>
                  <a:pt x="13520" y="3272"/>
                  <a:pt x="13512" y="3281"/>
                  <a:pt x="13503" y="3290"/>
                </a:cubicBezTo>
                <a:cubicBezTo>
                  <a:pt x="13495" y="3298"/>
                  <a:pt x="13485" y="3306"/>
                  <a:pt x="13475" y="3313"/>
                </a:cubicBezTo>
                <a:cubicBezTo>
                  <a:pt x="13465" y="3319"/>
                  <a:pt x="13454" y="3325"/>
                  <a:pt x="13443" y="3330"/>
                </a:cubicBezTo>
                <a:cubicBezTo>
                  <a:pt x="13432" y="3334"/>
                  <a:pt x="13420" y="3338"/>
                  <a:pt x="13408" y="3340"/>
                </a:cubicBezTo>
                <a:cubicBezTo>
                  <a:pt x="13396" y="3343"/>
                  <a:pt x="13384" y="3344"/>
                  <a:pt x="13372" y="3344"/>
                </a:cubicBezTo>
                <a:lnTo>
                  <a:pt x="186" y="3344"/>
                </a:lnTo>
                <a:cubicBezTo>
                  <a:pt x="174" y="3344"/>
                  <a:pt x="162" y="3343"/>
                  <a:pt x="150" y="3340"/>
                </a:cubicBezTo>
                <a:cubicBezTo>
                  <a:pt x="138" y="3338"/>
                  <a:pt x="126" y="3334"/>
                  <a:pt x="115" y="3330"/>
                </a:cubicBezTo>
                <a:cubicBezTo>
                  <a:pt x="104" y="3325"/>
                  <a:pt x="93" y="3319"/>
                  <a:pt x="83" y="3313"/>
                </a:cubicBezTo>
                <a:cubicBezTo>
                  <a:pt x="73" y="3306"/>
                  <a:pt x="63" y="3298"/>
                  <a:pt x="55" y="3290"/>
                </a:cubicBezTo>
                <a:cubicBezTo>
                  <a:pt x="46" y="3281"/>
                  <a:pt x="38" y="3272"/>
                  <a:pt x="32" y="3261"/>
                </a:cubicBezTo>
                <a:cubicBezTo>
                  <a:pt x="25" y="3251"/>
                  <a:pt x="19" y="3241"/>
                  <a:pt x="14" y="3229"/>
                </a:cubicBezTo>
                <a:cubicBezTo>
                  <a:pt x="10" y="3218"/>
                  <a:pt x="6" y="3206"/>
                  <a:pt x="4" y="3194"/>
                </a:cubicBezTo>
                <a:cubicBezTo>
                  <a:pt x="1" y="3183"/>
                  <a:pt x="0" y="3170"/>
                  <a:pt x="0" y="3158"/>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496" name="文本框 1495"/>
          <p:cNvSpPr txBox="1"/>
          <p:nvPr/>
        </p:nvSpPr>
        <p:spPr>
          <a:xfrm>
            <a:off x="434520" y="2235171"/>
            <a:ext cx="998280" cy="157320"/>
          </a:xfrm>
          <a:prstGeom prst="rect">
            <a:avLst/>
          </a:prstGeom>
          <a:noFill/>
          <a:ln w="0">
            <a:noFill/>
          </a:ln>
        </p:spPr>
        <p:txBody>
          <a:bodyPr wrap="none" lIns="0" tIns="0" rIns="0" bIns="0" anchor="t">
            <a:spAutoFit/>
          </a:bodyPr>
          <a:lstStyle/>
          <a:p>
            <a:r>
              <a:rPr lang="en-US" sz="1050" b="0" u="none" strike="noStrike">
                <a:solidFill>
                  <a:srgbClr val="FF8A65"/>
                </a:solidFill>
                <a:effectLst/>
                <a:uFillTx/>
                <a:latin typeface="SourceCodePro"/>
                <a:ea typeface="SourceCodePro"/>
              </a:rPr>
              <a:t>is_valid</a:t>
            </a:r>
            <a:r>
              <a:rPr lang="en-US" sz="1050" b="0" u="none" strike="noStrike">
                <a:solidFill>
                  <a:srgbClr val="FFA000"/>
                </a:solidFill>
                <a:effectLst/>
                <a:uFillTx/>
                <a:latin typeface="SourceCodePro"/>
                <a:ea typeface="SourceCodePro"/>
              </a:rPr>
              <a:t> =</a:t>
            </a:r>
            <a:r>
              <a:rPr lang="en-US" sz="1050" b="0" u="none" strike="noStrike">
                <a:solidFill>
                  <a:srgbClr val="FF8A65"/>
                </a:solidFill>
                <a:effectLst/>
                <a:uFillTx/>
                <a:latin typeface="SourceCodePro"/>
                <a:ea typeface="SourceCodePro"/>
              </a:rPr>
              <a:t> True</a:t>
            </a:r>
            <a:endParaRPr lang="en-US" sz="1050" b="0" u="none" strike="noStrike">
              <a:solidFill>
                <a:srgbClr val="000000"/>
              </a:solidFill>
              <a:effectLst/>
              <a:uFillTx/>
              <a:latin typeface="Times New Roman" panose="02020603050405020304"/>
            </a:endParaRPr>
          </a:p>
        </p:txBody>
      </p:sp>
      <p:sp>
        <p:nvSpPr>
          <p:cNvPr id="1497" name="文本框 1496"/>
          <p:cNvSpPr txBox="1"/>
          <p:nvPr/>
        </p:nvSpPr>
        <p:spPr>
          <a:xfrm>
            <a:off x="5582160" y="1431851"/>
            <a:ext cx="155880" cy="157320"/>
          </a:xfrm>
          <a:prstGeom prst="rect">
            <a:avLst/>
          </a:prstGeom>
          <a:noFill/>
          <a:ln w="0">
            <a:noFill/>
          </a:ln>
        </p:spPr>
        <p:txBody>
          <a:bodyPr wrap="none" lIns="0" tIns="0" rIns="0" bIns="0" anchor="t">
            <a:spAutoFit/>
          </a:bodyPr>
          <a:lstStyle/>
          <a:p>
            <a:r>
              <a:rPr lang="en-US" sz="1050" b="0" u="none" strike="noStrike">
                <a:solidFill>
                  <a:srgbClr val="7986CB"/>
                </a:solidFill>
                <a:effectLst/>
                <a:uFillTx/>
                <a:latin typeface="SourceCodePro"/>
                <a:ea typeface="SourceCodePro"/>
              </a:rPr>
              <a:t># </a:t>
            </a:r>
            <a:endParaRPr lang="en-US" sz="1050" b="0" u="none" strike="noStrike">
              <a:solidFill>
                <a:srgbClr val="000000"/>
              </a:solidFill>
              <a:effectLst/>
              <a:uFillTx/>
              <a:latin typeface="Times New Roman" panose="02020603050405020304"/>
            </a:endParaRPr>
          </a:p>
        </p:txBody>
      </p:sp>
      <p:sp>
        <p:nvSpPr>
          <p:cNvPr id="1498" name="文本框 1497"/>
          <p:cNvSpPr txBox="1"/>
          <p:nvPr/>
        </p:nvSpPr>
        <p:spPr>
          <a:xfrm>
            <a:off x="5749560" y="1427171"/>
            <a:ext cx="939600" cy="169560"/>
          </a:xfrm>
          <a:prstGeom prst="rect">
            <a:avLst/>
          </a:prstGeom>
          <a:noFill/>
          <a:ln w="0">
            <a:noFill/>
          </a:ln>
        </p:spPr>
        <p:txBody>
          <a:bodyPr wrap="none" lIns="0" tIns="0" rIns="0" bIns="0" anchor="t">
            <a:spAutoFit/>
          </a:bodyPr>
          <a:lstStyle/>
          <a:p>
            <a:r>
              <a:rPr lang="zh-CN" sz="1050" b="0" u="none" strike="noStrike">
                <a:solidFill>
                  <a:srgbClr val="7986CB"/>
                </a:solidFill>
                <a:effectLst/>
                <a:uFillTx/>
                <a:latin typeface="WenQuanYiZenHei"/>
                <a:ea typeface="WenQuanYiZenHei"/>
              </a:rPr>
              <a:t>多变量赋相同值</a:t>
            </a:r>
            <a:endParaRPr lang="en-US" sz="1050" b="0" u="none" strike="noStrike">
              <a:solidFill>
                <a:srgbClr val="000000"/>
              </a:solidFill>
              <a:effectLst/>
              <a:uFillTx/>
              <a:latin typeface="Times New Roman" panose="02020603050405020304"/>
            </a:endParaRPr>
          </a:p>
        </p:txBody>
      </p:sp>
      <p:sp>
        <p:nvSpPr>
          <p:cNvPr id="1499" name="文本框 1498"/>
          <p:cNvSpPr txBox="1"/>
          <p:nvPr/>
        </p:nvSpPr>
        <p:spPr>
          <a:xfrm>
            <a:off x="5582160" y="1632731"/>
            <a:ext cx="993600" cy="157320"/>
          </a:xfrm>
          <a:prstGeom prst="rect">
            <a:avLst/>
          </a:prstGeom>
          <a:noFill/>
          <a:ln w="0">
            <a:noFill/>
          </a:ln>
        </p:spPr>
        <p:txBody>
          <a:bodyPr wrap="none" lIns="0" tIns="0" rIns="0" bIns="0" anchor="t">
            <a:spAutoFit/>
          </a:bodyPr>
          <a:lstStyle/>
          <a:p>
            <a:r>
              <a:rPr lang="en-US" sz="1050" b="0" u="none" strike="noStrike">
                <a:solidFill>
                  <a:srgbClr val="FF8A65"/>
                </a:solidFill>
                <a:effectLst/>
                <a:uFillTx/>
                <a:latin typeface="SourceCodePro"/>
                <a:ea typeface="SourceCodePro"/>
              </a:rPr>
              <a:t>x</a:t>
            </a:r>
            <a:r>
              <a:rPr lang="en-US" sz="1050" b="0" u="none" strike="noStrike">
                <a:solidFill>
                  <a:srgbClr val="FFA000"/>
                </a:solidFill>
                <a:effectLst/>
                <a:uFillTx/>
                <a:latin typeface="SourceCodePro"/>
                <a:ea typeface="SourceCodePro"/>
              </a:rPr>
              <a:t> =</a:t>
            </a:r>
            <a:r>
              <a:rPr lang="en-US" sz="1050" b="0" u="none" strike="noStrike">
                <a:solidFill>
                  <a:srgbClr val="FF8A65"/>
                </a:solidFill>
                <a:effectLst/>
                <a:uFillTx/>
                <a:latin typeface="SourceCodePro"/>
                <a:ea typeface="SourceCodePro"/>
              </a:rPr>
              <a:t> y</a:t>
            </a:r>
            <a:r>
              <a:rPr lang="en-US" sz="1050" b="0" u="none" strike="noStrike">
                <a:solidFill>
                  <a:srgbClr val="FFA000"/>
                </a:solidFill>
                <a:effectLst/>
                <a:uFillTx/>
                <a:latin typeface="SourceCodePro"/>
                <a:ea typeface="SourceCodePro"/>
              </a:rPr>
              <a:t> =</a:t>
            </a:r>
            <a:r>
              <a:rPr lang="en-US" sz="1050" b="0" u="none" strike="noStrike">
                <a:solidFill>
                  <a:srgbClr val="FF8A65"/>
                </a:solidFill>
                <a:effectLst/>
                <a:uFillTx/>
                <a:latin typeface="SourceCodePro"/>
                <a:ea typeface="SourceCodePro"/>
              </a:rPr>
              <a:t> z</a:t>
            </a:r>
            <a:r>
              <a:rPr lang="en-US" sz="1050" b="0" u="none" strike="noStrike">
                <a:solidFill>
                  <a:srgbClr val="FFA000"/>
                </a:solidFill>
                <a:effectLst/>
                <a:uFillTx/>
                <a:latin typeface="SourceCodePro"/>
                <a:ea typeface="SourceCodePro"/>
              </a:rPr>
              <a:t> =</a:t>
            </a:r>
            <a:r>
              <a:rPr lang="en-US" sz="1050" b="0" u="none" strike="noStrike">
                <a:solidFill>
                  <a:srgbClr val="64B5F6"/>
                </a:solidFill>
                <a:effectLst/>
                <a:uFillTx/>
                <a:latin typeface="SourceCodePro"/>
                <a:ea typeface="SourceCodePro"/>
              </a:rPr>
              <a:t> 10</a:t>
            </a:r>
            <a:endParaRPr lang="en-US" sz="1050" b="0" u="none" strike="noStrike">
              <a:solidFill>
                <a:srgbClr val="000000"/>
              </a:solidFill>
              <a:effectLst/>
              <a:uFillTx/>
              <a:latin typeface="Times New Roman" panose="02020603050405020304"/>
            </a:endParaRPr>
          </a:p>
        </p:txBody>
      </p:sp>
      <p:sp>
        <p:nvSpPr>
          <p:cNvPr id="1500" name="文本框 1499"/>
          <p:cNvSpPr txBox="1"/>
          <p:nvPr/>
        </p:nvSpPr>
        <p:spPr>
          <a:xfrm>
            <a:off x="5582160" y="2033771"/>
            <a:ext cx="155880" cy="157320"/>
          </a:xfrm>
          <a:prstGeom prst="rect">
            <a:avLst/>
          </a:prstGeom>
          <a:noFill/>
          <a:ln w="0">
            <a:noFill/>
          </a:ln>
        </p:spPr>
        <p:txBody>
          <a:bodyPr wrap="none" lIns="0" tIns="0" rIns="0" bIns="0" anchor="t">
            <a:spAutoFit/>
          </a:bodyPr>
          <a:lstStyle/>
          <a:p>
            <a:r>
              <a:rPr lang="en-US" sz="1050" b="0" u="none" strike="noStrike">
                <a:solidFill>
                  <a:srgbClr val="7986CB"/>
                </a:solidFill>
                <a:effectLst/>
                <a:uFillTx/>
                <a:latin typeface="SourceCodePro"/>
                <a:ea typeface="SourceCodePro"/>
              </a:rPr>
              <a:t># </a:t>
            </a:r>
            <a:endParaRPr lang="en-US" sz="1050" b="0" u="none" strike="noStrike">
              <a:solidFill>
                <a:srgbClr val="000000"/>
              </a:solidFill>
              <a:effectLst/>
              <a:uFillTx/>
              <a:latin typeface="Times New Roman" panose="02020603050405020304"/>
            </a:endParaRPr>
          </a:p>
        </p:txBody>
      </p:sp>
      <p:sp>
        <p:nvSpPr>
          <p:cNvPr id="1501" name="文本框 1500"/>
          <p:cNvSpPr txBox="1"/>
          <p:nvPr/>
        </p:nvSpPr>
        <p:spPr>
          <a:xfrm>
            <a:off x="5749560" y="2029091"/>
            <a:ext cx="1207800" cy="169560"/>
          </a:xfrm>
          <a:prstGeom prst="rect">
            <a:avLst/>
          </a:prstGeom>
          <a:noFill/>
          <a:ln w="0">
            <a:noFill/>
          </a:ln>
        </p:spPr>
        <p:txBody>
          <a:bodyPr wrap="none" lIns="0" tIns="0" rIns="0" bIns="0" anchor="t">
            <a:spAutoFit/>
          </a:bodyPr>
          <a:lstStyle/>
          <a:p>
            <a:r>
              <a:rPr lang="zh-CN" sz="1050" b="0" u="none" strike="noStrike">
                <a:solidFill>
                  <a:srgbClr val="7986CB"/>
                </a:solidFill>
                <a:effectLst/>
                <a:uFillTx/>
                <a:latin typeface="WenQuanYiZenHei"/>
                <a:ea typeface="WenQuanYiZenHei"/>
              </a:rPr>
              <a:t>多变量同时赋不同值</a:t>
            </a:r>
            <a:endParaRPr lang="en-US" sz="1050" b="0" u="none" strike="noStrike">
              <a:solidFill>
                <a:srgbClr val="000000"/>
              </a:solidFill>
              <a:effectLst/>
              <a:uFillTx/>
              <a:latin typeface="Times New Roman" panose="02020603050405020304"/>
            </a:endParaRPr>
          </a:p>
        </p:txBody>
      </p:sp>
      <p:sp>
        <p:nvSpPr>
          <p:cNvPr id="1502" name="任意多边形: 形状 1501"/>
          <p:cNvSpPr/>
          <p:nvPr/>
        </p:nvSpPr>
        <p:spPr>
          <a:xfrm>
            <a:off x="467640" y="3497489"/>
            <a:ext cx="3017160" cy="368280"/>
          </a:xfrm>
          <a:custGeom>
            <a:avLst/>
            <a:gdLst/>
            <a:ahLst/>
            <a:cxnLst/>
            <a:rect l="0" t="0" r="r" b="b"/>
            <a:pathLst>
              <a:path w="8381" h="1023">
                <a:moveTo>
                  <a:pt x="0" y="837"/>
                </a:moveTo>
                <a:lnTo>
                  <a:pt x="0" y="186"/>
                </a:lnTo>
                <a:cubicBezTo>
                  <a:pt x="0" y="174"/>
                  <a:pt x="2" y="162"/>
                  <a:pt x="4" y="150"/>
                </a:cubicBezTo>
                <a:cubicBezTo>
                  <a:pt x="6" y="138"/>
                  <a:pt x="10" y="126"/>
                  <a:pt x="15" y="115"/>
                </a:cubicBezTo>
                <a:cubicBezTo>
                  <a:pt x="19" y="104"/>
                  <a:pt x="25" y="93"/>
                  <a:pt x="32" y="83"/>
                </a:cubicBezTo>
                <a:cubicBezTo>
                  <a:pt x="39" y="73"/>
                  <a:pt x="46" y="63"/>
                  <a:pt x="55" y="55"/>
                </a:cubicBezTo>
                <a:cubicBezTo>
                  <a:pt x="63" y="46"/>
                  <a:pt x="73" y="38"/>
                  <a:pt x="83" y="32"/>
                </a:cubicBezTo>
                <a:cubicBezTo>
                  <a:pt x="93" y="25"/>
                  <a:pt x="104" y="19"/>
                  <a:pt x="115" y="14"/>
                </a:cubicBezTo>
                <a:cubicBezTo>
                  <a:pt x="126" y="10"/>
                  <a:pt x="138" y="6"/>
                  <a:pt x="150" y="4"/>
                </a:cubicBezTo>
                <a:cubicBezTo>
                  <a:pt x="162" y="2"/>
                  <a:pt x="174" y="0"/>
                  <a:pt x="186" y="0"/>
                </a:cubicBezTo>
                <a:lnTo>
                  <a:pt x="8196" y="0"/>
                </a:lnTo>
                <a:cubicBezTo>
                  <a:pt x="8208" y="0"/>
                  <a:pt x="8220" y="2"/>
                  <a:pt x="8232" y="4"/>
                </a:cubicBezTo>
                <a:cubicBezTo>
                  <a:pt x="8244" y="6"/>
                  <a:pt x="8255" y="10"/>
                  <a:pt x="8267" y="14"/>
                </a:cubicBezTo>
                <a:cubicBezTo>
                  <a:pt x="8278" y="19"/>
                  <a:pt x="8289" y="25"/>
                  <a:pt x="8299" y="32"/>
                </a:cubicBezTo>
                <a:cubicBezTo>
                  <a:pt x="8309" y="38"/>
                  <a:pt x="8318" y="46"/>
                  <a:pt x="8327" y="55"/>
                </a:cubicBezTo>
                <a:cubicBezTo>
                  <a:pt x="8336" y="63"/>
                  <a:pt x="8343" y="73"/>
                  <a:pt x="8350" y="83"/>
                </a:cubicBezTo>
                <a:cubicBezTo>
                  <a:pt x="8357" y="93"/>
                  <a:pt x="8363" y="104"/>
                  <a:pt x="8367" y="115"/>
                </a:cubicBezTo>
                <a:cubicBezTo>
                  <a:pt x="8372" y="126"/>
                  <a:pt x="8375" y="138"/>
                  <a:pt x="8378" y="150"/>
                </a:cubicBezTo>
                <a:cubicBezTo>
                  <a:pt x="8380" y="162"/>
                  <a:pt x="8381" y="174"/>
                  <a:pt x="8381" y="186"/>
                </a:cubicBezTo>
                <a:lnTo>
                  <a:pt x="8381" y="837"/>
                </a:lnTo>
                <a:cubicBezTo>
                  <a:pt x="8381" y="849"/>
                  <a:pt x="8380" y="861"/>
                  <a:pt x="8378" y="873"/>
                </a:cubicBezTo>
                <a:cubicBezTo>
                  <a:pt x="8375" y="885"/>
                  <a:pt x="8372" y="897"/>
                  <a:pt x="8367" y="908"/>
                </a:cubicBezTo>
                <a:cubicBezTo>
                  <a:pt x="8363" y="919"/>
                  <a:pt x="8357" y="930"/>
                  <a:pt x="8350" y="940"/>
                </a:cubicBezTo>
                <a:cubicBezTo>
                  <a:pt x="8343" y="950"/>
                  <a:pt x="8336" y="960"/>
                  <a:pt x="8327" y="968"/>
                </a:cubicBezTo>
                <a:cubicBezTo>
                  <a:pt x="8318" y="977"/>
                  <a:pt x="8309" y="985"/>
                  <a:pt x="8299" y="991"/>
                </a:cubicBezTo>
                <a:cubicBezTo>
                  <a:pt x="8289" y="998"/>
                  <a:pt x="8278" y="1004"/>
                  <a:pt x="8267" y="1009"/>
                </a:cubicBezTo>
                <a:cubicBezTo>
                  <a:pt x="8255" y="1013"/>
                  <a:pt x="8244" y="1017"/>
                  <a:pt x="8232" y="1019"/>
                </a:cubicBezTo>
                <a:cubicBezTo>
                  <a:pt x="8220" y="1022"/>
                  <a:pt x="8208" y="1023"/>
                  <a:pt x="8196" y="1023"/>
                </a:cubicBezTo>
                <a:lnTo>
                  <a:pt x="186" y="1023"/>
                </a:lnTo>
                <a:cubicBezTo>
                  <a:pt x="174" y="1023"/>
                  <a:pt x="162" y="1022"/>
                  <a:pt x="150" y="1019"/>
                </a:cubicBezTo>
                <a:cubicBezTo>
                  <a:pt x="138" y="1017"/>
                  <a:pt x="126" y="1013"/>
                  <a:pt x="115" y="1009"/>
                </a:cubicBezTo>
                <a:cubicBezTo>
                  <a:pt x="104" y="1004"/>
                  <a:pt x="93" y="998"/>
                  <a:pt x="83" y="991"/>
                </a:cubicBezTo>
                <a:cubicBezTo>
                  <a:pt x="73" y="985"/>
                  <a:pt x="63" y="977"/>
                  <a:pt x="55" y="968"/>
                </a:cubicBezTo>
                <a:cubicBezTo>
                  <a:pt x="46" y="960"/>
                  <a:pt x="39" y="950"/>
                  <a:pt x="32" y="940"/>
                </a:cubicBezTo>
                <a:cubicBezTo>
                  <a:pt x="25" y="930"/>
                  <a:pt x="19" y="919"/>
                  <a:pt x="15" y="908"/>
                </a:cubicBezTo>
                <a:cubicBezTo>
                  <a:pt x="10" y="897"/>
                  <a:pt x="6" y="885"/>
                  <a:pt x="4" y="873"/>
                </a:cubicBezTo>
                <a:cubicBezTo>
                  <a:pt x="2" y="861"/>
                  <a:pt x="0" y="849"/>
                  <a:pt x="0" y="837"/>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503" name="文本框 1502"/>
          <p:cNvSpPr txBox="1"/>
          <p:nvPr/>
        </p:nvSpPr>
        <p:spPr>
          <a:xfrm>
            <a:off x="5582160" y="2234291"/>
            <a:ext cx="1035360" cy="157320"/>
          </a:xfrm>
          <a:prstGeom prst="rect">
            <a:avLst/>
          </a:prstGeom>
          <a:noFill/>
          <a:ln w="0">
            <a:noFill/>
          </a:ln>
        </p:spPr>
        <p:txBody>
          <a:bodyPr wrap="none" lIns="0" tIns="0" rIns="0" bIns="0" anchor="t">
            <a:spAutoFit/>
          </a:bodyPr>
          <a:lstStyle/>
          <a:p>
            <a:r>
              <a:rPr lang="en-US" sz="1050" b="0" u="none" strike="noStrike">
                <a:solidFill>
                  <a:srgbClr val="FF8A65"/>
                </a:solidFill>
                <a:effectLst/>
                <a:uFillTx/>
                <a:latin typeface="SourceCodePro"/>
                <a:ea typeface="SourceCodePro"/>
              </a:rPr>
              <a:t>a</a:t>
            </a:r>
            <a:r>
              <a:rPr lang="en-US" sz="1050" b="0" u="none" strike="noStrike">
                <a:solidFill>
                  <a:srgbClr val="FFA000"/>
                </a:solidFill>
                <a:effectLst/>
                <a:uFillTx/>
                <a:latin typeface="SourceCodePro"/>
                <a:ea typeface="SourceCodePro"/>
              </a:rPr>
              <a:t>,</a:t>
            </a:r>
            <a:r>
              <a:rPr lang="en-US" sz="1050" b="0" u="none" strike="noStrike">
                <a:solidFill>
                  <a:srgbClr val="FF8A65"/>
                </a:solidFill>
                <a:effectLst/>
                <a:uFillTx/>
                <a:latin typeface="SourceCodePro"/>
                <a:ea typeface="SourceCodePro"/>
              </a:rPr>
              <a:t> b</a:t>
            </a:r>
            <a:r>
              <a:rPr lang="en-US" sz="1050" b="0" u="none" strike="noStrike">
                <a:solidFill>
                  <a:srgbClr val="FFA000"/>
                </a:solidFill>
                <a:effectLst/>
                <a:uFillTx/>
                <a:latin typeface="SourceCodePro"/>
                <a:ea typeface="SourceCodePro"/>
              </a:rPr>
              <a:t>,</a:t>
            </a:r>
            <a:r>
              <a:rPr lang="en-US" sz="1050" b="0" u="none" strike="noStrike">
                <a:solidFill>
                  <a:srgbClr val="FF8A65"/>
                </a:solidFill>
                <a:effectLst/>
                <a:uFillTx/>
                <a:latin typeface="SourceCodePro"/>
                <a:ea typeface="SourceCodePro"/>
              </a:rPr>
              <a:t> c</a:t>
            </a:r>
            <a:r>
              <a:rPr lang="en-US" sz="1050" b="0" u="none" strike="noStrike">
                <a:solidFill>
                  <a:srgbClr val="FFA000"/>
                </a:solidFill>
                <a:effectLst/>
                <a:uFillTx/>
                <a:latin typeface="SourceCodePro"/>
                <a:ea typeface="SourceCodePro"/>
              </a:rPr>
              <a:t> =</a:t>
            </a:r>
            <a:r>
              <a:rPr lang="en-US" sz="1050" b="0" u="none" strike="noStrike">
                <a:solidFill>
                  <a:srgbClr val="64B5F6"/>
                </a:solidFill>
                <a:effectLst/>
                <a:uFillTx/>
                <a:latin typeface="SourceCodePro"/>
                <a:ea typeface="SourceCodePro"/>
              </a:rPr>
              <a:t> 1</a:t>
            </a:r>
            <a:r>
              <a:rPr lang="en-US" sz="1050" b="0" u="none" strike="noStrike">
                <a:solidFill>
                  <a:srgbClr val="FFA000"/>
                </a:solidFill>
                <a:effectLst/>
                <a:uFillTx/>
                <a:latin typeface="SourceCodePro"/>
                <a:ea typeface="SourceCodePro"/>
              </a:rPr>
              <a:t>,</a:t>
            </a:r>
            <a:r>
              <a:rPr lang="en-US" sz="1050" b="0" u="none" strike="noStrike">
                <a:solidFill>
                  <a:srgbClr val="64B5F6"/>
                </a:solidFill>
                <a:effectLst/>
                <a:uFillTx/>
                <a:latin typeface="SourceCodePro"/>
                <a:ea typeface="SourceCodePro"/>
              </a:rPr>
              <a:t> 2</a:t>
            </a:r>
            <a:r>
              <a:rPr lang="en-US" sz="1050" b="0" u="none" strike="noStrike">
                <a:solidFill>
                  <a:srgbClr val="FFA000"/>
                </a:solidFill>
                <a:effectLst/>
                <a:uFillTx/>
                <a:latin typeface="SourceCodePro"/>
                <a:ea typeface="SourceCodePro"/>
              </a:rPr>
              <a:t>,</a:t>
            </a:r>
            <a:r>
              <a:rPr lang="en-US" sz="1050" b="0" u="none" strike="noStrike">
                <a:solidFill>
                  <a:srgbClr val="64B5F6"/>
                </a:solidFill>
                <a:effectLst/>
                <a:uFillTx/>
                <a:latin typeface="SourceCodePro"/>
                <a:ea typeface="SourceCodePro"/>
              </a:rPr>
              <a:t> 3</a:t>
            </a:r>
            <a:endParaRPr lang="en-US" sz="1050" b="0" u="none" strike="noStrike">
              <a:solidFill>
                <a:srgbClr val="000000"/>
              </a:solidFill>
              <a:effectLst/>
              <a:uFillTx/>
              <a:latin typeface="Times New Roman" panose="02020603050405020304"/>
            </a:endParaRPr>
          </a:p>
        </p:txBody>
      </p:sp>
      <p:sp>
        <p:nvSpPr>
          <p:cNvPr id="1504" name="文本框 1503"/>
          <p:cNvSpPr txBox="1"/>
          <p:nvPr/>
        </p:nvSpPr>
        <p:spPr>
          <a:xfrm>
            <a:off x="568080" y="3614849"/>
            <a:ext cx="591480" cy="136080"/>
          </a:xfrm>
          <a:prstGeom prst="rect">
            <a:avLst/>
          </a:prstGeom>
          <a:noFill/>
          <a:ln w="0">
            <a:noFill/>
          </a:ln>
        </p:spPr>
        <p:txBody>
          <a:bodyPr wrap="none" lIns="0" tIns="0" rIns="0" bIns="0" anchor="t">
            <a:spAutoFit/>
          </a:bodyPr>
          <a:lstStyle/>
          <a:p>
            <a:r>
              <a:rPr lang="en-US" sz="920" b="0" u="none" strike="noStrike">
                <a:solidFill>
                  <a:srgbClr val="FF8A65"/>
                </a:solidFill>
                <a:effectLst/>
                <a:uFillTx/>
                <a:latin typeface="SourceCodePro"/>
                <a:ea typeface="SourceCodePro"/>
              </a:rPr>
              <a:t>a</a:t>
            </a:r>
            <a:r>
              <a:rPr lang="en-US" sz="920" b="0" u="none" strike="noStrike">
                <a:solidFill>
                  <a:srgbClr val="FFA000"/>
                </a:solidFill>
                <a:effectLst/>
                <a:uFillTx/>
                <a:latin typeface="SourceCodePro"/>
                <a:ea typeface="SourceCodePro"/>
              </a:rPr>
              <a:t> +=</a:t>
            </a:r>
            <a:r>
              <a:rPr lang="en-US" sz="920" b="0" u="none" strike="noStrike">
                <a:solidFill>
                  <a:srgbClr val="64B5F6"/>
                </a:solidFill>
                <a:effectLst/>
                <a:uFillTx/>
                <a:latin typeface="SourceCodePro"/>
                <a:ea typeface="SourceCodePro"/>
              </a:rPr>
              <a:t> 5</a:t>
            </a:r>
            <a:r>
              <a:rPr lang="en-US" sz="920" b="0" u="none" strike="noStrike">
                <a:solidFill>
                  <a:srgbClr val="7986CB"/>
                </a:solidFill>
                <a:effectLst/>
                <a:uFillTx/>
                <a:latin typeface="SourceCodePro"/>
                <a:ea typeface="SourceCodePro"/>
              </a:rPr>
              <a:t> # </a:t>
            </a:r>
            <a:endParaRPr lang="en-US" sz="920" b="0" u="none" strike="noStrike">
              <a:solidFill>
                <a:srgbClr val="000000"/>
              </a:solidFill>
              <a:effectLst/>
              <a:uFillTx/>
              <a:latin typeface="Times New Roman" panose="02020603050405020304"/>
            </a:endParaRPr>
          </a:p>
        </p:txBody>
      </p:sp>
      <p:sp>
        <p:nvSpPr>
          <p:cNvPr id="1505" name="文本框 1504"/>
          <p:cNvSpPr txBox="1"/>
          <p:nvPr/>
        </p:nvSpPr>
        <p:spPr>
          <a:xfrm>
            <a:off x="1170000" y="3610889"/>
            <a:ext cx="352800" cy="148320"/>
          </a:xfrm>
          <a:prstGeom prst="rect">
            <a:avLst/>
          </a:prstGeom>
          <a:noFill/>
          <a:ln w="0">
            <a:noFill/>
          </a:ln>
        </p:spPr>
        <p:txBody>
          <a:bodyPr wrap="none" lIns="0" tIns="0" rIns="0" bIns="0" anchor="t">
            <a:spAutoFit/>
          </a:bodyPr>
          <a:lstStyle/>
          <a:p>
            <a:r>
              <a:rPr lang="zh-CN" sz="920" b="0" u="none" strike="noStrike">
                <a:solidFill>
                  <a:srgbClr val="7986CB"/>
                </a:solidFill>
                <a:effectLst/>
                <a:uFillTx/>
                <a:latin typeface="WenQuanYiZenHei"/>
                <a:ea typeface="WenQuanYiZenHei"/>
              </a:rPr>
              <a:t>等同于</a:t>
            </a:r>
            <a:endParaRPr lang="en-US" sz="920" b="0" u="none" strike="noStrike">
              <a:solidFill>
                <a:srgbClr val="000000"/>
              </a:solidFill>
              <a:effectLst/>
              <a:uFillTx/>
              <a:latin typeface="Times New Roman" panose="02020603050405020304"/>
            </a:endParaRPr>
          </a:p>
        </p:txBody>
      </p:sp>
      <p:sp>
        <p:nvSpPr>
          <p:cNvPr id="1506" name="任意多边形: 形状 1505"/>
          <p:cNvSpPr/>
          <p:nvPr/>
        </p:nvSpPr>
        <p:spPr>
          <a:xfrm>
            <a:off x="3852360" y="3497489"/>
            <a:ext cx="3025440" cy="368280"/>
          </a:xfrm>
          <a:custGeom>
            <a:avLst/>
            <a:gdLst/>
            <a:ahLst/>
            <a:cxnLst/>
            <a:rect l="0" t="0" r="r" b="b"/>
            <a:pathLst>
              <a:path w="8404" h="1023">
                <a:moveTo>
                  <a:pt x="0" y="837"/>
                </a:moveTo>
                <a:lnTo>
                  <a:pt x="0" y="186"/>
                </a:lnTo>
                <a:cubicBezTo>
                  <a:pt x="0" y="174"/>
                  <a:pt x="1" y="162"/>
                  <a:pt x="3" y="150"/>
                </a:cubicBezTo>
                <a:cubicBezTo>
                  <a:pt x="6" y="138"/>
                  <a:pt x="9" y="126"/>
                  <a:pt x="14" y="115"/>
                </a:cubicBezTo>
                <a:cubicBezTo>
                  <a:pt x="19" y="104"/>
                  <a:pt x="24" y="93"/>
                  <a:pt x="31" y="83"/>
                </a:cubicBezTo>
                <a:cubicBezTo>
                  <a:pt x="38" y="73"/>
                  <a:pt x="45" y="63"/>
                  <a:pt x="54" y="55"/>
                </a:cubicBezTo>
                <a:cubicBezTo>
                  <a:pt x="63" y="46"/>
                  <a:pt x="72" y="38"/>
                  <a:pt x="82" y="32"/>
                </a:cubicBezTo>
                <a:cubicBezTo>
                  <a:pt x="92" y="25"/>
                  <a:pt x="103" y="19"/>
                  <a:pt x="114" y="14"/>
                </a:cubicBezTo>
                <a:cubicBezTo>
                  <a:pt x="126" y="10"/>
                  <a:pt x="137" y="6"/>
                  <a:pt x="149" y="4"/>
                </a:cubicBezTo>
                <a:cubicBezTo>
                  <a:pt x="161" y="2"/>
                  <a:pt x="173" y="0"/>
                  <a:pt x="185" y="0"/>
                </a:cubicBezTo>
                <a:lnTo>
                  <a:pt x="8218" y="0"/>
                </a:lnTo>
                <a:cubicBezTo>
                  <a:pt x="8230" y="0"/>
                  <a:pt x="8242" y="2"/>
                  <a:pt x="8254" y="4"/>
                </a:cubicBezTo>
                <a:cubicBezTo>
                  <a:pt x="8266" y="6"/>
                  <a:pt x="8278" y="10"/>
                  <a:pt x="8289" y="14"/>
                </a:cubicBezTo>
                <a:cubicBezTo>
                  <a:pt x="8300" y="19"/>
                  <a:pt x="8311" y="25"/>
                  <a:pt x="8321" y="32"/>
                </a:cubicBezTo>
                <a:cubicBezTo>
                  <a:pt x="8331" y="38"/>
                  <a:pt x="8341" y="46"/>
                  <a:pt x="8349" y="55"/>
                </a:cubicBezTo>
                <a:cubicBezTo>
                  <a:pt x="8358" y="63"/>
                  <a:pt x="8366" y="73"/>
                  <a:pt x="8373" y="83"/>
                </a:cubicBezTo>
                <a:cubicBezTo>
                  <a:pt x="8379" y="93"/>
                  <a:pt x="8385" y="104"/>
                  <a:pt x="8390" y="115"/>
                </a:cubicBezTo>
                <a:cubicBezTo>
                  <a:pt x="8394" y="126"/>
                  <a:pt x="8398" y="138"/>
                  <a:pt x="8400" y="150"/>
                </a:cubicBezTo>
                <a:cubicBezTo>
                  <a:pt x="8403" y="162"/>
                  <a:pt x="8404" y="174"/>
                  <a:pt x="8404" y="186"/>
                </a:cubicBezTo>
                <a:lnTo>
                  <a:pt x="8404" y="837"/>
                </a:lnTo>
                <a:cubicBezTo>
                  <a:pt x="8404" y="849"/>
                  <a:pt x="8403" y="861"/>
                  <a:pt x="8400" y="873"/>
                </a:cubicBezTo>
                <a:cubicBezTo>
                  <a:pt x="8398" y="885"/>
                  <a:pt x="8394" y="897"/>
                  <a:pt x="8390" y="908"/>
                </a:cubicBezTo>
                <a:cubicBezTo>
                  <a:pt x="8385" y="919"/>
                  <a:pt x="8379" y="930"/>
                  <a:pt x="8373" y="940"/>
                </a:cubicBezTo>
                <a:cubicBezTo>
                  <a:pt x="8366" y="950"/>
                  <a:pt x="8358" y="960"/>
                  <a:pt x="8349" y="968"/>
                </a:cubicBezTo>
                <a:cubicBezTo>
                  <a:pt x="8341" y="977"/>
                  <a:pt x="8331" y="985"/>
                  <a:pt x="8321" y="991"/>
                </a:cubicBezTo>
                <a:cubicBezTo>
                  <a:pt x="8311" y="998"/>
                  <a:pt x="8300" y="1004"/>
                  <a:pt x="8289" y="1009"/>
                </a:cubicBezTo>
                <a:cubicBezTo>
                  <a:pt x="8278" y="1013"/>
                  <a:pt x="8266" y="1017"/>
                  <a:pt x="8254" y="1019"/>
                </a:cubicBezTo>
                <a:cubicBezTo>
                  <a:pt x="8242" y="1022"/>
                  <a:pt x="8230" y="1023"/>
                  <a:pt x="8218" y="1023"/>
                </a:cubicBezTo>
                <a:lnTo>
                  <a:pt x="185" y="1023"/>
                </a:lnTo>
                <a:cubicBezTo>
                  <a:pt x="173" y="1023"/>
                  <a:pt x="161" y="1022"/>
                  <a:pt x="149" y="1019"/>
                </a:cubicBezTo>
                <a:cubicBezTo>
                  <a:pt x="137" y="1017"/>
                  <a:pt x="126" y="1013"/>
                  <a:pt x="114" y="1009"/>
                </a:cubicBezTo>
                <a:cubicBezTo>
                  <a:pt x="103" y="1004"/>
                  <a:pt x="92" y="998"/>
                  <a:pt x="82" y="991"/>
                </a:cubicBezTo>
                <a:cubicBezTo>
                  <a:pt x="72" y="985"/>
                  <a:pt x="63" y="977"/>
                  <a:pt x="54" y="968"/>
                </a:cubicBezTo>
                <a:cubicBezTo>
                  <a:pt x="45" y="960"/>
                  <a:pt x="38" y="950"/>
                  <a:pt x="31" y="940"/>
                </a:cubicBezTo>
                <a:cubicBezTo>
                  <a:pt x="24" y="930"/>
                  <a:pt x="19" y="919"/>
                  <a:pt x="14" y="908"/>
                </a:cubicBezTo>
                <a:cubicBezTo>
                  <a:pt x="9" y="897"/>
                  <a:pt x="6" y="885"/>
                  <a:pt x="3" y="873"/>
                </a:cubicBezTo>
                <a:cubicBezTo>
                  <a:pt x="1" y="861"/>
                  <a:pt x="0" y="849"/>
                  <a:pt x="0" y="837"/>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507" name="文本框 1506"/>
          <p:cNvSpPr txBox="1"/>
          <p:nvPr/>
        </p:nvSpPr>
        <p:spPr>
          <a:xfrm>
            <a:off x="1521000" y="3614849"/>
            <a:ext cx="602280" cy="136080"/>
          </a:xfrm>
          <a:prstGeom prst="rect">
            <a:avLst/>
          </a:prstGeom>
          <a:noFill/>
          <a:ln w="0">
            <a:noFill/>
          </a:ln>
        </p:spPr>
        <p:txBody>
          <a:bodyPr wrap="none" lIns="0" tIns="0" rIns="0" bIns="0" anchor="t">
            <a:spAutoFit/>
          </a:bodyPr>
          <a:lstStyle/>
          <a:p>
            <a:r>
              <a:rPr lang="en-US" sz="920" b="0" u="none" strike="noStrike">
                <a:solidFill>
                  <a:srgbClr val="7986CB"/>
                </a:solidFill>
                <a:effectLst/>
                <a:uFillTx/>
                <a:latin typeface="SourceCodePro"/>
                <a:ea typeface="SourceCodePro"/>
              </a:rPr>
              <a:t> a = a + 5</a:t>
            </a:r>
            <a:endParaRPr lang="en-US" sz="920" b="0" u="none" strike="noStrike">
              <a:solidFill>
                <a:srgbClr val="000000"/>
              </a:solidFill>
              <a:effectLst/>
              <a:uFillTx/>
              <a:latin typeface="Times New Roman" panose="02020603050405020304"/>
            </a:endParaRPr>
          </a:p>
        </p:txBody>
      </p:sp>
      <p:sp>
        <p:nvSpPr>
          <p:cNvPr id="1508" name="文本框 1507"/>
          <p:cNvSpPr txBox="1"/>
          <p:nvPr/>
        </p:nvSpPr>
        <p:spPr>
          <a:xfrm>
            <a:off x="3955320" y="3614849"/>
            <a:ext cx="535320" cy="136080"/>
          </a:xfrm>
          <a:prstGeom prst="rect">
            <a:avLst/>
          </a:prstGeom>
          <a:noFill/>
          <a:ln w="0">
            <a:noFill/>
          </a:ln>
        </p:spPr>
        <p:txBody>
          <a:bodyPr wrap="none" lIns="0" tIns="0" rIns="0" bIns="0" anchor="t">
            <a:spAutoFit/>
          </a:bodyPr>
          <a:lstStyle/>
          <a:p>
            <a:r>
              <a:rPr lang="en-US" sz="920" b="0" u="none" strike="noStrike">
                <a:solidFill>
                  <a:srgbClr val="FF8A65"/>
                </a:solidFill>
                <a:effectLst/>
                <a:uFillTx/>
                <a:latin typeface="SourceCodePro"/>
                <a:ea typeface="SourceCodePro"/>
              </a:rPr>
              <a:t>a</a:t>
            </a:r>
            <a:r>
              <a:rPr lang="en-US" sz="920" b="0" u="none" strike="noStrike">
                <a:solidFill>
                  <a:srgbClr val="FFA000"/>
                </a:solidFill>
                <a:effectLst/>
                <a:uFillTx/>
                <a:latin typeface="SourceCodePro"/>
                <a:ea typeface="SourceCodePro"/>
              </a:rPr>
              <a:t> -=</a:t>
            </a:r>
            <a:r>
              <a:rPr lang="en-US" sz="920" b="0" u="none" strike="noStrike">
                <a:solidFill>
                  <a:srgbClr val="64B5F6"/>
                </a:solidFill>
                <a:effectLst/>
                <a:uFillTx/>
                <a:latin typeface="SourceCodePro"/>
                <a:ea typeface="SourceCodePro"/>
              </a:rPr>
              <a:t> 3</a:t>
            </a:r>
            <a:r>
              <a:rPr lang="en-US" sz="920" b="0" u="none" strike="noStrike">
                <a:solidFill>
                  <a:srgbClr val="7986CB"/>
                </a:solidFill>
                <a:effectLst/>
                <a:uFillTx/>
                <a:latin typeface="SourceCodePro"/>
                <a:ea typeface="SourceCodePro"/>
              </a:rPr>
              <a:t> # </a:t>
            </a:r>
            <a:endParaRPr lang="en-US" sz="920" b="0" u="none" strike="noStrike">
              <a:solidFill>
                <a:srgbClr val="000000"/>
              </a:solidFill>
              <a:effectLst/>
              <a:uFillTx/>
              <a:latin typeface="Times New Roman" panose="02020603050405020304"/>
            </a:endParaRPr>
          </a:p>
        </p:txBody>
      </p:sp>
      <p:sp>
        <p:nvSpPr>
          <p:cNvPr id="1509" name="文本框 1508"/>
          <p:cNvSpPr txBox="1"/>
          <p:nvPr/>
        </p:nvSpPr>
        <p:spPr>
          <a:xfrm>
            <a:off x="4557240" y="3610889"/>
            <a:ext cx="352800" cy="148320"/>
          </a:xfrm>
          <a:prstGeom prst="rect">
            <a:avLst/>
          </a:prstGeom>
          <a:noFill/>
          <a:ln w="0">
            <a:noFill/>
          </a:ln>
        </p:spPr>
        <p:txBody>
          <a:bodyPr wrap="none" lIns="0" tIns="0" rIns="0" bIns="0" anchor="t">
            <a:spAutoFit/>
          </a:bodyPr>
          <a:lstStyle/>
          <a:p>
            <a:r>
              <a:rPr lang="zh-CN" sz="920" b="0" u="none" strike="noStrike">
                <a:solidFill>
                  <a:srgbClr val="7986CB"/>
                </a:solidFill>
                <a:effectLst/>
                <a:uFillTx/>
                <a:latin typeface="WenQuanYiZenHei"/>
                <a:ea typeface="WenQuanYiZenHei"/>
              </a:rPr>
              <a:t>等同于</a:t>
            </a:r>
            <a:endParaRPr lang="en-US" sz="920" b="0" u="none" strike="noStrike">
              <a:solidFill>
                <a:srgbClr val="000000"/>
              </a:solidFill>
              <a:effectLst/>
              <a:uFillTx/>
              <a:latin typeface="Times New Roman" panose="02020603050405020304"/>
            </a:endParaRPr>
          </a:p>
        </p:txBody>
      </p:sp>
      <p:sp>
        <p:nvSpPr>
          <p:cNvPr id="1510" name="任意多边形: 形状 1509"/>
          <p:cNvSpPr/>
          <p:nvPr/>
        </p:nvSpPr>
        <p:spPr>
          <a:xfrm>
            <a:off x="7245000" y="3497489"/>
            <a:ext cx="3017160" cy="368280"/>
          </a:xfrm>
          <a:custGeom>
            <a:avLst/>
            <a:gdLst/>
            <a:ahLst/>
            <a:cxnLst/>
            <a:rect l="0" t="0" r="r" b="b"/>
            <a:pathLst>
              <a:path w="8381" h="1023">
                <a:moveTo>
                  <a:pt x="0" y="837"/>
                </a:moveTo>
                <a:lnTo>
                  <a:pt x="0" y="186"/>
                </a:lnTo>
                <a:cubicBezTo>
                  <a:pt x="0" y="174"/>
                  <a:pt x="1" y="162"/>
                  <a:pt x="4" y="150"/>
                </a:cubicBezTo>
                <a:cubicBezTo>
                  <a:pt x="6" y="138"/>
                  <a:pt x="10" y="126"/>
                  <a:pt x="14" y="115"/>
                </a:cubicBezTo>
                <a:cubicBezTo>
                  <a:pt x="19" y="104"/>
                  <a:pt x="25" y="93"/>
                  <a:pt x="32" y="83"/>
                </a:cubicBezTo>
                <a:cubicBezTo>
                  <a:pt x="38" y="73"/>
                  <a:pt x="46" y="63"/>
                  <a:pt x="55" y="55"/>
                </a:cubicBezTo>
                <a:cubicBezTo>
                  <a:pt x="63" y="46"/>
                  <a:pt x="73" y="38"/>
                  <a:pt x="83" y="32"/>
                </a:cubicBezTo>
                <a:cubicBezTo>
                  <a:pt x="93" y="25"/>
                  <a:pt x="104" y="19"/>
                  <a:pt x="115" y="14"/>
                </a:cubicBezTo>
                <a:cubicBezTo>
                  <a:pt x="126" y="10"/>
                  <a:pt x="138" y="6"/>
                  <a:pt x="150" y="4"/>
                </a:cubicBezTo>
                <a:cubicBezTo>
                  <a:pt x="162" y="2"/>
                  <a:pt x="174" y="0"/>
                  <a:pt x="186" y="0"/>
                </a:cubicBezTo>
                <a:lnTo>
                  <a:pt x="8195" y="0"/>
                </a:lnTo>
                <a:cubicBezTo>
                  <a:pt x="8208" y="0"/>
                  <a:pt x="8220" y="2"/>
                  <a:pt x="8232" y="4"/>
                </a:cubicBezTo>
                <a:cubicBezTo>
                  <a:pt x="8244" y="6"/>
                  <a:pt x="8255" y="10"/>
                  <a:pt x="8266" y="14"/>
                </a:cubicBezTo>
                <a:cubicBezTo>
                  <a:pt x="8278" y="19"/>
                  <a:pt x="8288" y="25"/>
                  <a:pt x="8299" y="32"/>
                </a:cubicBezTo>
                <a:cubicBezTo>
                  <a:pt x="8309" y="38"/>
                  <a:pt x="8318" y="46"/>
                  <a:pt x="8327" y="55"/>
                </a:cubicBezTo>
                <a:cubicBezTo>
                  <a:pt x="8335" y="63"/>
                  <a:pt x="8343" y="73"/>
                  <a:pt x="8350" y="83"/>
                </a:cubicBezTo>
                <a:cubicBezTo>
                  <a:pt x="8357" y="93"/>
                  <a:pt x="8362" y="104"/>
                  <a:pt x="8367" y="115"/>
                </a:cubicBezTo>
                <a:cubicBezTo>
                  <a:pt x="8372" y="126"/>
                  <a:pt x="8375" y="138"/>
                  <a:pt x="8378" y="150"/>
                </a:cubicBezTo>
                <a:cubicBezTo>
                  <a:pt x="8380" y="162"/>
                  <a:pt x="8381" y="174"/>
                  <a:pt x="8381" y="186"/>
                </a:cubicBezTo>
                <a:lnTo>
                  <a:pt x="8381" y="837"/>
                </a:lnTo>
                <a:cubicBezTo>
                  <a:pt x="8381" y="849"/>
                  <a:pt x="8380" y="861"/>
                  <a:pt x="8378" y="873"/>
                </a:cubicBezTo>
                <a:cubicBezTo>
                  <a:pt x="8375" y="885"/>
                  <a:pt x="8372" y="897"/>
                  <a:pt x="8367" y="908"/>
                </a:cubicBezTo>
                <a:cubicBezTo>
                  <a:pt x="8362" y="919"/>
                  <a:pt x="8357" y="930"/>
                  <a:pt x="8350" y="940"/>
                </a:cubicBezTo>
                <a:cubicBezTo>
                  <a:pt x="8343" y="950"/>
                  <a:pt x="8335" y="960"/>
                  <a:pt x="8327" y="968"/>
                </a:cubicBezTo>
                <a:cubicBezTo>
                  <a:pt x="8318" y="977"/>
                  <a:pt x="8309" y="985"/>
                  <a:pt x="8299" y="991"/>
                </a:cubicBezTo>
                <a:cubicBezTo>
                  <a:pt x="8288" y="998"/>
                  <a:pt x="8278" y="1004"/>
                  <a:pt x="8266" y="1009"/>
                </a:cubicBezTo>
                <a:cubicBezTo>
                  <a:pt x="8255" y="1013"/>
                  <a:pt x="8244" y="1017"/>
                  <a:pt x="8232" y="1019"/>
                </a:cubicBezTo>
                <a:cubicBezTo>
                  <a:pt x="8220" y="1022"/>
                  <a:pt x="8208" y="1023"/>
                  <a:pt x="8195" y="1023"/>
                </a:cubicBezTo>
                <a:lnTo>
                  <a:pt x="186" y="1023"/>
                </a:lnTo>
                <a:cubicBezTo>
                  <a:pt x="174" y="1023"/>
                  <a:pt x="162" y="1022"/>
                  <a:pt x="150" y="1019"/>
                </a:cubicBezTo>
                <a:cubicBezTo>
                  <a:pt x="138" y="1017"/>
                  <a:pt x="126" y="1013"/>
                  <a:pt x="115" y="1009"/>
                </a:cubicBezTo>
                <a:cubicBezTo>
                  <a:pt x="104" y="1004"/>
                  <a:pt x="93" y="998"/>
                  <a:pt x="83" y="991"/>
                </a:cubicBezTo>
                <a:cubicBezTo>
                  <a:pt x="73" y="985"/>
                  <a:pt x="63" y="977"/>
                  <a:pt x="55" y="968"/>
                </a:cubicBezTo>
                <a:cubicBezTo>
                  <a:pt x="46" y="960"/>
                  <a:pt x="38" y="950"/>
                  <a:pt x="32" y="940"/>
                </a:cubicBezTo>
                <a:cubicBezTo>
                  <a:pt x="25" y="930"/>
                  <a:pt x="19" y="919"/>
                  <a:pt x="14" y="908"/>
                </a:cubicBezTo>
                <a:cubicBezTo>
                  <a:pt x="10" y="897"/>
                  <a:pt x="6" y="885"/>
                  <a:pt x="4" y="873"/>
                </a:cubicBezTo>
                <a:cubicBezTo>
                  <a:pt x="1" y="861"/>
                  <a:pt x="0" y="849"/>
                  <a:pt x="0" y="837"/>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511" name="文本框 1510"/>
          <p:cNvSpPr txBox="1"/>
          <p:nvPr/>
        </p:nvSpPr>
        <p:spPr>
          <a:xfrm>
            <a:off x="4908240" y="3614849"/>
            <a:ext cx="546480" cy="136080"/>
          </a:xfrm>
          <a:prstGeom prst="rect">
            <a:avLst/>
          </a:prstGeom>
          <a:noFill/>
          <a:ln w="0">
            <a:noFill/>
          </a:ln>
        </p:spPr>
        <p:txBody>
          <a:bodyPr wrap="none" lIns="0" tIns="0" rIns="0" bIns="0" anchor="t">
            <a:spAutoFit/>
          </a:bodyPr>
          <a:lstStyle/>
          <a:p>
            <a:r>
              <a:rPr lang="en-US" sz="920" b="0" u="none" strike="noStrike">
                <a:solidFill>
                  <a:srgbClr val="7986CB"/>
                </a:solidFill>
                <a:effectLst/>
                <a:uFillTx/>
                <a:latin typeface="SourceCodePro"/>
                <a:ea typeface="SourceCodePro"/>
              </a:rPr>
              <a:t> a = a - 3</a:t>
            </a:r>
            <a:endParaRPr lang="en-US" sz="920" b="0" u="none" strike="noStrike">
              <a:solidFill>
                <a:srgbClr val="000000"/>
              </a:solidFill>
              <a:effectLst/>
              <a:uFillTx/>
              <a:latin typeface="Times New Roman" panose="02020603050405020304"/>
            </a:endParaRPr>
          </a:p>
        </p:txBody>
      </p:sp>
      <p:sp>
        <p:nvSpPr>
          <p:cNvPr id="1512" name="文本框 1511"/>
          <p:cNvSpPr txBox="1"/>
          <p:nvPr/>
        </p:nvSpPr>
        <p:spPr>
          <a:xfrm>
            <a:off x="7342560" y="3614849"/>
            <a:ext cx="551880" cy="136080"/>
          </a:xfrm>
          <a:prstGeom prst="rect">
            <a:avLst/>
          </a:prstGeom>
          <a:noFill/>
          <a:ln w="0">
            <a:noFill/>
          </a:ln>
        </p:spPr>
        <p:txBody>
          <a:bodyPr wrap="none" lIns="0" tIns="0" rIns="0" bIns="0" anchor="t">
            <a:spAutoFit/>
          </a:bodyPr>
          <a:lstStyle/>
          <a:p>
            <a:r>
              <a:rPr lang="en-US" sz="920" b="0" u="none" strike="noStrike">
                <a:solidFill>
                  <a:srgbClr val="FF8A65"/>
                </a:solidFill>
                <a:effectLst/>
                <a:uFillTx/>
                <a:latin typeface="SourceCodePro"/>
                <a:ea typeface="SourceCodePro"/>
              </a:rPr>
              <a:t>a</a:t>
            </a:r>
            <a:r>
              <a:rPr lang="en-US" sz="920" b="0" u="none" strike="noStrike">
                <a:solidFill>
                  <a:srgbClr val="FFA000"/>
                </a:solidFill>
                <a:effectLst/>
                <a:uFillTx/>
                <a:latin typeface="SourceCodePro"/>
                <a:ea typeface="SourceCodePro"/>
              </a:rPr>
              <a:t> *=</a:t>
            </a:r>
            <a:r>
              <a:rPr lang="en-US" sz="920" b="0" u="none" strike="noStrike">
                <a:solidFill>
                  <a:srgbClr val="64B5F6"/>
                </a:solidFill>
                <a:effectLst/>
                <a:uFillTx/>
                <a:latin typeface="SourceCodePro"/>
                <a:ea typeface="SourceCodePro"/>
              </a:rPr>
              <a:t> 2</a:t>
            </a:r>
            <a:r>
              <a:rPr lang="en-US" sz="920" b="0" u="none" strike="noStrike">
                <a:solidFill>
                  <a:srgbClr val="7986CB"/>
                </a:solidFill>
                <a:effectLst/>
                <a:uFillTx/>
                <a:latin typeface="SourceCodePro"/>
                <a:ea typeface="SourceCodePro"/>
              </a:rPr>
              <a:t> # </a:t>
            </a:r>
            <a:endParaRPr lang="en-US" sz="920" b="0" u="none" strike="noStrike">
              <a:solidFill>
                <a:srgbClr val="000000"/>
              </a:solidFill>
              <a:effectLst/>
              <a:uFillTx/>
              <a:latin typeface="Times New Roman" panose="02020603050405020304"/>
            </a:endParaRPr>
          </a:p>
        </p:txBody>
      </p:sp>
      <p:sp>
        <p:nvSpPr>
          <p:cNvPr id="1513" name="文本框 1512"/>
          <p:cNvSpPr txBox="1"/>
          <p:nvPr/>
        </p:nvSpPr>
        <p:spPr>
          <a:xfrm>
            <a:off x="7944480" y="3610889"/>
            <a:ext cx="352800" cy="148320"/>
          </a:xfrm>
          <a:prstGeom prst="rect">
            <a:avLst/>
          </a:prstGeom>
          <a:noFill/>
          <a:ln w="0">
            <a:noFill/>
          </a:ln>
        </p:spPr>
        <p:txBody>
          <a:bodyPr wrap="none" lIns="0" tIns="0" rIns="0" bIns="0" anchor="t">
            <a:spAutoFit/>
          </a:bodyPr>
          <a:lstStyle/>
          <a:p>
            <a:r>
              <a:rPr lang="zh-CN" sz="920" b="0" u="none" strike="noStrike">
                <a:solidFill>
                  <a:srgbClr val="7986CB"/>
                </a:solidFill>
                <a:effectLst/>
                <a:uFillTx/>
                <a:latin typeface="WenQuanYiZenHei"/>
                <a:ea typeface="WenQuanYiZenHei"/>
              </a:rPr>
              <a:t>等同于</a:t>
            </a:r>
            <a:endParaRPr lang="en-US" sz="920" b="0" u="none" strike="noStrike">
              <a:solidFill>
                <a:srgbClr val="000000"/>
              </a:solidFill>
              <a:effectLst/>
              <a:uFillTx/>
              <a:latin typeface="Times New Roman" panose="02020603050405020304"/>
            </a:endParaRPr>
          </a:p>
        </p:txBody>
      </p:sp>
      <p:sp>
        <p:nvSpPr>
          <p:cNvPr id="1514" name="任意多边形: 形状 1513"/>
          <p:cNvSpPr/>
          <p:nvPr/>
        </p:nvSpPr>
        <p:spPr>
          <a:xfrm>
            <a:off x="467640" y="4500449"/>
            <a:ext cx="3017160" cy="367920"/>
          </a:xfrm>
          <a:custGeom>
            <a:avLst/>
            <a:gdLst/>
            <a:ahLst/>
            <a:cxnLst/>
            <a:rect l="0" t="0" r="r" b="b"/>
            <a:pathLst>
              <a:path w="8381" h="1022">
                <a:moveTo>
                  <a:pt x="0" y="836"/>
                </a:moveTo>
                <a:lnTo>
                  <a:pt x="0" y="186"/>
                </a:lnTo>
                <a:cubicBezTo>
                  <a:pt x="0" y="173"/>
                  <a:pt x="2" y="161"/>
                  <a:pt x="4" y="149"/>
                </a:cubicBezTo>
                <a:cubicBezTo>
                  <a:pt x="6" y="137"/>
                  <a:pt x="10" y="126"/>
                  <a:pt x="15" y="115"/>
                </a:cubicBezTo>
                <a:cubicBezTo>
                  <a:pt x="19" y="103"/>
                  <a:pt x="25" y="93"/>
                  <a:pt x="32" y="82"/>
                </a:cubicBezTo>
                <a:cubicBezTo>
                  <a:pt x="39" y="72"/>
                  <a:pt x="46" y="63"/>
                  <a:pt x="55" y="54"/>
                </a:cubicBezTo>
                <a:cubicBezTo>
                  <a:pt x="63" y="46"/>
                  <a:pt x="73" y="38"/>
                  <a:pt x="83" y="31"/>
                </a:cubicBezTo>
                <a:cubicBezTo>
                  <a:pt x="93" y="24"/>
                  <a:pt x="104" y="19"/>
                  <a:pt x="115" y="14"/>
                </a:cubicBezTo>
                <a:cubicBezTo>
                  <a:pt x="126" y="9"/>
                  <a:pt x="138" y="6"/>
                  <a:pt x="150" y="3"/>
                </a:cubicBezTo>
                <a:cubicBezTo>
                  <a:pt x="162" y="1"/>
                  <a:pt x="174" y="0"/>
                  <a:pt x="186" y="0"/>
                </a:cubicBezTo>
                <a:lnTo>
                  <a:pt x="8196" y="0"/>
                </a:lnTo>
                <a:cubicBezTo>
                  <a:pt x="8208" y="0"/>
                  <a:pt x="8220" y="1"/>
                  <a:pt x="8232" y="3"/>
                </a:cubicBezTo>
                <a:cubicBezTo>
                  <a:pt x="8244" y="6"/>
                  <a:pt x="8255" y="9"/>
                  <a:pt x="8267" y="14"/>
                </a:cubicBezTo>
                <a:cubicBezTo>
                  <a:pt x="8278" y="19"/>
                  <a:pt x="8289" y="24"/>
                  <a:pt x="8299" y="31"/>
                </a:cubicBezTo>
                <a:cubicBezTo>
                  <a:pt x="8309" y="38"/>
                  <a:pt x="8318" y="46"/>
                  <a:pt x="8327" y="54"/>
                </a:cubicBezTo>
                <a:cubicBezTo>
                  <a:pt x="8336" y="63"/>
                  <a:pt x="8343" y="72"/>
                  <a:pt x="8350" y="82"/>
                </a:cubicBezTo>
                <a:cubicBezTo>
                  <a:pt x="8357" y="93"/>
                  <a:pt x="8363" y="103"/>
                  <a:pt x="8367" y="115"/>
                </a:cubicBezTo>
                <a:cubicBezTo>
                  <a:pt x="8372" y="126"/>
                  <a:pt x="8375" y="137"/>
                  <a:pt x="8378" y="149"/>
                </a:cubicBezTo>
                <a:cubicBezTo>
                  <a:pt x="8380" y="161"/>
                  <a:pt x="8381" y="173"/>
                  <a:pt x="8381" y="186"/>
                </a:cubicBezTo>
                <a:lnTo>
                  <a:pt x="8381" y="836"/>
                </a:lnTo>
                <a:cubicBezTo>
                  <a:pt x="8381" y="848"/>
                  <a:pt x="8380" y="861"/>
                  <a:pt x="8378" y="873"/>
                </a:cubicBezTo>
                <a:cubicBezTo>
                  <a:pt x="8375" y="885"/>
                  <a:pt x="8372" y="896"/>
                  <a:pt x="8367" y="908"/>
                </a:cubicBezTo>
                <a:cubicBezTo>
                  <a:pt x="8363" y="919"/>
                  <a:pt x="8357" y="930"/>
                  <a:pt x="8350" y="940"/>
                </a:cubicBezTo>
                <a:cubicBezTo>
                  <a:pt x="8343" y="950"/>
                  <a:pt x="8336" y="959"/>
                  <a:pt x="8327" y="968"/>
                </a:cubicBezTo>
                <a:cubicBezTo>
                  <a:pt x="8318" y="977"/>
                  <a:pt x="8309" y="984"/>
                  <a:pt x="8299" y="991"/>
                </a:cubicBezTo>
                <a:cubicBezTo>
                  <a:pt x="8289" y="998"/>
                  <a:pt x="8278" y="1003"/>
                  <a:pt x="8267" y="1008"/>
                </a:cubicBezTo>
                <a:cubicBezTo>
                  <a:pt x="8255" y="1013"/>
                  <a:pt x="8244" y="1016"/>
                  <a:pt x="8232" y="1019"/>
                </a:cubicBezTo>
                <a:cubicBezTo>
                  <a:pt x="8220" y="1021"/>
                  <a:pt x="8208" y="1022"/>
                  <a:pt x="8196" y="1022"/>
                </a:cubicBezTo>
                <a:lnTo>
                  <a:pt x="186" y="1022"/>
                </a:lnTo>
                <a:cubicBezTo>
                  <a:pt x="174" y="1022"/>
                  <a:pt x="162" y="1021"/>
                  <a:pt x="150" y="1019"/>
                </a:cubicBezTo>
                <a:cubicBezTo>
                  <a:pt x="138" y="1016"/>
                  <a:pt x="126" y="1013"/>
                  <a:pt x="115" y="1008"/>
                </a:cubicBezTo>
                <a:cubicBezTo>
                  <a:pt x="104" y="1003"/>
                  <a:pt x="93" y="998"/>
                  <a:pt x="83" y="991"/>
                </a:cubicBezTo>
                <a:cubicBezTo>
                  <a:pt x="73" y="984"/>
                  <a:pt x="63" y="977"/>
                  <a:pt x="55" y="968"/>
                </a:cubicBezTo>
                <a:cubicBezTo>
                  <a:pt x="46" y="959"/>
                  <a:pt x="39" y="950"/>
                  <a:pt x="32" y="940"/>
                </a:cubicBezTo>
                <a:cubicBezTo>
                  <a:pt x="25" y="930"/>
                  <a:pt x="19" y="919"/>
                  <a:pt x="15" y="908"/>
                </a:cubicBezTo>
                <a:cubicBezTo>
                  <a:pt x="10" y="896"/>
                  <a:pt x="6" y="885"/>
                  <a:pt x="4" y="873"/>
                </a:cubicBezTo>
                <a:cubicBezTo>
                  <a:pt x="2" y="861"/>
                  <a:pt x="0" y="848"/>
                  <a:pt x="0" y="836"/>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515" name="文本框 1514"/>
          <p:cNvSpPr txBox="1"/>
          <p:nvPr/>
        </p:nvSpPr>
        <p:spPr>
          <a:xfrm>
            <a:off x="8295480" y="3614849"/>
            <a:ext cx="562680" cy="136080"/>
          </a:xfrm>
          <a:prstGeom prst="rect">
            <a:avLst/>
          </a:prstGeom>
          <a:noFill/>
          <a:ln w="0">
            <a:noFill/>
          </a:ln>
        </p:spPr>
        <p:txBody>
          <a:bodyPr wrap="none" lIns="0" tIns="0" rIns="0" bIns="0" anchor="t">
            <a:spAutoFit/>
          </a:bodyPr>
          <a:lstStyle/>
          <a:p>
            <a:r>
              <a:rPr lang="en-US" sz="920" b="0" u="none" strike="noStrike">
                <a:solidFill>
                  <a:srgbClr val="7986CB"/>
                </a:solidFill>
                <a:effectLst/>
                <a:uFillTx/>
                <a:latin typeface="SourceCodePro"/>
                <a:ea typeface="SourceCodePro"/>
              </a:rPr>
              <a:t> a = a * 2</a:t>
            </a:r>
            <a:endParaRPr lang="en-US" sz="920" b="0" u="none" strike="noStrike">
              <a:solidFill>
                <a:srgbClr val="000000"/>
              </a:solidFill>
              <a:effectLst/>
              <a:uFillTx/>
              <a:latin typeface="Times New Roman" panose="02020603050405020304"/>
            </a:endParaRPr>
          </a:p>
        </p:txBody>
      </p:sp>
      <p:sp>
        <p:nvSpPr>
          <p:cNvPr id="1516" name="文本框 1515"/>
          <p:cNvSpPr txBox="1"/>
          <p:nvPr/>
        </p:nvSpPr>
        <p:spPr>
          <a:xfrm>
            <a:off x="568080" y="4617809"/>
            <a:ext cx="532800" cy="136080"/>
          </a:xfrm>
          <a:prstGeom prst="rect">
            <a:avLst/>
          </a:prstGeom>
          <a:noFill/>
          <a:ln w="0">
            <a:noFill/>
          </a:ln>
        </p:spPr>
        <p:txBody>
          <a:bodyPr wrap="none" lIns="0" tIns="0" rIns="0" bIns="0" anchor="t">
            <a:spAutoFit/>
          </a:bodyPr>
          <a:lstStyle/>
          <a:p>
            <a:r>
              <a:rPr lang="en-US" sz="920" b="0" u="none" strike="noStrike">
                <a:solidFill>
                  <a:srgbClr val="FF8A65"/>
                </a:solidFill>
                <a:effectLst/>
                <a:uFillTx/>
                <a:latin typeface="SourceCodePro"/>
                <a:ea typeface="SourceCodePro"/>
              </a:rPr>
              <a:t>a</a:t>
            </a:r>
            <a:r>
              <a:rPr lang="en-US" sz="920" b="0" u="none" strike="noStrike">
                <a:solidFill>
                  <a:srgbClr val="FFA000"/>
                </a:solidFill>
                <a:effectLst/>
                <a:uFillTx/>
                <a:latin typeface="SourceCodePro"/>
                <a:ea typeface="SourceCodePro"/>
              </a:rPr>
              <a:t> /=</a:t>
            </a:r>
            <a:r>
              <a:rPr lang="en-US" sz="920" b="0" u="none" strike="noStrike">
                <a:solidFill>
                  <a:srgbClr val="64B5F6"/>
                </a:solidFill>
                <a:effectLst/>
                <a:uFillTx/>
                <a:latin typeface="SourceCodePro"/>
                <a:ea typeface="SourceCodePro"/>
              </a:rPr>
              <a:t> 4</a:t>
            </a:r>
            <a:r>
              <a:rPr lang="en-US" sz="920" b="0" u="none" strike="noStrike">
                <a:solidFill>
                  <a:srgbClr val="7986CB"/>
                </a:solidFill>
                <a:effectLst/>
                <a:uFillTx/>
                <a:latin typeface="SourceCodePro"/>
                <a:ea typeface="SourceCodePro"/>
              </a:rPr>
              <a:t> # </a:t>
            </a:r>
            <a:endParaRPr lang="en-US" sz="920" b="0" u="none" strike="noStrike">
              <a:solidFill>
                <a:srgbClr val="000000"/>
              </a:solidFill>
              <a:effectLst/>
              <a:uFillTx/>
              <a:latin typeface="Times New Roman" panose="02020603050405020304"/>
            </a:endParaRPr>
          </a:p>
        </p:txBody>
      </p:sp>
      <p:sp>
        <p:nvSpPr>
          <p:cNvPr id="1517" name="文本框 1516"/>
          <p:cNvSpPr txBox="1"/>
          <p:nvPr/>
        </p:nvSpPr>
        <p:spPr>
          <a:xfrm>
            <a:off x="1170000" y="4613489"/>
            <a:ext cx="352800" cy="148320"/>
          </a:xfrm>
          <a:prstGeom prst="rect">
            <a:avLst/>
          </a:prstGeom>
          <a:noFill/>
          <a:ln w="0">
            <a:noFill/>
          </a:ln>
        </p:spPr>
        <p:txBody>
          <a:bodyPr wrap="none" lIns="0" tIns="0" rIns="0" bIns="0" anchor="t">
            <a:spAutoFit/>
          </a:bodyPr>
          <a:lstStyle/>
          <a:p>
            <a:r>
              <a:rPr lang="zh-CN" sz="920" b="0" u="none" strike="noStrike">
                <a:solidFill>
                  <a:srgbClr val="7986CB"/>
                </a:solidFill>
                <a:effectLst/>
                <a:uFillTx/>
                <a:latin typeface="WenQuanYiZenHei"/>
                <a:ea typeface="WenQuanYiZenHei"/>
              </a:rPr>
              <a:t>等同于</a:t>
            </a:r>
            <a:endParaRPr lang="en-US" sz="920" b="0" u="none" strike="noStrike">
              <a:solidFill>
                <a:srgbClr val="000000"/>
              </a:solidFill>
              <a:effectLst/>
              <a:uFillTx/>
              <a:latin typeface="Times New Roman" panose="02020603050405020304"/>
            </a:endParaRPr>
          </a:p>
        </p:txBody>
      </p:sp>
      <p:sp>
        <p:nvSpPr>
          <p:cNvPr id="1518" name="任意多边形: 形状 1517"/>
          <p:cNvSpPr/>
          <p:nvPr/>
        </p:nvSpPr>
        <p:spPr>
          <a:xfrm>
            <a:off x="3852360" y="4500449"/>
            <a:ext cx="3025440" cy="367920"/>
          </a:xfrm>
          <a:custGeom>
            <a:avLst/>
            <a:gdLst/>
            <a:ahLst/>
            <a:cxnLst/>
            <a:rect l="0" t="0" r="r" b="b"/>
            <a:pathLst>
              <a:path w="8404" h="1022">
                <a:moveTo>
                  <a:pt x="0" y="836"/>
                </a:moveTo>
                <a:lnTo>
                  <a:pt x="0" y="186"/>
                </a:lnTo>
                <a:cubicBezTo>
                  <a:pt x="0" y="173"/>
                  <a:pt x="1" y="161"/>
                  <a:pt x="3" y="149"/>
                </a:cubicBezTo>
                <a:cubicBezTo>
                  <a:pt x="6" y="137"/>
                  <a:pt x="9" y="126"/>
                  <a:pt x="14" y="115"/>
                </a:cubicBezTo>
                <a:cubicBezTo>
                  <a:pt x="19" y="103"/>
                  <a:pt x="24" y="93"/>
                  <a:pt x="31" y="82"/>
                </a:cubicBezTo>
                <a:cubicBezTo>
                  <a:pt x="38" y="72"/>
                  <a:pt x="45" y="63"/>
                  <a:pt x="54" y="54"/>
                </a:cubicBezTo>
                <a:cubicBezTo>
                  <a:pt x="63" y="46"/>
                  <a:pt x="72" y="38"/>
                  <a:pt x="82" y="31"/>
                </a:cubicBezTo>
                <a:cubicBezTo>
                  <a:pt x="92" y="24"/>
                  <a:pt x="103" y="19"/>
                  <a:pt x="114" y="14"/>
                </a:cubicBezTo>
                <a:cubicBezTo>
                  <a:pt x="126" y="9"/>
                  <a:pt x="137" y="6"/>
                  <a:pt x="149" y="3"/>
                </a:cubicBezTo>
                <a:cubicBezTo>
                  <a:pt x="161" y="1"/>
                  <a:pt x="173" y="0"/>
                  <a:pt x="185" y="0"/>
                </a:cubicBezTo>
                <a:lnTo>
                  <a:pt x="8218" y="0"/>
                </a:lnTo>
                <a:cubicBezTo>
                  <a:pt x="8230" y="0"/>
                  <a:pt x="8242" y="1"/>
                  <a:pt x="8254" y="3"/>
                </a:cubicBezTo>
                <a:cubicBezTo>
                  <a:pt x="8266" y="6"/>
                  <a:pt x="8278" y="9"/>
                  <a:pt x="8289" y="14"/>
                </a:cubicBezTo>
                <a:cubicBezTo>
                  <a:pt x="8300" y="19"/>
                  <a:pt x="8311" y="24"/>
                  <a:pt x="8321" y="31"/>
                </a:cubicBezTo>
                <a:cubicBezTo>
                  <a:pt x="8331" y="38"/>
                  <a:pt x="8341" y="46"/>
                  <a:pt x="8349" y="54"/>
                </a:cubicBezTo>
                <a:cubicBezTo>
                  <a:pt x="8358" y="63"/>
                  <a:pt x="8366" y="72"/>
                  <a:pt x="8373" y="82"/>
                </a:cubicBezTo>
                <a:cubicBezTo>
                  <a:pt x="8379" y="93"/>
                  <a:pt x="8385" y="103"/>
                  <a:pt x="8390" y="115"/>
                </a:cubicBezTo>
                <a:cubicBezTo>
                  <a:pt x="8394" y="126"/>
                  <a:pt x="8398" y="137"/>
                  <a:pt x="8400" y="149"/>
                </a:cubicBezTo>
                <a:cubicBezTo>
                  <a:pt x="8403" y="161"/>
                  <a:pt x="8404" y="173"/>
                  <a:pt x="8404" y="186"/>
                </a:cubicBezTo>
                <a:lnTo>
                  <a:pt x="8404" y="836"/>
                </a:lnTo>
                <a:cubicBezTo>
                  <a:pt x="8404" y="848"/>
                  <a:pt x="8403" y="861"/>
                  <a:pt x="8400" y="873"/>
                </a:cubicBezTo>
                <a:cubicBezTo>
                  <a:pt x="8398" y="885"/>
                  <a:pt x="8394" y="896"/>
                  <a:pt x="8390" y="908"/>
                </a:cubicBezTo>
                <a:cubicBezTo>
                  <a:pt x="8385" y="919"/>
                  <a:pt x="8379" y="930"/>
                  <a:pt x="8373" y="940"/>
                </a:cubicBezTo>
                <a:cubicBezTo>
                  <a:pt x="8366" y="950"/>
                  <a:pt x="8358" y="959"/>
                  <a:pt x="8349" y="968"/>
                </a:cubicBezTo>
                <a:cubicBezTo>
                  <a:pt x="8341" y="977"/>
                  <a:pt x="8331" y="984"/>
                  <a:pt x="8321" y="991"/>
                </a:cubicBezTo>
                <a:cubicBezTo>
                  <a:pt x="8311" y="998"/>
                  <a:pt x="8300" y="1003"/>
                  <a:pt x="8289" y="1008"/>
                </a:cubicBezTo>
                <a:cubicBezTo>
                  <a:pt x="8278" y="1013"/>
                  <a:pt x="8266" y="1016"/>
                  <a:pt x="8254" y="1019"/>
                </a:cubicBezTo>
                <a:cubicBezTo>
                  <a:pt x="8242" y="1021"/>
                  <a:pt x="8230" y="1022"/>
                  <a:pt x="8218" y="1022"/>
                </a:cubicBezTo>
                <a:lnTo>
                  <a:pt x="185" y="1022"/>
                </a:lnTo>
                <a:cubicBezTo>
                  <a:pt x="173" y="1022"/>
                  <a:pt x="161" y="1021"/>
                  <a:pt x="149" y="1019"/>
                </a:cubicBezTo>
                <a:cubicBezTo>
                  <a:pt x="137" y="1016"/>
                  <a:pt x="126" y="1013"/>
                  <a:pt x="114" y="1008"/>
                </a:cubicBezTo>
                <a:cubicBezTo>
                  <a:pt x="103" y="1003"/>
                  <a:pt x="92" y="998"/>
                  <a:pt x="82" y="991"/>
                </a:cubicBezTo>
                <a:cubicBezTo>
                  <a:pt x="72" y="984"/>
                  <a:pt x="63" y="977"/>
                  <a:pt x="54" y="968"/>
                </a:cubicBezTo>
                <a:cubicBezTo>
                  <a:pt x="45" y="959"/>
                  <a:pt x="38" y="950"/>
                  <a:pt x="31" y="940"/>
                </a:cubicBezTo>
                <a:cubicBezTo>
                  <a:pt x="24" y="930"/>
                  <a:pt x="19" y="919"/>
                  <a:pt x="14" y="908"/>
                </a:cubicBezTo>
                <a:cubicBezTo>
                  <a:pt x="9" y="896"/>
                  <a:pt x="6" y="885"/>
                  <a:pt x="3" y="873"/>
                </a:cubicBezTo>
                <a:cubicBezTo>
                  <a:pt x="1" y="861"/>
                  <a:pt x="0" y="848"/>
                  <a:pt x="0" y="836"/>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519" name="文本框 1518"/>
          <p:cNvSpPr txBox="1"/>
          <p:nvPr/>
        </p:nvSpPr>
        <p:spPr>
          <a:xfrm>
            <a:off x="1521000" y="4617809"/>
            <a:ext cx="543600" cy="136080"/>
          </a:xfrm>
          <a:prstGeom prst="rect">
            <a:avLst/>
          </a:prstGeom>
          <a:noFill/>
          <a:ln w="0">
            <a:noFill/>
          </a:ln>
        </p:spPr>
        <p:txBody>
          <a:bodyPr wrap="none" lIns="0" tIns="0" rIns="0" bIns="0" anchor="t">
            <a:spAutoFit/>
          </a:bodyPr>
          <a:lstStyle/>
          <a:p>
            <a:r>
              <a:rPr lang="en-US" sz="920" b="0" u="none" strike="noStrike">
                <a:solidFill>
                  <a:srgbClr val="7986CB"/>
                </a:solidFill>
                <a:effectLst/>
                <a:uFillTx/>
                <a:latin typeface="SourceCodePro"/>
                <a:ea typeface="SourceCodePro"/>
              </a:rPr>
              <a:t> a = a / 4</a:t>
            </a:r>
            <a:endParaRPr lang="en-US" sz="920" b="0" u="none" strike="noStrike">
              <a:solidFill>
                <a:srgbClr val="000000"/>
              </a:solidFill>
              <a:effectLst/>
              <a:uFillTx/>
              <a:latin typeface="Times New Roman" panose="02020603050405020304"/>
            </a:endParaRPr>
          </a:p>
        </p:txBody>
      </p:sp>
      <p:sp>
        <p:nvSpPr>
          <p:cNvPr id="1520" name="文本框 1519"/>
          <p:cNvSpPr txBox="1"/>
          <p:nvPr/>
        </p:nvSpPr>
        <p:spPr>
          <a:xfrm>
            <a:off x="3955320" y="4617809"/>
            <a:ext cx="604440" cy="136080"/>
          </a:xfrm>
          <a:prstGeom prst="rect">
            <a:avLst/>
          </a:prstGeom>
          <a:noFill/>
          <a:ln w="0">
            <a:noFill/>
          </a:ln>
        </p:spPr>
        <p:txBody>
          <a:bodyPr wrap="none" lIns="0" tIns="0" rIns="0" bIns="0" anchor="t">
            <a:spAutoFit/>
          </a:bodyPr>
          <a:lstStyle/>
          <a:p>
            <a:r>
              <a:rPr lang="en-US" sz="920" b="0" u="none" strike="noStrike">
                <a:solidFill>
                  <a:srgbClr val="FF8A65"/>
                </a:solidFill>
                <a:effectLst/>
                <a:uFillTx/>
                <a:latin typeface="SourceCodePro"/>
                <a:ea typeface="SourceCodePro"/>
              </a:rPr>
              <a:t>a</a:t>
            </a:r>
            <a:r>
              <a:rPr lang="en-US" sz="920" b="0" u="none" strike="noStrike">
                <a:solidFill>
                  <a:srgbClr val="FFA000"/>
                </a:solidFill>
                <a:effectLst/>
                <a:uFillTx/>
                <a:latin typeface="SourceCodePro"/>
                <a:ea typeface="SourceCodePro"/>
              </a:rPr>
              <a:t> %=</a:t>
            </a:r>
            <a:r>
              <a:rPr lang="en-US" sz="920" b="0" u="none" strike="noStrike">
                <a:solidFill>
                  <a:srgbClr val="64B5F6"/>
                </a:solidFill>
                <a:effectLst/>
                <a:uFillTx/>
                <a:latin typeface="SourceCodePro"/>
                <a:ea typeface="SourceCodePro"/>
              </a:rPr>
              <a:t> 3</a:t>
            </a:r>
            <a:r>
              <a:rPr lang="en-US" sz="920" b="0" u="none" strike="noStrike">
                <a:solidFill>
                  <a:srgbClr val="7986CB"/>
                </a:solidFill>
                <a:effectLst/>
                <a:uFillTx/>
                <a:latin typeface="SourceCodePro"/>
                <a:ea typeface="SourceCodePro"/>
              </a:rPr>
              <a:t> # </a:t>
            </a:r>
            <a:endParaRPr lang="en-US" sz="920" b="0" u="none" strike="noStrike">
              <a:solidFill>
                <a:srgbClr val="000000"/>
              </a:solidFill>
              <a:effectLst/>
              <a:uFillTx/>
              <a:latin typeface="Times New Roman" panose="02020603050405020304"/>
            </a:endParaRPr>
          </a:p>
        </p:txBody>
      </p:sp>
      <p:sp>
        <p:nvSpPr>
          <p:cNvPr id="1521" name="文本框 1520"/>
          <p:cNvSpPr txBox="1"/>
          <p:nvPr/>
        </p:nvSpPr>
        <p:spPr>
          <a:xfrm>
            <a:off x="4557240" y="4613489"/>
            <a:ext cx="352800" cy="148320"/>
          </a:xfrm>
          <a:prstGeom prst="rect">
            <a:avLst/>
          </a:prstGeom>
          <a:noFill/>
          <a:ln w="0">
            <a:noFill/>
          </a:ln>
        </p:spPr>
        <p:txBody>
          <a:bodyPr wrap="none" lIns="0" tIns="0" rIns="0" bIns="0" anchor="t">
            <a:spAutoFit/>
          </a:bodyPr>
          <a:lstStyle/>
          <a:p>
            <a:r>
              <a:rPr lang="zh-CN" sz="920" b="0" u="none" strike="noStrike">
                <a:solidFill>
                  <a:srgbClr val="7986CB"/>
                </a:solidFill>
                <a:effectLst/>
                <a:uFillTx/>
                <a:latin typeface="WenQuanYiZenHei"/>
                <a:ea typeface="WenQuanYiZenHei"/>
              </a:rPr>
              <a:t>等同于</a:t>
            </a:r>
            <a:endParaRPr lang="en-US" sz="920" b="0" u="none" strike="noStrike">
              <a:solidFill>
                <a:srgbClr val="000000"/>
              </a:solidFill>
              <a:effectLst/>
              <a:uFillTx/>
              <a:latin typeface="Times New Roman" panose="02020603050405020304"/>
            </a:endParaRPr>
          </a:p>
        </p:txBody>
      </p:sp>
      <p:sp>
        <p:nvSpPr>
          <p:cNvPr id="1522" name="任意多边形: 形状 1521"/>
          <p:cNvSpPr/>
          <p:nvPr/>
        </p:nvSpPr>
        <p:spPr>
          <a:xfrm>
            <a:off x="3852360" y="5503049"/>
            <a:ext cx="3017160" cy="367920"/>
          </a:xfrm>
          <a:custGeom>
            <a:avLst/>
            <a:gdLst/>
            <a:ahLst/>
            <a:cxnLst/>
            <a:rect l="0" t="0" r="r" b="b"/>
            <a:pathLst>
              <a:path w="8381" h="1022">
                <a:moveTo>
                  <a:pt x="0" y="836"/>
                </a:moveTo>
                <a:lnTo>
                  <a:pt x="0" y="186"/>
                </a:lnTo>
                <a:cubicBezTo>
                  <a:pt x="0" y="173"/>
                  <a:pt x="1" y="161"/>
                  <a:pt x="4" y="149"/>
                </a:cubicBezTo>
                <a:cubicBezTo>
                  <a:pt x="6" y="137"/>
                  <a:pt x="10" y="126"/>
                  <a:pt x="14" y="115"/>
                </a:cubicBezTo>
                <a:cubicBezTo>
                  <a:pt x="19" y="103"/>
                  <a:pt x="25" y="93"/>
                  <a:pt x="32" y="82"/>
                </a:cubicBezTo>
                <a:cubicBezTo>
                  <a:pt x="38" y="72"/>
                  <a:pt x="46" y="63"/>
                  <a:pt x="55" y="54"/>
                </a:cubicBezTo>
                <a:cubicBezTo>
                  <a:pt x="63" y="46"/>
                  <a:pt x="73" y="38"/>
                  <a:pt x="83" y="31"/>
                </a:cubicBezTo>
                <a:cubicBezTo>
                  <a:pt x="93" y="24"/>
                  <a:pt x="104" y="19"/>
                  <a:pt x="115" y="14"/>
                </a:cubicBezTo>
                <a:cubicBezTo>
                  <a:pt x="126" y="9"/>
                  <a:pt x="138" y="6"/>
                  <a:pt x="150" y="3"/>
                </a:cubicBezTo>
                <a:cubicBezTo>
                  <a:pt x="162" y="1"/>
                  <a:pt x="174" y="0"/>
                  <a:pt x="186" y="0"/>
                </a:cubicBezTo>
                <a:lnTo>
                  <a:pt x="8195" y="0"/>
                </a:lnTo>
                <a:cubicBezTo>
                  <a:pt x="8208" y="0"/>
                  <a:pt x="8220" y="1"/>
                  <a:pt x="8232" y="3"/>
                </a:cubicBezTo>
                <a:cubicBezTo>
                  <a:pt x="8244" y="6"/>
                  <a:pt x="8255" y="9"/>
                  <a:pt x="8266" y="14"/>
                </a:cubicBezTo>
                <a:cubicBezTo>
                  <a:pt x="8278" y="19"/>
                  <a:pt x="8288" y="24"/>
                  <a:pt x="8299" y="31"/>
                </a:cubicBezTo>
                <a:cubicBezTo>
                  <a:pt x="8309" y="38"/>
                  <a:pt x="8318" y="46"/>
                  <a:pt x="8327" y="54"/>
                </a:cubicBezTo>
                <a:cubicBezTo>
                  <a:pt x="8335" y="63"/>
                  <a:pt x="8343" y="72"/>
                  <a:pt x="8350" y="82"/>
                </a:cubicBezTo>
                <a:cubicBezTo>
                  <a:pt x="8357" y="93"/>
                  <a:pt x="8362" y="103"/>
                  <a:pt x="8367" y="115"/>
                </a:cubicBezTo>
                <a:cubicBezTo>
                  <a:pt x="8372" y="126"/>
                  <a:pt x="8375" y="137"/>
                  <a:pt x="8378" y="149"/>
                </a:cubicBezTo>
                <a:cubicBezTo>
                  <a:pt x="8380" y="161"/>
                  <a:pt x="8381" y="173"/>
                  <a:pt x="8381" y="186"/>
                </a:cubicBezTo>
                <a:lnTo>
                  <a:pt x="8381" y="836"/>
                </a:lnTo>
                <a:cubicBezTo>
                  <a:pt x="8381" y="848"/>
                  <a:pt x="8380" y="861"/>
                  <a:pt x="8378" y="873"/>
                </a:cubicBezTo>
                <a:cubicBezTo>
                  <a:pt x="8375" y="885"/>
                  <a:pt x="8372" y="896"/>
                  <a:pt x="8367" y="908"/>
                </a:cubicBezTo>
                <a:cubicBezTo>
                  <a:pt x="8362" y="919"/>
                  <a:pt x="8357" y="930"/>
                  <a:pt x="8350" y="940"/>
                </a:cubicBezTo>
                <a:cubicBezTo>
                  <a:pt x="8343" y="950"/>
                  <a:pt x="8335" y="959"/>
                  <a:pt x="8327" y="968"/>
                </a:cubicBezTo>
                <a:cubicBezTo>
                  <a:pt x="8318" y="977"/>
                  <a:pt x="8309" y="984"/>
                  <a:pt x="8299" y="991"/>
                </a:cubicBezTo>
                <a:cubicBezTo>
                  <a:pt x="8288" y="998"/>
                  <a:pt x="8278" y="1003"/>
                  <a:pt x="8266" y="1008"/>
                </a:cubicBezTo>
                <a:cubicBezTo>
                  <a:pt x="8255" y="1013"/>
                  <a:pt x="8244" y="1016"/>
                  <a:pt x="8232" y="1019"/>
                </a:cubicBezTo>
                <a:cubicBezTo>
                  <a:pt x="8220" y="1021"/>
                  <a:pt x="8208" y="1022"/>
                  <a:pt x="8195" y="1022"/>
                </a:cubicBezTo>
                <a:lnTo>
                  <a:pt x="186" y="1022"/>
                </a:lnTo>
                <a:cubicBezTo>
                  <a:pt x="174" y="1022"/>
                  <a:pt x="162" y="1021"/>
                  <a:pt x="150" y="1019"/>
                </a:cubicBezTo>
                <a:cubicBezTo>
                  <a:pt x="138" y="1016"/>
                  <a:pt x="126" y="1013"/>
                  <a:pt x="115" y="1008"/>
                </a:cubicBezTo>
                <a:cubicBezTo>
                  <a:pt x="104" y="1003"/>
                  <a:pt x="93" y="998"/>
                  <a:pt x="83" y="991"/>
                </a:cubicBezTo>
                <a:cubicBezTo>
                  <a:pt x="73" y="984"/>
                  <a:pt x="63" y="977"/>
                  <a:pt x="55" y="968"/>
                </a:cubicBezTo>
                <a:cubicBezTo>
                  <a:pt x="46" y="959"/>
                  <a:pt x="38" y="950"/>
                  <a:pt x="32" y="940"/>
                </a:cubicBezTo>
                <a:cubicBezTo>
                  <a:pt x="25" y="930"/>
                  <a:pt x="19" y="919"/>
                  <a:pt x="14" y="908"/>
                </a:cubicBezTo>
                <a:cubicBezTo>
                  <a:pt x="10" y="896"/>
                  <a:pt x="6" y="885"/>
                  <a:pt x="4" y="873"/>
                </a:cubicBezTo>
                <a:cubicBezTo>
                  <a:pt x="1" y="861"/>
                  <a:pt x="0" y="848"/>
                  <a:pt x="0" y="836"/>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523" name="文本框 1522"/>
          <p:cNvSpPr txBox="1"/>
          <p:nvPr/>
        </p:nvSpPr>
        <p:spPr>
          <a:xfrm>
            <a:off x="4908240" y="4617809"/>
            <a:ext cx="615600" cy="136080"/>
          </a:xfrm>
          <a:prstGeom prst="rect">
            <a:avLst/>
          </a:prstGeom>
          <a:noFill/>
          <a:ln w="0">
            <a:noFill/>
          </a:ln>
        </p:spPr>
        <p:txBody>
          <a:bodyPr wrap="none" lIns="0" tIns="0" rIns="0" bIns="0" anchor="t">
            <a:spAutoFit/>
          </a:bodyPr>
          <a:lstStyle/>
          <a:p>
            <a:r>
              <a:rPr lang="en-US" sz="920" b="0" u="none" strike="noStrike">
                <a:solidFill>
                  <a:srgbClr val="7986CB"/>
                </a:solidFill>
                <a:effectLst/>
                <a:uFillTx/>
                <a:latin typeface="SourceCodePro"/>
                <a:ea typeface="SourceCodePro"/>
              </a:rPr>
              <a:t> a = a % 3</a:t>
            </a:r>
            <a:endParaRPr lang="en-US" sz="920" b="0" u="none" strike="noStrike">
              <a:solidFill>
                <a:srgbClr val="000000"/>
              </a:solidFill>
              <a:effectLst/>
              <a:uFillTx/>
              <a:latin typeface="Times New Roman" panose="02020603050405020304"/>
            </a:endParaRPr>
          </a:p>
        </p:txBody>
      </p:sp>
      <p:sp>
        <p:nvSpPr>
          <p:cNvPr id="1524" name="文本框 1523"/>
          <p:cNvSpPr txBox="1"/>
          <p:nvPr/>
        </p:nvSpPr>
        <p:spPr>
          <a:xfrm>
            <a:off x="3949920" y="5620409"/>
            <a:ext cx="610560" cy="136080"/>
          </a:xfrm>
          <a:prstGeom prst="rect">
            <a:avLst/>
          </a:prstGeom>
          <a:noFill/>
          <a:ln w="0">
            <a:noFill/>
          </a:ln>
        </p:spPr>
        <p:txBody>
          <a:bodyPr wrap="none" lIns="0" tIns="0" rIns="0" bIns="0" anchor="t">
            <a:spAutoFit/>
          </a:bodyPr>
          <a:lstStyle/>
          <a:p>
            <a:r>
              <a:rPr lang="en-US" sz="920" b="0" u="none" strike="noStrike">
                <a:solidFill>
                  <a:srgbClr val="FF8A65"/>
                </a:solidFill>
                <a:effectLst/>
                <a:uFillTx/>
                <a:latin typeface="SourceCodePro"/>
                <a:ea typeface="SourceCodePro"/>
              </a:rPr>
              <a:t>a</a:t>
            </a:r>
            <a:r>
              <a:rPr lang="en-US" sz="920" b="0" u="none" strike="noStrike">
                <a:solidFill>
                  <a:srgbClr val="FFA000"/>
                </a:solidFill>
                <a:effectLst/>
                <a:uFillTx/>
                <a:latin typeface="SourceCodePro"/>
                <a:ea typeface="SourceCodePro"/>
              </a:rPr>
              <a:t> **=</a:t>
            </a:r>
            <a:r>
              <a:rPr lang="en-US" sz="920" b="0" u="none" strike="noStrike">
                <a:solidFill>
                  <a:srgbClr val="64B5F6"/>
                </a:solidFill>
                <a:effectLst/>
                <a:uFillTx/>
                <a:latin typeface="SourceCodePro"/>
                <a:ea typeface="SourceCodePro"/>
              </a:rPr>
              <a:t> 2</a:t>
            </a:r>
            <a:r>
              <a:rPr lang="en-US" sz="920" b="0" u="none" strike="noStrike">
                <a:solidFill>
                  <a:srgbClr val="7986CB"/>
                </a:solidFill>
                <a:effectLst/>
                <a:uFillTx/>
                <a:latin typeface="SourceCodePro"/>
                <a:ea typeface="SourceCodePro"/>
              </a:rPr>
              <a:t> # </a:t>
            </a:r>
            <a:endParaRPr lang="en-US" sz="920" b="0" u="none" strike="noStrike">
              <a:solidFill>
                <a:srgbClr val="000000"/>
              </a:solidFill>
              <a:effectLst/>
              <a:uFillTx/>
              <a:latin typeface="Times New Roman" panose="02020603050405020304"/>
            </a:endParaRPr>
          </a:p>
        </p:txBody>
      </p:sp>
      <p:sp>
        <p:nvSpPr>
          <p:cNvPr id="1525" name="文本框 1524"/>
          <p:cNvSpPr txBox="1"/>
          <p:nvPr/>
        </p:nvSpPr>
        <p:spPr>
          <a:xfrm>
            <a:off x="4618440" y="5616089"/>
            <a:ext cx="352800" cy="148320"/>
          </a:xfrm>
          <a:prstGeom prst="rect">
            <a:avLst/>
          </a:prstGeom>
          <a:noFill/>
          <a:ln w="0">
            <a:noFill/>
          </a:ln>
        </p:spPr>
        <p:txBody>
          <a:bodyPr wrap="none" lIns="0" tIns="0" rIns="0" bIns="0" anchor="t">
            <a:spAutoFit/>
          </a:bodyPr>
          <a:lstStyle/>
          <a:p>
            <a:r>
              <a:rPr lang="zh-CN" sz="920" b="0" u="none" strike="noStrike">
                <a:solidFill>
                  <a:srgbClr val="7986CB"/>
                </a:solidFill>
                <a:effectLst/>
                <a:uFillTx/>
                <a:latin typeface="WenQuanYiZenHei"/>
                <a:ea typeface="WenQuanYiZenHei"/>
              </a:rPr>
              <a:t>等同于</a:t>
            </a:r>
            <a:endParaRPr lang="en-US" sz="920" b="0" u="none" strike="noStrike">
              <a:solidFill>
                <a:srgbClr val="000000"/>
              </a:solidFill>
              <a:effectLst/>
              <a:uFillTx/>
              <a:latin typeface="Times New Roman" panose="02020603050405020304"/>
            </a:endParaRPr>
          </a:p>
        </p:txBody>
      </p:sp>
      <p:sp>
        <p:nvSpPr>
          <p:cNvPr id="1526" name="任意多边形: 形状 1525"/>
          <p:cNvSpPr/>
          <p:nvPr/>
        </p:nvSpPr>
        <p:spPr>
          <a:xfrm>
            <a:off x="467640" y="5503049"/>
            <a:ext cx="3007080" cy="368280"/>
          </a:xfrm>
          <a:custGeom>
            <a:avLst/>
            <a:gdLst/>
            <a:ahLst/>
            <a:cxnLst/>
            <a:rect l="0" t="0" r="r" b="b"/>
            <a:pathLst>
              <a:path w="27207" h="1023">
                <a:moveTo>
                  <a:pt x="0" y="837"/>
                </a:moveTo>
                <a:lnTo>
                  <a:pt x="0" y="187"/>
                </a:lnTo>
                <a:cubicBezTo>
                  <a:pt x="0" y="175"/>
                  <a:pt x="2" y="163"/>
                  <a:pt x="4" y="151"/>
                </a:cubicBezTo>
                <a:cubicBezTo>
                  <a:pt x="6" y="139"/>
                  <a:pt x="10" y="127"/>
                  <a:pt x="15" y="116"/>
                </a:cubicBezTo>
                <a:cubicBezTo>
                  <a:pt x="19" y="104"/>
                  <a:pt x="25" y="93"/>
                  <a:pt x="32" y="83"/>
                </a:cubicBezTo>
                <a:cubicBezTo>
                  <a:pt x="39" y="73"/>
                  <a:pt x="46" y="64"/>
                  <a:pt x="55" y="55"/>
                </a:cubicBezTo>
                <a:cubicBezTo>
                  <a:pt x="63" y="46"/>
                  <a:pt x="73" y="39"/>
                  <a:pt x="83" y="32"/>
                </a:cubicBezTo>
                <a:cubicBezTo>
                  <a:pt x="93" y="25"/>
                  <a:pt x="104" y="19"/>
                  <a:pt x="115" y="15"/>
                </a:cubicBezTo>
                <a:cubicBezTo>
                  <a:pt x="126" y="10"/>
                  <a:pt x="138" y="6"/>
                  <a:pt x="150" y="4"/>
                </a:cubicBezTo>
                <a:cubicBezTo>
                  <a:pt x="162" y="2"/>
                  <a:pt x="174" y="0"/>
                  <a:pt x="186" y="0"/>
                </a:cubicBezTo>
                <a:lnTo>
                  <a:pt x="27021" y="0"/>
                </a:lnTo>
                <a:cubicBezTo>
                  <a:pt x="27034" y="0"/>
                  <a:pt x="27046" y="2"/>
                  <a:pt x="27058" y="4"/>
                </a:cubicBezTo>
                <a:cubicBezTo>
                  <a:pt x="27070" y="6"/>
                  <a:pt x="27081" y="10"/>
                  <a:pt x="27092" y="15"/>
                </a:cubicBezTo>
                <a:cubicBezTo>
                  <a:pt x="27104" y="19"/>
                  <a:pt x="27114" y="25"/>
                  <a:pt x="27125" y="32"/>
                </a:cubicBezTo>
                <a:cubicBezTo>
                  <a:pt x="27135" y="39"/>
                  <a:pt x="27144" y="46"/>
                  <a:pt x="27153" y="55"/>
                </a:cubicBezTo>
                <a:cubicBezTo>
                  <a:pt x="27161" y="64"/>
                  <a:pt x="27169" y="73"/>
                  <a:pt x="27176" y="83"/>
                </a:cubicBezTo>
                <a:cubicBezTo>
                  <a:pt x="27183" y="93"/>
                  <a:pt x="27188" y="104"/>
                  <a:pt x="27193" y="116"/>
                </a:cubicBezTo>
                <a:cubicBezTo>
                  <a:pt x="27198" y="127"/>
                  <a:pt x="27201" y="139"/>
                  <a:pt x="27204" y="151"/>
                </a:cubicBezTo>
                <a:cubicBezTo>
                  <a:pt x="27206" y="163"/>
                  <a:pt x="27207" y="175"/>
                  <a:pt x="27207" y="187"/>
                </a:cubicBezTo>
                <a:lnTo>
                  <a:pt x="27207" y="837"/>
                </a:lnTo>
                <a:cubicBezTo>
                  <a:pt x="27207" y="849"/>
                  <a:pt x="27206" y="861"/>
                  <a:pt x="27204" y="873"/>
                </a:cubicBezTo>
                <a:cubicBezTo>
                  <a:pt x="27201" y="885"/>
                  <a:pt x="27198" y="897"/>
                  <a:pt x="27193" y="908"/>
                </a:cubicBezTo>
                <a:cubicBezTo>
                  <a:pt x="27188" y="919"/>
                  <a:pt x="27183" y="930"/>
                  <a:pt x="27176" y="940"/>
                </a:cubicBezTo>
                <a:cubicBezTo>
                  <a:pt x="27169" y="950"/>
                  <a:pt x="27161" y="960"/>
                  <a:pt x="27153" y="968"/>
                </a:cubicBezTo>
                <a:cubicBezTo>
                  <a:pt x="27144" y="977"/>
                  <a:pt x="27135" y="985"/>
                  <a:pt x="27125" y="992"/>
                </a:cubicBezTo>
                <a:cubicBezTo>
                  <a:pt x="27114" y="998"/>
                  <a:pt x="27104" y="1004"/>
                  <a:pt x="27092" y="1009"/>
                </a:cubicBezTo>
                <a:cubicBezTo>
                  <a:pt x="27081" y="1013"/>
                  <a:pt x="27070" y="1017"/>
                  <a:pt x="27058" y="1019"/>
                </a:cubicBezTo>
                <a:cubicBezTo>
                  <a:pt x="27046" y="1022"/>
                  <a:pt x="27034" y="1023"/>
                  <a:pt x="27021" y="1023"/>
                </a:cubicBezTo>
                <a:lnTo>
                  <a:pt x="186" y="1023"/>
                </a:lnTo>
                <a:cubicBezTo>
                  <a:pt x="174" y="1023"/>
                  <a:pt x="162" y="1022"/>
                  <a:pt x="150" y="1019"/>
                </a:cubicBezTo>
                <a:cubicBezTo>
                  <a:pt x="138" y="1017"/>
                  <a:pt x="126" y="1013"/>
                  <a:pt x="115" y="1009"/>
                </a:cubicBezTo>
                <a:cubicBezTo>
                  <a:pt x="104" y="1004"/>
                  <a:pt x="93" y="998"/>
                  <a:pt x="83" y="992"/>
                </a:cubicBezTo>
                <a:cubicBezTo>
                  <a:pt x="73" y="985"/>
                  <a:pt x="63" y="977"/>
                  <a:pt x="55" y="968"/>
                </a:cubicBezTo>
                <a:cubicBezTo>
                  <a:pt x="46" y="960"/>
                  <a:pt x="39" y="950"/>
                  <a:pt x="32" y="940"/>
                </a:cubicBezTo>
                <a:cubicBezTo>
                  <a:pt x="25" y="930"/>
                  <a:pt x="19" y="919"/>
                  <a:pt x="15" y="908"/>
                </a:cubicBezTo>
                <a:cubicBezTo>
                  <a:pt x="10" y="897"/>
                  <a:pt x="6" y="885"/>
                  <a:pt x="4" y="873"/>
                </a:cubicBezTo>
                <a:cubicBezTo>
                  <a:pt x="2" y="861"/>
                  <a:pt x="0" y="849"/>
                  <a:pt x="0" y="837"/>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527" name="文本框 1526"/>
          <p:cNvSpPr txBox="1"/>
          <p:nvPr/>
        </p:nvSpPr>
        <p:spPr>
          <a:xfrm>
            <a:off x="4969440" y="5620409"/>
            <a:ext cx="621360" cy="136080"/>
          </a:xfrm>
          <a:prstGeom prst="rect">
            <a:avLst/>
          </a:prstGeom>
          <a:noFill/>
          <a:ln w="0">
            <a:noFill/>
          </a:ln>
        </p:spPr>
        <p:txBody>
          <a:bodyPr wrap="none" lIns="0" tIns="0" rIns="0" bIns="0" anchor="t">
            <a:spAutoFit/>
          </a:bodyPr>
          <a:lstStyle/>
          <a:p>
            <a:r>
              <a:rPr lang="en-US" sz="920" b="0" u="none" strike="noStrike">
                <a:solidFill>
                  <a:srgbClr val="7986CB"/>
                </a:solidFill>
                <a:effectLst/>
                <a:uFillTx/>
                <a:latin typeface="SourceCodePro"/>
                <a:ea typeface="SourceCodePro"/>
              </a:rPr>
              <a:t> a = a ** 2</a:t>
            </a:r>
            <a:endParaRPr lang="en-US" sz="920" b="0" u="none" strike="noStrike">
              <a:solidFill>
                <a:srgbClr val="000000"/>
              </a:solidFill>
              <a:effectLst/>
              <a:uFillTx/>
              <a:latin typeface="Times New Roman" panose="02020603050405020304"/>
            </a:endParaRPr>
          </a:p>
        </p:txBody>
      </p:sp>
      <p:sp>
        <p:nvSpPr>
          <p:cNvPr id="1528" name="文本框 1527"/>
          <p:cNvSpPr txBox="1"/>
          <p:nvPr/>
        </p:nvSpPr>
        <p:spPr>
          <a:xfrm>
            <a:off x="568080" y="5620409"/>
            <a:ext cx="572040" cy="136080"/>
          </a:xfrm>
          <a:prstGeom prst="rect">
            <a:avLst/>
          </a:prstGeom>
          <a:noFill/>
          <a:ln w="0">
            <a:noFill/>
          </a:ln>
        </p:spPr>
        <p:txBody>
          <a:bodyPr wrap="none" lIns="0" tIns="0" rIns="0" bIns="0" anchor="t">
            <a:spAutoFit/>
          </a:bodyPr>
          <a:lstStyle/>
          <a:p>
            <a:r>
              <a:rPr lang="en-US" sz="920" b="0" u="none" strike="noStrike">
                <a:solidFill>
                  <a:srgbClr val="FF8A65"/>
                </a:solidFill>
                <a:effectLst/>
                <a:uFillTx/>
                <a:latin typeface="SourceCodePro"/>
                <a:ea typeface="SourceCodePro"/>
              </a:rPr>
              <a:t>a</a:t>
            </a:r>
            <a:r>
              <a:rPr lang="en-US" sz="920" b="0" u="none" strike="noStrike">
                <a:solidFill>
                  <a:srgbClr val="FFA000"/>
                </a:solidFill>
                <a:effectLst/>
                <a:uFillTx/>
                <a:latin typeface="SourceCodePro"/>
                <a:ea typeface="SourceCodePro"/>
              </a:rPr>
              <a:t> //=</a:t>
            </a:r>
            <a:r>
              <a:rPr lang="en-US" sz="920" b="0" u="none" strike="noStrike">
                <a:solidFill>
                  <a:srgbClr val="64B5F6"/>
                </a:solidFill>
                <a:effectLst/>
                <a:uFillTx/>
                <a:latin typeface="SourceCodePro"/>
                <a:ea typeface="SourceCodePro"/>
              </a:rPr>
              <a:t> 3</a:t>
            </a:r>
            <a:r>
              <a:rPr lang="en-US" sz="920" b="0" u="none" strike="noStrike">
                <a:solidFill>
                  <a:srgbClr val="7986CB"/>
                </a:solidFill>
                <a:effectLst/>
                <a:uFillTx/>
                <a:latin typeface="SourceCodePro"/>
                <a:ea typeface="SourceCodePro"/>
              </a:rPr>
              <a:t> # </a:t>
            </a:r>
            <a:endParaRPr lang="en-US" sz="920" b="0" u="none" strike="noStrike">
              <a:solidFill>
                <a:srgbClr val="000000"/>
              </a:solidFill>
              <a:effectLst/>
              <a:uFillTx/>
              <a:latin typeface="Times New Roman" panose="02020603050405020304"/>
            </a:endParaRPr>
          </a:p>
        </p:txBody>
      </p:sp>
      <p:sp>
        <p:nvSpPr>
          <p:cNvPr id="1529" name="文本框 1528"/>
          <p:cNvSpPr txBox="1"/>
          <p:nvPr/>
        </p:nvSpPr>
        <p:spPr>
          <a:xfrm>
            <a:off x="1236960" y="5616449"/>
            <a:ext cx="352800" cy="148320"/>
          </a:xfrm>
          <a:prstGeom prst="rect">
            <a:avLst/>
          </a:prstGeom>
          <a:noFill/>
          <a:ln w="0">
            <a:noFill/>
          </a:ln>
        </p:spPr>
        <p:txBody>
          <a:bodyPr wrap="none" lIns="0" tIns="0" rIns="0" bIns="0" anchor="t">
            <a:spAutoFit/>
          </a:bodyPr>
          <a:lstStyle/>
          <a:p>
            <a:r>
              <a:rPr lang="zh-CN" sz="920" b="0" u="none" strike="noStrike">
                <a:solidFill>
                  <a:srgbClr val="7986CB"/>
                </a:solidFill>
                <a:effectLst/>
                <a:uFillTx/>
                <a:latin typeface="WenQuanYiZenHei"/>
                <a:ea typeface="WenQuanYiZenHei"/>
              </a:rPr>
              <a:t>等同于</a:t>
            </a:r>
            <a:endParaRPr lang="en-US" sz="920" b="0" u="none" strike="noStrike">
              <a:solidFill>
                <a:srgbClr val="000000"/>
              </a:solidFill>
              <a:effectLst/>
              <a:uFillTx/>
              <a:latin typeface="Times New Roman" panose="02020603050405020304"/>
            </a:endParaRPr>
          </a:p>
        </p:txBody>
      </p:sp>
      <p:sp>
        <p:nvSpPr>
          <p:cNvPr id="1530" name="任意多边形: 形状 1529"/>
          <p:cNvSpPr/>
          <p:nvPr/>
        </p:nvSpPr>
        <p:spPr>
          <a:xfrm>
            <a:off x="7290229" y="4460849"/>
            <a:ext cx="2766240" cy="1404360"/>
          </a:xfrm>
          <a:custGeom>
            <a:avLst/>
            <a:gdLst/>
            <a:ahLst/>
            <a:cxnLst/>
            <a:rect l="0" t="0" r="r" b="b"/>
            <a:pathLst>
              <a:path w="27114" h="3901">
                <a:moveTo>
                  <a:pt x="0" y="3715"/>
                </a:moveTo>
                <a:lnTo>
                  <a:pt x="0" y="185"/>
                </a:lnTo>
                <a:cubicBezTo>
                  <a:pt x="0" y="173"/>
                  <a:pt x="2" y="161"/>
                  <a:pt x="4" y="149"/>
                </a:cubicBezTo>
                <a:cubicBezTo>
                  <a:pt x="6" y="137"/>
                  <a:pt x="10" y="126"/>
                  <a:pt x="15" y="114"/>
                </a:cubicBezTo>
                <a:cubicBezTo>
                  <a:pt x="19" y="103"/>
                  <a:pt x="25" y="92"/>
                  <a:pt x="32" y="82"/>
                </a:cubicBezTo>
                <a:cubicBezTo>
                  <a:pt x="39" y="72"/>
                  <a:pt x="46" y="63"/>
                  <a:pt x="55" y="54"/>
                </a:cubicBezTo>
                <a:cubicBezTo>
                  <a:pt x="63" y="46"/>
                  <a:pt x="73" y="38"/>
                  <a:pt x="83" y="31"/>
                </a:cubicBezTo>
                <a:cubicBezTo>
                  <a:pt x="93" y="24"/>
                  <a:pt x="104" y="19"/>
                  <a:pt x="115" y="14"/>
                </a:cubicBezTo>
                <a:cubicBezTo>
                  <a:pt x="126" y="9"/>
                  <a:pt x="138" y="6"/>
                  <a:pt x="150" y="3"/>
                </a:cubicBezTo>
                <a:cubicBezTo>
                  <a:pt x="162" y="1"/>
                  <a:pt x="174" y="0"/>
                  <a:pt x="186" y="0"/>
                </a:cubicBezTo>
                <a:lnTo>
                  <a:pt x="26929" y="0"/>
                </a:lnTo>
                <a:cubicBezTo>
                  <a:pt x="26941" y="0"/>
                  <a:pt x="26953" y="1"/>
                  <a:pt x="26965" y="3"/>
                </a:cubicBezTo>
                <a:cubicBezTo>
                  <a:pt x="26977" y="6"/>
                  <a:pt x="26988" y="9"/>
                  <a:pt x="27000" y="14"/>
                </a:cubicBezTo>
                <a:cubicBezTo>
                  <a:pt x="27011" y="19"/>
                  <a:pt x="27022" y="24"/>
                  <a:pt x="27032" y="31"/>
                </a:cubicBezTo>
                <a:cubicBezTo>
                  <a:pt x="27042" y="38"/>
                  <a:pt x="27051" y="46"/>
                  <a:pt x="27060" y="54"/>
                </a:cubicBezTo>
                <a:cubicBezTo>
                  <a:pt x="27069" y="63"/>
                  <a:pt x="27076" y="72"/>
                  <a:pt x="27083" y="82"/>
                </a:cubicBezTo>
                <a:cubicBezTo>
                  <a:pt x="27090" y="92"/>
                  <a:pt x="27095" y="103"/>
                  <a:pt x="27100" y="114"/>
                </a:cubicBezTo>
                <a:cubicBezTo>
                  <a:pt x="27105" y="126"/>
                  <a:pt x="27108" y="137"/>
                  <a:pt x="27111" y="149"/>
                </a:cubicBezTo>
                <a:cubicBezTo>
                  <a:pt x="27113" y="161"/>
                  <a:pt x="27114" y="173"/>
                  <a:pt x="27114" y="185"/>
                </a:cubicBezTo>
                <a:lnTo>
                  <a:pt x="27114" y="3715"/>
                </a:lnTo>
                <a:cubicBezTo>
                  <a:pt x="27114" y="3727"/>
                  <a:pt x="27113" y="3739"/>
                  <a:pt x="27111" y="3751"/>
                </a:cubicBezTo>
                <a:cubicBezTo>
                  <a:pt x="27108" y="3763"/>
                  <a:pt x="27105" y="3775"/>
                  <a:pt x="27100" y="3786"/>
                </a:cubicBezTo>
                <a:cubicBezTo>
                  <a:pt x="27095" y="3797"/>
                  <a:pt x="27090" y="3808"/>
                  <a:pt x="27083" y="3818"/>
                </a:cubicBezTo>
                <a:cubicBezTo>
                  <a:pt x="27076" y="3828"/>
                  <a:pt x="27069" y="3838"/>
                  <a:pt x="27060" y="3846"/>
                </a:cubicBezTo>
                <a:cubicBezTo>
                  <a:pt x="27051" y="3855"/>
                  <a:pt x="27042" y="3862"/>
                  <a:pt x="27032" y="3869"/>
                </a:cubicBezTo>
                <a:cubicBezTo>
                  <a:pt x="27022" y="3876"/>
                  <a:pt x="27011" y="3882"/>
                  <a:pt x="27000" y="3886"/>
                </a:cubicBezTo>
                <a:cubicBezTo>
                  <a:pt x="26988" y="3891"/>
                  <a:pt x="26977" y="3895"/>
                  <a:pt x="26965" y="3897"/>
                </a:cubicBezTo>
                <a:cubicBezTo>
                  <a:pt x="26953" y="3899"/>
                  <a:pt x="26941" y="3901"/>
                  <a:pt x="26929" y="3901"/>
                </a:cubicBezTo>
                <a:lnTo>
                  <a:pt x="186" y="3901"/>
                </a:lnTo>
                <a:cubicBezTo>
                  <a:pt x="174" y="3901"/>
                  <a:pt x="162" y="3899"/>
                  <a:pt x="150" y="3897"/>
                </a:cubicBezTo>
                <a:cubicBezTo>
                  <a:pt x="138" y="3895"/>
                  <a:pt x="126" y="3891"/>
                  <a:pt x="115" y="3886"/>
                </a:cubicBezTo>
                <a:cubicBezTo>
                  <a:pt x="104" y="3882"/>
                  <a:pt x="93" y="3876"/>
                  <a:pt x="83" y="3869"/>
                </a:cubicBezTo>
                <a:cubicBezTo>
                  <a:pt x="73" y="3862"/>
                  <a:pt x="63" y="3855"/>
                  <a:pt x="55" y="3846"/>
                </a:cubicBezTo>
                <a:cubicBezTo>
                  <a:pt x="46" y="3838"/>
                  <a:pt x="39" y="3828"/>
                  <a:pt x="32" y="3818"/>
                </a:cubicBezTo>
                <a:cubicBezTo>
                  <a:pt x="25" y="3808"/>
                  <a:pt x="19" y="3797"/>
                  <a:pt x="15" y="3786"/>
                </a:cubicBezTo>
                <a:cubicBezTo>
                  <a:pt x="10" y="3775"/>
                  <a:pt x="6" y="3763"/>
                  <a:pt x="4" y="3751"/>
                </a:cubicBezTo>
                <a:cubicBezTo>
                  <a:pt x="2" y="3739"/>
                  <a:pt x="0" y="3727"/>
                  <a:pt x="0" y="3715"/>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531" name="文本框 1530"/>
          <p:cNvSpPr txBox="1"/>
          <p:nvPr/>
        </p:nvSpPr>
        <p:spPr>
          <a:xfrm>
            <a:off x="1587600" y="5620409"/>
            <a:ext cx="583200" cy="136080"/>
          </a:xfrm>
          <a:prstGeom prst="rect">
            <a:avLst/>
          </a:prstGeom>
          <a:noFill/>
          <a:ln w="0">
            <a:noFill/>
          </a:ln>
        </p:spPr>
        <p:txBody>
          <a:bodyPr wrap="none" lIns="0" tIns="0" rIns="0" bIns="0" anchor="t">
            <a:spAutoFit/>
          </a:bodyPr>
          <a:lstStyle/>
          <a:p>
            <a:r>
              <a:rPr lang="en-US" sz="920" b="0" u="none" strike="noStrike">
                <a:solidFill>
                  <a:srgbClr val="7986CB"/>
                </a:solidFill>
                <a:effectLst/>
                <a:uFillTx/>
                <a:latin typeface="SourceCodePro"/>
                <a:ea typeface="SourceCodePro"/>
              </a:rPr>
              <a:t> a = a // 3</a:t>
            </a:r>
            <a:endParaRPr lang="en-US" sz="920" b="0" u="none" strike="noStrike">
              <a:solidFill>
                <a:srgbClr val="000000"/>
              </a:solidFill>
              <a:effectLst/>
              <a:uFillTx/>
              <a:latin typeface="Times New Roman" panose="02020603050405020304"/>
            </a:endParaRPr>
          </a:p>
        </p:txBody>
      </p:sp>
      <p:sp>
        <p:nvSpPr>
          <p:cNvPr id="1532" name="文本框 1531"/>
          <p:cNvSpPr txBox="1"/>
          <p:nvPr/>
        </p:nvSpPr>
        <p:spPr>
          <a:xfrm>
            <a:off x="7390669" y="4587569"/>
            <a:ext cx="155880" cy="157320"/>
          </a:xfrm>
          <a:prstGeom prst="rect">
            <a:avLst/>
          </a:prstGeom>
          <a:noFill/>
          <a:ln w="0">
            <a:noFill/>
          </a:ln>
        </p:spPr>
        <p:txBody>
          <a:bodyPr wrap="none" lIns="0" tIns="0" rIns="0" bIns="0" anchor="t">
            <a:spAutoFit/>
          </a:bodyPr>
          <a:lstStyle/>
          <a:p>
            <a:r>
              <a:rPr lang="en-US" sz="1050" b="0" u="none" strike="noStrike">
                <a:solidFill>
                  <a:srgbClr val="7986CB"/>
                </a:solidFill>
                <a:effectLst/>
                <a:uFillTx/>
                <a:latin typeface="SourceCodePro"/>
                <a:ea typeface="SourceCodePro"/>
              </a:rPr>
              <a:t># </a:t>
            </a:r>
            <a:endParaRPr lang="en-US" sz="1050" b="0" u="none" strike="noStrike">
              <a:solidFill>
                <a:srgbClr val="000000"/>
              </a:solidFill>
              <a:effectLst/>
              <a:uFillTx/>
              <a:latin typeface="Times New Roman" panose="02020603050405020304"/>
            </a:endParaRPr>
          </a:p>
        </p:txBody>
      </p:sp>
      <p:sp>
        <p:nvSpPr>
          <p:cNvPr id="1533" name="文本框 1532"/>
          <p:cNvSpPr txBox="1"/>
          <p:nvPr/>
        </p:nvSpPr>
        <p:spPr>
          <a:xfrm>
            <a:off x="7558069" y="4582889"/>
            <a:ext cx="2012400" cy="169560"/>
          </a:xfrm>
          <a:prstGeom prst="rect">
            <a:avLst/>
          </a:prstGeom>
          <a:noFill/>
          <a:ln w="0">
            <a:noFill/>
          </a:ln>
        </p:spPr>
        <p:txBody>
          <a:bodyPr wrap="none" lIns="0" tIns="0" rIns="0" bIns="0" anchor="t">
            <a:spAutoFit/>
          </a:bodyPr>
          <a:lstStyle/>
          <a:p>
            <a:r>
              <a:rPr lang="zh-CN" sz="1050" b="0" u="none" strike="noStrike">
                <a:solidFill>
                  <a:srgbClr val="7986CB"/>
                </a:solidFill>
                <a:effectLst/>
                <a:uFillTx/>
                <a:latin typeface="WenQuanYiZenHei"/>
                <a:ea typeface="WenQuanYiZenHei"/>
              </a:rPr>
              <a:t>使用赋值运算符计算总分和平均分</a:t>
            </a:r>
            <a:endParaRPr lang="en-US" sz="1050" b="0" u="none" strike="noStrike">
              <a:solidFill>
                <a:srgbClr val="000000"/>
              </a:solidFill>
              <a:effectLst/>
              <a:uFillTx/>
              <a:latin typeface="Times New Roman" panose="02020603050405020304"/>
            </a:endParaRPr>
          </a:p>
        </p:txBody>
      </p:sp>
      <p:sp>
        <p:nvSpPr>
          <p:cNvPr id="1534" name="文本框 1533"/>
          <p:cNvSpPr txBox="1"/>
          <p:nvPr/>
        </p:nvSpPr>
        <p:spPr>
          <a:xfrm>
            <a:off x="7390669" y="4788089"/>
            <a:ext cx="646920" cy="157320"/>
          </a:xfrm>
          <a:prstGeom prst="rect">
            <a:avLst/>
          </a:prstGeom>
          <a:noFill/>
          <a:ln w="0">
            <a:noFill/>
          </a:ln>
        </p:spPr>
        <p:txBody>
          <a:bodyPr wrap="none" lIns="0" tIns="0" rIns="0" bIns="0" anchor="t">
            <a:spAutoFit/>
          </a:bodyPr>
          <a:lstStyle/>
          <a:p>
            <a:r>
              <a:rPr lang="en-US" sz="1050" b="0" u="none" strike="noStrike">
                <a:solidFill>
                  <a:srgbClr val="FF8A65"/>
                </a:solidFill>
                <a:effectLst/>
                <a:uFillTx/>
                <a:latin typeface="SourceCodePro"/>
                <a:ea typeface="SourceCodePro"/>
              </a:rPr>
              <a:t>score</a:t>
            </a:r>
            <a:r>
              <a:rPr lang="en-US" sz="1050" b="0" u="none" strike="noStrike">
                <a:solidFill>
                  <a:srgbClr val="FFA000"/>
                </a:solidFill>
                <a:effectLst/>
                <a:uFillTx/>
                <a:latin typeface="SourceCodePro"/>
                <a:ea typeface="SourceCodePro"/>
              </a:rPr>
              <a:t> =</a:t>
            </a:r>
            <a:r>
              <a:rPr lang="en-US" sz="1050" b="0" u="none" strike="noStrike">
                <a:solidFill>
                  <a:srgbClr val="64B5F6"/>
                </a:solidFill>
                <a:effectLst/>
                <a:uFillTx/>
                <a:latin typeface="SourceCodePro"/>
                <a:ea typeface="SourceCodePro"/>
              </a:rPr>
              <a:t> 0</a:t>
            </a:r>
            <a:endParaRPr lang="en-US" sz="1050" b="0" u="none" strike="noStrike">
              <a:solidFill>
                <a:srgbClr val="000000"/>
              </a:solidFill>
              <a:effectLst/>
              <a:uFillTx/>
              <a:latin typeface="Times New Roman" panose="02020603050405020304"/>
            </a:endParaRPr>
          </a:p>
        </p:txBody>
      </p:sp>
      <p:sp>
        <p:nvSpPr>
          <p:cNvPr id="1535" name="文本框 1534"/>
          <p:cNvSpPr txBox="1"/>
          <p:nvPr/>
        </p:nvSpPr>
        <p:spPr>
          <a:xfrm>
            <a:off x="7390669" y="4988609"/>
            <a:ext cx="1042200" cy="157320"/>
          </a:xfrm>
          <a:prstGeom prst="rect">
            <a:avLst/>
          </a:prstGeom>
          <a:noFill/>
          <a:ln w="0">
            <a:noFill/>
          </a:ln>
        </p:spPr>
        <p:txBody>
          <a:bodyPr wrap="none" lIns="0" tIns="0" rIns="0" bIns="0" anchor="t">
            <a:spAutoFit/>
          </a:bodyPr>
          <a:lstStyle/>
          <a:p>
            <a:r>
              <a:rPr lang="en-US" sz="1050" b="0" u="none" strike="noStrike">
                <a:solidFill>
                  <a:srgbClr val="FF8A65"/>
                </a:solidFill>
                <a:effectLst/>
                <a:uFillTx/>
                <a:latin typeface="SourceCodePro"/>
                <a:ea typeface="SourceCodePro"/>
              </a:rPr>
              <a:t>score</a:t>
            </a:r>
            <a:r>
              <a:rPr lang="en-US" sz="1050" b="0" u="none" strike="noStrike">
                <a:solidFill>
                  <a:srgbClr val="FFA000"/>
                </a:solidFill>
                <a:effectLst/>
                <a:uFillTx/>
                <a:latin typeface="SourceCodePro"/>
                <a:ea typeface="SourceCodePro"/>
              </a:rPr>
              <a:t> +=</a:t>
            </a:r>
            <a:r>
              <a:rPr lang="en-US" sz="1050" b="0" u="none" strike="noStrike">
                <a:solidFill>
                  <a:srgbClr val="64B5F6"/>
                </a:solidFill>
                <a:effectLst/>
                <a:uFillTx/>
                <a:latin typeface="SourceCodePro"/>
                <a:ea typeface="SourceCodePro"/>
              </a:rPr>
              <a:t> 85</a:t>
            </a:r>
            <a:r>
              <a:rPr lang="en-US" sz="1050" b="0" u="none" strike="noStrike">
                <a:solidFill>
                  <a:srgbClr val="7986CB"/>
                </a:solidFill>
                <a:effectLst/>
                <a:uFillTx/>
                <a:latin typeface="SourceCodePro"/>
                <a:ea typeface="SourceCodePro"/>
              </a:rPr>
              <a:t> # </a:t>
            </a:r>
            <a:endParaRPr lang="en-US" sz="1050" b="0" u="none" strike="noStrike">
              <a:solidFill>
                <a:srgbClr val="000000"/>
              </a:solidFill>
              <a:effectLst/>
              <a:uFillTx/>
              <a:latin typeface="Times New Roman" panose="02020603050405020304"/>
            </a:endParaRPr>
          </a:p>
        </p:txBody>
      </p:sp>
      <p:sp>
        <p:nvSpPr>
          <p:cNvPr id="1536" name="文本框 1535"/>
          <p:cNvSpPr txBox="1"/>
          <p:nvPr/>
        </p:nvSpPr>
        <p:spPr>
          <a:xfrm>
            <a:off x="8560669" y="4983929"/>
            <a:ext cx="1073520" cy="169560"/>
          </a:xfrm>
          <a:prstGeom prst="rect">
            <a:avLst/>
          </a:prstGeom>
          <a:noFill/>
          <a:ln w="0">
            <a:noFill/>
          </a:ln>
        </p:spPr>
        <p:txBody>
          <a:bodyPr wrap="none" lIns="0" tIns="0" rIns="0" bIns="0" anchor="t">
            <a:spAutoFit/>
          </a:bodyPr>
          <a:lstStyle/>
          <a:p>
            <a:r>
              <a:rPr lang="zh-CN" sz="1050" b="0" u="none" strike="noStrike">
                <a:solidFill>
                  <a:srgbClr val="7986CB"/>
                </a:solidFill>
                <a:effectLst/>
                <a:uFillTx/>
                <a:latin typeface="WenQuanYiZenHei"/>
                <a:ea typeface="WenQuanYiZenHei"/>
              </a:rPr>
              <a:t>加上第一门课成绩</a:t>
            </a:r>
            <a:endParaRPr lang="en-US" sz="1050" b="0" u="none" strike="noStrike">
              <a:solidFill>
                <a:srgbClr val="000000"/>
              </a:solidFill>
              <a:effectLst/>
              <a:uFillTx/>
              <a:latin typeface="Times New Roman" panose="02020603050405020304"/>
            </a:endParaRPr>
          </a:p>
        </p:txBody>
      </p:sp>
      <p:sp>
        <p:nvSpPr>
          <p:cNvPr id="1537" name="文本框 1536"/>
          <p:cNvSpPr txBox="1"/>
          <p:nvPr/>
        </p:nvSpPr>
        <p:spPr>
          <a:xfrm>
            <a:off x="7390669" y="5189129"/>
            <a:ext cx="1042200" cy="157320"/>
          </a:xfrm>
          <a:prstGeom prst="rect">
            <a:avLst/>
          </a:prstGeom>
          <a:noFill/>
          <a:ln w="0">
            <a:noFill/>
          </a:ln>
        </p:spPr>
        <p:txBody>
          <a:bodyPr wrap="none" lIns="0" tIns="0" rIns="0" bIns="0" anchor="t">
            <a:spAutoFit/>
          </a:bodyPr>
          <a:lstStyle/>
          <a:p>
            <a:r>
              <a:rPr lang="en-US" sz="1050" b="0" u="none" strike="noStrike">
                <a:solidFill>
                  <a:srgbClr val="FF8A65"/>
                </a:solidFill>
                <a:effectLst/>
                <a:uFillTx/>
                <a:latin typeface="SourceCodePro"/>
                <a:ea typeface="SourceCodePro"/>
              </a:rPr>
              <a:t>score</a:t>
            </a:r>
            <a:r>
              <a:rPr lang="en-US" sz="1050" b="0" u="none" strike="noStrike">
                <a:solidFill>
                  <a:srgbClr val="FFA000"/>
                </a:solidFill>
                <a:effectLst/>
                <a:uFillTx/>
                <a:latin typeface="SourceCodePro"/>
                <a:ea typeface="SourceCodePro"/>
              </a:rPr>
              <a:t> +=</a:t>
            </a:r>
            <a:r>
              <a:rPr lang="en-US" sz="1050" b="0" u="none" strike="noStrike">
                <a:solidFill>
                  <a:srgbClr val="64B5F6"/>
                </a:solidFill>
                <a:effectLst/>
                <a:uFillTx/>
                <a:latin typeface="SourceCodePro"/>
                <a:ea typeface="SourceCodePro"/>
              </a:rPr>
              <a:t> 92</a:t>
            </a:r>
            <a:r>
              <a:rPr lang="en-US" sz="1050" b="0" u="none" strike="noStrike">
                <a:solidFill>
                  <a:srgbClr val="7986CB"/>
                </a:solidFill>
                <a:effectLst/>
                <a:uFillTx/>
                <a:latin typeface="SourceCodePro"/>
                <a:ea typeface="SourceCodePro"/>
              </a:rPr>
              <a:t> # </a:t>
            </a:r>
            <a:endParaRPr lang="en-US" sz="1050" b="0" u="none" strike="noStrike">
              <a:solidFill>
                <a:srgbClr val="000000"/>
              </a:solidFill>
              <a:effectLst/>
              <a:uFillTx/>
              <a:latin typeface="Times New Roman" panose="02020603050405020304"/>
            </a:endParaRPr>
          </a:p>
        </p:txBody>
      </p:sp>
      <p:sp>
        <p:nvSpPr>
          <p:cNvPr id="1538" name="文本框 1537"/>
          <p:cNvSpPr txBox="1"/>
          <p:nvPr/>
        </p:nvSpPr>
        <p:spPr>
          <a:xfrm>
            <a:off x="8560669" y="5184449"/>
            <a:ext cx="1073520" cy="169560"/>
          </a:xfrm>
          <a:prstGeom prst="rect">
            <a:avLst/>
          </a:prstGeom>
          <a:noFill/>
          <a:ln w="0">
            <a:noFill/>
          </a:ln>
        </p:spPr>
        <p:txBody>
          <a:bodyPr wrap="none" lIns="0" tIns="0" rIns="0" bIns="0" anchor="t">
            <a:spAutoFit/>
          </a:bodyPr>
          <a:lstStyle/>
          <a:p>
            <a:r>
              <a:rPr lang="zh-CN" sz="1050" b="0" u="none" strike="noStrike">
                <a:solidFill>
                  <a:srgbClr val="7986CB"/>
                </a:solidFill>
                <a:effectLst/>
                <a:uFillTx/>
                <a:latin typeface="WenQuanYiZenHei"/>
                <a:ea typeface="WenQuanYiZenHei"/>
              </a:rPr>
              <a:t>加上第二门课成绩</a:t>
            </a:r>
            <a:endParaRPr lang="en-US" sz="1050" b="0" u="none" strike="noStrike">
              <a:solidFill>
                <a:srgbClr val="000000"/>
              </a:solidFill>
              <a:effectLst/>
              <a:uFillTx/>
              <a:latin typeface="Times New Roman" panose="02020603050405020304"/>
            </a:endParaRPr>
          </a:p>
        </p:txBody>
      </p:sp>
      <p:sp>
        <p:nvSpPr>
          <p:cNvPr id="1539" name="文本框 1538"/>
          <p:cNvSpPr txBox="1"/>
          <p:nvPr/>
        </p:nvSpPr>
        <p:spPr>
          <a:xfrm>
            <a:off x="7390669" y="5389649"/>
            <a:ext cx="1042200" cy="157320"/>
          </a:xfrm>
          <a:prstGeom prst="rect">
            <a:avLst/>
          </a:prstGeom>
          <a:noFill/>
          <a:ln w="0">
            <a:noFill/>
          </a:ln>
        </p:spPr>
        <p:txBody>
          <a:bodyPr wrap="none" lIns="0" tIns="0" rIns="0" bIns="0" anchor="t">
            <a:spAutoFit/>
          </a:bodyPr>
          <a:lstStyle/>
          <a:p>
            <a:r>
              <a:rPr lang="en-US" sz="1050" b="0" u="none" strike="noStrike">
                <a:solidFill>
                  <a:srgbClr val="FF8A65"/>
                </a:solidFill>
                <a:effectLst/>
                <a:uFillTx/>
                <a:latin typeface="SourceCodePro"/>
                <a:ea typeface="SourceCodePro"/>
              </a:rPr>
              <a:t>score</a:t>
            </a:r>
            <a:r>
              <a:rPr lang="en-US" sz="1050" b="0" u="none" strike="noStrike">
                <a:solidFill>
                  <a:srgbClr val="FFA000"/>
                </a:solidFill>
                <a:effectLst/>
                <a:uFillTx/>
                <a:latin typeface="SourceCodePro"/>
                <a:ea typeface="SourceCodePro"/>
              </a:rPr>
              <a:t> +=</a:t>
            </a:r>
            <a:r>
              <a:rPr lang="en-US" sz="1050" b="0" u="none" strike="noStrike">
                <a:solidFill>
                  <a:srgbClr val="64B5F6"/>
                </a:solidFill>
                <a:effectLst/>
                <a:uFillTx/>
                <a:latin typeface="SourceCodePro"/>
                <a:ea typeface="SourceCodePro"/>
              </a:rPr>
              <a:t> 78</a:t>
            </a:r>
            <a:r>
              <a:rPr lang="en-US" sz="1050" b="0" u="none" strike="noStrike">
                <a:solidFill>
                  <a:srgbClr val="7986CB"/>
                </a:solidFill>
                <a:effectLst/>
                <a:uFillTx/>
                <a:latin typeface="SourceCodePro"/>
                <a:ea typeface="SourceCodePro"/>
              </a:rPr>
              <a:t> # </a:t>
            </a:r>
            <a:endParaRPr lang="en-US" sz="1050" b="0" u="none" strike="noStrike">
              <a:solidFill>
                <a:srgbClr val="000000"/>
              </a:solidFill>
              <a:effectLst/>
              <a:uFillTx/>
              <a:latin typeface="Times New Roman" panose="02020603050405020304"/>
            </a:endParaRPr>
          </a:p>
        </p:txBody>
      </p:sp>
      <p:sp>
        <p:nvSpPr>
          <p:cNvPr id="1540" name="文本框 1539"/>
          <p:cNvSpPr txBox="1"/>
          <p:nvPr/>
        </p:nvSpPr>
        <p:spPr>
          <a:xfrm>
            <a:off x="8560669" y="5384969"/>
            <a:ext cx="1073520" cy="169560"/>
          </a:xfrm>
          <a:prstGeom prst="rect">
            <a:avLst/>
          </a:prstGeom>
          <a:noFill/>
          <a:ln w="0">
            <a:noFill/>
          </a:ln>
        </p:spPr>
        <p:txBody>
          <a:bodyPr wrap="none" lIns="0" tIns="0" rIns="0" bIns="0" anchor="t">
            <a:spAutoFit/>
          </a:bodyPr>
          <a:lstStyle/>
          <a:p>
            <a:r>
              <a:rPr lang="zh-CN" sz="1050" b="0" u="none" strike="noStrike">
                <a:solidFill>
                  <a:srgbClr val="7986CB"/>
                </a:solidFill>
                <a:effectLst/>
                <a:uFillTx/>
                <a:latin typeface="WenQuanYiZenHei"/>
                <a:ea typeface="WenQuanYiZenHei"/>
              </a:rPr>
              <a:t>加上第三门课成绩</a:t>
            </a:r>
            <a:endParaRPr lang="en-US" sz="1050" b="0" u="none" strike="noStrike">
              <a:solidFill>
                <a:srgbClr val="000000"/>
              </a:solidFill>
              <a:effectLst/>
              <a:uFillTx/>
              <a:latin typeface="Times New Roman" panose="02020603050405020304"/>
            </a:endParaRPr>
          </a:p>
        </p:txBody>
      </p:sp>
      <p:sp>
        <p:nvSpPr>
          <p:cNvPr id="1541" name="文本框 1540"/>
          <p:cNvSpPr txBox="1"/>
          <p:nvPr/>
        </p:nvSpPr>
        <p:spPr>
          <a:xfrm>
            <a:off x="7390669" y="5590529"/>
            <a:ext cx="1519560" cy="157320"/>
          </a:xfrm>
          <a:prstGeom prst="rect">
            <a:avLst/>
          </a:prstGeom>
          <a:noFill/>
          <a:ln w="0">
            <a:noFill/>
          </a:ln>
        </p:spPr>
        <p:txBody>
          <a:bodyPr wrap="none" lIns="0" tIns="0" rIns="0" bIns="0" anchor="t">
            <a:spAutoFit/>
          </a:bodyPr>
          <a:lstStyle/>
          <a:p>
            <a:r>
              <a:rPr lang="en-US" sz="1050" b="0" u="none" strike="noStrike">
                <a:solidFill>
                  <a:srgbClr val="FF8A65"/>
                </a:solidFill>
                <a:effectLst/>
                <a:uFillTx/>
                <a:latin typeface="SourceCodePro"/>
                <a:ea typeface="SourceCodePro"/>
              </a:rPr>
              <a:t>average</a:t>
            </a:r>
            <a:r>
              <a:rPr lang="en-US" sz="1050" b="0" u="none" strike="noStrike">
                <a:solidFill>
                  <a:srgbClr val="FFA000"/>
                </a:solidFill>
                <a:effectLst/>
                <a:uFillTx/>
                <a:latin typeface="SourceCodePro"/>
                <a:ea typeface="SourceCodePro"/>
              </a:rPr>
              <a:t> =</a:t>
            </a:r>
            <a:r>
              <a:rPr lang="en-US" sz="1050" b="0" u="none" strike="noStrike">
                <a:solidFill>
                  <a:srgbClr val="FF8A65"/>
                </a:solidFill>
                <a:effectLst/>
                <a:uFillTx/>
                <a:latin typeface="SourceCodePro"/>
                <a:ea typeface="SourceCodePro"/>
              </a:rPr>
              <a:t> score</a:t>
            </a:r>
            <a:r>
              <a:rPr lang="en-US" sz="1050" b="0" u="none" strike="noStrike">
                <a:solidFill>
                  <a:srgbClr val="FFA000"/>
                </a:solidFill>
                <a:effectLst/>
                <a:uFillTx/>
                <a:latin typeface="SourceCodePro"/>
                <a:ea typeface="SourceCodePro"/>
              </a:rPr>
              <a:t> /</a:t>
            </a:r>
            <a:r>
              <a:rPr lang="en-US" sz="1050" b="0" u="none" strike="noStrike">
                <a:solidFill>
                  <a:srgbClr val="64B5F6"/>
                </a:solidFill>
                <a:effectLst/>
                <a:uFillTx/>
                <a:latin typeface="SourceCodePro"/>
                <a:ea typeface="SourceCodePro"/>
              </a:rPr>
              <a:t> 3</a:t>
            </a:r>
            <a:r>
              <a:rPr lang="en-US" sz="1050" b="0" u="none" strike="noStrike">
                <a:solidFill>
                  <a:srgbClr val="7986CB"/>
                </a:solidFill>
                <a:effectLst/>
                <a:uFillTx/>
                <a:latin typeface="SourceCodePro"/>
                <a:ea typeface="SourceCodePro"/>
              </a:rPr>
              <a:t> # </a:t>
            </a:r>
            <a:endParaRPr lang="en-US" sz="1050" b="0" u="none" strike="noStrike">
              <a:solidFill>
                <a:srgbClr val="000000"/>
              </a:solidFill>
              <a:effectLst/>
              <a:uFillTx/>
              <a:latin typeface="Times New Roman" panose="02020603050405020304"/>
            </a:endParaRPr>
          </a:p>
        </p:txBody>
      </p:sp>
      <p:sp>
        <p:nvSpPr>
          <p:cNvPr id="1542" name="文本框 1541"/>
          <p:cNvSpPr txBox="1"/>
          <p:nvPr/>
        </p:nvSpPr>
        <p:spPr>
          <a:xfrm>
            <a:off x="9229189" y="5585849"/>
            <a:ext cx="671400" cy="169560"/>
          </a:xfrm>
          <a:prstGeom prst="rect">
            <a:avLst/>
          </a:prstGeom>
          <a:noFill/>
          <a:ln w="0">
            <a:noFill/>
          </a:ln>
        </p:spPr>
        <p:txBody>
          <a:bodyPr wrap="none" lIns="0" tIns="0" rIns="0" bIns="0" anchor="t">
            <a:spAutoFit/>
          </a:bodyPr>
          <a:lstStyle/>
          <a:p>
            <a:r>
              <a:rPr lang="zh-CN" sz="1050" b="0" u="none" strike="noStrike">
                <a:solidFill>
                  <a:srgbClr val="7986CB"/>
                </a:solidFill>
                <a:effectLst/>
                <a:uFillTx/>
                <a:latin typeface="WenQuanYiZenHei"/>
                <a:ea typeface="WenQuanYiZenHei"/>
              </a:rPr>
              <a:t>计算平均分</a:t>
            </a:r>
            <a:endParaRPr lang="en-US" sz="1050" b="0" u="none" strike="noStrike">
              <a:solidFill>
                <a:srgbClr val="000000"/>
              </a:solidFill>
              <a:effectLst/>
              <a:uFillTx/>
              <a:latin typeface="Times New Roman" panose="02020603050405020304"/>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5" name="任意多边形: 形状 1544"/>
          <p:cNvSpPr/>
          <p:nvPr/>
        </p:nvSpPr>
        <p:spPr>
          <a:xfrm>
            <a:off x="334845" y="595190"/>
            <a:ext cx="6594120" cy="33840"/>
          </a:xfrm>
          <a:custGeom>
            <a:avLst/>
            <a:gdLst/>
            <a:ahLst/>
            <a:cxnLst/>
            <a:rect l="0" t="0" r="r" b="b"/>
            <a:pathLst>
              <a:path w="18317" h="94">
                <a:moveTo>
                  <a:pt x="0" y="0"/>
                </a:moveTo>
                <a:lnTo>
                  <a:pt x="18317" y="0"/>
                </a:lnTo>
                <a:lnTo>
                  <a:pt x="18317" y="94"/>
                </a:lnTo>
                <a:lnTo>
                  <a:pt x="0" y="94"/>
                </a:lnTo>
                <a:lnTo>
                  <a:pt x="0" y="0"/>
                </a:lnTo>
                <a:close/>
              </a:path>
            </a:pathLst>
          </a:custGeom>
          <a:solidFill>
            <a:srgbClr val="F59E0B"/>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46" name="文本框 1545"/>
          <p:cNvSpPr txBox="1"/>
          <p:nvPr/>
        </p:nvSpPr>
        <p:spPr>
          <a:xfrm>
            <a:off x="334440" y="111240"/>
            <a:ext cx="2702880" cy="378360"/>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WenQuanYiZenHei"/>
                <a:ea typeface="WenQuanYiZenHei"/>
              </a:rPr>
              <a:t>逻辑运算符与表达式</a:t>
            </a:r>
            <a:endParaRPr lang="en-US" sz="2370" b="0" u="none" strike="noStrike">
              <a:solidFill>
                <a:srgbClr val="000000"/>
              </a:solidFill>
              <a:effectLst/>
              <a:uFillTx/>
              <a:latin typeface="Times New Roman" panose="02020603050405020304"/>
            </a:endParaRPr>
          </a:p>
        </p:txBody>
      </p:sp>
      <p:sp>
        <p:nvSpPr>
          <p:cNvPr id="1550" name="任意多边形: 形状 1549"/>
          <p:cNvSpPr/>
          <p:nvPr/>
        </p:nvSpPr>
        <p:spPr>
          <a:xfrm>
            <a:off x="9142200" y="6518160"/>
            <a:ext cx="100440" cy="100440"/>
          </a:xfrm>
          <a:custGeom>
            <a:avLst/>
            <a:gdLst/>
            <a:ahLst/>
            <a:cxnLst/>
            <a:rect l="0" t="0" r="r" b="b"/>
            <a:pathLst>
              <a:path w="279" h="279">
                <a:moveTo>
                  <a:pt x="279" y="140"/>
                </a:moveTo>
                <a:cubicBezTo>
                  <a:pt x="279" y="158"/>
                  <a:pt x="276" y="176"/>
                  <a:pt x="269" y="193"/>
                </a:cubicBezTo>
                <a:cubicBezTo>
                  <a:pt x="261" y="210"/>
                  <a:pt x="251" y="225"/>
                  <a:pt x="238" y="238"/>
                </a:cubicBezTo>
                <a:cubicBezTo>
                  <a:pt x="225" y="252"/>
                  <a:pt x="210" y="262"/>
                  <a:pt x="193" y="269"/>
                </a:cubicBezTo>
                <a:cubicBezTo>
                  <a:pt x="176" y="276"/>
                  <a:pt x="158" y="279"/>
                  <a:pt x="140" y="279"/>
                </a:cubicBezTo>
                <a:cubicBezTo>
                  <a:pt x="121" y="279"/>
                  <a:pt x="104" y="276"/>
                  <a:pt x="87" y="269"/>
                </a:cubicBezTo>
                <a:cubicBezTo>
                  <a:pt x="69" y="262"/>
                  <a:pt x="54" y="252"/>
                  <a:pt x="40" y="238"/>
                </a:cubicBezTo>
                <a:cubicBezTo>
                  <a:pt x="27" y="225"/>
                  <a:pt x="17" y="210"/>
                  <a:pt x="10" y="193"/>
                </a:cubicBezTo>
                <a:cubicBezTo>
                  <a:pt x="3" y="176"/>
                  <a:pt x="0" y="158"/>
                  <a:pt x="0" y="140"/>
                </a:cubicBezTo>
                <a:cubicBezTo>
                  <a:pt x="0" y="121"/>
                  <a:pt x="3" y="103"/>
                  <a:pt x="10" y="86"/>
                </a:cubicBezTo>
                <a:cubicBezTo>
                  <a:pt x="17" y="69"/>
                  <a:pt x="27" y="54"/>
                  <a:pt x="40" y="40"/>
                </a:cubicBezTo>
                <a:cubicBezTo>
                  <a:pt x="54" y="27"/>
                  <a:pt x="69" y="17"/>
                  <a:pt x="87" y="10"/>
                </a:cubicBezTo>
                <a:cubicBezTo>
                  <a:pt x="104" y="3"/>
                  <a:pt x="121" y="0"/>
                  <a:pt x="140" y="0"/>
                </a:cubicBezTo>
                <a:cubicBezTo>
                  <a:pt x="158" y="0"/>
                  <a:pt x="176" y="3"/>
                  <a:pt x="193" y="10"/>
                </a:cubicBezTo>
                <a:cubicBezTo>
                  <a:pt x="210" y="17"/>
                  <a:pt x="225" y="27"/>
                  <a:pt x="238" y="40"/>
                </a:cubicBezTo>
                <a:cubicBezTo>
                  <a:pt x="251" y="54"/>
                  <a:pt x="261" y="69"/>
                  <a:pt x="269" y="86"/>
                </a:cubicBezTo>
                <a:cubicBezTo>
                  <a:pt x="276" y="103"/>
                  <a:pt x="279" y="121"/>
                  <a:pt x="279" y="140"/>
                </a:cubicBezTo>
                <a:close/>
              </a:path>
            </a:pathLst>
          </a:custGeom>
          <a:solidFill>
            <a:srgbClr val="FBBF24"/>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1553" name="图片 1552"/>
          <p:cNvPicPr/>
          <p:nvPr/>
        </p:nvPicPr>
        <p:blipFill>
          <a:blip r:embed="rId1"/>
          <a:stretch>
            <a:fillRect/>
          </a:stretch>
        </p:blipFill>
        <p:spPr>
          <a:xfrm>
            <a:off x="668520" y="1337040"/>
            <a:ext cx="1336680" cy="1336680"/>
          </a:xfrm>
          <a:prstGeom prst="rect">
            <a:avLst/>
          </a:prstGeom>
          <a:noFill/>
          <a:ln w="0">
            <a:noFill/>
          </a:ln>
        </p:spPr>
      </p:pic>
      <p:pic>
        <p:nvPicPr>
          <p:cNvPr id="1554" name="图片 1553"/>
          <p:cNvPicPr/>
          <p:nvPr/>
        </p:nvPicPr>
        <p:blipFill>
          <a:blip r:embed="rId2"/>
          <a:stretch>
            <a:fillRect/>
          </a:stretch>
        </p:blipFill>
        <p:spPr>
          <a:xfrm>
            <a:off x="267480" y="885960"/>
            <a:ext cx="174960" cy="200160"/>
          </a:xfrm>
          <a:prstGeom prst="rect">
            <a:avLst/>
          </a:prstGeom>
          <a:noFill/>
          <a:ln w="0">
            <a:noFill/>
          </a:ln>
        </p:spPr>
      </p:pic>
      <p:sp>
        <p:nvSpPr>
          <p:cNvPr id="1556" name="文本框 1555"/>
          <p:cNvSpPr txBox="1"/>
          <p:nvPr/>
        </p:nvSpPr>
        <p:spPr>
          <a:xfrm>
            <a:off x="543240" y="889560"/>
            <a:ext cx="581760" cy="195480"/>
          </a:xfrm>
          <a:prstGeom prst="rect">
            <a:avLst/>
          </a:prstGeom>
          <a:noFill/>
          <a:ln w="0">
            <a:noFill/>
          </a:ln>
        </p:spPr>
        <p:txBody>
          <a:bodyPr wrap="none" lIns="0" tIns="0" rIns="0" bIns="0" anchor="t">
            <a:spAutoFit/>
          </a:bodyPr>
          <a:lstStyle/>
          <a:p>
            <a:r>
              <a:rPr lang="en-US" sz="1320" b="0" u="none" strike="noStrike">
                <a:solidFill>
                  <a:srgbClr val="FFFFFF"/>
                </a:solidFill>
                <a:effectLst/>
                <a:uFillTx/>
                <a:latin typeface="Roboto"/>
                <a:ea typeface="Roboto"/>
              </a:rPr>
              <a:t>Python</a:t>
            </a:r>
            <a:endParaRPr lang="en-US" sz="1320" b="0" u="none" strike="noStrike">
              <a:solidFill>
                <a:srgbClr val="000000"/>
              </a:solidFill>
              <a:effectLst/>
              <a:uFillTx/>
              <a:latin typeface="Times New Roman" panose="02020603050405020304"/>
            </a:endParaRPr>
          </a:p>
        </p:txBody>
      </p:sp>
      <p:sp>
        <p:nvSpPr>
          <p:cNvPr id="1557" name="任意多边形: 形状 1556"/>
          <p:cNvSpPr/>
          <p:nvPr/>
        </p:nvSpPr>
        <p:spPr>
          <a:xfrm>
            <a:off x="284040" y="1303560"/>
            <a:ext cx="3234240" cy="3342960"/>
          </a:xfrm>
          <a:custGeom>
            <a:avLst/>
            <a:gdLst/>
            <a:ahLst/>
            <a:cxnLst/>
            <a:rect l="0" t="0" r="r" b="b"/>
            <a:pathLst>
              <a:path w="8984" h="9286">
                <a:moveTo>
                  <a:pt x="0" y="9286"/>
                </a:moveTo>
                <a:lnTo>
                  <a:pt x="0" y="0"/>
                </a:lnTo>
                <a:lnTo>
                  <a:pt x="8798" y="0"/>
                </a:lnTo>
                <a:cubicBezTo>
                  <a:pt x="8811" y="0"/>
                  <a:pt x="8823" y="1"/>
                  <a:pt x="8835" y="3"/>
                </a:cubicBezTo>
                <a:cubicBezTo>
                  <a:pt x="8847" y="6"/>
                  <a:pt x="8858" y="9"/>
                  <a:pt x="8870" y="14"/>
                </a:cubicBezTo>
                <a:cubicBezTo>
                  <a:pt x="8881" y="19"/>
                  <a:pt x="8892" y="24"/>
                  <a:pt x="8902" y="31"/>
                </a:cubicBezTo>
                <a:cubicBezTo>
                  <a:pt x="8912" y="38"/>
                  <a:pt x="8921" y="46"/>
                  <a:pt x="8930" y="54"/>
                </a:cubicBezTo>
                <a:cubicBezTo>
                  <a:pt x="8938" y="63"/>
                  <a:pt x="8946" y="72"/>
                  <a:pt x="8953" y="82"/>
                </a:cubicBezTo>
                <a:cubicBezTo>
                  <a:pt x="8960" y="92"/>
                  <a:pt x="8965" y="103"/>
                  <a:pt x="8970" y="114"/>
                </a:cubicBezTo>
                <a:cubicBezTo>
                  <a:pt x="8975" y="126"/>
                  <a:pt x="8978" y="137"/>
                  <a:pt x="8981" y="149"/>
                </a:cubicBezTo>
                <a:cubicBezTo>
                  <a:pt x="8983" y="161"/>
                  <a:pt x="8984" y="173"/>
                  <a:pt x="8984" y="185"/>
                </a:cubicBezTo>
                <a:lnTo>
                  <a:pt x="8984" y="9100"/>
                </a:lnTo>
                <a:cubicBezTo>
                  <a:pt x="8984" y="9112"/>
                  <a:pt x="8983" y="9125"/>
                  <a:pt x="8981" y="9136"/>
                </a:cubicBezTo>
                <a:cubicBezTo>
                  <a:pt x="8978" y="9148"/>
                  <a:pt x="8975" y="9160"/>
                  <a:pt x="8970" y="9171"/>
                </a:cubicBezTo>
                <a:cubicBezTo>
                  <a:pt x="8965" y="9183"/>
                  <a:pt x="8960" y="9193"/>
                  <a:pt x="8953" y="9203"/>
                </a:cubicBezTo>
                <a:cubicBezTo>
                  <a:pt x="8946" y="9214"/>
                  <a:pt x="8938" y="9223"/>
                  <a:pt x="8930" y="9232"/>
                </a:cubicBezTo>
                <a:cubicBezTo>
                  <a:pt x="8921" y="9240"/>
                  <a:pt x="8912" y="9248"/>
                  <a:pt x="8902" y="9255"/>
                </a:cubicBezTo>
                <a:cubicBezTo>
                  <a:pt x="8892" y="9261"/>
                  <a:pt x="8881" y="9267"/>
                  <a:pt x="8870" y="9272"/>
                </a:cubicBezTo>
                <a:cubicBezTo>
                  <a:pt x="8858" y="9276"/>
                  <a:pt x="8847" y="9280"/>
                  <a:pt x="8835" y="9282"/>
                </a:cubicBezTo>
                <a:cubicBezTo>
                  <a:pt x="8823" y="9285"/>
                  <a:pt x="8811" y="9286"/>
                  <a:pt x="8798" y="9286"/>
                </a:cubicBezTo>
                <a:lnTo>
                  <a:pt x="0" y="9286"/>
                </a:lnTo>
                <a:close/>
              </a:path>
            </a:pathLst>
          </a:custGeom>
          <a:solidFill>
            <a:srgbClr val="1976D2">
              <a:alpha val="2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558" name="任意多边形: 形状 1557"/>
          <p:cNvSpPr/>
          <p:nvPr/>
        </p:nvSpPr>
        <p:spPr>
          <a:xfrm>
            <a:off x="267120" y="1303560"/>
            <a:ext cx="33840" cy="3342960"/>
          </a:xfrm>
          <a:custGeom>
            <a:avLst/>
            <a:gdLst/>
            <a:ahLst/>
            <a:cxnLst/>
            <a:rect l="0" t="0" r="r" b="b"/>
            <a:pathLst>
              <a:path w="94" h="9286">
                <a:moveTo>
                  <a:pt x="0" y="0"/>
                </a:moveTo>
                <a:lnTo>
                  <a:pt x="94" y="0"/>
                </a:lnTo>
                <a:lnTo>
                  <a:pt x="94" y="9286"/>
                </a:lnTo>
                <a:lnTo>
                  <a:pt x="0" y="9286"/>
                </a:lnTo>
                <a:lnTo>
                  <a:pt x="0" y="0"/>
                </a:lnTo>
                <a:close/>
              </a:path>
            </a:pathLst>
          </a:custGeom>
          <a:solidFill>
            <a:srgbClr val="FFFFFF"/>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59" name="任意多边形: 形状 1558"/>
          <p:cNvSpPr/>
          <p:nvPr/>
        </p:nvSpPr>
        <p:spPr>
          <a:xfrm>
            <a:off x="434520" y="2272680"/>
            <a:ext cx="911160" cy="334800"/>
          </a:xfrm>
          <a:custGeom>
            <a:avLst/>
            <a:gdLst/>
            <a:ahLst/>
            <a:cxnLst/>
            <a:rect l="0" t="0" r="r" b="b"/>
            <a:pathLst>
              <a:path w="2531" h="930">
                <a:moveTo>
                  <a:pt x="0" y="0"/>
                </a:moveTo>
                <a:lnTo>
                  <a:pt x="2531" y="0"/>
                </a:lnTo>
                <a:lnTo>
                  <a:pt x="2531" y="930"/>
                </a:lnTo>
                <a:lnTo>
                  <a:pt x="0" y="930"/>
                </a:lnTo>
                <a:lnTo>
                  <a:pt x="0" y="0"/>
                </a:lnTo>
                <a:close/>
              </a:path>
            </a:pathLst>
          </a:custGeom>
          <a:solidFill>
            <a:srgbClr val="303F9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560" name="任意多边形: 形状 1559"/>
          <p:cNvSpPr/>
          <p:nvPr/>
        </p:nvSpPr>
        <p:spPr>
          <a:xfrm>
            <a:off x="1345320" y="2272680"/>
            <a:ext cx="911160" cy="334800"/>
          </a:xfrm>
          <a:custGeom>
            <a:avLst/>
            <a:gdLst/>
            <a:ahLst/>
            <a:cxnLst/>
            <a:rect l="0" t="0" r="r" b="b"/>
            <a:pathLst>
              <a:path w="2531" h="930">
                <a:moveTo>
                  <a:pt x="0" y="0"/>
                </a:moveTo>
                <a:lnTo>
                  <a:pt x="2531" y="0"/>
                </a:lnTo>
                <a:lnTo>
                  <a:pt x="2531" y="930"/>
                </a:lnTo>
                <a:lnTo>
                  <a:pt x="0" y="930"/>
                </a:lnTo>
                <a:lnTo>
                  <a:pt x="0" y="0"/>
                </a:lnTo>
                <a:close/>
              </a:path>
            </a:pathLst>
          </a:custGeom>
          <a:solidFill>
            <a:srgbClr val="303F9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561" name="任意多边形: 形状 1560"/>
          <p:cNvSpPr/>
          <p:nvPr/>
        </p:nvSpPr>
        <p:spPr>
          <a:xfrm>
            <a:off x="2256120" y="2272680"/>
            <a:ext cx="1128600" cy="334800"/>
          </a:xfrm>
          <a:custGeom>
            <a:avLst/>
            <a:gdLst/>
            <a:ahLst/>
            <a:cxnLst/>
            <a:rect l="0" t="0" r="r" b="b"/>
            <a:pathLst>
              <a:path w="3135" h="930">
                <a:moveTo>
                  <a:pt x="0" y="0"/>
                </a:moveTo>
                <a:lnTo>
                  <a:pt x="3135" y="0"/>
                </a:lnTo>
                <a:lnTo>
                  <a:pt x="3135" y="930"/>
                </a:lnTo>
                <a:lnTo>
                  <a:pt x="0" y="930"/>
                </a:lnTo>
                <a:lnTo>
                  <a:pt x="0" y="0"/>
                </a:lnTo>
                <a:close/>
              </a:path>
            </a:pathLst>
          </a:custGeom>
          <a:solidFill>
            <a:srgbClr val="303F9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562" name="任意多边形: 形状 1561"/>
          <p:cNvSpPr/>
          <p:nvPr/>
        </p:nvSpPr>
        <p:spPr>
          <a:xfrm>
            <a:off x="434520" y="2607120"/>
            <a:ext cx="911160" cy="334440"/>
          </a:xfrm>
          <a:custGeom>
            <a:avLst/>
            <a:gdLst/>
            <a:ahLst/>
            <a:cxnLst/>
            <a:rect l="0" t="0" r="r" b="b"/>
            <a:pathLst>
              <a:path w="2531" h="929">
                <a:moveTo>
                  <a:pt x="0" y="0"/>
                </a:moveTo>
                <a:lnTo>
                  <a:pt x="2531" y="0"/>
                </a:lnTo>
                <a:lnTo>
                  <a:pt x="2531" y="929"/>
                </a:lnTo>
                <a:lnTo>
                  <a:pt x="0" y="929"/>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63" name="任意多边形: 形状 1562"/>
          <p:cNvSpPr/>
          <p:nvPr/>
        </p:nvSpPr>
        <p:spPr>
          <a:xfrm>
            <a:off x="1345320" y="2607120"/>
            <a:ext cx="911160" cy="334440"/>
          </a:xfrm>
          <a:custGeom>
            <a:avLst/>
            <a:gdLst/>
            <a:ahLst/>
            <a:cxnLst/>
            <a:rect l="0" t="0" r="r" b="b"/>
            <a:pathLst>
              <a:path w="2531" h="929">
                <a:moveTo>
                  <a:pt x="0" y="0"/>
                </a:moveTo>
                <a:lnTo>
                  <a:pt x="2531" y="0"/>
                </a:lnTo>
                <a:lnTo>
                  <a:pt x="2531" y="929"/>
                </a:lnTo>
                <a:lnTo>
                  <a:pt x="0" y="929"/>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64" name="任意多边形: 形状 1563"/>
          <p:cNvSpPr/>
          <p:nvPr/>
        </p:nvSpPr>
        <p:spPr>
          <a:xfrm>
            <a:off x="2256120" y="2607120"/>
            <a:ext cx="1128600" cy="334440"/>
          </a:xfrm>
          <a:custGeom>
            <a:avLst/>
            <a:gdLst/>
            <a:ahLst/>
            <a:cxnLst/>
            <a:rect l="0" t="0" r="r" b="b"/>
            <a:pathLst>
              <a:path w="3135" h="929">
                <a:moveTo>
                  <a:pt x="0" y="0"/>
                </a:moveTo>
                <a:lnTo>
                  <a:pt x="3135" y="0"/>
                </a:lnTo>
                <a:lnTo>
                  <a:pt x="3135" y="929"/>
                </a:lnTo>
                <a:lnTo>
                  <a:pt x="0" y="929"/>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65" name="任意多边形: 形状 1564"/>
          <p:cNvSpPr/>
          <p:nvPr/>
        </p:nvSpPr>
        <p:spPr>
          <a:xfrm>
            <a:off x="434520" y="2941200"/>
            <a:ext cx="911160" cy="334800"/>
          </a:xfrm>
          <a:custGeom>
            <a:avLst/>
            <a:gdLst/>
            <a:ahLst/>
            <a:cxnLst/>
            <a:rect l="0" t="0" r="r" b="b"/>
            <a:pathLst>
              <a:path w="2531" h="930">
                <a:moveTo>
                  <a:pt x="0" y="0"/>
                </a:moveTo>
                <a:lnTo>
                  <a:pt x="2531" y="0"/>
                </a:lnTo>
                <a:lnTo>
                  <a:pt x="2531" y="930"/>
                </a:lnTo>
                <a:lnTo>
                  <a:pt x="0" y="930"/>
                </a:lnTo>
                <a:lnTo>
                  <a:pt x="0" y="0"/>
                </a:lnTo>
                <a:close/>
              </a:path>
            </a:pathLst>
          </a:custGeom>
          <a:solidFill>
            <a:srgbClr val="FFFFFF">
              <a:alpha val="5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66" name="任意多边形: 形状 1565"/>
          <p:cNvSpPr/>
          <p:nvPr/>
        </p:nvSpPr>
        <p:spPr>
          <a:xfrm>
            <a:off x="1345320" y="2941200"/>
            <a:ext cx="911160" cy="334800"/>
          </a:xfrm>
          <a:custGeom>
            <a:avLst/>
            <a:gdLst/>
            <a:ahLst/>
            <a:cxnLst/>
            <a:rect l="0" t="0" r="r" b="b"/>
            <a:pathLst>
              <a:path w="2531" h="930">
                <a:moveTo>
                  <a:pt x="0" y="0"/>
                </a:moveTo>
                <a:lnTo>
                  <a:pt x="2531" y="0"/>
                </a:lnTo>
                <a:lnTo>
                  <a:pt x="2531" y="930"/>
                </a:lnTo>
                <a:lnTo>
                  <a:pt x="0" y="930"/>
                </a:lnTo>
                <a:lnTo>
                  <a:pt x="0" y="0"/>
                </a:lnTo>
                <a:close/>
              </a:path>
            </a:pathLst>
          </a:custGeom>
          <a:solidFill>
            <a:srgbClr val="FFFFFF">
              <a:alpha val="5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67" name="任意多边形: 形状 1566"/>
          <p:cNvSpPr/>
          <p:nvPr/>
        </p:nvSpPr>
        <p:spPr>
          <a:xfrm>
            <a:off x="2256120" y="2941200"/>
            <a:ext cx="1128600" cy="334800"/>
          </a:xfrm>
          <a:custGeom>
            <a:avLst/>
            <a:gdLst/>
            <a:ahLst/>
            <a:cxnLst/>
            <a:rect l="0" t="0" r="r" b="b"/>
            <a:pathLst>
              <a:path w="3135" h="930">
                <a:moveTo>
                  <a:pt x="0" y="0"/>
                </a:moveTo>
                <a:lnTo>
                  <a:pt x="3135" y="0"/>
                </a:lnTo>
                <a:lnTo>
                  <a:pt x="3135" y="930"/>
                </a:lnTo>
                <a:lnTo>
                  <a:pt x="0" y="930"/>
                </a:lnTo>
                <a:lnTo>
                  <a:pt x="0" y="0"/>
                </a:lnTo>
                <a:close/>
              </a:path>
            </a:pathLst>
          </a:custGeom>
          <a:solidFill>
            <a:srgbClr val="FFFFFF">
              <a:alpha val="5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68" name="任意多边形: 形状 1567"/>
          <p:cNvSpPr/>
          <p:nvPr/>
        </p:nvSpPr>
        <p:spPr>
          <a:xfrm>
            <a:off x="434520" y="3275640"/>
            <a:ext cx="911160" cy="334800"/>
          </a:xfrm>
          <a:custGeom>
            <a:avLst/>
            <a:gdLst/>
            <a:ahLst/>
            <a:cxnLst/>
            <a:rect l="0" t="0" r="r" b="b"/>
            <a:pathLst>
              <a:path w="2531" h="930">
                <a:moveTo>
                  <a:pt x="0" y="0"/>
                </a:moveTo>
                <a:lnTo>
                  <a:pt x="2531" y="0"/>
                </a:lnTo>
                <a:lnTo>
                  <a:pt x="2531" y="930"/>
                </a:lnTo>
                <a:lnTo>
                  <a:pt x="0" y="930"/>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69" name="任意多边形: 形状 1568"/>
          <p:cNvSpPr/>
          <p:nvPr/>
        </p:nvSpPr>
        <p:spPr>
          <a:xfrm>
            <a:off x="1345320" y="3275640"/>
            <a:ext cx="911160" cy="334800"/>
          </a:xfrm>
          <a:custGeom>
            <a:avLst/>
            <a:gdLst/>
            <a:ahLst/>
            <a:cxnLst/>
            <a:rect l="0" t="0" r="r" b="b"/>
            <a:pathLst>
              <a:path w="2531" h="930">
                <a:moveTo>
                  <a:pt x="0" y="0"/>
                </a:moveTo>
                <a:lnTo>
                  <a:pt x="2531" y="0"/>
                </a:lnTo>
                <a:lnTo>
                  <a:pt x="2531" y="930"/>
                </a:lnTo>
                <a:lnTo>
                  <a:pt x="0" y="930"/>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70" name="任意多边形: 形状 1569"/>
          <p:cNvSpPr/>
          <p:nvPr/>
        </p:nvSpPr>
        <p:spPr>
          <a:xfrm>
            <a:off x="2256120" y="3275640"/>
            <a:ext cx="1128600" cy="334800"/>
          </a:xfrm>
          <a:custGeom>
            <a:avLst/>
            <a:gdLst/>
            <a:ahLst/>
            <a:cxnLst/>
            <a:rect l="0" t="0" r="r" b="b"/>
            <a:pathLst>
              <a:path w="3135" h="930">
                <a:moveTo>
                  <a:pt x="0" y="0"/>
                </a:moveTo>
                <a:lnTo>
                  <a:pt x="3135" y="0"/>
                </a:lnTo>
                <a:lnTo>
                  <a:pt x="3135" y="930"/>
                </a:lnTo>
                <a:lnTo>
                  <a:pt x="0" y="930"/>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71" name="任意多边形: 形状 1570"/>
          <p:cNvSpPr/>
          <p:nvPr/>
        </p:nvSpPr>
        <p:spPr>
          <a:xfrm>
            <a:off x="434520" y="3610080"/>
            <a:ext cx="911160" cy="334440"/>
          </a:xfrm>
          <a:custGeom>
            <a:avLst/>
            <a:gdLst/>
            <a:ahLst/>
            <a:cxnLst/>
            <a:rect l="0" t="0" r="r" b="b"/>
            <a:pathLst>
              <a:path w="2531" h="929">
                <a:moveTo>
                  <a:pt x="0" y="0"/>
                </a:moveTo>
                <a:lnTo>
                  <a:pt x="2531" y="0"/>
                </a:lnTo>
                <a:lnTo>
                  <a:pt x="2531" y="929"/>
                </a:lnTo>
                <a:lnTo>
                  <a:pt x="0" y="929"/>
                </a:lnTo>
                <a:lnTo>
                  <a:pt x="0" y="0"/>
                </a:lnTo>
                <a:close/>
              </a:path>
            </a:pathLst>
          </a:custGeom>
          <a:solidFill>
            <a:srgbClr val="FFFFFF">
              <a:alpha val="5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72" name="任意多边形: 形状 1571"/>
          <p:cNvSpPr/>
          <p:nvPr/>
        </p:nvSpPr>
        <p:spPr>
          <a:xfrm>
            <a:off x="1345320" y="3610080"/>
            <a:ext cx="911160" cy="334440"/>
          </a:xfrm>
          <a:custGeom>
            <a:avLst/>
            <a:gdLst/>
            <a:ahLst/>
            <a:cxnLst/>
            <a:rect l="0" t="0" r="r" b="b"/>
            <a:pathLst>
              <a:path w="2531" h="929">
                <a:moveTo>
                  <a:pt x="0" y="0"/>
                </a:moveTo>
                <a:lnTo>
                  <a:pt x="2531" y="0"/>
                </a:lnTo>
                <a:lnTo>
                  <a:pt x="2531" y="929"/>
                </a:lnTo>
                <a:lnTo>
                  <a:pt x="0" y="929"/>
                </a:lnTo>
                <a:lnTo>
                  <a:pt x="0" y="0"/>
                </a:lnTo>
                <a:close/>
              </a:path>
            </a:pathLst>
          </a:custGeom>
          <a:solidFill>
            <a:srgbClr val="FFFFFF">
              <a:alpha val="5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73" name="任意多边形: 形状 1572"/>
          <p:cNvSpPr/>
          <p:nvPr/>
        </p:nvSpPr>
        <p:spPr>
          <a:xfrm>
            <a:off x="2256120" y="3610080"/>
            <a:ext cx="1128600" cy="334440"/>
          </a:xfrm>
          <a:custGeom>
            <a:avLst/>
            <a:gdLst/>
            <a:ahLst/>
            <a:cxnLst/>
            <a:rect l="0" t="0" r="r" b="b"/>
            <a:pathLst>
              <a:path w="3135" h="929">
                <a:moveTo>
                  <a:pt x="0" y="0"/>
                </a:moveTo>
                <a:lnTo>
                  <a:pt x="3135" y="0"/>
                </a:lnTo>
                <a:lnTo>
                  <a:pt x="3135" y="929"/>
                </a:lnTo>
                <a:lnTo>
                  <a:pt x="0" y="929"/>
                </a:lnTo>
                <a:lnTo>
                  <a:pt x="0" y="0"/>
                </a:lnTo>
                <a:close/>
              </a:path>
            </a:pathLst>
          </a:custGeom>
          <a:solidFill>
            <a:srgbClr val="FFFFFF">
              <a:alpha val="5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74" name="任意多边形: 形状 1573"/>
          <p:cNvSpPr/>
          <p:nvPr/>
        </p:nvSpPr>
        <p:spPr>
          <a:xfrm>
            <a:off x="434520" y="4044600"/>
            <a:ext cx="2950200" cy="468360"/>
          </a:xfrm>
          <a:custGeom>
            <a:avLst/>
            <a:gdLst/>
            <a:ahLst/>
            <a:cxnLst/>
            <a:rect l="0" t="0" r="r" b="b"/>
            <a:pathLst>
              <a:path w="8195" h="1301">
                <a:moveTo>
                  <a:pt x="0" y="1208"/>
                </a:moveTo>
                <a:lnTo>
                  <a:pt x="0" y="92"/>
                </a:lnTo>
                <a:cubicBezTo>
                  <a:pt x="0" y="80"/>
                  <a:pt x="2" y="68"/>
                  <a:pt x="7" y="57"/>
                </a:cubicBezTo>
                <a:cubicBezTo>
                  <a:pt x="11" y="46"/>
                  <a:pt x="18" y="36"/>
                  <a:pt x="27" y="27"/>
                </a:cubicBezTo>
                <a:cubicBezTo>
                  <a:pt x="35" y="18"/>
                  <a:pt x="46" y="11"/>
                  <a:pt x="57" y="7"/>
                </a:cubicBezTo>
                <a:cubicBezTo>
                  <a:pt x="68" y="2"/>
                  <a:pt x="80" y="0"/>
                  <a:pt x="92" y="0"/>
                </a:cubicBezTo>
                <a:lnTo>
                  <a:pt x="8102" y="0"/>
                </a:lnTo>
                <a:cubicBezTo>
                  <a:pt x="8114" y="0"/>
                  <a:pt x="8126" y="2"/>
                  <a:pt x="8137" y="7"/>
                </a:cubicBezTo>
                <a:cubicBezTo>
                  <a:pt x="8149" y="11"/>
                  <a:pt x="8159" y="18"/>
                  <a:pt x="8168" y="27"/>
                </a:cubicBezTo>
                <a:cubicBezTo>
                  <a:pt x="8176" y="36"/>
                  <a:pt x="8183" y="46"/>
                  <a:pt x="8188" y="57"/>
                </a:cubicBezTo>
                <a:cubicBezTo>
                  <a:pt x="8192" y="68"/>
                  <a:pt x="8195" y="80"/>
                  <a:pt x="8195" y="92"/>
                </a:cubicBezTo>
                <a:lnTo>
                  <a:pt x="8195" y="1208"/>
                </a:lnTo>
                <a:cubicBezTo>
                  <a:pt x="8195" y="1220"/>
                  <a:pt x="8192" y="1232"/>
                  <a:pt x="8188" y="1243"/>
                </a:cubicBezTo>
                <a:cubicBezTo>
                  <a:pt x="8183" y="1255"/>
                  <a:pt x="8176" y="1265"/>
                  <a:pt x="8168" y="1273"/>
                </a:cubicBezTo>
                <a:cubicBezTo>
                  <a:pt x="8159" y="1282"/>
                  <a:pt x="8149" y="1289"/>
                  <a:pt x="8137" y="1293"/>
                </a:cubicBezTo>
                <a:cubicBezTo>
                  <a:pt x="8126" y="1298"/>
                  <a:pt x="8114" y="1301"/>
                  <a:pt x="8102" y="1301"/>
                </a:cubicBezTo>
                <a:lnTo>
                  <a:pt x="92" y="1301"/>
                </a:lnTo>
                <a:cubicBezTo>
                  <a:pt x="80" y="1301"/>
                  <a:pt x="68" y="1298"/>
                  <a:pt x="57" y="1293"/>
                </a:cubicBezTo>
                <a:cubicBezTo>
                  <a:pt x="46" y="1289"/>
                  <a:pt x="35" y="1282"/>
                  <a:pt x="27" y="1273"/>
                </a:cubicBezTo>
                <a:cubicBezTo>
                  <a:pt x="18" y="1265"/>
                  <a:pt x="11" y="1255"/>
                  <a:pt x="7" y="1243"/>
                </a:cubicBezTo>
                <a:cubicBezTo>
                  <a:pt x="2" y="1232"/>
                  <a:pt x="0" y="1220"/>
                  <a:pt x="0" y="1208"/>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1575" name="图片 1574"/>
          <p:cNvPicPr/>
          <p:nvPr/>
        </p:nvPicPr>
        <p:blipFill>
          <a:blip r:embed="rId3"/>
          <a:stretch>
            <a:fillRect/>
          </a:stretch>
        </p:blipFill>
        <p:spPr>
          <a:xfrm>
            <a:off x="434520" y="1487520"/>
            <a:ext cx="166680" cy="133200"/>
          </a:xfrm>
          <a:prstGeom prst="rect">
            <a:avLst/>
          </a:prstGeom>
          <a:noFill/>
          <a:ln w="0">
            <a:noFill/>
          </a:ln>
        </p:spPr>
      </p:pic>
      <p:sp>
        <p:nvSpPr>
          <p:cNvPr id="1576" name="文本框 1575"/>
          <p:cNvSpPr txBox="1"/>
          <p:nvPr/>
        </p:nvSpPr>
        <p:spPr>
          <a:xfrm>
            <a:off x="1061280" y="883800"/>
            <a:ext cx="4359240" cy="212400"/>
          </a:xfrm>
          <a:prstGeom prst="rect">
            <a:avLst/>
          </a:prstGeom>
          <a:noFill/>
          <a:ln w="0">
            <a:noFill/>
          </a:ln>
        </p:spPr>
        <p:txBody>
          <a:bodyPr wrap="none" lIns="0" tIns="0" rIns="0" bIns="0" anchor="t">
            <a:spAutoFit/>
          </a:bodyPr>
          <a:lstStyle/>
          <a:p>
            <a:r>
              <a:rPr lang="zh-CN" sz="1320" b="0" u="none" strike="noStrike">
                <a:solidFill>
                  <a:srgbClr val="FFFFFF"/>
                </a:solidFill>
                <a:effectLst/>
                <a:uFillTx/>
                <a:latin typeface="WenQuanYiZenHei"/>
                <a:ea typeface="WenQuanYiZenHei"/>
              </a:rPr>
              <a:t>中有三种逻辑运算符，用于连接布尔表达式并进行逻辑运算</a:t>
            </a:r>
            <a:endParaRPr lang="en-US" sz="1320" b="0" u="none" strike="noStrike">
              <a:solidFill>
                <a:srgbClr val="000000"/>
              </a:solidFill>
              <a:effectLst/>
              <a:uFillTx/>
              <a:latin typeface="Times New Roman" panose="02020603050405020304"/>
            </a:endParaRPr>
          </a:p>
        </p:txBody>
      </p:sp>
      <p:sp>
        <p:nvSpPr>
          <p:cNvPr id="1577" name="文本框 1576"/>
          <p:cNvSpPr txBox="1"/>
          <p:nvPr/>
        </p:nvSpPr>
        <p:spPr>
          <a:xfrm>
            <a:off x="668520" y="1457640"/>
            <a:ext cx="369360" cy="195480"/>
          </a:xfrm>
          <a:prstGeom prst="rect">
            <a:avLst/>
          </a:prstGeom>
          <a:noFill/>
          <a:ln w="0">
            <a:noFill/>
          </a:ln>
        </p:spPr>
        <p:txBody>
          <a:bodyPr wrap="none" lIns="0" tIns="0" rIns="0" bIns="0" anchor="t">
            <a:spAutoFit/>
          </a:bodyPr>
          <a:lstStyle/>
          <a:p>
            <a:r>
              <a:rPr lang="en-US" sz="1320" b="0" u="none" strike="noStrike">
                <a:solidFill>
                  <a:srgbClr val="34D399"/>
                </a:solidFill>
                <a:effectLst/>
                <a:uFillTx/>
                <a:latin typeface="Roboto"/>
                <a:ea typeface="Roboto"/>
              </a:rPr>
              <a:t>and </a:t>
            </a:r>
            <a:endParaRPr lang="en-US" sz="1320" b="0" u="none" strike="noStrike">
              <a:solidFill>
                <a:srgbClr val="000000"/>
              </a:solidFill>
              <a:effectLst/>
              <a:uFillTx/>
              <a:latin typeface="Times New Roman" panose="02020603050405020304"/>
            </a:endParaRPr>
          </a:p>
        </p:txBody>
      </p:sp>
      <p:sp>
        <p:nvSpPr>
          <p:cNvPr id="1578" name="文本框 1577"/>
          <p:cNvSpPr txBox="1"/>
          <p:nvPr/>
        </p:nvSpPr>
        <p:spPr>
          <a:xfrm>
            <a:off x="986040" y="1451880"/>
            <a:ext cx="503640" cy="212400"/>
          </a:xfrm>
          <a:prstGeom prst="rect">
            <a:avLst/>
          </a:prstGeom>
          <a:noFill/>
          <a:ln w="0">
            <a:noFill/>
          </a:ln>
        </p:spPr>
        <p:txBody>
          <a:bodyPr wrap="none" lIns="0" tIns="0" rIns="0" bIns="0" anchor="t">
            <a:spAutoFit/>
          </a:bodyPr>
          <a:lstStyle/>
          <a:p>
            <a:r>
              <a:rPr lang="zh-CN" sz="1320" b="0" u="none" strike="noStrike">
                <a:solidFill>
                  <a:srgbClr val="34D399"/>
                </a:solidFill>
                <a:effectLst/>
                <a:uFillTx/>
                <a:latin typeface="WenQuanYiZenHei"/>
                <a:ea typeface="WenQuanYiZenHei"/>
              </a:rPr>
              <a:t>运算符</a:t>
            </a:r>
            <a:endParaRPr lang="en-US" sz="1320" b="0" u="none" strike="noStrike">
              <a:solidFill>
                <a:srgbClr val="000000"/>
              </a:solidFill>
              <a:effectLst/>
              <a:uFillTx/>
              <a:latin typeface="Times New Roman" panose="02020603050405020304"/>
            </a:endParaRPr>
          </a:p>
        </p:txBody>
      </p:sp>
      <p:sp>
        <p:nvSpPr>
          <p:cNvPr id="1579" name="文本框 1578"/>
          <p:cNvSpPr txBox="1"/>
          <p:nvPr/>
        </p:nvSpPr>
        <p:spPr>
          <a:xfrm>
            <a:off x="434520" y="1784880"/>
            <a:ext cx="20124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逻辑与运算，只有所有操作数都为</a:t>
            </a:r>
            <a:endParaRPr lang="en-US" sz="1050" b="0" u="none" strike="noStrike">
              <a:solidFill>
                <a:srgbClr val="000000"/>
              </a:solidFill>
              <a:effectLst/>
              <a:uFillTx/>
              <a:latin typeface="Times New Roman" panose="02020603050405020304"/>
            </a:endParaRPr>
          </a:p>
        </p:txBody>
      </p:sp>
      <p:sp>
        <p:nvSpPr>
          <p:cNvPr id="1580" name="文本框 1579"/>
          <p:cNvSpPr txBox="1"/>
          <p:nvPr/>
        </p:nvSpPr>
        <p:spPr>
          <a:xfrm>
            <a:off x="2440080" y="1789560"/>
            <a:ext cx="3052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True</a:t>
            </a:r>
            <a:endParaRPr lang="en-US" sz="1050" b="0" u="none" strike="noStrike">
              <a:solidFill>
                <a:srgbClr val="000000"/>
              </a:solidFill>
              <a:effectLst/>
              <a:uFillTx/>
              <a:latin typeface="Times New Roman" panose="02020603050405020304"/>
            </a:endParaRPr>
          </a:p>
        </p:txBody>
      </p:sp>
      <p:sp>
        <p:nvSpPr>
          <p:cNvPr id="1581" name="文本框 1580"/>
          <p:cNvSpPr txBox="1"/>
          <p:nvPr/>
        </p:nvSpPr>
        <p:spPr>
          <a:xfrm>
            <a:off x="2699280" y="1784880"/>
            <a:ext cx="6714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时，结果才</a:t>
            </a:r>
            <a:endParaRPr lang="en-US" sz="1050" b="0" u="none" strike="noStrike">
              <a:solidFill>
                <a:srgbClr val="000000"/>
              </a:solidFill>
              <a:effectLst/>
              <a:uFillTx/>
              <a:latin typeface="Times New Roman" panose="02020603050405020304"/>
            </a:endParaRPr>
          </a:p>
        </p:txBody>
      </p:sp>
      <p:sp>
        <p:nvSpPr>
          <p:cNvPr id="1582" name="文本框 1581"/>
          <p:cNvSpPr txBox="1"/>
          <p:nvPr/>
        </p:nvSpPr>
        <p:spPr>
          <a:xfrm>
            <a:off x="434520" y="1985400"/>
            <a:ext cx="1350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为</a:t>
            </a:r>
            <a:endParaRPr lang="en-US" sz="1050" b="0" u="none" strike="noStrike">
              <a:solidFill>
                <a:srgbClr val="000000"/>
              </a:solidFill>
              <a:effectLst/>
              <a:uFillTx/>
              <a:latin typeface="Times New Roman" panose="02020603050405020304"/>
            </a:endParaRPr>
          </a:p>
        </p:txBody>
      </p:sp>
      <p:sp>
        <p:nvSpPr>
          <p:cNvPr id="1583" name="文本框 1582"/>
          <p:cNvSpPr txBox="1"/>
          <p:nvPr/>
        </p:nvSpPr>
        <p:spPr>
          <a:xfrm>
            <a:off x="568080" y="1990080"/>
            <a:ext cx="3052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True</a:t>
            </a:r>
            <a:endParaRPr lang="en-US" sz="1050" b="0" u="none" strike="noStrike">
              <a:solidFill>
                <a:srgbClr val="000000"/>
              </a:solidFill>
              <a:effectLst/>
              <a:uFillTx/>
              <a:latin typeface="Times New Roman" panose="02020603050405020304"/>
            </a:endParaRPr>
          </a:p>
        </p:txBody>
      </p:sp>
      <p:sp>
        <p:nvSpPr>
          <p:cNvPr id="1584" name="文本框 1583"/>
          <p:cNvSpPr txBox="1"/>
          <p:nvPr/>
        </p:nvSpPr>
        <p:spPr>
          <a:xfrm>
            <a:off x="847800" y="2366280"/>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A</a:t>
            </a:r>
            <a:endParaRPr lang="en-US" sz="1050" b="0" u="none" strike="noStrike">
              <a:solidFill>
                <a:srgbClr val="000000"/>
              </a:solidFill>
              <a:effectLst/>
              <a:uFillTx/>
              <a:latin typeface="Times New Roman" panose="02020603050405020304"/>
            </a:endParaRPr>
          </a:p>
        </p:txBody>
      </p:sp>
      <p:sp>
        <p:nvSpPr>
          <p:cNvPr id="1585" name="文本框 1584"/>
          <p:cNvSpPr txBox="1"/>
          <p:nvPr/>
        </p:nvSpPr>
        <p:spPr>
          <a:xfrm>
            <a:off x="1757880" y="2366280"/>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B</a:t>
            </a:r>
            <a:endParaRPr lang="en-US" sz="1050" b="0" u="none" strike="noStrike">
              <a:solidFill>
                <a:srgbClr val="000000"/>
              </a:solidFill>
              <a:effectLst/>
              <a:uFillTx/>
              <a:latin typeface="Times New Roman" panose="02020603050405020304"/>
            </a:endParaRPr>
          </a:p>
        </p:txBody>
      </p:sp>
      <p:sp>
        <p:nvSpPr>
          <p:cNvPr id="1586" name="文本框 1585"/>
          <p:cNvSpPr txBox="1"/>
          <p:nvPr/>
        </p:nvSpPr>
        <p:spPr>
          <a:xfrm>
            <a:off x="2528280" y="2366280"/>
            <a:ext cx="5176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A and B</a:t>
            </a:r>
            <a:endParaRPr lang="en-US" sz="1050" b="0" u="none" strike="noStrike">
              <a:solidFill>
                <a:srgbClr val="000000"/>
              </a:solidFill>
              <a:effectLst/>
              <a:uFillTx/>
              <a:latin typeface="Times New Roman" panose="02020603050405020304"/>
            </a:endParaRPr>
          </a:p>
        </p:txBody>
      </p:sp>
      <p:sp>
        <p:nvSpPr>
          <p:cNvPr id="1587" name="文本框 1586"/>
          <p:cNvSpPr txBox="1"/>
          <p:nvPr/>
        </p:nvSpPr>
        <p:spPr>
          <a:xfrm>
            <a:off x="722520" y="2700360"/>
            <a:ext cx="3052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True</a:t>
            </a:r>
            <a:endParaRPr lang="en-US" sz="1050" b="0" u="none" strike="noStrike">
              <a:solidFill>
                <a:srgbClr val="000000"/>
              </a:solidFill>
              <a:effectLst/>
              <a:uFillTx/>
              <a:latin typeface="Times New Roman" panose="02020603050405020304"/>
            </a:endParaRPr>
          </a:p>
        </p:txBody>
      </p:sp>
      <p:sp>
        <p:nvSpPr>
          <p:cNvPr id="1588" name="文本框 1587"/>
          <p:cNvSpPr txBox="1"/>
          <p:nvPr/>
        </p:nvSpPr>
        <p:spPr>
          <a:xfrm>
            <a:off x="1632600" y="2700360"/>
            <a:ext cx="3052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True</a:t>
            </a:r>
            <a:endParaRPr lang="en-US" sz="1050" b="0" u="none" strike="noStrike">
              <a:solidFill>
                <a:srgbClr val="000000"/>
              </a:solidFill>
              <a:effectLst/>
              <a:uFillTx/>
              <a:latin typeface="Times New Roman" panose="02020603050405020304"/>
            </a:endParaRPr>
          </a:p>
        </p:txBody>
      </p:sp>
      <p:sp>
        <p:nvSpPr>
          <p:cNvPr id="1589" name="文本框 1588"/>
          <p:cNvSpPr txBox="1"/>
          <p:nvPr/>
        </p:nvSpPr>
        <p:spPr>
          <a:xfrm>
            <a:off x="2653920" y="2700360"/>
            <a:ext cx="305280" cy="157320"/>
          </a:xfrm>
          <a:prstGeom prst="rect">
            <a:avLst/>
          </a:prstGeom>
          <a:noFill/>
          <a:ln w="0">
            <a:noFill/>
          </a:ln>
        </p:spPr>
        <p:txBody>
          <a:bodyPr wrap="none" lIns="0" tIns="0" rIns="0" bIns="0" anchor="t">
            <a:spAutoFit/>
          </a:bodyPr>
          <a:lstStyle/>
          <a:p>
            <a:r>
              <a:rPr lang="en-US" sz="1050" b="0" u="none" strike="noStrike">
                <a:solidFill>
                  <a:srgbClr val="34D399"/>
                </a:solidFill>
                <a:effectLst/>
                <a:uFillTx/>
                <a:latin typeface="SourceCodePro"/>
                <a:ea typeface="SourceCodePro"/>
              </a:rPr>
              <a:t>True</a:t>
            </a:r>
            <a:endParaRPr lang="en-US" sz="1050" b="0" u="none" strike="noStrike">
              <a:solidFill>
                <a:srgbClr val="000000"/>
              </a:solidFill>
              <a:effectLst/>
              <a:uFillTx/>
              <a:latin typeface="Times New Roman" panose="02020603050405020304"/>
            </a:endParaRPr>
          </a:p>
        </p:txBody>
      </p:sp>
      <p:sp>
        <p:nvSpPr>
          <p:cNvPr id="1590" name="文本框 1589"/>
          <p:cNvSpPr txBox="1"/>
          <p:nvPr/>
        </p:nvSpPr>
        <p:spPr>
          <a:xfrm>
            <a:off x="722520" y="3034800"/>
            <a:ext cx="3052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True</a:t>
            </a:r>
            <a:endParaRPr lang="en-US" sz="1050" b="0" u="none" strike="noStrike">
              <a:solidFill>
                <a:srgbClr val="000000"/>
              </a:solidFill>
              <a:effectLst/>
              <a:uFillTx/>
              <a:latin typeface="Times New Roman" panose="02020603050405020304"/>
            </a:endParaRPr>
          </a:p>
        </p:txBody>
      </p:sp>
      <p:sp>
        <p:nvSpPr>
          <p:cNvPr id="1591" name="文本框 1590"/>
          <p:cNvSpPr txBox="1"/>
          <p:nvPr/>
        </p:nvSpPr>
        <p:spPr>
          <a:xfrm>
            <a:off x="1590840" y="3034800"/>
            <a:ext cx="3495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False</a:t>
            </a:r>
            <a:endParaRPr lang="en-US" sz="1050" b="0" u="none" strike="noStrike">
              <a:solidFill>
                <a:srgbClr val="000000"/>
              </a:solidFill>
              <a:effectLst/>
              <a:uFillTx/>
              <a:latin typeface="Times New Roman" panose="02020603050405020304"/>
            </a:endParaRPr>
          </a:p>
        </p:txBody>
      </p:sp>
      <p:sp>
        <p:nvSpPr>
          <p:cNvPr id="1592" name="文本框 1591"/>
          <p:cNvSpPr txBox="1"/>
          <p:nvPr/>
        </p:nvSpPr>
        <p:spPr>
          <a:xfrm>
            <a:off x="2612160" y="3034800"/>
            <a:ext cx="349560" cy="157320"/>
          </a:xfrm>
          <a:prstGeom prst="rect">
            <a:avLst/>
          </a:prstGeom>
          <a:noFill/>
          <a:ln w="0">
            <a:noFill/>
          </a:ln>
        </p:spPr>
        <p:txBody>
          <a:bodyPr wrap="none" lIns="0" tIns="0" rIns="0" bIns="0" anchor="t">
            <a:spAutoFit/>
          </a:bodyPr>
          <a:lstStyle/>
          <a:p>
            <a:r>
              <a:rPr lang="en-US" sz="1050" b="0" u="none" strike="noStrike">
                <a:solidFill>
                  <a:srgbClr val="F87171"/>
                </a:solidFill>
                <a:effectLst/>
                <a:uFillTx/>
                <a:latin typeface="SourceCodePro"/>
                <a:ea typeface="SourceCodePro"/>
              </a:rPr>
              <a:t>False</a:t>
            </a:r>
            <a:endParaRPr lang="en-US" sz="1050" b="0" u="none" strike="noStrike">
              <a:solidFill>
                <a:srgbClr val="000000"/>
              </a:solidFill>
              <a:effectLst/>
              <a:uFillTx/>
              <a:latin typeface="Times New Roman" panose="02020603050405020304"/>
            </a:endParaRPr>
          </a:p>
        </p:txBody>
      </p:sp>
      <p:sp>
        <p:nvSpPr>
          <p:cNvPr id="1593" name="文本框 1592"/>
          <p:cNvSpPr txBox="1"/>
          <p:nvPr/>
        </p:nvSpPr>
        <p:spPr>
          <a:xfrm>
            <a:off x="680760" y="3368880"/>
            <a:ext cx="3495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False</a:t>
            </a:r>
            <a:endParaRPr lang="en-US" sz="1050" b="0" u="none" strike="noStrike">
              <a:solidFill>
                <a:srgbClr val="000000"/>
              </a:solidFill>
              <a:effectLst/>
              <a:uFillTx/>
              <a:latin typeface="Times New Roman" panose="02020603050405020304"/>
            </a:endParaRPr>
          </a:p>
        </p:txBody>
      </p:sp>
      <p:sp>
        <p:nvSpPr>
          <p:cNvPr id="1594" name="文本框 1593"/>
          <p:cNvSpPr txBox="1"/>
          <p:nvPr/>
        </p:nvSpPr>
        <p:spPr>
          <a:xfrm>
            <a:off x="1632600" y="3368880"/>
            <a:ext cx="3052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True</a:t>
            </a:r>
            <a:endParaRPr lang="en-US" sz="1050" b="0" u="none" strike="noStrike">
              <a:solidFill>
                <a:srgbClr val="000000"/>
              </a:solidFill>
              <a:effectLst/>
              <a:uFillTx/>
              <a:latin typeface="Times New Roman" panose="02020603050405020304"/>
            </a:endParaRPr>
          </a:p>
        </p:txBody>
      </p:sp>
      <p:sp>
        <p:nvSpPr>
          <p:cNvPr id="1595" name="文本框 1594"/>
          <p:cNvSpPr txBox="1"/>
          <p:nvPr/>
        </p:nvSpPr>
        <p:spPr>
          <a:xfrm>
            <a:off x="2612160" y="3368880"/>
            <a:ext cx="349560" cy="157320"/>
          </a:xfrm>
          <a:prstGeom prst="rect">
            <a:avLst/>
          </a:prstGeom>
          <a:noFill/>
          <a:ln w="0">
            <a:noFill/>
          </a:ln>
        </p:spPr>
        <p:txBody>
          <a:bodyPr wrap="none" lIns="0" tIns="0" rIns="0" bIns="0" anchor="t">
            <a:spAutoFit/>
          </a:bodyPr>
          <a:lstStyle/>
          <a:p>
            <a:r>
              <a:rPr lang="en-US" sz="1050" b="0" u="none" strike="noStrike">
                <a:solidFill>
                  <a:srgbClr val="F87171"/>
                </a:solidFill>
                <a:effectLst/>
                <a:uFillTx/>
                <a:latin typeface="SourceCodePro"/>
                <a:ea typeface="SourceCodePro"/>
              </a:rPr>
              <a:t>False</a:t>
            </a:r>
            <a:endParaRPr lang="en-US" sz="1050" b="0" u="none" strike="noStrike">
              <a:solidFill>
                <a:srgbClr val="000000"/>
              </a:solidFill>
              <a:effectLst/>
              <a:uFillTx/>
              <a:latin typeface="Times New Roman" panose="02020603050405020304"/>
            </a:endParaRPr>
          </a:p>
        </p:txBody>
      </p:sp>
      <p:sp>
        <p:nvSpPr>
          <p:cNvPr id="1596" name="文本框 1595"/>
          <p:cNvSpPr txBox="1"/>
          <p:nvPr/>
        </p:nvSpPr>
        <p:spPr>
          <a:xfrm>
            <a:off x="680760" y="3703320"/>
            <a:ext cx="3495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False</a:t>
            </a:r>
            <a:endParaRPr lang="en-US" sz="1050" b="0" u="none" strike="noStrike">
              <a:solidFill>
                <a:srgbClr val="000000"/>
              </a:solidFill>
              <a:effectLst/>
              <a:uFillTx/>
              <a:latin typeface="Times New Roman" panose="02020603050405020304"/>
            </a:endParaRPr>
          </a:p>
        </p:txBody>
      </p:sp>
      <p:sp>
        <p:nvSpPr>
          <p:cNvPr id="1597" name="文本框 1596"/>
          <p:cNvSpPr txBox="1"/>
          <p:nvPr/>
        </p:nvSpPr>
        <p:spPr>
          <a:xfrm>
            <a:off x="1590840" y="3703320"/>
            <a:ext cx="3495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False</a:t>
            </a:r>
            <a:endParaRPr lang="en-US" sz="1050" b="0" u="none" strike="noStrike">
              <a:solidFill>
                <a:srgbClr val="000000"/>
              </a:solidFill>
              <a:effectLst/>
              <a:uFillTx/>
              <a:latin typeface="Times New Roman" panose="02020603050405020304"/>
            </a:endParaRPr>
          </a:p>
        </p:txBody>
      </p:sp>
      <p:sp>
        <p:nvSpPr>
          <p:cNvPr id="1598" name="文本框 1597"/>
          <p:cNvSpPr txBox="1"/>
          <p:nvPr/>
        </p:nvSpPr>
        <p:spPr>
          <a:xfrm>
            <a:off x="2612160" y="3703320"/>
            <a:ext cx="349560" cy="157320"/>
          </a:xfrm>
          <a:prstGeom prst="rect">
            <a:avLst/>
          </a:prstGeom>
          <a:noFill/>
          <a:ln w="0">
            <a:noFill/>
          </a:ln>
        </p:spPr>
        <p:txBody>
          <a:bodyPr wrap="none" lIns="0" tIns="0" rIns="0" bIns="0" anchor="t">
            <a:spAutoFit/>
          </a:bodyPr>
          <a:lstStyle/>
          <a:p>
            <a:r>
              <a:rPr lang="en-US" sz="1050" b="0" u="none" strike="noStrike">
                <a:solidFill>
                  <a:srgbClr val="F87171"/>
                </a:solidFill>
                <a:effectLst/>
                <a:uFillTx/>
                <a:latin typeface="SourceCodePro"/>
                <a:ea typeface="SourceCodePro"/>
              </a:rPr>
              <a:t>False</a:t>
            </a:r>
            <a:endParaRPr lang="en-US" sz="1050" b="0" u="none" strike="noStrike">
              <a:solidFill>
                <a:srgbClr val="000000"/>
              </a:solidFill>
              <a:effectLst/>
              <a:uFillTx/>
              <a:latin typeface="Times New Roman" panose="02020603050405020304"/>
            </a:endParaRPr>
          </a:p>
        </p:txBody>
      </p:sp>
      <p:sp>
        <p:nvSpPr>
          <p:cNvPr id="1599" name="文本框 1598"/>
          <p:cNvSpPr txBox="1"/>
          <p:nvPr/>
        </p:nvSpPr>
        <p:spPr>
          <a:xfrm>
            <a:off x="568080" y="4131000"/>
            <a:ext cx="1902240" cy="13284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Courier New" panose="02070309020205020404"/>
                <a:ea typeface="Courier New" panose="02070309020205020404"/>
              </a:rPr>
              <a:t>if age &gt; 18 and score &gt; 60:</a:t>
            </a:r>
            <a:endParaRPr lang="en-US" sz="920" b="0" u="none" strike="noStrike">
              <a:solidFill>
                <a:srgbClr val="000000"/>
              </a:solidFill>
              <a:effectLst/>
              <a:uFillTx/>
              <a:latin typeface="Times New Roman" panose="02020603050405020304"/>
            </a:endParaRPr>
          </a:p>
        </p:txBody>
      </p:sp>
      <p:sp>
        <p:nvSpPr>
          <p:cNvPr id="1600" name="文本框 1599"/>
          <p:cNvSpPr txBox="1"/>
          <p:nvPr/>
        </p:nvSpPr>
        <p:spPr>
          <a:xfrm>
            <a:off x="568080" y="4298040"/>
            <a:ext cx="775440" cy="13284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Courier New" panose="02070309020205020404"/>
                <a:ea typeface="Courier New" panose="02070309020205020404"/>
              </a:rPr>
              <a:t>    print("</a:t>
            </a:r>
            <a:endParaRPr lang="en-US" sz="920" b="0" u="none" strike="noStrike">
              <a:solidFill>
                <a:srgbClr val="000000"/>
              </a:solidFill>
              <a:effectLst/>
              <a:uFillTx/>
              <a:latin typeface="Times New Roman" panose="02020603050405020304"/>
            </a:endParaRPr>
          </a:p>
        </p:txBody>
      </p:sp>
      <p:sp>
        <p:nvSpPr>
          <p:cNvPr id="1601" name="文本框 1600"/>
          <p:cNvSpPr txBox="1"/>
          <p:nvPr/>
        </p:nvSpPr>
        <p:spPr>
          <a:xfrm>
            <a:off x="1340640" y="4282920"/>
            <a:ext cx="47016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符合条件</a:t>
            </a:r>
            <a:endParaRPr lang="en-US" sz="920" b="0" u="none" strike="noStrike">
              <a:solidFill>
                <a:srgbClr val="000000"/>
              </a:solidFill>
              <a:effectLst/>
              <a:uFillTx/>
              <a:latin typeface="Times New Roman" panose="02020603050405020304"/>
            </a:endParaRPr>
          </a:p>
        </p:txBody>
      </p:sp>
      <p:sp>
        <p:nvSpPr>
          <p:cNvPr id="1602" name="任意多边形: 形状 1601"/>
          <p:cNvSpPr/>
          <p:nvPr/>
        </p:nvSpPr>
        <p:spPr>
          <a:xfrm>
            <a:off x="3735360" y="1303560"/>
            <a:ext cx="3242520" cy="3342960"/>
          </a:xfrm>
          <a:custGeom>
            <a:avLst/>
            <a:gdLst/>
            <a:ahLst/>
            <a:cxnLst/>
            <a:rect l="0" t="0" r="r" b="b"/>
            <a:pathLst>
              <a:path w="9007" h="9286">
                <a:moveTo>
                  <a:pt x="0" y="9286"/>
                </a:moveTo>
                <a:lnTo>
                  <a:pt x="0" y="0"/>
                </a:lnTo>
                <a:lnTo>
                  <a:pt x="8822" y="0"/>
                </a:lnTo>
                <a:cubicBezTo>
                  <a:pt x="8834" y="0"/>
                  <a:pt x="8846" y="1"/>
                  <a:pt x="8858" y="3"/>
                </a:cubicBezTo>
                <a:cubicBezTo>
                  <a:pt x="8870" y="6"/>
                  <a:pt x="8881" y="9"/>
                  <a:pt x="8893" y="14"/>
                </a:cubicBezTo>
                <a:cubicBezTo>
                  <a:pt x="8904" y="19"/>
                  <a:pt x="8915" y="24"/>
                  <a:pt x="8925" y="31"/>
                </a:cubicBezTo>
                <a:cubicBezTo>
                  <a:pt x="8935" y="38"/>
                  <a:pt x="8944" y="46"/>
                  <a:pt x="8953" y="54"/>
                </a:cubicBezTo>
                <a:cubicBezTo>
                  <a:pt x="8962" y="63"/>
                  <a:pt x="8969" y="72"/>
                  <a:pt x="8976" y="82"/>
                </a:cubicBezTo>
                <a:cubicBezTo>
                  <a:pt x="8983" y="92"/>
                  <a:pt x="8989" y="103"/>
                  <a:pt x="8993" y="114"/>
                </a:cubicBezTo>
                <a:cubicBezTo>
                  <a:pt x="8998" y="126"/>
                  <a:pt x="9001" y="137"/>
                  <a:pt x="9004" y="149"/>
                </a:cubicBezTo>
                <a:cubicBezTo>
                  <a:pt x="9006" y="161"/>
                  <a:pt x="9007" y="173"/>
                  <a:pt x="9007" y="185"/>
                </a:cubicBezTo>
                <a:lnTo>
                  <a:pt x="9007" y="9100"/>
                </a:lnTo>
                <a:cubicBezTo>
                  <a:pt x="9007" y="9112"/>
                  <a:pt x="9006" y="9125"/>
                  <a:pt x="9004" y="9136"/>
                </a:cubicBezTo>
                <a:cubicBezTo>
                  <a:pt x="9001" y="9148"/>
                  <a:pt x="8998" y="9160"/>
                  <a:pt x="8993" y="9171"/>
                </a:cubicBezTo>
                <a:cubicBezTo>
                  <a:pt x="8989" y="9183"/>
                  <a:pt x="8983" y="9193"/>
                  <a:pt x="8976" y="9203"/>
                </a:cubicBezTo>
                <a:cubicBezTo>
                  <a:pt x="8969" y="9214"/>
                  <a:pt x="8962" y="9223"/>
                  <a:pt x="8953" y="9232"/>
                </a:cubicBezTo>
                <a:cubicBezTo>
                  <a:pt x="8944" y="9240"/>
                  <a:pt x="8935" y="9248"/>
                  <a:pt x="8925" y="9255"/>
                </a:cubicBezTo>
                <a:cubicBezTo>
                  <a:pt x="8915" y="9261"/>
                  <a:pt x="8904" y="9267"/>
                  <a:pt x="8893" y="9272"/>
                </a:cubicBezTo>
                <a:cubicBezTo>
                  <a:pt x="8881" y="9276"/>
                  <a:pt x="8870" y="9280"/>
                  <a:pt x="8858" y="9282"/>
                </a:cubicBezTo>
                <a:cubicBezTo>
                  <a:pt x="8846" y="9285"/>
                  <a:pt x="8834" y="9286"/>
                  <a:pt x="8822" y="9286"/>
                </a:cubicBezTo>
                <a:lnTo>
                  <a:pt x="0" y="9286"/>
                </a:lnTo>
                <a:close/>
              </a:path>
            </a:pathLst>
          </a:custGeom>
          <a:solidFill>
            <a:srgbClr val="1976D2">
              <a:alpha val="2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603" name="任意多边形: 形状 1602"/>
          <p:cNvSpPr/>
          <p:nvPr/>
        </p:nvSpPr>
        <p:spPr>
          <a:xfrm>
            <a:off x="3718440" y="1303560"/>
            <a:ext cx="33840" cy="3342960"/>
          </a:xfrm>
          <a:custGeom>
            <a:avLst/>
            <a:gdLst/>
            <a:ahLst/>
            <a:cxnLst/>
            <a:rect l="0" t="0" r="r" b="b"/>
            <a:pathLst>
              <a:path w="94" h="9286">
                <a:moveTo>
                  <a:pt x="0" y="0"/>
                </a:moveTo>
                <a:lnTo>
                  <a:pt x="94" y="0"/>
                </a:lnTo>
                <a:lnTo>
                  <a:pt x="94" y="9286"/>
                </a:lnTo>
                <a:lnTo>
                  <a:pt x="0" y="9286"/>
                </a:lnTo>
                <a:lnTo>
                  <a:pt x="0" y="0"/>
                </a:lnTo>
                <a:close/>
              </a:path>
            </a:pathLst>
          </a:custGeom>
          <a:solidFill>
            <a:srgbClr val="FFFFFF"/>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04" name="任意多边形: 形状 1603"/>
          <p:cNvSpPr/>
          <p:nvPr/>
        </p:nvSpPr>
        <p:spPr>
          <a:xfrm>
            <a:off x="3885840" y="2272680"/>
            <a:ext cx="952920" cy="334800"/>
          </a:xfrm>
          <a:custGeom>
            <a:avLst/>
            <a:gdLst/>
            <a:ahLst/>
            <a:cxnLst/>
            <a:rect l="0" t="0" r="r" b="b"/>
            <a:pathLst>
              <a:path w="2647" h="930">
                <a:moveTo>
                  <a:pt x="0" y="0"/>
                </a:moveTo>
                <a:lnTo>
                  <a:pt x="2647" y="0"/>
                </a:lnTo>
                <a:lnTo>
                  <a:pt x="2647" y="930"/>
                </a:lnTo>
                <a:lnTo>
                  <a:pt x="0" y="930"/>
                </a:lnTo>
                <a:lnTo>
                  <a:pt x="0" y="0"/>
                </a:lnTo>
                <a:close/>
              </a:path>
            </a:pathLst>
          </a:custGeom>
          <a:solidFill>
            <a:srgbClr val="303F9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605" name="任意多边形: 形状 1604"/>
          <p:cNvSpPr/>
          <p:nvPr/>
        </p:nvSpPr>
        <p:spPr>
          <a:xfrm>
            <a:off x="4838400" y="2272680"/>
            <a:ext cx="944640" cy="334800"/>
          </a:xfrm>
          <a:custGeom>
            <a:avLst/>
            <a:gdLst/>
            <a:ahLst/>
            <a:cxnLst/>
            <a:rect l="0" t="0" r="r" b="b"/>
            <a:pathLst>
              <a:path w="2624" h="930">
                <a:moveTo>
                  <a:pt x="0" y="0"/>
                </a:moveTo>
                <a:lnTo>
                  <a:pt x="2624" y="0"/>
                </a:lnTo>
                <a:lnTo>
                  <a:pt x="2624" y="930"/>
                </a:lnTo>
                <a:lnTo>
                  <a:pt x="0" y="930"/>
                </a:lnTo>
                <a:lnTo>
                  <a:pt x="0" y="0"/>
                </a:lnTo>
                <a:close/>
              </a:path>
            </a:pathLst>
          </a:custGeom>
          <a:solidFill>
            <a:srgbClr val="303F9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606" name="任意多边形: 形状 1605"/>
          <p:cNvSpPr/>
          <p:nvPr/>
        </p:nvSpPr>
        <p:spPr>
          <a:xfrm>
            <a:off x="5782680" y="2272680"/>
            <a:ext cx="1061640" cy="334800"/>
          </a:xfrm>
          <a:custGeom>
            <a:avLst/>
            <a:gdLst/>
            <a:ahLst/>
            <a:cxnLst/>
            <a:rect l="0" t="0" r="r" b="b"/>
            <a:pathLst>
              <a:path w="2949" h="930">
                <a:moveTo>
                  <a:pt x="0" y="0"/>
                </a:moveTo>
                <a:lnTo>
                  <a:pt x="2949" y="0"/>
                </a:lnTo>
                <a:lnTo>
                  <a:pt x="2949" y="930"/>
                </a:lnTo>
                <a:lnTo>
                  <a:pt x="0" y="930"/>
                </a:lnTo>
                <a:lnTo>
                  <a:pt x="0" y="0"/>
                </a:lnTo>
                <a:close/>
              </a:path>
            </a:pathLst>
          </a:custGeom>
          <a:solidFill>
            <a:srgbClr val="303F9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607" name="任意多边形: 形状 1606"/>
          <p:cNvSpPr/>
          <p:nvPr/>
        </p:nvSpPr>
        <p:spPr>
          <a:xfrm>
            <a:off x="3885840" y="2607120"/>
            <a:ext cx="952920" cy="334440"/>
          </a:xfrm>
          <a:custGeom>
            <a:avLst/>
            <a:gdLst/>
            <a:ahLst/>
            <a:cxnLst/>
            <a:rect l="0" t="0" r="r" b="b"/>
            <a:pathLst>
              <a:path w="2647" h="929">
                <a:moveTo>
                  <a:pt x="0" y="0"/>
                </a:moveTo>
                <a:lnTo>
                  <a:pt x="2647" y="0"/>
                </a:lnTo>
                <a:lnTo>
                  <a:pt x="2647" y="929"/>
                </a:lnTo>
                <a:lnTo>
                  <a:pt x="0" y="929"/>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08" name="任意多边形: 形状 1607"/>
          <p:cNvSpPr/>
          <p:nvPr/>
        </p:nvSpPr>
        <p:spPr>
          <a:xfrm>
            <a:off x="4838400" y="2607120"/>
            <a:ext cx="944640" cy="334440"/>
          </a:xfrm>
          <a:custGeom>
            <a:avLst/>
            <a:gdLst/>
            <a:ahLst/>
            <a:cxnLst/>
            <a:rect l="0" t="0" r="r" b="b"/>
            <a:pathLst>
              <a:path w="2624" h="929">
                <a:moveTo>
                  <a:pt x="0" y="0"/>
                </a:moveTo>
                <a:lnTo>
                  <a:pt x="2624" y="0"/>
                </a:lnTo>
                <a:lnTo>
                  <a:pt x="2624" y="929"/>
                </a:lnTo>
                <a:lnTo>
                  <a:pt x="0" y="929"/>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09" name="任意多边形: 形状 1608"/>
          <p:cNvSpPr/>
          <p:nvPr/>
        </p:nvSpPr>
        <p:spPr>
          <a:xfrm>
            <a:off x="5782680" y="2607120"/>
            <a:ext cx="1061640" cy="334440"/>
          </a:xfrm>
          <a:custGeom>
            <a:avLst/>
            <a:gdLst/>
            <a:ahLst/>
            <a:cxnLst/>
            <a:rect l="0" t="0" r="r" b="b"/>
            <a:pathLst>
              <a:path w="2949" h="929">
                <a:moveTo>
                  <a:pt x="0" y="0"/>
                </a:moveTo>
                <a:lnTo>
                  <a:pt x="2949" y="0"/>
                </a:lnTo>
                <a:lnTo>
                  <a:pt x="2949" y="929"/>
                </a:lnTo>
                <a:lnTo>
                  <a:pt x="0" y="929"/>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10" name="任意多边形: 形状 1609"/>
          <p:cNvSpPr/>
          <p:nvPr/>
        </p:nvSpPr>
        <p:spPr>
          <a:xfrm>
            <a:off x="3885840" y="2941200"/>
            <a:ext cx="952920" cy="334800"/>
          </a:xfrm>
          <a:custGeom>
            <a:avLst/>
            <a:gdLst/>
            <a:ahLst/>
            <a:cxnLst/>
            <a:rect l="0" t="0" r="r" b="b"/>
            <a:pathLst>
              <a:path w="2647" h="930">
                <a:moveTo>
                  <a:pt x="0" y="0"/>
                </a:moveTo>
                <a:lnTo>
                  <a:pt x="2647" y="0"/>
                </a:lnTo>
                <a:lnTo>
                  <a:pt x="2647" y="930"/>
                </a:lnTo>
                <a:lnTo>
                  <a:pt x="0" y="930"/>
                </a:lnTo>
                <a:lnTo>
                  <a:pt x="0" y="0"/>
                </a:lnTo>
                <a:close/>
              </a:path>
            </a:pathLst>
          </a:custGeom>
          <a:solidFill>
            <a:srgbClr val="FFFFFF">
              <a:alpha val="5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11" name="任意多边形: 形状 1610"/>
          <p:cNvSpPr/>
          <p:nvPr/>
        </p:nvSpPr>
        <p:spPr>
          <a:xfrm>
            <a:off x="4838400" y="2941200"/>
            <a:ext cx="944640" cy="334800"/>
          </a:xfrm>
          <a:custGeom>
            <a:avLst/>
            <a:gdLst/>
            <a:ahLst/>
            <a:cxnLst/>
            <a:rect l="0" t="0" r="r" b="b"/>
            <a:pathLst>
              <a:path w="2624" h="930">
                <a:moveTo>
                  <a:pt x="0" y="0"/>
                </a:moveTo>
                <a:lnTo>
                  <a:pt x="2624" y="0"/>
                </a:lnTo>
                <a:lnTo>
                  <a:pt x="2624" y="930"/>
                </a:lnTo>
                <a:lnTo>
                  <a:pt x="0" y="930"/>
                </a:lnTo>
                <a:lnTo>
                  <a:pt x="0" y="0"/>
                </a:lnTo>
                <a:close/>
              </a:path>
            </a:pathLst>
          </a:custGeom>
          <a:solidFill>
            <a:srgbClr val="FFFFFF">
              <a:alpha val="5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12" name="任意多边形: 形状 1611"/>
          <p:cNvSpPr/>
          <p:nvPr/>
        </p:nvSpPr>
        <p:spPr>
          <a:xfrm>
            <a:off x="5782680" y="2941200"/>
            <a:ext cx="1061640" cy="334800"/>
          </a:xfrm>
          <a:custGeom>
            <a:avLst/>
            <a:gdLst/>
            <a:ahLst/>
            <a:cxnLst/>
            <a:rect l="0" t="0" r="r" b="b"/>
            <a:pathLst>
              <a:path w="2949" h="930">
                <a:moveTo>
                  <a:pt x="0" y="0"/>
                </a:moveTo>
                <a:lnTo>
                  <a:pt x="2949" y="0"/>
                </a:lnTo>
                <a:lnTo>
                  <a:pt x="2949" y="930"/>
                </a:lnTo>
                <a:lnTo>
                  <a:pt x="0" y="930"/>
                </a:lnTo>
                <a:lnTo>
                  <a:pt x="0" y="0"/>
                </a:lnTo>
                <a:close/>
              </a:path>
            </a:pathLst>
          </a:custGeom>
          <a:solidFill>
            <a:srgbClr val="FFFFFF">
              <a:alpha val="5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13" name="任意多边形: 形状 1612"/>
          <p:cNvSpPr/>
          <p:nvPr/>
        </p:nvSpPr>
        <p:spPr>
          <a:xfrm>
            <a:off x="3885840" y="3275640"/>
            <a:ext cx="952920" cy="334800"/>
          </a:xfrm>
          <a:custGeom>
            <a:avLst/>
            <a:gdLst/>
            <a:ahLst/>
            <a:cxnLst/>
            <a:rect l="0" t="0" r="r" b="b"/>
            <a:pathLst>
              <a:path w="2647" h="930">
                <a:moveTo>
                  <a:pt x="0" y="0"/>
                </a:moveTo>
                <a:lnTo>
                  <a:pt x="2647" y="0"/>
                </a:lnTo>
                <a:lnTo>
                  <a:pt x="2647" y="930"/>
                </a:lnTo>
                <a:lnTo>
                  <a:pt x="0" y="930"/>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14" name="任意多边形: 形状 1613"/>
          <p:cNvSpPr/>
          <p:nvPr/>
        </p:nvSpPr>
        <p:spPr>
          <a:xfrm>
            <a:off x="4838400" y="3275640"/>
            <a:ext cx="944640" cy="334800"/>
          </a:xfrm>
          <a:custGeom>
            <a:avLst/>
            <a:gdLst/>
            <a:ahLst/>
            <a:cxnLst/>
            <a:rect l="0" t="0" r="r" b="b"/>
            <a:pathLst>
              <a:path w="2624" h="930">
                <a:moveTo>
                  <a:pt x="0" y="0"/>
                </a:moveTo>
                <a:lnTo>
                  <a:pt x="2624" y="0"/>
                </a:lnTo>
                <a:lnTo>
                  <a:pt x="2624" y="930"/>
                </a:lnTo>
                <a:lnTo>
                  <a:pt x="0" y="930"/>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15" name="任意多边形: 形状 1614"/>
          <p:cNvSpPr/>
          <p:nvPr/>
        </p:nvSpPr>
        <p:spPr>
          <a:xfrm>
            <a:off x="5782680" y="3275640"/>
            <a:ext cx="1061640" cy="334800"/>
          </a:xfrm>
          <a:custGeom>
            <a:avLst/>
            <a:gdLst/>
            <a:ahLst/>
            <a:cxnLst/>
            <a:rect l="0" t="0" r="r" b="b"/>
            <a:pathLst>
              <a:path w="2949" h="930">
                <a:moveTo>
                  <a:pt x="0" y="0"/>
                </a:moveTo>
                <a:lnTo>
                  <a:pt x="2949" y="0"/>
                </a:lnTo>
                <a:lnTo>
                  <a:pt x="2949" y="930"/>
                </a:lnTo>
                <a:lnTo>
                  <a:pt x="0" y="930"/>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16" name="任意多边形: 形状 1615"/>
          <p:cNvSpPr/>
          <p:nvPr/>
        </p:nvSpPr>
        <p:spPr>
          <a:xfrm>
            <a:off x="3885840" y="3610080"/>
            <a:ext cx="952920" cy="334440"/>
          </a:xfrm>
          <a:custGeom>
            <a:avLst/>
            <a:gdLst/>
            <a:ahLst/>
            <a:cxnLst/>
            <a:rect l="0" t="0" r="r" b="b"/>
            <a:pathLst>
              <a:path w="2647" h="929">
                <a:moveTo>
                  <a:pt x="0" y="0"/>
                </a:moveTo>
                <a:lnTo>
                  <a:pt x="2647" y="0"/>
                </a:lnTo>
                <a:lnTo>
                  <a:pt x="2647" y="929"/>
                </a:lnTo>
                <a:lnTo>
                  <a:pt x="0" y="929"/>
                </a:lnTo>
                <a:lnTo>
                  <a:pt x="0" y="0"/>
                </a:lnTo>
                <a:close/>
              </a:path>
            </a:pathLst>
          </a:custGeom>
          <a:solidFill>
            <a:srgbClr val="FFFFFF">
              <a:alpha val="5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17" name="任意多边形: 形状 1616"/>
          <p:cNvSpPr/>
          <p:nvPr/>
        </p:nvSpPr>
        <p:spPr>
          <a:xfrm>
            <a:off x="4838400" y="3610080"/>
            <a:ext cx="944640" cy="334440"/>
          </a:xfrm>
          <a:custGeom>
            <a:avLst/>
            <a:gdLst/>
            <a:ahLst/>
            <a:cxnLst/>
            <a:rect l="0" t="0" r="r" b="b"/>
            <a:pathLst>
              <a:path w="2624" h="929">
                <a:moveTo>
                  <a:pt x="0" y="0"/>
                </a:moveTo>
                <a:lnTo>
                  <a:pt x="2624" y="0"/>
                </a:lnTo>
                <a:lnTo>
                  <a:pt x="2624" y="929"/>
                </a:lnTo>
                <a:lnTo>
                  <a:pt x="0" y="929"/>
                </a:lnTo>
                <a:lnTo>
                  <a:pt x="0" y="0"/>
                </a:lnTo>
                <a:close/>
              </a:path>
            </a:pathLst>
          </a:custGeom>
          <a:solidFill>
            <a:srgbClr val="FFFFFF">
              <a:alpha val="5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18" name="任意多边形: 形状 1617"/>
          <p:cNvSpPr/>
          <p:nvPr/>
        </p:nvSpPr>
        <p:spPr>
          <a:xfrm>
            <a:off x="5782680" y="3610080"/>
            <a:ext cx="1061640" cy="334440"/>
          </a:xfrm>
          <a:custGeom>
            <a:avLst/>
            <a:gdLst/>
            <a:ahLst/>
            <a:cxnLst/>
            <a:rect l="0" t="0" r="r" b="b"/>
            <a:pathLst>
              <a:path w="2949" h="929">
                <a:moveTo>
                  <a:pt x="0" y="0"/>
                </a:moveTo>
                <a:lnTo>
                  <a:pt x="2949" y="0"/>
                </a:lnTo>
                <a:lnTo>
                  <a:pt x="2949" y="929"/>
                </a:lnTo>
                <a:lnTo>
                  <a:pt x="0" y="929"/>
                </a:lnTo>
                <a:lnTo>
                  <a:pt x="0" y="0"/>
                </a:lnTo>
                <a:close/>
              </a:path>
            </a:pathLst>
          </a:custGeom>
          <a:solidFill>
            <a:srgbClr val="FFFFFF">
              <a:alpha val="5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19" name="任意多边形: 形状 1618"/>
          <p:cNvSpPr/>
          <p:nvPr/>
        </p:nvSpPr>
        <p:spPr>
          <a:xfrm>
            <a:off x="3885840" y="4044600"/>
            <a:ext cx="2958480" cy="468360"/>
          </a:xfrm>
          <a:custGeom>
            <a:avLst/>
            <a:gdLst/>
            <a:ahLst/>
            <a:cxnLst/>
            <a:rect l="0" t="0" r="r" b="b"/>
            <a:pathLst>
              <a:path w="8218" h="1301">
                <a:moveTo>
                  <a:pt x="0" y="1208"/>
                </a:moveTo>
                <a:lnTo>
                  <a:pt x="0" y="92"/>
                </a:lnTo>
                <a:cubicBezTo>
                  <a:pt x="0" y="80"/>
                  <a:pt x="2" y="68"/>
                  <a:pt x="7" y="57"/>
                </a:cubicBezTo>
                <a:cubicBezTo>
                  <a:pt x="11" y="46"/>
                  <a:pt x="18" y="36"/>
                  <a:pt x="27" y="27"/>
                </a:cubicBezTo>
                <a:cubicBezTo>
                  <a:pt x="35" y="18"/>
                  <a:pt x="46" y="11"/>
                  <a:pt x="57" y="7"/>
                </a:cubicBezTo>
                <a:cubicBezTo>
                  <a:pt x="68" y="2"/>
                  <a:pt x="80" y="0"/>
                  <a:pt x="92" y="0"/>
                </a:cubicBezTo>
                <a:lnTo>
                  <a:pt x="8125" y="0"/>
                </a:lnTo>
                <a:cubicBezTo>
                  <a:pt x="8137" y="0"/>
                  <a:pt x="8149" y="2"/>
                  <a:pt x="8161" y="7"/>
                </a:cubicBezTo>
                <a:cubicBezTo>
                  <a:pt x="8172" y="11"/>
                  <a:pt x="8182" y="18"/>
                  <a:pt x="8191" y="27"/>
                </a:cubicBezTo>
                <a:cubicBezTo>
                  <a:pt x="8199" y="36"/>
                  <a:pt x="8206" y="46"/>
                  <a:pt x="8211" y="57"/>
                </a:cubicBezTo>
                <a:cubicBezTo>
                  <a:pt x="8216" y="68"/>
                  <a:pt x="8218" y="80"/>
                  <a:pt x="8218" y="92"/>
                </a:cubicBezTo>
                <a:lnTo>
                  <a:pt x="8218" y="1208"/>
                </a:lnTo>
                <a:cubicBezTo>
                  <a:pt x="8218" y="1220"/>
                  <a:pt x="8216" y="1232"/>
                  <a:pt x="8211" y="1243"/>
                </a:cubicBezTo>
                <a:cubicBezTo>
                  <a:pt x="8206" y="1255"/>
                  <a:pt x="8199" y="1265"/>
                  <a:pt x="8191" y="1273"/>
                </a:cubicBezTo>
                <a:cubicBezTo>
                  <a:pt x="8182" y="1282"/>
                  <a:pt x="8172" y="1289"/>
                  <a:pt x="8161" y="1293"/>
                </a:cubicBezTo>
                <a:cubicBezTo>
                  <a:pt x="8149" y="1298"/>
                  <a:pt x="8137" y="1301"/>
                  <a:pt x="8125" y="1301"/>
                </a:cubicBezTo>
                <a:lnTo>
                  <a:pt x="92" y="1301"/>
                </a:lnTo>
                <a:cubicBezTo>
                  <a:pt x="80" y="1301"/>
                  <a:pt x="68" y="1298"/>
                  <a:pt x="57" y="1293"/>
                </a:cubicBezTo>
                <a:cubicBezTo>
                  <a:pt x="46" y="1289"/>
                  <a:pt x="35" y="1282"/>
                  <a:pt x="27" y="1273"/>
                </a:cubicBezTo>
                <a:cubicBezTo>
                  <a:pt x="18" y="1265"/>
                  <a:pt x="11" y="1255"/>
                  <a:pt x="7" y="1243"/>
                </a:cubicBezTo>
                <a:cubicBezTo>
                  <a:pt x="2" y="1232"/>
                  <a:pt x="0" y="1220"/>
                  <a:pt x="0" y="1208"/>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1620" name="图片 1619"/>
          <p:cNvPicPr/>
          <p:nvPr/>
        </p:nvPicPr>
        <p:blipFill>
          <a:blip r:embed="rId4"/>
          <a:stretch>
            <a:fillRect/>
          </a:stretch>
        </p:blipFill>
        <p:spPr>
          <a:xfrm>
            <a:off x="3885840" y="1487520"/>
            <a:ext cx="116640" cy="133200"/>
          </a:xfrm>
          <a:prstGeom prst="rect">
            <a:avLst/>
          </a:prstGeom>
          <a:noFill/>
          <a:ln w="0">
            <a:noFill/>
          </a:ln>
        </p:spPr>
      </p:pic>
      <p:sp>
        <p:nvSpPr>
          <p:cNvPr id="1621" name="文本框 1620"/>
          <p:cNvSpPr txBox="1"/>
          <p:nvPr/>
        </p:nvSpPr>
        <p:spPr>
          <a:xfrm>
            <a:off x="1808640" y="4298040"/>
            <a:ext cx="141480" cy="13284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Courier New" panose="02070309020205020404"/>
                <a:ea typeface="Courier New" panose="02070309020205020404"/>
              </a:rPr>
              <a:t>")</a:t>
            </a:r>
            <a:endParaRPr lang="en-US" sz="920" b="0" u="none" strike="noStrike">
              <a:solidFill>
                <a:srgbClr val="000000"/>
              </a:solidFill>
              <a:effectLst/>
              <a:uFillTx/>
              <a:latin typeface="Times New Roman" panose="02020603050405020304"/>
            </a:endParaRPr>
          </a:p>
        </p:txBody>
      </p:sp>
      <p:sp>
        <p:nvSpPr>
          <p:cNvPr id="1622" name="文本框 1621"/>
          <p:cNvSpPr txBox="1"/>
          <p:nvPr/>
        </p:nvSpPr>
        <p:spPr>
          <a:xfrm>
            <a:off x="4072320" y="1457640"/>
            <a:ext cx="225360" cy="195480"/>
          </a:xfrm>
          <a:prstGeom prst="rect">
            <a:avLst/>
          </a:prstGeom>
          <a:noFill/>
          <a:ln w="0">
            <a:noFill/>
          </a:ln>
        </p:spPr>
        <p:txBody>
          <a:bodyPr wrap="none" lIns="0" tIns="0" rIns="0" bIns="0" anchor="t">
            <a:spAutoFit/>
          </a:bodyPr>
          <a:lstStyle/>
          <a:p>
            <a:r>
              <a:rPr lang="en-US" sz="1320" b="0" u="none" strike="noStrike">
                <a:solidFill>
                  <a:srgbClr val="60A5FA"/>
                </a:solidFill>
                <a:effectLst/>
                <a:uFillTx/>
                <a:latin typeface="Roboto"/>
                <a:ea typeface="Roboto"/>
              </a:rPr>
              <a:t>or </a:t>
            </a:r>
            <a:endParaRPr lang="en-US" sz="1320" b="0" u="none" strike="noStrike">
              <a:solidFill>
                <a:srgbClr val="000000"/>
              </a:solidFill>
              <a:effectLst/>
              <a:uFillTx/>
              <a:latin typeface="Times New Roman" panose="02020603050405020304"/>
            </a:endParaRPr>
          </a:p>
        </p:txBody>
      </p:sp>
      <p:sp>
        <p:nvSpPr>
          <p:cNvPr id="1623" name="文本框 1622"/>
          <p:cNvSpPr txBox="1"/>
          <p:nvPr/>
        </p:nvSpPr>
        <p:spPr>
          <a:xfrm>
            <a:off x="4264560" y="1451880"/>
            <a:ext cx="503640" cy="212400"/>
          </a:xfrm>
          <a:prstGeom prst="rect">
            <a:avLst/>
          </a:prstGeom>
          <a:noFill/>
          <a:ln w="0">
            <a:noFill/>
          </a:ln>
        </p:spPr>
        <p:txBody>
          <a:bodyPr wrap="none" lIns="0" tIns="0" rIns="0" bIns="0" anchor="t">
            <a:spAutoFit/>
          </a:bodyPr>
          <a:lstStyle/>
          <a:p>
            <a:r>
              <a:rPr lang="zh-CN" sz="1320" b="0" u="none" strike="noStrike">
                <a:solidFill>
                  <a:srgbClr val="60A5FA"/>
                </a:solidFill>
                <a:effectLst/>
                <a:uFillTx/>
                <a:latin typeface="WenQuanYiZenHei"/>
                <a:ea typeface="WenQuanYiZenHei"/>
              </a:rPr>
              <a:t>运算符</a:t>
            </a:r>
            <a:endParaRPr lang="en-US" sz="1320" b="0" u="none" strike="noStrike">
              <a:solidFill>
                <a:srgbClr val="000000"/>
              </a:solidFill>
              <a:effectLst/>
              <a:uFillTx/>
              <a:latin typeface="Times New Roman" panose="02020603050405020304"/>
            </a:endParaRPr>
          </a:p>
        </p:txBody>
      </p:sp>
      <p:sp>
        <p:nvSpPr>
          <p:cNvPr id="1624" name="文本框 1623"/>
          <p:cNvSpPr txBox="1"/>
          <p:nvPr/>
        </p:nvSpPr>
        <p:spPr>
          <a:xfrm>
            <a:off x="3888720" y="1784880"/>
            <a:ext cx="22806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逻辑或运算，只要其中有一个操作数为</a:t>
            </a:r>
            <a:endParaRPr lang="en-US" sz="1050" b="0" u="none" strike="noStrike">
              <a:solidFill>
                <a:srgbClr val="000000"/>
              </a:solidFill>
              <a:effectLst/>
              <a:uFillTx/>
              <a:latin typeface="Times New Roman" panose="02020603050405020304"/>
            </a:endParaRPr>
          </a:p>
        </p:txBody>
      </p:sp>
      <p:sp>
        <p:nvSpPr>
          <p:cNvPr id="1625" name="文本框 1624"/>
          <p:cNvSpPr txBox="1"/>
          <p:nvPr/>
        </p:nvSpPr>
        <p:spPr>
          <a:xfrm>
            <a:off x="6161760" y="1789560"/>
            <a:ext cx="3052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True</a:t>
            </a:r>
            <a:endParaRPr lang="en-US" sz="1050" b="0" u="none" strike="noStrike">
              <a:solidFill>
                <a:srgbClr val="000000"/>
              </a:solidFill>
              <a:effectLst/>
              <a:uFillTx/>
              <a:latin typeface="Times New Roman" panose="02020603050405020304"/>
            </a:endParaRPr>
          </a:p>
        </p:txBody>
      </p:sp>
      <p:sp>
        <p:nvSpPr>
          <p:cNvPr id="1626" name="文本框 1625"/>
          <p:cNvSpPr txBox="1"/>
          <p:nvPr/>
        </p:nvSpPr>
        <p:spPr>
          <a:xfrm>
            <a:off x="6420600" y="1784880"/>
            <a:ext cx="4032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，结果</a:t>
            </a:r>
            <a:endParaRPr lang="en-US" sz="1050" b="0" u="none" strike="noStrike">
              <a:solidFill>
                <a:srgbClr val="000000"/>
              </a:solidFill>
              <a:effectLst/>
              <a:uFillTx/>
              <a:latin typeface="Times New Roman" panose="02020603050405020304"/>
            </a:endParaRPr>
          </a:p>
        </p:txBody>
      </p:sp>
      <p:sp>
        <p:nvSpPr>
          <p:cNvPr id="1627" name="文本框 1626"/>
          <p:cNvSpPr txBox="1"/>
          <p:nvPr/>
        </p:nvSpPr>
        <p:spPr>
          <a:xfrm>
            <a:off x="3888720" y="1985400"/>
            <a:ext cx="26892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就是</a:t>
            </a:r>
            <a:endParaRPr lang="en-US" sz="1050" b="0" u="none" strike="noStrike">
              <a:solidFill>
                <a:srgbClr val="000000"/>
              </a:solidFill>
              <a:effectLst/>
              <a:uFillTx/>
              <a:latin typeface="Times New Roman" panose="02020603050405020304"/>
            </a:endParaRPr>
          </a:p>
        </p:txBody>
      </p:sp>
      <p:sp>
        <p:nvSpPr>
          <p:cNvPr id="1628" name="文本框 1627"/>
          <p:cNvSpPr txBox="1"/>
          <p:nvPr/>
        </p:nvSpPr>
        <p:spPr>
          <a:xfrm>
            <a:off x="4156200" y="1990080"/>
            <a:ext cx="3052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True</a:t>
            </a:r>
            <a:endParaRPr lang="en-US" sz="1050" b="0" u="none" strike="noStrike">
              <a:solidFill>
                <a:srgbClr val="000000"/>
              </a:solidFill>
              <a:effectLst/>
              <a:uFillTx/>
              <a:latin typeface="Times New Roman" panose="02020603050405020304"/>
            </a:endParaRPr>
          </a:p>
        </p:txBody>
      </p:sp>
      <p:sp>
        <p:nvSpPr>
          <p:cNvPr id="1629" name="文本框 1628"/>
          <p:cNvSpPr txBox="1"/>
          <p:nvPr/>
        </p:nvSpPr>
        <p:spPr>
          <a:xfrm>
            <a:off x="4319640" y="2366280"/>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A</a:t>
            </a:r>
            <a:endParaRPr lang="en-US" sz="1050" b="0" u="none" strike="noStrike">
              <a:solidFill>
                <a:srgbClr val="000000"/>
              </a:solidFill>
              <a:effectLst/>
              <a:uFillTx/>
              <a:latin typeface="Times New Roman" panose="02020603050405020304"/>
            </a:endParaRPr>
          </a:p>
        </p:txBody>
      </p:sp>
      <p:sp>
        <p:nvSpPr>
          <p:cNvPr id="1630" name="文本框 1629"/>
          <p:cNvSpPr txBox="1"/>
          <p:nvPr/>
        </p:nvSpPr>
        <p:spPr>
          <a:xfrm>
            <a:off x="5265360" y="2366280"/>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B</a:t>
            </a:r>
            <a:endParaRPr lang="en-US" sz="1050" b="0" u="none" strike="noStrike">
              <a:solidFill>
                <a:srgbClr val="000000"/>
              </a:solidFill>
              <a:effectLst/>
              <a:uFillTx/>
              <a:latin typeface="Times New Roman" panose="02020603050405020304"/>
            </a:endParaRPr>
          </a:p>
        </p:txBody>
      </p:sp>
      <p:sp>
        <p:nvSpPr>
          <p:cNvPr id="1631" name="文本框 1630"/>
          <p:cNvSpPr txBox="1"/>
          <p:nvPr/>
        </p:nvSpPr>
        <p:spPr>
          <a:xfrm>
            <a:off x="6059880" y="2366280"/>
            <a:ext cx="40284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A or B</a:t>
            </a:r>
            <a:endParaRPr lang="en-US" sz="1050" b="0" u="none" strike="noStrike">
              <a:solidFill>
                <a:srgbClr val="000000"/>
              </a:solidFill>
              <a:effectLst/>
              <a:uFillTx/>
              <a:latin typeface="Times New Roman" panose="02020603050405020304"/>
            </a:endParaRPr>
          </a:p>
        </p:txBody>
      </p:sp>
      <p:sp>
        <p:nvSpPr>
          <p:cNvPr id="1632" name="文本框 1631"/>
          <p:cNvSpPr txBox="1"/>
          <p:nvPr/>
        </p:nvSpPr>
        <p:spPr>
          <a:xfrm>
            <a:off x="4194360" y="2700360"/>
            <a:ext cx="3052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True</a:t>
            </a:r>
            <a:endParaRPr lang="en-US" sz="1050" b="0" u="none" strike="noStrike">
              <a:solidFill>
                <a:srgbClr val="000000"/>
              </a:solidFill>
              <a:effectLst/>
              <a:uFillTx/>
              <a:latin typeface="Times New Roman" panose="02020603050405020304"/>
            </a:endParaRPr>
          </a:p>
        </p:txBody>
      </p:sp>
      <p:sp>
        <p:nvSpPr>
          <p:cNvPr id="1633" name="文本框 1632"/>
          <p:cNvSpPr txBox="1"/>
          <p:nvPr/>
        </p:nvSpPr>
        <p:spPr>
          <a:xfrm>
            <a:off x="5140080" y="2700360"/>
            <a:ext cx="3052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True</a:t>
            </a:r>
            <a:endParaRPr lang="en-US" sz="1050" b="0" u="none" strike="noStrike">
              <a:solidFill>
                <a:srgbClr val="000000"/>
              </a:solidFill>
              <a:effectLst/>
              <a:uFillTx/>
              <a:latin typeface="Times New Roman" panose="02020603050405020304"/>
            </a:endParaRPr>
          </a:p>
        </p:txBody>
      </p:sp>
      <p:sp>
        <p:nvSpPr>
          <p:cNvPr id="1634" name="文本框 1633"/>
          <p:cNvSpPr txBox="1"/>
          <p:nvPr/>
        </p:nvSpPr>
        <p:spPr>
          <a:xfrm>
            <a:off x="6143400" y="2700360"/>
            <a:ext cx="305280" cy="157320"/>
          </a:xfrm>
          <a:prstGeom prst="rect">
            <a:avLst/>
          </a:prstGeom>
          <a:noFill/>
          <a:ln w="0">
            <a:noFill/>
          </a:ln>
        </p:spPr>
        <p:txBody>
          <a:bodyPr wrap="none" lIns="0" tIns="0" rIns="0" bIns="0" anchor="t">
            <a:spAutoFit/>
          </a:bodyPr>
          <a:lstStyle/>
          <a:p>
            <a:r>
              <a:rPr lang="en-US" sz="1050" b="0" u="none" strike="noStrike">
                <a:solidFill>
                  <a:srgbClr val="34D399"/>
                </a:solidFill>
                <a:effectLst/>
                <a:uFillTx/>
                <a:latin typeface="SourceCodePro"/>
                <a:ea typeface="SourceCodePro"/>
              </a:rPr>
              <a:t>True</a:t>
            </a:r>
            <a:endParaRPr lang="en-US" sz="1050" b="0" u="none" strike="noStrike">
              <a:solidFill>
                <a:srgbClr val="000000"/>
              </a:solidFill>
              <a:effectLst/>
              <a:uFillTx/>
              <a:latin typeface="Times New Roman" panose="02020603050405020304"/>
            </a:endParaRPr>
          </a:p>
        </p:txBody>
      </p:sp>
      <p:sp>
        <p:nvSpPr>
          <p:cNvPr id="1635" name="文本框 1634"/>
          <p:cNvSpPr txBox="1"/>
          <p:nvPr/>
        </p:nvSpPr>
        <p:spPr>
          <a:xfrm>
            <a:off x="4194360" y="3034800"/>
            <a:ext cx="3052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True</a:t>
            </a:r>
            <a:endParaRPr lang="en-US" sz="1050" b="0" u="none" strike="noStrike">
              <a:solidFill>
                <a:srgbClr val="000000"/>
              </a:solidFill>
              <a:effectLst/>
              <a:uFillTx/>
              <a:latin typeface="Times New Roman" panose="02020603050405020304"/>
            </a:endParaRPr>
          </a:p>
        </p:txBody>
      </p:sp>
      <p:sp>
        <p:nvSpPr>
          <p:cNvPr id="1636" name="文本框 1635"/>
          <p:cNvSpPr txBox="1"/>
          <p:nvPr/>
        </p:nvSpPr>
        <p:spPr>
          <a:xfrm>
            <a:off x="5098320" y="3034800"/>
            <a:ext cx="3495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False</a:t>
            </a:r>
            <a:endParaRPr lang="en-US" sz="1050" b="0" u="none" strike="noStrike">
              <a:solidFill>
                <a:srgbClr val="000000"/>
              </a:solidFill>
              <a:effectLst/>
              <a:uFillTx/>
              <a:latin typeface="Times New Roman" panose="02020603050405020304"/>
            </a:endParaRPr>
          </a:p>
        </p:txBody>
      </p:sp>
      <p:sp>
        <p:nvSpPr>
          <p:cNvPr id="1637" name="文本框 1636"/>
          <p:cNvSpPr txBox="1"/>
          <p:nvPr/>
        </p:nvSpPr>
        <p:spPr>
          <a:xfrm>
            <a:off x="6143400" y="3034800"/>
            <a:ext cx="305280" cy="157320"/>
          </a:xfrm>
          <a:prstGeom prst="rect">
            <a:avLst/>
          </a:prstGeom>
          <a:noFill/>
          <a:ln w="0">
            <a:noFill/>
          </a:ln>
        </p:spPr>
        <p:txBody>
          <a:bodyPr wrap="none" lIns="0" tIns="0" rIns="0" bIns="0" anchor="t">
            <a:spAutoFit/>
          </a:bodyPr>
          <a:lstStyle/>
          <a:p>
            <a:r>
              <a:rPr lang="en-US" sz="1050" b="0" u="none" strike="noStrike">
                <a:solidFill>
                  <a:srgbClr val="34D399"/>
                </a:solidFill>
                <a:effectLst/>
                <a:uFillTx/>
                <a:latin typeface="SourceCodePro"/>
                <a:ea typeface="SourceCodePro"/>
              </a:rPr>
              <a:t>True</a:t>
            </a:r>
            <a:endParaRPr lang="en-US" sz="1050" b="0" u="none" strike="noStrike">
              <a:solidFill>
                <a:srgbClr val="000000"/>
              </a:solidFill>
              <a:effectLst/>
              <a:uFillTx/>
              <a:latin typeface="Times New Roman" panose="02020603050405020304"/>
            </a:endParaRPr>
          </a:p>
        </p:txBody>
      </p:sp>
      <p:sp>
        <p:nvSpPr>
          <p:cNvPr id="1638" name="文本框 1637"/>
          <p:cNvSpPr txBox="1"/>
          <p:nvPr/>
        </p:nvSpPr>
        <p:spPr>
          <a:xfrm>
            <a:off x="4152600" y="3368880"/>
            <a:ext cx="3495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False</a:t>
            </a:r>
            <a:endParaRPr lang="en-US" sz="1050" b="0" u="none" strike="noStrike">
              <a:solidFill>
                <a:srgbClr val="000000"/>
              </a:solidFill>
              <a:effectLst/>
              <a:uFillTx/>
              <a:latin typeface="Times New Roman" panose="02020603050405020304"/>
            </a:endParaRPr>
          </a:p>
        </p:txBody>
      </p:sp>
      <p:sp>
        <p:nvSpPr>
          <p:cNvPr id="1639" name="文本框 1638"/>
          <p:cNvSpPr txBox="1"/>
          <p:nvPr/>
        </p:nvSpPr>
        <p:spPr>
          <a:xfrm>
            <a:off x="5140080" y="3368880"/>
            <a:ext cx="3052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True</a:t>
            </a:r>
            <a:endParaRPr lang="en-US" sz="1050" b="0" u="none" strike="noStrike">
              <a:solidFill>
                <a:srgbClr val="000000"/>
              </a:solidFill>
              <a:effectLst/>
              <a:uFillTx/>
              <a:latin typeface="Times New Roman" panose="02020603050405020304"/>
            </a:endParaRPr>
          </a:p>
        </p:txBody>
      </p:sp>
      <p:sp>
        <p:nvSpPr>
          <p:cNvPr id="1640" name="文本框 1639"/>
          <p:cNvSpPr txBox="1"/>
          <p:nvPr/>
        </p:nvSpPr>
        <p:spPr>
          <a:xfrm>
            <a:off x="6143400" y="3368880"/>
            <a:ext cx="305280" cy="157320"/>
          </a:xfrm>
          <a:prstGeom prst="rect">
            <a:avLst/>
          </a:prstGeom>
          <a:noFill/>
          <a:ln w="0">
            <a:noFill/>
          </a:ln>
        </p:spPr>
        <p:txBody>
          <a:bodyPr wrap="none" lIns="0" tIns="0" rIns="0" bIns="0" anchor="t">
            <a:spAutoFit/>
          </a:bodyPr>
          <a:lstStyle/>
          <a:p>
            <a:r>
              <a:rPr lang="en-US" sz="1050" b="0" u="none" strike="noStrike">
                <a:solidFill>
                  <a:srgbClr val="34D399"/>
                </a:solidFill>
                <a:effectLst/>
                <a:uFillTx/>
                <a:latin typeface="SourceCodePro"/>
                <a:ea typeface="SourceCodePro"/>
              </a:rPr>
              <a:t>True</a:t>
            </a:r>
            <a:endParaRPr lang="en-US" sz="1050" b="0" u="none" strike="noStrike">
              <a:solidFill>
                <a:srgbClr val="000000"/>
              </a:solidFill>
              <a:effectLst/>
              <a:uFillTx/>
              <a:latin typeface="Times New Roman" panose="02020603050405020304"/>
            </a:endParaRPr>
          </a:p>
        </p:txBody>
      </p:sp>
      <p:sp>
        <p:nvSpPr>
          <p:cNvPr id="1641" name="文本框 1640"/>
          <p:cNvSpPr txBox="1"/>
          <p:nvPr/>
        </p:nvSpPr>
        <p:spPr>
          <a:xfrm>
            <a:off x="4152600" y="3703320"/>
            <a:ext cx="3495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False</a:t>
            </a:r>
            <a:endParaRPr lang="en-US" sz="1050" b="0" u="none" strike="noStrike">
              <a:solidFill>
                <a:srgbClr val="000000"/>
              </a:solidFill>
              <a:effectLst/>
              <a:uFillTx/>
              <a:latin typeface="Times New Roman" panose="02020603050405020304"/>
            </a:endParaRPr>
          </a:p>
        </p:txBody>
      </p:sp>
      <p:sp>
        <p:nvSpPr>
          <p:cNvPr id="1642" name="文本框 1641"/>
          <p:cNvSpPr txBox="1"/>
          <p:nvPr/>
        </p:nvSpPr>
        <p:spPr>
          <a:xfrm>
            <a:off x="5098320" y="3703320"/>
            <a:ext cx="3495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False</a:t>
            </a:r>
            <a:endParaRPr lang="en-US" sz="1050" b="0" u="none" strike="noStrike">
              <a:solidFill>
                <a:srgbClr val="000000"/>
              </a:solidFill>
              <a:effectLst/>
              <a:uFillTx/>
              <a:latin typeface="Times New Roman" panose="02020603050405020304"/>
            </a:endParaRPr>
          </a:p>
        </p:txBody>
      </p:sp>
      <p:sp>
        <p:nvSpPr>
          <p:cNvPr id="1643" name="文本框 1642"/>
          <p:cNvSpPr txBox="1"/>
          <p:nvPr/>
        </p:nvSpPr>
        <p:spPr>
          <a:xfrm>
            <a:off x="6101640" y="3703320"/>
            <a:ext cx="349560" cy="157320"/>
          </a:xfrm>
          <a:prstGeom prst="rect">
            <a:avLst/>
          </a:prstGeom>
          <a:noFill/>
          <a:ln w="0">
            <a:noFill/>
          </a:ln>
        </p:spPr>
        <p:txBody>
          <a:bodyPr wrap="none" lIns="0" tIns="0" rIns="0" bIns="0" anchor="t">
            <a:spAutoFit/>
          </a:bodyPr>
          <a:lstStyle/>
          <a:p>
            <a:r>
              <a:rPr lang="en-US" sz="1050" b="0" u="none" strike="noStrike">
                <a:solidFill>
                  <a:srgbClr val="F87171"/>
                </a:solidFill>
                <a:effectLst/>
                <a:uFillTx/>
                <a:latin typeface="SourceCodePro"/>
                <a:ea typeface="SourceCodePro"/>
              </a:rPr>
              <a:t>False</a:t>
            </a:r>
            <a:endParaRPr lang="en-US" sz="1050" b="0" u="none" strike="noStrike">
              <a:solidFill>
                <a:srgbClr val="000000"/>
              </a:solidFill>
              <a:effectLst/>
              <a:uFillTx/>
              <a:latin typeface="Times New Roman" panose="02020603050405020304"/>
            </a:endParaRPr>
          </a:p>
        </p:txBody>
      </p:sp>
      <p:sp>
        <p:nvSpPr>
          <p:cNvPr id="1644" name="文本框 1643"/>
          <p:cNvSpPr txBox="1"/>
          <p:nvPr/>
        </p:nvSpPr>
        <p:spPr>
          <a:xfrm>
            <a:off x="4022280" y="4131000"/>
            <a:ext cx="2324520" cy="13284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Courier New" panose="02070309020205020404"/>
                <a:ea typeface="Courier New" panose="02070309020205020404"/>
              </a:rPr>
              <a:t>if is_vip or total_amount &gt; 1000:</a:t>
            </a:r>
            <a:endParaRPr lang="en-US" sz="920" b="0" u="none" strike="noStrike">
              <a:solidFill>
                <a:srgbClr val="000000"/>
              </a:solidFill>
              <a:effectLst/>
              <a:uFillTx/>
              <a:latin typeface="Times New Roman" panose="02020603050405020304"/>
            </a:endParaRPr>
          </a:p>
        </p:txBody>
      </p:sp>
      <p:sp>
        <p:nvSpPr>
          <p:cNvPr id="1645" name="文本框 1644"/>
          <p:cNvSpPr txBox="1"/>
          <p:nvPr/>
        </p:nvSpPr>
        <p:spPr>
          <a:xfrm>
            <a:off x="4022280" y="4298040"/>
            <a:ext cx="775440" cy="13284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Courier New" panose="02070309020205020404"/>
                <a:ea typeface="Courier New" panose="02070309020205020404"/>
              </a:rPr>
              <a:t>    print("</a:t>
            </a:r>
            <a:endParaRPr lang="en-US" sz="920" b="0" u="none" strike="noStrike">
              <a:solidFill>
                <a:srgbClr val="000000"/>
              </a:solidFill>
              <a:effectLst/>
              <a:uFillTx/>
              <a:latin typeface="Times New Roman" panose="02020603050405020304"/>
            </a:endParaRPr>
          </a:p>
        </p:txBody>
      </p:sp>
      <p:sp>
        <p:nvSpPr>
          <p:cNvPr id="1646" name="文本框 1645"/>
          <p:cNvSpPr txBox="1"/>
          <p:nvPr/>
        </p:nvSpPr>
        <p:spPr>
          <a:xfrm>
            <a:off x="4794480" y="4282920"/>
            <a:ext cx="47016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享受折扣</a:t>
            </a:r>
            <a:endParaRPr lang="en-US" sz="920" b="0" u="none" strike="noStrike">
              <a:solidFill>
                <a:srgbClr val="000000"/>
              </a:solidFill>
              <a:effectLst/>
              <a:uFillTx/>
              <a:latin typeface="Times New Roman" panose="02020603050405020304"/>
            </a:endParaRPr>
          </a:p>
        </p:txBody>
      </p:sp>
      <p:sp>
        <p:nvSpPr>
          <p:cNvPr id="1647" name="任意多边形: 形状 1646"/>
          <p:cNvSpPr/>
          <p:nvPr/>
        </p:nvSpPr>
        <p:spPr>
          <a:xfrm>
            <a:off x="7194960" y="1303560"/>
            <a:ext cx="3234240" cy="3342960"/>
          </a:xfrm>
          <a:custGeom>
            <a:avLst/>
            <a:gdLst/>
            <a:ahLst/>
            <a:cxnLst/>
            <a:rect l="0" t="0" r="r" b="b"/>
            <a:pathLst>
              <a:path w="8984" h="9286">
                <a:moveTo>
                  <a:pt x="0" y="9286"/>
                </a:moveTo>
                <a:lnTo>
                  <a:pt x="0" y="0"/>
                </a:lnTo>
                <a:lnTo>
                  <a:pt x="8799" y="0"/>
                </a:lnTo>
                <a:cubicBezTo>
                  <a:pt x="8811" y="0"/>
                  <a:pt x="8823" y="1"/>
                  <a:pt x="8835" y="3"/>
                </a:cubicBezTo>
                <a:cubicBezTo>
                  <a:pt x="8847" y="6"/>
                  <a:pt x="8858" y="9"/>
                  <a:pt x="8870" y="14"/>
                </a:cubicBezTo>
                <a:cubicBezTo>
                  <a:pt x="8881" y="19"/>
                  <a:pt x="8892" y="24"/>
                  <a:pt x="8902" y="31"/>
                </a:cubicBezTo>
                <a:cubicBezTo>
                  <a:pt x="8912" y="38"/>
                  <a:pt x="8921" y="46"/>
                  <a:pt x="8930" y="54"/>
                </a:cubicBezTo>
                <a:cubicBezTo>
                  <a:pt x="8939" y="63"/>
                  <a:pt x="8946" y="72"/>
                  <a:pt x="8953" y="82"/>
                </a:cubicBezTo>
                <a:cubicBezTo>
                  <a:pt x="8960" y="92"/>
                  <a:pt x="8966" y="103"/>
                  <a:pt x="8970" y="114"/>
                </a:cubicBezTo>
                <a:cubicBezTo>
                  <a:pt x="8975" y="126"/>
                  <a:pt x="8978" y="137"/>
                  <a:pt x="8981" y="149"/>
                </a:cubicBezTo>
                <a:cubicBezTo>
                  <a:pt x="8983" y="161"/>
                  <a:pt x="8984" y="173"/>
                  <a:pt x="8984" y="185"/>
                </a:cubicBezTo>
                <a:lnTo>
                  <a:pt x="8984" y="9100"/>
                </a:lnTo>
                <a:cubicBezTo>
                  <a:pt x="8984" y="9112"/>
                  <a:pt x="8983" y="9125"/>
                  <a:pt x="8981" y="9136"/>
                </a:cubicBezTo>
                <a:cubicBezTo>
                  <a:pt x="8978" y="9148"/>
                  <a:pt x="8975" y="9160"/>
                  <a:pt x="8970" y="9171"/>
                </a:cubicBezTo>
                <a:cubicBezTo>
                  <a:pt x="8966" y="9183"/>
                  <a:pt x="8960" y="9193"/>
                  <a:pt x="8953" y="9203"/>
                </a:cubicBezTo>
                <a:cubicBezTo>
                  <a:pt x="8946" y="9214"/>
                  <a:pt x="8939" y="9223"/>
                  <a:pt x="8930" y="9232"/>
                </a:cubicBezTo>
                <a:cubicBezTo>
                  <a:pt x="8921" y="9240"/>
                  <a:pt x="8912" y="9248"/>
                  <a:pt x="8902" y="9255"/>
                </a:cubicBezTo>
                <a:cubicBezTo>
                  <a:pt x="8892" y="9261"/>
                  <a:pt x="8881" y="9267"/>
                  <a:pt x="8870" y="9272"/>
                </a:cubicBezTo>
                <a:cubicBezTo>
                  <a:pt x="8858" y="9276"/>
                  <a:pt x="8847" y="9280"/>
                  <a:pt x="8835" y="9282"/>
                </a:cubicBezTo>
                <a:cubicBezTo>
                  <a:pt x="8823" y="9285"/>
                  <a:pt x="8811" y="9286"/>
                  <a:pt x="8799" y="9286"/>
                </a:cubicBezTo>
                <a:lnTo>
                  <a:pt x="0" y="9286"/>
                </a:lnTo>
                <a:close/>
              </a:path>
            </a:pathLst>
          </a:custGeom>
          <a:solidFill>
            <a:srgbClr val="1976D2">
              <a:alpha val="2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648" name="任意多边形: 形状 1647"/>
          <p:cNvSpPr/>
          <p:nvPr/>
        </p:nvSpPr>
        <p:spPr>
          <a:xfrm>
            <a:off x="7178400" y="1303560"/>
            <a:ext cx="33480" cy="3342960"/>
          </a:xfrm>
          <a:custGeom>
            <a:avLst/>
            <a:gdLst/>
            <a:ahLst/>
            <a:cxnLst/>
            <a:rect l="0" t="0" r="r" b="b"/>
            <a:pathLst>
              <a:path w="93" h="9286">
                <a:moveTo>
                  <a:pt x="0" y="0"/>
                </a:moveTo>
                <a:lnTo>
                  <a:pt x="93" y="0"/>
                </a:lnTo>
                <a:lnTo>
                  <a:pt x="93" y="9286"/>
                </a:lnTo>
                <a:lnTo>
                  <a:pt x="0" y="9286"/>
                </a:lnTo>
                <a:lnTo>
                  <a:pt x="0" y="0"/>
                </a:lnTo>
                <a:close/>
              </a:path>
            </a:pathLst>
          </a:custGeom>
          <a:solidFill>
            <a:srgbClr val="FFFFFF"/>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49" name="任意多边形: 形状 1648"/>
          <p:cNvSpPr/>
          <p:nvPr/>
        </p:nvSpPr>
        <p:spPr>
          <a:xfrm>
            <a:off x="7345440" y="2272680"/>
            <a:ext cx="1470960" cy="334800"/>
          </a:xfrm>
          <a:custGeom>
            <a:avLst/>
            <a:gdLst/>
            <a:ahLst/>
            <a:cxnLst/>
            <a:rect l="0" t="0" r="r" b="b"/>
            <a:pathLst>
              <a:path w="4086" h="930">
                <a:moveTo>
                  <a:pt x="0" y="0"/>
                </a:moveTo>
                <a:lnTo>
                  <a:pt x="4086" y="0"/>
                </a:lnTo>
                <a:lnTo>
                  <a:pt x="4086" y="930"/>
                </a:lnTo>
                <a:lnTo>
                  <a:pt x="0" y="930"/>
                </a:lnTo>
                <a:lnTo>
                  <a:pt x="0" y="0"/>
                </a:lnTo>
                <a:close/>
              </a:path>
            </a:pathLst>
          </a:custGeom>
          <a:solidFill>
            <a:srgbClr val="303F9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650" name="任意多边形: 形状 1649"/>
          <p:cNvSpPr/>
          <p:nvPr/>
        </p:nvSpPr>
        <p:spPr>
          <a:xfrm>
            <a:off x="8816040" y="2272680"/>
            <a:ext cx="1479600" cy="334800"/>
          </a:xfrm>
          <a:custGeom>
            <a:avLst/>
            <a:gdLst/>
            <a:ahLst/>
            <a:cxnLst/>
            <a:rect l="0" t="0" r="r" b="b"/>
            <a:pathLst>
              <a:path w="4110" h="930">
                <a:moveTo>
                  <a:pt x="0" y="0"/>
                </a:moveTo>
                <a:lnTo>
                  <a:pt x="4110" y="0"/>
                </a:lnTo>
                <a:lnTo>
                  <a:pt x="4110" y="930"/>
                </a:lnTo>
                <a:lnTo>
                  <a:pt x="0" y="930"/>
                </a:lnTo>
                <a:lnTo>
                  <a:pt x="0" y="0"/>
                </a:lnTo>
                <a:close/>
              </a:path>
            </a:pathLst>
          </a:custGeom>
          <a:solidFill>
            <a:srgbClr val="303F9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651" name="任意多边形: 形状 1650"/>
          <p:cNvSpPr/>
          <p:nvPr/>
        </p:nvSpPr>
        <p:spPr>
          <a:xfrm>
            <a:off x="7345440" y="2607120"/>
            <a:ext cx="1470960" cy="334440"/>
          </a:xfrm>
          <a:custGeom>
            <a:avLst/>
            <a:gdLst/>
            <a:ahLst/>
            <a:cxnLst/>
            <a:rect l="0" t="0" r="r" b="b"/>
            <a:pathLst>
              <a:path w="4086" h="929">
                <a:moveTo>
                  <a:pt x="0" y="0"/>
                </a:moveTo>
                <a:lnTo>
                  <a:pt x="4086" y="0"/>
                </a:lnTo>
                <a:lnTo>
                  <a:pt x="4086" y="929"/>
                </a:lnTo>
                <a:lnTo>
                  <a:pt x="0" y="929"/>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52" name="任意多边形: 形状 1651"/>
          <p:cNvSpPr/>
          <p:nvPr/>
        </p:nvSpPr>
        <p:spPr>
          <a:xfrm>
            <a:off x="8816040" y="2607120"/>
            <a:ext cx="1479600" cy="334440"/>
          </a:xfrm>
          <a:custGeom>
            <a:avLst/>
            <a:gdLst/>
            <a:ahLst/>
            <a:cxnLst/>
            <a:rect l="0" t="0" r="r" b="b"/>
            <a:pathLst>
              <a:path w="4110" h="929">
                <a:moveTo>
                  <a:pt x="0" y="0"/>
                </a:moveTo>
                <a:lnTo>
                  <a:pt x="4110" y="0"/>
                </a:lnTo>
                <a:lnTo>
                  <a:pt x="4110" y="929"/>
                </a:lnTo>
                <a:lnTo>
                  <a:pt x="0" y="929"/>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53" name="任意多边形: 形状 1652"/>
          <p:cNvSpPr/>
          <p:nvPr/>
        </p:nvSpPr>
        <p:spPr>
          <a:xfrm>
            <a:off x="7345440" y="2941200"/>
            <a:ext cx="1470960" cy="334800"/>
          </a:xfrm>
          <a:custGeom>
            <a:avLst/>
            <a:gdLst/>
            <a:ahLst/>
            <a:cxnLst/>
            <a:rect l="0" t="0" r="r" b="b"/>
            <a:pathLst>
              <a:path w="4086" h="930">
                <a:moveTo>
                  <a:pt x="0" y="0"/>
                </a:moveTo>
                <a:lnTo>
                  <a:pt x="4086" y="0"/>
                </a:lnTo>
                <a:lnTo>
                  <a:pt x="4086" y="930"/>
                </a:lnTo>
                <a:lnTo>
                  <a:pt x="0" y="930"/>
                </a:lnTo>
                <a:lnTo>
                  <a:pt x="0" y="0"/>
                </a:lnTo>
                <a:close/>
              </a:path>
            </a:pathLst>
          </a:custGeom>
          <a:solidFill>
            <a:srgbClr val="FFFFFF">
              <a:alpha val="5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54" name="任意多边形: 形状 1653"/>
          <p:cNvSpPr/>
          <p:nvPr/>
        </p:nvSpPr>
        <p:spPr>
          <a:xfrm>
            <a:off x="8816040" y="2941200"/>
            <a:ext cx="1479600" cy="334800"/>
          </a:xfrm>
          <a:custGeom>
            <a:avLst/>
            <a:gdLst/>
            <a:ahLst/>
            <a:cxnLst/>
            <a:rect l="0" t="0" r="r" b="b"/>
            <a:pathLst>
              <a:path w="4110" h="930">
                <a:moveTo>
                  <a:pt x="0" y="0"/>
                </a:moveTo>
                <a:lnTo>
                  <a:pt x="4110" y="0"/>
                </a:lnTo>
                <a:lnTo>
                  <a:pt x="4110" y="930"/>
                </a:lnTo>
                <a:lnTo>
                  <a:pt x="0" y="930"/>
                </a:lnTo>
                <a:lnTo>
                  <a:pt x="0" y="0"/>
                </a:lnTo>
                <a:close/>
              </a:path>
            </a:pathLst>
          </a:custGeom>
          <a:solidFill>
            <a:srgbClr val="FFFFFF">
              <a:alpha val="5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55" name="任意多边形: 形状 1654"/>
          <p:cNvSpPr/>
          <p:nvPr/>
        </p:nvSpPr>
        <p:spPr>
          <a:xfrm>
            <a:off x="7345440" y="3376080"/>
            <a:ext cx="2950200" cy="468360"/>
          </a:xfrm>
          <a:custGeom>
            <a:avLst/>
            <a:gdLst/>
            <a:ahLst/>
            <a:cxnLst/>
            <a:rect l="0" t="0" r="r" b="b"/>
            <a:pathLst>
              <a:path w="8195" h="1301">
                <a:moveTo>
                  <a:pt x="0" y="1208"/>
                </a:moveTo>
                <a:lnTo>
                  <a:pt x="0" y="92"/>
                </a:lnTo>
                <a:cubicBezTo>
                  <a:pt x="0" y="80"/>
                  <a:pt x="2" y="68"/>
                  <a:pt x="7" y="57"/>
                </a:cubicBezTo>
                <a:cubicBezTo>
                  <a:pt x="12" y="46"/>
                  <a:pt x="18" y="35"/>
                  <a:pt x="27" y="27"/>
                </a:cubicBezTo>
                <a:cubicBezTo>
                  <a:pt x="36" y="18"/>
                  <a:pt x="46" y="11"/>
                  <a:pt x="57" y="7"/>
                </a:cubicBezTo>
                <a:cubicBezTo>
                  <a:pt x="68" y="2"/>
                  <a:pt x="80" y="0"/>
                  <a:pt x="94" y="0"/>
                </a:cubicBezTo>
                <a:lnTo>
                  <a:pt x="8102" y="0"/>
                </a:lnTo>
                <a:cubicBezTo>
                  <a:pt x="8114" y="0"/>
                  <a:pt x="8126" y="2"/>
                  <a:pt x="8138" y="7"/>
                </a:cubicBezTo>
                <a:cubicBezTo>
                  <a:pt x="8149" y="11"/>
                  <a:pt x="8159" y="18"/>
                  <a:pt x="8168" y="27"/>
                </a:cubicBezTo>
                <a:cubicBezTo>
                  <a:pt x="8176" y="35"/>
                  <a:pt x="8183" y="46"/>
                  <a:pt x="8188" y="57"/>
                </a:cubicBezTo>
                <a:cubicBezTo>
                  <a:pt x="8193" y="68"/>
                  <a:pt x="8195" y="80"/>
                  <a:pt x="8195" y="92"/>
                </a:cubicBezTo>
                <a:lnTo>
                  <a:pt x="8195" y="1208"/>
                </a:lnTo>
                <a:cubicBezTo>
                  <a:pt x="8195" y="1220"/>
                  <a:pt x="8193" y="1232"/>
                  <a:pt x="8188" y="1243"/>
                </a:cubicBezTo>
                <a:cubicBezTo>
                  <a:pt x="8183" y="1255"/>
                  <a:pt x="8176" y="1265"/>
                  <a:pt x="8168" y="1273"/>
                </a:cubicBezTo>
                <a:cubicBezTo>
                  <a:pt x="8159" y="1282"/>
                  <a:pt x="8149" y="1289"/>
                  <a:pt x="8138" y="1293"/>
                </a:cubicBezTo>
                <a:cubicBezTo>
                  <a:pt x="8126" y="1298"/>
                  <a:pt x="8114" y="1301"/>
                  <a:pt x="8102" y="1301"/>
                </a:cubicBezTo>
                <a:lnTo>
                  <a:pt x="94" y="1301"/>
                </a:lnTo>
                <a:cubicBezTo>
                  <a:pt x="80" y="1301"/>
                  <a:pt x="68" y="1298"/>
                  <a:pt x="57" y="1293"/>
                </a:cubicBezTo>
                <a:cubicBezTo>
                  <a:pt x="46" y="1289"/>
                  <a:pt x="36" y="1282"/>
                  <a:pt x="27" y="1273"/>
                </a:cubicBezTo>
                <a:cubicBezTo>
                  <a:pt x="18" y="1265"/>
                  <a:pt x="12" y="1255"/>
                  <a:pt x="7" y="1243"/>
                </a:cubicBezTo>
                <a:cubicBezTo>
                  <a:pt x="2" y="1232"/>
                  <a:pt x="0" y="1220"/>
                  <a:pt x="0" y="1208"/>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1656" name="图片 1655"/>
          <p:cNvPicPr/>
          <p:nvPr/>
        </p:nvPicPr>
        <p:blipFill>
          <a:blip r:embed="rId5"/>
          <a:stretch>
            <a:fillRect/>
          </a:stretch>
        </p:blipFill>
        <p:spPr>
          <a:xfrm>
            <a:off x="7345440" y="1487520"/>
            <a:ext cx="116640" cy="133200"/>
          </a:xfrm>
          <a:prstGeom prst="rect">
            <a:avLst/>
          </a:prstGeom>
          <a:noFill/>
          <a:ln w="0">
            <a:noFill/>
          </a:ln>
        </p:spPr>
      </p:pic>
      <p:sp>
        <p:nvSpPr>
          <p:cNvPr id="1657" name="文本框 1656"/>
          <p:cNvSpPr txBox="1"/>
          <p:nvPr/>
        </p:nvSpPr>
        <p:spPr>
          <a:xfrm>
            <a:off x="5262480" y="4298040"/>
            <a:ext cx="141480" cy="13284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Courier New" panose="02070309020205020404"/>
                <a:ea typeface="Courier New" panose="02070309020205020404"/>
              </a:rPr>
              <a:t>")</a:t>
            </a:r>
            <a:endParaRPr lang="en-US" sz="920" b="0" u="none" strike="noStrike">
              <a:solidFill>
                <a:srgbClr val="000000"/>
              </a:solidFill>
              <a:effectLst/>
              <a:uFillTx/>
              <a:latin typeface="Times New Roman" panose="02020603050405020304"/>
            </a:endParaRPr>
          </a:p>
        </p:txBody>
      </p:sp>
      <p:sp>
        <p:nvSpPr>
          <p:cNvPr id="1658" name="文本框 1657"/>
          <p:cNvSpPr txBox="1"/>
          <p:nvPr/>
        </p:nvSpPr>
        <p:spPr>
          <a:xfrm>
            <a:off x="7526520" y="1457640"/>
            <a:ext cx="328680" cy="195480"/>
          </a:xfrm>
          <a:prstGeom prst="rect">
            <a:avLst/>
          </a:prstGeom>
          <a:noFill/>
          <a:ln w="0">
            <a:noFill/>
          </a:ln>
        </p:spPr>
        <p:txBody>
          <a:bodyPr wrap="none" lIns="0" tIns="0" rIns="0" bIns="0" anchor="t">
            <a:spAutoFit/>
          </a:bodyPr>
          <a:lstStyle/>
          <a:p>
            <a:r>
              <a:rPr lang="en-US" sz="1320" b="0" u="none" strike="noStrike">
                <a:solidFill>
                  <a:srgbClr val="FBBF24"/>
                </a:solidFill>
                <a:effectLst/>
                <a:uFillTx/>
                <a:latin typeface="Roboto"/>
                <a:ea typeface="Roboto"/>
              </a:rPr>
              <a:t>not </a:t>
            </a:r>
            <a:endParaRPr lang="en-US" sz="1320" b="0" u="none" strike="noStrike">
              <a:solidFill>
                <a:srgbClr val="000000"/>
              </a:solidFill>
              <a:effectLst/>
              <a:uFillTx/>
              <a:latin typeface="Times New Roman" panose="02020603050405020304"/>
            </a:endParaRPr>
          </a:p>
        </p:txBody>
      </p:sp>
      <p:sp>
        <p:nvSpPr>
          <p:cNvPr id="1659" name="文本框 1658"/>
          <p:cNvSpPr txBox="1"/>
          <p:nvPr/>
        </p:nvSpPr>
        <p:spPr>
          <a:xfrm>
            <a:off x="7810560" y="1451880"/>
            <a:ext cx="503640" cy="212400"/>
          </a:xfrm>
          <a:prstGeom prst="rect">
            <a:avLst/>
          </a:prstGeom>
          <a:noFill/>
          <a:ln w="0">
            <a:noFill/>
          </a:ln>
        </p:spPr>
        <p:txBody>
          <a:bodyPr wrap="none" lIns="0" tIns="0" rIns="0" bIns="0" anchor="t">
            <a:spAutoFit/>
          </a:bodyPr>
          <a:lstStyle/>
          <a:p>
            <a:r>
              <a:rPr lang="zh-CN" sz="1320" b="0" u="none" strike="noStrike">
                <a:solidFill>
                  <a:srgbClr val="FBBF24"/>
                </a:solidFill>
                <a:effectLst/>
                <a:uFillTx/>
                <a:latin typeface="WenQuanYiZenHei"/>
                <a:ea typeface="WenQuanYiZenHei"/>
              </a:rPr>
              <a:t>运算符</a:t>
            </a:r>
            <a:endParaRPr lang="en-US" sz="1320" b="0" u="none" strike="noStrike">
              <a:solidFill>
                <a:srgbClr val="000000"/>
              </a:solidFill>
              <a:effectLst/>
              <a:uFillTx/>
              <a:latin typeface="Times New Roman" panose="02020603050405020304"/>
            </a:endParaRPr>
          </a:p>
        </p:txBody>
      </p:sp>
      <p:sp>
        <p:nvSpPr>
          <p:cNvPr id="1660" name="文本框 1659"/>
          <p:cNvSpPr txBox="1"/>
          <p:nvPr/>
        </p:nvSpPr>
        <p:spPr>
          <a:xfrm>
            <a:off x="7342560" y="1784880"/>
            <a:ext cx="295128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逻辑非运算，单目运算符，能够实现相反操作，把</a:t>
            </a:r>
            <a:endParaRPr lang="en-US" sz="1050" b="0" u="none" strike="noStrike">
              <a:solidFill>
                <a:srgbClr val="000000"/>
              </a:solidFill>
              <a:effectLst/>
              <a:uFillTx/>
              <a:latin typeface="Times New Roman" panose="02020603050405020304"/>
            </a:endParaRPr>
          </a:p>
        </p:txBody>
      </p:sp>
      <p:sp>
        <p:nvSpPr>
          <p:cNvPr id="1661" name="文本框 1660"/>
          <p:cNvSpPr txBox="1"/>
          <p:nvPr/>
        </p:nvSpPr>
        <p:spPr>
          <a:xfrm>
            <a:off x="7342560" y="1990080"/>
            <a:ext cx="3052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True</a:t>
            </a:r>
            <a:endParaRPr lang="en-US" sz="1050" b="0" u="none" strike="noStrike">
              <a:solidFill>
                <a:srgbClr val="000000"/>
              </a:solidFill>
              <a:effectLst/>
              <a:uFillTx/>
              <a:latin typeface="Times New Roman" panose="02020603050405020304"/>
            </a:endParaRPr>
          </a:p>
        </p:txBody>
      </p:sp>
      <p:sp>
        <p:nvSpPr>
          <p:cNvPr id="1662" name="文本框 1661"/>
          <p:cNvSpPr txBox="1"/>
          <p:nvPr/>
        </p:nvSpPr>
        <p:spPr>
          <a:xfrm>
            <a:off x="7601760" y="1985400"/>
            <a:ext cx="26892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变成</a:t>
            </a:r>
            <a:endParaRPr lang="en-US" sz="1050" b="0" u="none" strike="noStrike">
              <a:solidFill>
                <a:srgbClr val="000000"/>
              </a:solidFill>
              <a:effectLst/>
              <a:uFillTx/>
              <a:latin typeface="Times New Roman" panose="02020603050405020304"/>
            </a:endParaRPr>
          </a:p>
        </p:txBody>
      </p:sp>
      <p:sp>
        <p:nvSpPr>
          <p:cNvPr id="1663" name="文本框 1662"/>
          <p:cNvSpPr txBox="1"/>
          <p:nvPr/>
        </p:nvSpPr>
        <p:spPr>
          <a:xfrm>
            <a:off x="7869240" y="1990080"/>
            <a:ext cx="3495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False</a:t>
            </a:r>
            <a:endParaRPr lang="en-US" sz="1050" b="0" u="none" strike="noStrike">
              <a:solidFill>
                <a:srgbClr val="000000"/>
              </a:solidFill>
              <a:effectLst/>
              <a:uFillTx/>
              <a:latin typeface="Times New Roman" panose="02020603050405020304"/>
            </a:endParaRPr>
          </a:p>
        </p:txBody>
      </p:sp>
      <p:sp>
        <p:nvSpPr>
          <p:cNvPr id="1664" name="文本框 1663"/>
          <p:cNvSpPr txBox="1"/>
          <p:nvPr/>
        </p:nvSpPr>
        <p:spPr>
          <a:xfrm>
            <a:off x="8186760" y="1985400"/>
            <a:ext cx="26892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，把</a:t>
            </a:r>
            <a:endParaRPr lang="en-US" sz="1050" b="0" u="none" strike="noStrike">
              <a:solidFill>
                <a:srgbClr val="000000"/>
              </a:solidFill>
              <a:effectLst/>
              <a:uFillTx/>
              <a:latin typeface="Times New Roman" panose="02020603050405020304"/>
            </a:endParaRPr>
          </a:p>
        </p:txBody>
      </p:sp>
      <p:sp>
        <p:nvSpPr>
          <p:cNvPr id="1665" name="文本框 1664"/>
          <p:cNvSpPr txBox="1"/>
          <p:nvPr/>
        </p:nvSpPr>
        <p:spPr>
          <a:xfrm>
            <a:off x="8454240" y="1990080"/>
            <a:ext cx="3495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False</a:t>
            </a:r>
            <a:endParaRPr lang="en-US" sz="1050" b="0" u="none" strike="noStrike">
              <a:solidFill>
                <a:srgbClr val="000000"/>
              </a:solidFill>
              <a:effectLst/>
              <a:uFillTx/>
              <a:latin typeface="Times New Roman" panose="02020603050405020304"/>
            </a:endParaRPr>
          </a:p>
        </p:txBody>
      </p:sp>
      <p:sp>
        <p:nvSpPr>
          <p:cNvPr id="1666" name="文本框 1665"/>
          <p:cNvSpPr txBox="1"/>
          <p:nvPr/>
        </p:nvSpPr>
        <p:spPr>
          <a:xfrm>
            <a:off x="8771760" y="1985400"/>
            <a:ext cx="26892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变成</a:t>
            </a:r>
            <a:endParaRPr lang="en-US" sz="1050" b="0" u="none" strike="noStrike">
              <a:solidFill>
                <a:srgbClr val="000000"/>
              </a:solidFill>
              <a:effectLst/>
              <a:uFillTx/>
              <a:latin typeface="Times New Roman" panose="02020603050405020304"/>
            </a:endParaRPr>
          </a:p>
        </p:txBody>
      </p:sp>
      <p:sp>
        <p:nvSpPr>
          <p:cNvPr id="1667" name="文本框 1666"/>
          <p:cNvSpPr txBox="1"/>
          <p:nvPr/>
        </p:nvSpPr>
        <p:spPr>
          <a:xfrm>
            <a:off x="9039240" y="1990080"/>
            <a:ext cx="3052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True</a:t>
            </a:r>
            <a:endParaRPr lang="en-US" sz="1050" b="0" u="none" strike="noStrike">
              <a:solidFill>
                <a:srgbClr val="000000"/>
              </a:solidFill>
              <a:effectLst/>
              <a:uFillTx/>
              <a:latin typeface="Times New Roman" panose="02020603050405020304"/>
            </a:endParaRPr>
          </a:p>
        </p:txBody>
      </p:sp>
      <p:sp>
        <p:nvSpPr>
          <p:cNvPr id="1668" name="文本框 1667"/>
          <p:cNvSpPr txBox="1"/>
          <p:nvPr/>
        </p:nvSpPr>
        <p:spPr>
          <a:xfrm>
            <a:off x="8039160" y="2366280"/>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A</a:t>
            </a:r>
            <a:endParaRPr lang="en-US" sz="1050" b="0" u="none" strike="noStrike">
              <a:solidFill>
                <a:srgbClr val="000000"/>
              </a:solidFill>
              <a:effectLst/>
              <a:uFillTx/>
              <a:latin typeface="Times New Roman" panose="02020603050405020304"/>
            </a:endParaRPr>
          </a:p>
        </p:txBody>
      </p:sp>
      <p:sp>
        <p:nvSpPr>
          <p:cNvPr id="1669" name="文本框 1668"/>
          <p:cNvSpPr txBox="1"/>
          <p:nvPr/>
        </p:nvSpPr>
        <p:spPr>
          <a:xfrm>
            <a:off x="9348120" y="2366280"/>
            <a:ext cx="3546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not A</a:t>
            </a:r>
            <a:endParaRPr lang="en-US" sz="1050" b="0" u="none" strike="noStrike">
              <a:solidFill>
                <a:srgbClr val="000000"/>
              </a:solidFill>
              <a:effectLst/>
              <a:uFillTx/>
              <a:latin typeface="Times New Roman" panose="02020603050405020304"/>
            </a:endParaRPr>
          </a:p>
        </p:txBody>
      </p:sp>
      <p:sp>
        <p:nvSpPr>
          <p:cNvPr id="1670" name="文本框 1669"/>
          <p:cNvSpPr txBox="1"/>
          <p:nvPr/>
        </p:nvSpPr>
        <p:spPr>
          <a:xfrm>
            <a:off x="7913520" y="2700360"/>
            <a:ext cx="3052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True</a:t>
            </a:r>
            <a:endParaRPr lang="en-US" sz="1050" b="0" u="none" strike="noStrike">
              <a:solidFill>
                <a:srgbClr val="000000"/>
              </a:solidFill>
              <a:effectLst/>
              <a:uFillTx/>
              <a:latin typeface="Times New Roman" panose="02020603050405020304"/>
            </a:endParaRPr>
          </a:p>
        </p:txBody>
      </p:sp>
      <p:sp>
        <p:nvSpPr>
          <p:cNvPr id="1671" name="文本框 1670"/>
          <p:cNvSpPr txBox="1"/>
          <p:nvPr/>
        </p:nvSpPr>
        <p:spPr>
          <a:xfrm>
            <a:off x="9348120" y="2700360"/>
            <a:ext cx="349560" cy="157320"/>
          </a:xfrm>
          <a:prstGeom prst="rect">
            <a:avLst/>
          </a:prstGeom>
          <a:noFill/>
          <a:ln w="0">
            <a:noFill/>
          </a:ln>
        </p:spPr>
        <p:txBody>
          <a:bodyPr wrap="none" lIns="0" tIns="0" rIns="0" bIns="0" anchor="t">
            <a:spAutoFit/>
          </a:bodyPr>
          <a:lstStyle/>
          <a:p>
            <a:r>
              <a:rPr lang="en-US" sz="1050" b="0" u="none" strike="noStrike">
                <a:solidFill>
                  <a:srgbClr val="F87171"/>
                </a:solidFill>
                <a:effectLst/>
                <a:uFillTx/>
                <a:latin typeface="SourceCodePro"/>
                <a:ea typeface="SourceCodePro"/>
              </a:rPr>
              <a:t>False</a:t>
            </a:r>
            <a:endParaRPr lang="en-US" sz="1050" b="0" u="none" strike="noStrike">
              <a:solidFill>
                <a:srgbClr val="000000"/>
              </a:solidFill>
              <a:effectLst/>
              <a:uFillTx/>
              <a:latin typeface="Times New Roman" panose="02020603050405020304"/>
            </a:endParaRPr>
          </a:p>
        </p:txBody>
      </p:sp>
      <p:sp>
        <p:nvSpPr>
          <p:cNvPr id="1672" name="文本框 1671"/>
          <p:cNvSpPr txBox="1"/>
          <p:nvPr/>
        </p:nvSpPr>
        <p:spPr>
          <a:xfrm>
            <a:off x="7871760" y="3034800"/>
            <a:ext cx="3495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False</a:t>
            </a:r>
            <a:endParaRPr lang="en-US" sz="1050" b="0" u="none" strike="noStrike">
              <a:solidFill>
                <a:srgbClr val="000000"/>
              </a:solidFill>
              <a:effectLst/>
              <a:uFillTx/>
              <a:latin typeface="Times New Roman" panose="02020603050405020304"/>
            </a:endParaRPr>
          </a:p>
        </p:txBody>
      </p:sp>
      <p:sp>
        <p:nvSpPr>
          <p:cNvPr id="1673" name="文本框 1672"/>
          <p:cNvSpPr txBox="1"/>
          <p:nvPr/>
        </p:nvSpPr>
        <p:spPr>
          <a:xfrm>
            <a:off x="9389880" y="3034800"/>
            <a:ext cx="305280" cy="157320"/>
          </a:xfrm>
          <a:prstGeom prst="rect">
            <a:avLst/>
          </a:prstGeom>
          <a:noFill/>
          <a:ln w="0">
            <a:noFill/>
          </a:ln>
        </p:spPr>
        <p:txBody>
          <a:bodyPr wrap="none" lIns="0" tIns="0" rIns="0" bIns="0" anchor="t">
            <a:spAutoFit/>
          </a:bodyPr>
          <a:lstStyle/>
          <a:p>
            <a:r>
              <a:rPr lang="en-US" sz="1050" b="0" u="none" strike="noStrike">
                <a:solidFill>
                  <a:srgbClr val="34D399"/>
                </a:solidFill>
                <a:effectLst/>
                <a:uFillTx/>
                <a:latin typeface="SourceCodePro"/>
                <a:ea typeface="SourceCodePro"/>
              </a:rPr>
              <a:t>True</a:t>
            </a:r>
            <a:endParaRPr lang="en-US" sz="1050" b="0" u="none" strike="noStrike">
              <a:solidFill>
                <a:srgbClr val="000000"/>
              </a:solidFill>
              <a:effectLst/>
              <a:uFillTx/>
              <a:latin typeface="Times New Roman" panose="02020603050405020304"/>
            </a:endParaRPr>
          </a:p>
        </p:txBody>
      </p:sp>
      <p:sp>
        <p:nvSpPr>
          <p:cNvPr id="1674" name="文本框 1673"/>
          <p:cNvSpPr txBox="1"/>
          <p:nvPr/>
        </p:nvSpPr>
        <p:spPr>
          <a:xfrm>
            <a:off x="7476480" y="3462480"/>
            <a:ext cx="1268280" cy="13284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Courier New" panose="02070309020205020404"/>
                <a:ea typeface="Courier New" panose="02070309020205020404"/>
              </a:rPr>
              <a:t>if not is_expired:</a:t>
            </a:r>
            <a:endParaRPr lang="en-US" sz="920" b="0" u="none" strike="noStrike">
              <a:solidFill>
                <a:srgbClr val="000000"/>
              </a:solidFill>
              <a:effectLst/>
              <a:uFillTx/>
              <a:latin typeface="Times New Roman" panose="02020603050405020304"/>
            </a:endParaRPr>
          </a:p>
        </p:txBody>
      </p:sp>
      <p:sp>
        <p:nvSpPr>
          <p:cNvPr id="1675" name="文本框 1674"/>
          <p:cNvSpPr txBox="1"/>
          <p:nvPr/>
        </p:nvSpPr>
        <p:spPr>
          <a:xfrm>
            <a:off x="7476480" y="3629520"/>
            <a:ext cx="775440" cy="13284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Courier New" panose="02070309020205020404"/>
                <a:ea typeface="Courier New" panose="02070309020205020404"/>
              </a:rPr>
              <a:t>    print("</a:t>
            </a:r>
            <a:endParaRPr lang="en-US" sz="920" b="0" u="none" strike="noStrike">
              <a:solidFill>
                <a:srgbClr val="000000"/>
              </a:solidFill>
              <a:effectLst/>
              <a:uFillTx/>
              <a:latin typeface="Times New Roman" panose="02020603050405020304"/>
            </a:endParaRPr>
          </a:p>
        </p:txBody>
      </p:sp>
      <p:sp>
        <p:nvSpPr>
          <p:cNvPr id="1676" name="文本框 1675"/>
          <p:cNvSpPr txBox="1"/>
          <p:nvPr/>
        </p:nvSpPr>
        <p:spPr>
          <a:xfrm>
            <a:off x="8248680" y="3614400"/>
            <a:ext cx="47016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账号有效</a:t>
            </a:r>
            <a:endParaRPr lang="en-US" sz="920" b="0" u="none" strike="noStrike">
              <a:solidFill>
                <a:srgbClr val="000000"/>
              </a:solidFill>
              <a:effectLst/>
              <a:uFillTx/>
              <a:latin typeface="Times New Roman" panose="02020603050405020304"/>
            </a:endParaRPr>
          </a:p>
        </p:txBody>
      </p:sp>
      <p:sp>
        <p:nvSpPr>
          <p:cNvPr id="1677" name="任意多边形: 形状 1676"/>
          <p:cNvSpPr/>
          <p:nvPr/>
        </p:nvSpPr>
        <p:spPr>
          <a:xfrm>
            <a:off x="267120" y="4846680"/>
            <a:ext cx="10162080" cy="1270440"/>
          </a:xfrm>
          <a:custGeom>
            <a:avLst/>
            <a:gdLst/>
            <a:ahLst/>
            <a:cxnLst/>
            <a:rect l="0" t="0" r="r" b="b"/>
            <a:pathLst>
              <a:path w="28228" h="3529">
                <a:moveTo>
                  <a:pt x="0" y="3344"/>
                </a:moveTo>
                <a:lnTo>
                  <a:pt x="0" y="186"/>
                </a:lnTo>
                <a:cubicBezTo>
                  <a:pt x="0" y="174"/>
                  <a:pt x="2" y="162"/>
                  <a:pt x="4" y="150"/>
                </a:cubicBezTo>
                <a:cubicBezTo>
                  <a:pt x="6" y="138"/>
                  <a:pt x="10" y="126"/>
                  <a:pt x="14" y="115"/>
                </a:cubicBezTo>
                <a:cubicBezTo>
                  <a:pt x="19" y="103"/>
                  <a:pt x="25" y="93"/>
                  <a:pt x="32" y="83"/>
                </a:cubicBezTo>
                <a:cubicBezTo>
                  <a:pt x="38" y="72"/>
                  <a:pt x="46" y="63"/>
                  <a:pt x="55" y="54"/>
                </a:cubicBezTo>
                <a:cubicBezTo>
                  <a:pt x="63" y="46"/>
                  <a:pt x="73" y="38"/>
                  <a:pt x="83" y="31"/>
                </a:cubicBezTo>
                <a:cubicBezTo>
                  <a:pt x="93" y="25"/>
                  <a:pt x="104" y="19"/>
                  <a:pt x="115" y="14"/>
                </a:cubicBezTo>
                <a:cubicBezTo>
                  <a:pt x="126" y="10"/>
                  <a:pt x="138" y="6"/>
                  <a:pt x="150" y="4"/>
                </a:cubicBezTo>
                <a:cubicBezTo>
                  <a:pt x="162" y="1"/>
                  <a:pt x="174" y="0"/>
                  <a:pt x="186" y="0"/>
                </a:cubicBezTo>
                <a:lnTo>
                  <a:pt x="28043" y="0"/>
                </a:lnTo>
                <a:cubicBezTo>
                  <a:pt x="28055" y="0"/>
                  <a:pt x="28067" y="1"/>
                  <a:pt x="28079" y="4"/>
                </a:cubicBezTo>
                <a:cubicBezTo>
                  <a:pt x="28091" y="6"/>
                  <a:pt x="28102" y="10"/>
                  <a:pt x="28114" y="14"/>
                </a:cubicBezTo>
                <a:cubicBezTo>
                  <a:pt x="28125" y="19"/>
                  <a:pt x="28136" y="25"/>
                  <a:pt x="28146" y="31"/>
                </a:cubicBezTo>
                <a:cubicBezTo>
                  <a:pt x="28156" y="38"/>
                  <a:pt x="28165" y="46"/>
                  <a:pt x="28174" y="54"/>
                </a:cubicBezTo>
                <a:cubicBezTo>
                  <a:pt x="28183" y="63"/>
                  <a:pt x="28190" y="72"/>
                  <a:pt x="28197" y="83"/>
                </a:cubicBezTo>
                <a:cubicBezTo>
                  <a:pt x="28204" y="93"/>
                  <a:pt x="28210" y="103"/>
                  <a:pt x="28214" y="115"/>
                </a:cubicBezTo>
                <a:cubicBezTo>
                  <a:pt x="28219" y="126"/>
                  <a:pt x="28222" y="138"/>
                  <a:pt x="28225" y="150"/>
                </a:cubicBezTo>
                <a:cubicBezTo>
                  <a:pt x="28227" y="162"/>
                  <a:pt x="28228" y="174"/>
                  <a:pt x="28228" y="186"/>
                </a:cubicBezTo>
                <a:lnTo>
                  <a:pt x="28228" y="3344"/>
                </a:lnTo>
                <a:cubicBezTo>
                  <a:pt x="28228" y="3356"/>
                  <a:pt x="28227" y="3368"/>
                  <a:pt x="28225" y="3380"/>
                </a:cubicBezTo>
                <a:cubicBezTo>
                  <a:pt x="28222" y="3392"/>
                  <a:pt x="28219" y="3404"/>
                  <a:pt x="28214" y="3415"/>
                </a:cubicBezTo>
                <a:cubicBezTo>
                  <a:pt x="28210" y="3426"/>
                  <a:pt x="28204" y="3437"/>
                  <a:pt x="28197" y="3447"/>
                </a:cubicBezTo>
                <a:cubicBezTo>
                  <a:pt x="28190" y="3457"/>
                  <a:pt x="28183" y="3466"/>
                  <a:pt x="28174" y="3475"/>
                </a:cubicBezTo>
                <a:cubicBezTo>
                  <a:pt x="28165" y="3484"/>
                  <a:pt x="28156" y="3491"/>
                  <a:pt x="28146" y="3498"/>
                </a:cubicBezTo>
                <a:cubicBezTo>
                  <a:pt x="28136" y="3505"/>
                  <a:pt x="28125" y="3511"/>
                  <a:pt x="28114" y="3515"/>
                </a:cubicBezTo>
                <a:cubicBezTo>
                  <a:pt x="28102" y="3520"/>
                  <a:pt x="28091" y="3524"/>
                  <a:pt x="28079" y="3526"/>
                </a:cubicBezTo>
                <a:cubicBezTo>
                  <a:pt x="28067" y="3528"/>
                  <a:pt x="28055" y="3529"/>
                  <a:pt x="28043" y="3529"/>
                </a:cubicBezTo>
                <a:lnTo>
                  <a:pt x="186" y="3529"/>
                </a:lnTo>
                <a:cubicBezTo>
                  <a:pt x="174" y="3529"/>
                  <a:pt x="162" y="3528"/>
                  <a:pt x="150" y="3526"/>
                </a:cubicBezTo>
                <a:cubicBezTo>
                  <a:pt x="138" y="3524"/>
                  <a:pt x="126" y="3520"/>
                  <a:pt x="115" y="3515"/>
                </a:cubicBezTo>
                <a:cubicBezTo>
                  <a:pt x="104" y="3511"/>
                  <a:pt x="93" y="3505"/>
                  <a:pt x="83" y="3498"/>
                </a:cubicBezTo>
                <a:cubicBezTo>
                  <a:pt x="73" y="3491"/>
                  <a:pt x="63" y="3484"/>
                  <a:pt x="55" y="3475"/>
                </a:cubicBezTo>
                <a:cubicBezTo>
                  <a:pt x="46" y="3466"/>
                  <a:pt x="38" y="3457"/>
                  <a:pt x="32" y="3447"/>
                </a:cubicBezTo>
                <a:cubicBezTo>
                  <a:pt x="25" y="3437"/>
                  <a:pt x="19" y="3426"/>
                  <a:pt x="14" y="3415"/>
                </a:cubicBezTo>
                <a:cubicBezTo>
                  <a:pt x="10" y="3404"/>
                  <a:pt x="6" y="3392"/>
                  <a:pt x="4" y="3380"/>
                </a:cubicBezTo>
                <a:cubicBezTo>
                  <a:pt x="2" y="3368"/>
                  <a:pt x="0" y="3356"/>
                  <a:pt x="0" y="3344"/>
                </a:cubicBezTo>
                <a:close/>
              </a:path>
            </a:pathLst>
          </a:custGeom>
          <a:solidFill>
            <a:srgbClr val="1E40AF">
              <a:alpha val="5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1678" name="图片 1677"/>
          <p:cNvPicPr/>
          <p:nvPr/>
        </p:nvPicPr>
        <p:blipFill>
          <a:blip r:embed="rId6"/>
          <a:stretch>
            <a:fillRect/>
          </a:stretch>
        </p:blipFill>
        <p:spPr>
          <a:xfrm>
            <a:off x="434520" y="5047560"/>
            <a:ext cx="124920" cy="166680"/>
          </a:xfrm>
          <a:prstGeom prst="rect">
            <a:avLst/>
          </a:prstGeom>
          <a:noFill/>
          <a:ln w="0">
            <a:noFill/>
          </a:ln>
        </p:spPr>
      </p:pic>
      <p:sp>
        <p:nvSpPr>
          <p:cNvPr id="1679" name="任意多边形: 形状 1678"/>
          <p:cNvSpPr/>
          <p:nvPr/>
        </p:nvSpPr>
        <p:spPr>
          <a:xfrm>
            <a:off x="693360" y="5615640"/>
            <a:ext cx="4839120" cy="334440"/>
          </a:xfrm>
          <a:custGeom>
            <a:avLst/>
            <a:gdLst/>
            <a:ahLst/>
            <a:cxnLst/>
            <a:rect l="0" t="0" r="r" b="b"/>
            <a:pathLst>
              <a:path w="13442" h="929">
                <a:moveTo>
                  <a:pt x="0" y="836"/>
                </a:moveTo>
                <a:lnTo>
                  <a:pt x="0" y="93"/>
                </a:lnTo>
                <a:cubicBezTo>
                  <a:pt x="0" y="80"/>
                  <a:pt x="3" y="68"/>
                  <a:pt x="7" y="57"/>
                </a:cubicBezTo>
                <a:cubicBezTo>
                  <a:pt x="12" y="46"/>
                  <a:pt x="19" y="36"/>
                  <a:pt x="27" y="27"/>
                </a:cubicBezTo>
                <a:cubicBezTo>
                  <a:pt x="36" y="18"/>
                  <a:pt x="46" y="11"/>
                  <a:pt x="58" y="7"/>
                </a:cubicBezTo>
                <a:cubicBezTo>
                  <a:pt x="69" y="2"/>
                  <a:pt x="81" y="0"/>
                  <a:pt x="93" y="0"/>
                </a:cubicBezTo>
                <a:lnTo>
                  <a:pt x="13349" y="0"/>
                </a:lnTo>
                <a:cubicBezTo>
                  <a:pt x="13361" y="0"/>
                  <a:pt x="13373" y="2"/>
                  <a:pt x="13384" y="7"/>
                </a:cubicBezTo>
                <a:cubicBezTo>
                  <a:pt x="13396" y="11"/>
                  <a:pt x="13406" y="18"/>
                  <a:pt x="13414" y="27"/>
                </a:cubicBezTo>
                <a:cubicBezTo>
                  <a:pt x="13423" y="36"/>
                  <a:pt x="13430" y="46"/>
                  <a:pt x="13434" y="57"/>
                </a:cubicBezTo>
                <a:cubicBezTo>
                  <a:pt x="13439" y="68"/>
                  <a:pt x="13442" y="80"/>
                  <a:pt x="13442" y="93"/>
                </a:cubicBezTo>
                <a:lnTo>
                  <a:pt x="13442" y="836"/>
                </a:lnTo>
                <a:cubicBezTo>
                  <a:pt x="13442" y="849"/>
                  <a:pt x="13439" y="860"/>
                  <a:pt x="13434" y="872"/>
                </a:cubicBezTo>
                <a:cubicBezTo>
                  <a:pt x="13430" y="883"/>
                  <a:pt x="13423" y="893"/>
                  <a:pt x="13414" y="902"/>
                </a:cubicBezTo>
                <a:cubicBezTo>
                  <a:pt x="13406" y="911"/>
                  <a:pt x="13396" y="917"/>
                  <a:pt x="13384" y="922"/>
                </a:cubicBezTo>
                <a:cubicBezTo>
                  <a:pt x="13373" y="927"/>
                  <a:pt x="13361" y="929"/>
                  <a:pt x="13349" y="929"/>
                </a:cubicBezTo>
                <a:lnTo>
                  <a:pt x="93" y="929"/>
                </a:lnTo>
                <a:cubicBezTo>
                  <a:pt x="81" y="929"/>
                  <a:pt x="69" y="927"/>
                  <a:pt x="58" y="922"/>
                </a:cubicBezTo>
                <a:cubicBezTo>
                  <a:pt x="46" y="917"/>
                  <a:pt x="36" y="911"/>
                  <a:pt x="27" y="902"/>
                </a:cubicBezTo>
                <a:cubicBezTo>
                  <a:pt x="19" y="893"/>
                  <a:pt x="12" y="883"/>
                  <a:pt x="7" y="872"/>
                </a:cubicBezTo>
                <a:cubicBezTo>
                  <a:pt x="3" y="860"/>
                  <a:pt x="0" y="849"/>
                  <a:pt x="0" y="836"/>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680" name="文本框 1679"/>
          <p:cNvSpPr txBox="1"/>
          <p:nvPr/>
        </p:nvSpPr>
        <p:spPr>
          <a:xfrm>
            <a:off x="8716680" y="3629520"/>
            <a:ext cx="141480" cy="13284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Courier New" panose="02070309020205020404"/>
                <a:ea typeface="Courier New" panose="02070309020205020404"/>
              </a:rPr>
              <a:t>")</a:t>
            </a:r>
            <a:endParaRPr lang="en-US" sz="920" b="0" u="none" strike="noStrike">
              <a:solidFill>
                <a:srgbClr val="000000"/>
              </a:solidFill>
              <a:effectLst/>
              <a:uFillTx/>
              <a:latin typeface="Times New Roman" panose="02020603050405020304"/>
            </a:endParaRPr>
          </a:p>
        </p:txBody>
      </p:sp>
      <p:sp>
        <p:nvSpPr>
          <p:cNvPr id="1681" name="文本框 1680"/>
          <p:cNvSpPr txBox="1"/>
          <p:nvPr/>
        </p:nvSpPr>
        <p:spPr>
          <a:xfrm>
            <a:off x="693720" y="5028480"/>
            <a:ext cx="1174320" cy="212400"/>
          </a:xfrm>
          <a:prstGeom prst="rect">
            <a:avLst/>
          </a:prstGeom>
          <a:noFill/>
          <a:ln w="0">
            <a:noFill/>
          </a:ln>
        </p:spPr>
        <p:txBody>
          <a:bodyPr wrap="none" lIns="0" tIns="0" rIns="0" bIns="0" anchor="t">
            <a:spAutoFit/>
          </a:bodyPr>
          <a:lstStyle/>
          <a:p>
            <a:r>
              <a:rPr lang="zh-CN" sz="1320" b="0" u="none" strike="noStrike">
                <a:solidFill>
                  <a:srgbClr val="FFFFFF"/>
                </a:solidFill>
                <a:effectLst/>
                <a:uFillTx/>
                <a:latin typeface="WenQuanYiZenHei"/>
                <a:ea typeface="WenQuanYiZenHei"/>
              </a:rPr>
              <a:t>逻辑运算表达式</a:t>
            </a:r>
            <a:endParaRPr lang="en-US" sz="1320" b="0" u="none" strike="noStrike">
              <a:solidFill>
                <a:srgbClr val="000000"/>
              </a:solidFill>
              <a:effectLst/>
              <a:uFillTx/>
              <a:latin typeface="Times New Roman" panose="02020603050405020304"/>
            </a:endParaRPr>
          </a:p>
        </p:txBody>
      </p:sp>
      <p:sp>
        <p:nvSpPr>
          <p:cNvPr id="1682" name="文本框 1681"/>
          <p:cNvSpPr txBox="1"/>
          <p:nvPr/>
        </p:nvSpPr>
        <p:spPr>
          <a:xfrm>
            <a:off x="693720" y="5328000"/>
            <a:ext cx="482868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逻辑运算表达式的功能是将变量或表达式用逻辑运算符连接起来并进行求值运算。</a:t>
            </a:r>
            <a:endParaRPr lang="en-US" sz="1050" b="0" u="none" strike="noStrike">
              <a:solidFill>
                <a:srgbClr val="000000"/>
              </a:solidFill>
              <a:effectLst/>
              <a:uFillTx/>
              <a:latin typeface="Times New Roman" panose="02020603050405020304"/>
            </a:endParaRPr>
          </a:p>
        </p:txBody>
      </p:sp>
      <p:sp>
        <p:nvSpPr>
          <p:cNvPr id="1683" name="文本框 1682"/>
          <p:cNvSpPr txBox="1"/>
          <p:nvPr/>
        </p:nvSpPr>
        <p:spPr>
          <a:xfrm>
            <a:off x="827280" y="5704920"/>
            <a:ext cx="4588200" cy="15120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Courier New" panose="02070309020205020404"/>
                <a:ea typeface="Courier New" panose="02070309020205020404"/>
              </a:rPr>
              <a:t>result = (age &gt; 18) and (height &gt; 170) or not is_disabled</a:t>
            </a:r>
            <a:endParaRPr lang="en-US" sz="1050" b="0" u="none" strike="noStrike">
              <a:solidFill>
                <a:srgbClr val="000000"/>
              </a:solidFill>
              <a:effectLst/>
              <a:uFillTx/>
              <a:latin typeface="Times New Roman" panose="02020603050405020304"/>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6" name="任意多边形: 形状 1685"/>
          <p:cNvSpPr/>
          <p:nvPr/>
        </p:nvSpPr>
        <p:spPr>
          <a:xfrm>
            <a:off x="301190" y="551375"/>
            <a:ext cx="6594120" cy="33840"/>
          </a:xfrm>
          <a:custGeom>
            <a:avLst/>
            <a:gdLst/>
            <a:ahLst/>
            <a:cxnLst/>
            <a:rect l="0" t="0" r="r" b="b"/>
            <a:pathLst>
              <a:path w="18317" h="94">
                <a:moveTo>
                  <a:pt x="0" y="0"/>
                </a:moveTo>
                <a:lnTo>
                  <a:pt x="18317" y="0"/>
                </a:lnTo>
                <a:lnTo>
                  <a:pt x="18317" y="94"/>
                </a:lnTo>
                <a:lnTo>
                  <a:pt x="0" y="94"/>
                </a:lnTo>
                <a:lnTo>
                  <a:pt x="0" y="0"/>
                </a:lnTo>
                <a:close/>
              </a:path>
            </a:pathLst>
          </a:custGeom>
          <a:solidFill>
            <a:srgbClr val="F59E0B"/>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87" name="文本框 1686"/>
          <p:cNvSpPr txBox="1"/>
          <p:nvPr/>
        </p:nvSpPr>
        <p:spPr>
          <a:xfrm>
            <a:off x="334440" y="111240"/>
            <a:ext cx="2702880" cy="378360"/>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WenQuanYiZenHei"/>
                <a:ea typeface="WenQuanYiZenHei"/>
              </a:rPr>
              <a:t>成员运算符与表达式</a:t>
            </a:r>
            <a:endParaRPr lang="en-US" sz="2370" b="0" u="none" strike="noStrike">
              <a:solidFill>
                <a:srgbClr val="000000"/>
              </a:solidFill>
              <a:effectLst/>
              <a:uFillTx/>
              <a:latin typeface="Times New Roman" panose="02020603050405020304"/>
            </a:endParaRPr>
          </a:p>
        </p:txBody>
      </p:sp>
      <p:sp>
        <p:nvSpPr>
          <p:cNvPr id="1688" name="任意多边形: 形状 1687"/>
          <p:cNvSpPr/>
          <p:nvPr/>
        </p:nvSpPr>
        <p:spPr>
          <a:xfrm>
            <a:off x="267120" y="686157"/>
            <a:ext cx="10162080" cy="501480"/>
          </a:xfrm>
          <a:custGeom>
            <a:avLst/>
            <a:gdLst/>
            <a:ahLst/>
            <a:cxnLst/>
            <a:rect l="0" t="0" r="r" b="b"/>
            <a:pathLst>
              <a:path w="28228" h="1393">
                <a:moveTo>
                  <a:pt x="0" y="1208"/>
                </a:moveTo>
                <a:lnTo>
                  <a:pt x="0" y="185"/>
                </a:lnTo>
                <a:cubicBezTo>
                  <a:pt x="0" y="173"/>
                  <a:pt x="2" y="161"/>
                  <a:pt x="4" y="149"/>
                </a:cubicBezTo>
                <a:cubicBezTo>
                  <a:pt x="6" y="137"/>
                  <a:pt x="10" y="126"/>
                  <a:pt x="14" y="114"/>
                </a:cubicBezTo>
                <a:cubicBezTo>
                  <a:pt x="19" y="103"/>
                  <a:pt x="25" y="92"/>
                  <a:pt x="32" y="82"/>
                </a:cubicBezTo>
                <a:cubicBezTo>
                  <a:pt x="38" y="72"/>
                  <a:pt x="46" y="63"/>
                  <a:pt x="55" y="54"/>
                </a:cubicBezTo>
                <a:cubicBezTo>
                  <a:pt x="63" y="45"/>
                  <a:pt x="73" y="38"/>
                  <a:pt x="83" y="31"/>
                </a:cubicBezTo>
                <a:cubicBezTo>
                  <a:pt x="93" y="24"/>
                  <a:pt x="104" y="18"/>
                  <a:pt x="115" y="14"/>
                </a:cubicBezTo>
                <a:cubicBezTo>
                  <a:pt x="126" y="9"/>
                  <a:pt x="138" y="6"/>
                  <a:pt x="150" y="3"/>
                </a:cubicBezTo>
                <a:cubicBezTo>
                  <a:pt x="162" y="1"/>
                  <a:pt x="174" y="0"/>
                  <a:pt x="186" y="0"/>
                </a:cubicBezTo>
                <a:lnTo>
                  <a:pt x="28043" y="0"/>
                </a:lnTo>
                <a:cubicBezTo>
                  <a:pt x="28055" y="0"/>
                  <a:pt x="28067" y="1"/>
                  <a:pt x="28079" y="3"/>
                </a:cubicBezTo>
                <a:cubicBezTo>
                  <a:pt x="28091" y="6"/>
                  <a:pt x="28102" y="9"/>
                  <a:pt x="28114" y="14"/>
                </a:cubicBezTo>
                <a:cubicBezTo>
                  <a:pt x="28125" y="18"/>
                  <a:pt x="28136" y="24"/>
                  <a:pt x="28146" y="31"/>
                </a:cubicBezTo>
                <a:cubicBezTo>
                  <a:pt x="28156" y="38"/>
                  <a:pt x="28165" y="45"/>
                  <a:pt x="28174" y="54"/>
                </a:cubicBezTo>
                <a:cubicBezTo>
                  <a:pt x="28183" y="63"/>
                  <a:pt x="28190" y="72"/>
                  <a:pt x="28197" y="82"/>
                </a:cubicBezTo>
                <a:cubicBezTo>
                  <a:pt x="28204" y="92"/>
                  <a:pt x="28210" y="103"/>
                  <a:pt x="28214" y="114"/>
                </a:cubicBezTo>
                <a:cubicBezTo>
                  <a:pt x="28219" y="126"/>
                  <a:pt x="28222" y="137"/>
                  <a:pt x="28225" y="149"/>
                </a:cubicBezTo>
                <a:cubicBezTo>
                  <a:pt x="28227" y="161"/>
                  <a:pt x="28228" y="173"/>
                  <a:pt x="28228" y="185"/>
                </a:cubicBezTo>
                <a:lnTo>
                  <a:pt x="28228" y="1208"/>
                </a:lnTo>
                <a:cubicBezTo>
                  <a:pt x="28228" y="1220"/>
                  <a:pt x="28227" y="1232"/>
                  <a:pt x="28225" y="1244"/>
                </a:cubicBezTo>
                <a:cubicBezTo>
                  <a:pt x="28222" y="1256"/>
                  <a:pt x="28219" y="1268"/>
                  <a:pt x="28214" y="1279"/>
                </a:cubicBezTo>
                <a:cubicBezTo>
                  <a:pt x="28210" y="1290"/>
                  <a:pt x="28204" y="1301"/>
                  <a:pt x="28197" y="1311"/>
                </a:cubicBezTo>
                <a:cubicBezTo>
                  <a:pt x="28190" y="1321"/>
                  <a:pt x="28183" y="1330"/>
                  <a:pt x="28174" y="1339"/>
                </a:cubicBezTo>
                <a:cubicBezTo>
                  <a:pt x="28165" y="1348"/>
                  <a:pt x="28156" y="1355"/>
                  <a:pt x="28146" y="1362"/>
                </a:cubicBezTo>
                <a:cubicBezTo>
                  <a:pt x="28136" y="1369"/>
                  <a:pt x="28125" y="1375"/>
                  <a:pt x="28114" y="1379"/>
                </a:cubicBezTo>
                <a:cubicBezTo>
                  <a:pt x="28102" y="1384"/>
                  <a:pt x="28091" y="1387"/>
                  <a:pt x="28079" y="1390"/>
                </a:cubicBezTo>
                <a:cubicBezTo>
                  <a:pt x="28067" y="1392"/>
                  <a:pt x="28055" y="1393"/>
                  <a:pt x="28043" y="1393"/>
                </a:cubicBezTo>
                <a:lnTo>
                  <a:pt x="186" y="1393"/>
                </a:lnTo>
                <a:cubicBezTo>
                  <a:pt x="174" y="1393"/>
                  <a:pt x="162" y="1392"/>
                  <a:pt x="150" y="1390"/>
                </a:cubicBezTo>
                <a:cubicBezTo>
                  <a:pt x="138" y="1387"/>
                  <a:pt x="126" y="1384"/>
                  <a:pt x="115" y="1379"/>
                </a:cubicBezTo>
                <a:cubicBezTo>
                  <a:pt x="104" y="1375"/>
                  <a:pt x="93" y="1369"/>
                  <a:pt x="83" y="1362"/>
                </a:cubicBezTo>
                <a:cubicBezTo>
                  <a:pt x="73" y="1355"/>
                  <a:pt x="63" y="1348"/>
                  <a:pt x="55" y="1339"/>
                </a:cubicBezTo>
                <a:cubicBezTo>
                  <a:pt x="46" y="1330"/>
                  <a:pt x="38" y="1321"/>
                  <a:pt x="32" y="1311"/>
                </a:cubicBezTo>
                <a:cubicBezTo>
                  <a:pt x="25" y="1301"/>
                  <a:pt x="19" y="1290"/>
                  <a:pt x="14" y="1279"/>
                </a:cubicBezTo>
                <a:cubicBezTo>
                  <a:pt x="10" y="1268"/>
                  <a:pt x="6" y="1256"/>
                  <a:pt x="4" y="1244"/>
                </a:cubicBezTo>
                <a:cubicBezTo>
                  <a:pt x="2" y="1232"/>
                  <a:pt x="0" y="1220"/>
                  <a:pt x="0" y="1208"/>
                </a:cubicBezTo>
                <a:close/>
              </a:path>
            </a:pathLst>
          </a:custGeom>
          <a:solidFill>
            <a:srgbClr val="1E40AF">
              <a:alpha val="5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1689" name="图片 1688"/>
          <p:cNvPicPr/>
          <p:nvPr/>
        </p:nvPicPr>
        <p:blipFill>
          <a:blip r:embed="rId1"/>
          <a:stretch>
            <a:fillRect/>
          </a:stretch>
        </p:blipFill>
        <p:spPr>
          <a:xfrm>
            <a:off x="267480" y="4423254"/>
            <a:ext cx="10161360" cy="1478880"/>
          </a:xfrm>
          <a:prstGeom prst="rect">
            <a:avLst/>
          </a:prstGeom>
          <a:noFill/>
          <a:ln w="0">
            <a:noFill/>
          </a:ln>
        </p:spPr>
      </p:pic>
      <p:pic>
        <p:nvPicPr>
          <p:cNvPr id="1690" name="图片 1689"/>
          <p:cNvPicPr/>
          <p:nvPr/>
        </p:nvPicPr>
        <p:blipFill>
          <a:blip r:embed="rId2"/>
          <a:stretch>
            <a:fillRect/>
          </a:stretch>
        </p:blipFill>
        <p:spPr>
          <a:xfrm>
            <a:off x="401040" y="836637"/>
            <a:ext cx="200160" cy="200160"/>
          </a:xfrm>
          <a:prstGeom prst="rect">
            <a:avLst/>
          </a:prstGeom>
          <a:noFill/>
          <a:ln w="0">
            <a:noFill/>
          </a:ln>
        </p:spPr>
      </p:pic>
      <p:sp>
        <p:nvSpPr>
          <p:cNvPr id="1692" name="文本框 1691"/>
          <p:cNvSpPr txBox="1"/>
          <p:nvPr/>
        </p:nvSpPr>
        <p:spPr>
          <a:xfrm>
            <a:off x="702000" y="842037"/>
            <a:ext cx="588492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成员运算符的功能是测试成员组中是否包含某个成员，成员可以是字符串、列表或元组。</a:t>
            </a:r>
            <a:endParaRPr lang="en-US" sz="1180" b="0" u="none" strike="noStrike">
              <a:solidFill>
                <a:srgbClr val="000000"/>
              </a:solidFill>
              <a:effectLst/>
              <a:uFillTx/>
              <a:latin typeface="Times New Roman" panose="02020603050405020304"/>
            </a:endParaRPr>
          </a:p>
        </p:txBody>
      </p:sp>
      <p:sp>
        <p:nvSpPr>
          <p:cNvPr id="1693" name="文本框 1692"/>
          <p:cNvSpPr txBox="1"/>
          <p:nvPr/>
        </p:nvSpPr>
        <p:spPr>
          <a:xfrm>
            <a:off x="6568200" y="847437"/>
            <a:ext cx="523800" cy="175680"/>
          </a:xfrm>
          <a:prstGeom prst="rect">
            <a:avLst/>
          </a:prstGeom>
          <a:noFill/>
          <a:ln w="0">
            <a:noFill/>
          </a:ln>
        </p:spPr>
        <p:txBody>
          <a:bodyPr wrap="none" lIns="0" tIns="0" rIns="0" bIns="0" anchor="t">
            <a:spAutoFit/>
          </a:bodyPr>
          <a:lstStyle/>
          <a:p>
            <a:r>
              <a:rPr lang="en-US" sz="1180" b="0" u="none" strike="noStrike">
                <a:solidFill>
                  <a:srgbClr val="FFFFFF"/>
                </a:solidFill>
                <a:effectLst/>
                <a:uFillTx/>
                <a:latin typeface="Roboto"/>
                <a:ea typeface="Roboto"/>
              </a:rPr>
              <a:t>Python</a:t>
            </a:r>
            <a:endParaRPr lang="en-US" sz="1180" b="0" u="none" strike="noStrike">
              <a:solidFill>
                <a:srgbClr val="000000"/>
              </a:solidFill>
              <a:effectLst/>
              <a:uFillTx/>
              <a:latin typeface="Times New Roman" panose="02020603050405020304"/>
            </a:endParaRPr>
          </a:p>
        </p:txBody>
      </p:sp>
      <p:sp>
        <p:nvSpPr>
          <p:cNvPr id="1694" name="文本框 1693"/>
          <p:cNvSpPr txBox="1"/>
          <p:nvPr/>
        </p:nvSpPr>
        <p:spPr>
          <a:xfrm>
            <a:off x="7036200" y="842037"/>
            <a:ext cx="150948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中有两种成员运算符：</a:t>
            </a:r>
            <a:endParaRPr lang="en-US" sz="1180" b="0" u="none" strike="noStrike">
              <a:solidFill>
                <a:srgbClr val="000000"/>
              </a:solidFill>
              <a:effectLst/>
              <a:uFillTx/>
              <a:latin typeface="Times New Roman" panose="02020603050405020304"/>
            </a:endParaRPr>
          </a:p>
        </p:txBody>
      </p:sp>
      <p:sp>
        <p:nvSpPr>
          <p:cNvPr id="1695" name="文本框 1694"/>
          <p:cNvSpPr txBox="1"/>
          <p:nvPr/>
        </p:nvSpPr>
        <p:spPr>
          <a:xfrm>
            <a:off x="8540640" y="847437"/>
            <a:ext cx="186120" cy="175680"/>
          </a:xfrm>
          <a:prstGeom prst="rect">
            <a:avLst/>
          </a:prstGeom>
          <a:noFill/>
          <a:ln w="0">
            <a:noFill/>
          </a:ln>
        </p:spPr>
        <p:txBody>
          <a:bodyPr wrap="none" lIns="0" tIns="0" rIns="0" bIns="0" anchor="t">
            <a:spAutoFit/>
          </a:bodyPr>
          <a:lstStyle/>
          <a:p>
            <a:r>
              <a:rPr lang="en-US" sz="1180" b="0" u="none" strike="noStrike">
                <a:solidFill>
                  <a:srgbClr val="FBBF24"/>
                </a:solidFill>
                <a:effectLst/>
                <a:uFillTx/>
                <a:latin typeface="Roboto"/>
                <a:ea typeface="Roboto"/>
              </a:rPr>
              <a:t>in</a:t>
            </a:r>
            <a:r>
              <a:rPr lang="en-US" sz="1180" b="0" u="none" strike="noStrike">
                <a:solidFill>
                  <a:srgbClr val="FFFFFF"/>
                </a:solidFill>
                <a:effectLst/>
                <a:uFillTx/>
                <a:latin typeface="Roboto"/>
                <a:ea typeface="Roboto"/>
              </a:rPr>
              <a:t> </a:t>
            </a:r>
            <a:endParaRPr lang="en-US" sz="1180" b="0" u="none" strike="noStrike">
              <a:solidFill>
                <a:srgbClr val="000000"/>
              </a:solidFill>
              <a:effectLst/>
              <a:uFillTx/>
              <a:latin typeface="Times New Roman" panose="02020603050405020304"/>
            </a:endParaRPr>
          </a:p>
        </p:txBody>
      </p:sp>
      <p:sp>
        <p:nvSpPr>
          <p:cNvPr id="1696" name="文本框 1695"/>
          <p:cNvSpPr txBox="1"/>
          <p:nvPr/>
        </p:nvSpPr>
        <p:spPr>
          <a:xfrm>
            <a:off x="8699400" y="842037"/>
            <a:ext cx="15156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和</a:t>
            </a:r>
            <a:endParaRPr lang="en-US" sz="1180" b="0" u="none" strike="noStrike">
              <a:solidFill>
                <a:srgbClr val="000000"/>
              </a:solidFill>
              <a:effectLst/>
              <a:uFillTx/>
              <a:latin typeface="Times New Roman" panose="02020603050405020304"/>
            </a:endParaRPr>
          </a:p>
        </p:txBody>
      </p:sp>
      <p:sp>
        <p:nvSpPr>
          <p:cNvPr id="1697" name="文本框 1696"/>
          <p:cNvSpPr txBox="1"/>
          <p:nvPr/>
        </p:nvSpPr>
        <p:spPr>
          <a:xfrm>
            <a:off x="8849880" y="847437"/>
            <a:ext cx="481320" cy="175680"/>
          </a:xfrm>
          <a:prstGeom prst="rect">
            <a:avLst/>
          </a:prstGeom>
          <a:noFill/>
          <a:ln w="0">
            <a:noFill/>
          </a:ln>
        </p:spPr>
        <p:txBody>
          <a:bodyPr wrap="none" lIns="0" tIns="0" rIns="0" bIns="0" anchor="t">
            <a:spAutoFit/>
          </a:bodyPr>
          <a:lstStyle/>
          <a:p>
            <a:r>
              <a:rPr lang="en-US" sz="1180" b="0" u="none" strike="noStrike">
                <a:solidFill>
                  <a:srgbClr val="FFFFFF"/>
                </a:solidFill>
                <a:effectLst/>
                <a:uFillTx/>
                <a:latin typeface="Roboto"/>
                <a:ea typeface="Roboto"/>
              </a:rPr>
              <a:t> </a:t>
            </a:r>
            <a:r>
              <a:rPr lang="en-US" sz="1180" b="0" u="none" strike="noStrike">
                <a:solidFill>
                  <a:srgbClr val="FBBF24"/>
                </a:solidFill>
                <a:effectLst/>
                <a:uFillTx/>
                <a:latin typeface="Roboto"/>
                <a:ea typeface="Roboto"/>
              </a:rPr>
              <a:t>not in</a:t>
            </a:r>
            <a:endParaRPr lang="en-US" sz="1180" b="0" u="none" strike="noStrike">
              <a:solidFill>
                <a:srgbClr val="000000"/>
              </a:solidFill>
              <a:effectLst/>
              <a:uFillTx/>
              <a:latin typeface="Times New Roman" panose="02020603050405020304"/>
            </a:endParaRPr>
          </a:p>
        </p:txBody>
      </p:sp>
      <p:sp>
        <p:nvSpPr>
          <p:cNvPr id="1698" name="任意多边形: 形状 1697"/>
          <p:cNvSpPr/>
          <p:nvPr/>
        </p:nvSpPr>
        <p:spPr>
          <a:xfrm>
            <a:off x="284040" y="1246841"/>
            <a:ext cx="4964040" cy="3125520"/>
          </a:xfrm>
          <a:custGeom>
            <a:avLst/>
            <a:gdLst/>
            <a:ahLst/>
            <a:cxnLst/>
            <a:rect l="0" t="0" r="r" b="b"/>
            <a:pathLst>
              <a:path w="13789" h="8682">
                <a:moveTo>
                  <a:pt x="0" y="8682"/>
                </a:moveTo>
                <a:lnTo>
                  <a:pt x="0" y="0"/>
                </a:lnTo>
                <a:lnTo>
                  <a:pt x="13604" y="0"/>
                </a:lnTo>
                <a:cubicBezTo>
                  <a:pt x="13616" y="0"/>
                  <a:pt x="13628" y="1"/>
                  <a:pt x="13640" y="3"/>
                </a:cubicBezTo>
                <a:cubicBezTo>
                  <a:pt x="13652" y="6"/>
                  <a:pt x="13663" y="9"/>
                  <a:pt x="13675" y="14"/>
                </a:cubicBezTo>
                <a:cubicBezTo>
                  <a:pt x="13686" y="18"/>
                  <a:pt x="13697" y="24"/>
                  <a:pt x="13707" y="31"/>
                </a:cubicBezTo>
                <a:cubicBezTo>
                  <a:pt x="13717" y="38"/>
                  <a:pt x="13726" y="45"/>
                  <a:pt x="13735" y="54"/>
                </a:cubicBezTo>
                <a:cubicBezTo>
                  <a:pt x="13744" y="63"/>
                  <a:pt x="13751" y="72"/>
                  <a:pt x="13758" y="82"/>
                </a:cubicBezTo>
                <a:cubicBezTo>
                  <a:pt x="13765" y="92"/>
                  <a:pt x="13770" y="103"/>
                  <a:pt x="13775" y="114"/>
                </a:cubicBezTo>
                <a:cubicBezTo>
                  <a:pt x="13780" y="125"/>
                  <a:pt x="13783" y="137"/>
                  <a:pt x="13786" y="149"/>
                </a:cubicBezTo>
                <a:cubicBezTo>
                  <a:pt x="13788" y="161"/>
                  <a:pt x="13789" y="173"/>
                  <a:pt x="13789" y="185"/>
                </a:cubicBezTo>
                <a:lnTo>
                  <a:pt x="13789" y="8496"/>
                </a:lnTo>
                <a:cubicBezTo>
                  <a:pt x="13789" y="8508"/>
                  <a:pt x="13788" y="8520"/>
                  <a:pt x="13786" y="8532"/>
                </a:cubicBezTo>
                <a:cubicBezTo>
                  <a:pt x="13783" y="8544"/>
                  <a:pt x="13780" y="8555"/>
                  <a:pt x="13775" y="8567"/>
                </a:cubicBezTo>
                <a:cubicBezTo>
                  <a:pt x="13770" y="8578"/>
                  <a:pt x="13765" y="8589"/>
                  <a:pt x="13758" y="8599"/>
                </a:cubicBezTo>
                <a:cubicBezTo>
                  <a:pt x="13751" y="8609"/>
                  <a:pt x="13744" y="8618"/>
                  <a:pt x="13735" y="8627"/>
                </a:cubicBezTo>
                <a:cubicBezTo>
                  <a:pt x="13726" y="8635"/>
                  <a:pt x="13717" y="8643"/>
                  <a:pt x="13707" y="8650"/>
                </a:cubicBezTo>
                <a:cubicBezTo>
                  <a:pt x="13697" y="8657"/>
                  <a:pt x="13686" y="8663"/>
                  <a:pt x="13675" y="8668"/>
                </a:cubicBezTo>
                <a:cubicBezTo>
                  <a:pt x="13663" y="8673"/>
                  <a:pt x="13652" y="8676"/>
                  <a:pt x="13640" y="8679"/>
                </a:cubicBezTo>
                <a:cubicBezTo>
                  <a:pt x="13628" y="8681"/>
                  <a:pt x="13616" y="8682"/>
                  <a:pt x="13604" y="8682"/>
                </a:cubicBezTo>
                <a:lnTo>
                  <a:pt x="0" y="8682"/>
                </a:lnTo>
                <a:close/>
              </a:path>
            </a:pathLst>
          </a:custGeom>
          <a:solidFill>
            <a:srgbClr val="0D194D">
              <a:alpha val="8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699" name="任意多边形: 形状 1698"/>
          <p:cNvSpPr/>
          <p:nvPr/>
        </p:nvSpPr>
        <p:spPr>
          <a:xfrm>
            <a:off x="267120" y="1246841"/>
            <a:ext cx="33840" cy="3125520"/>
          </a:xfrm>
          <a:custGeom>
            <a:avLst/>
            <a:gdLst/>
            <a:ahLst/>
            <a:cxnLst/>
            <a:rect l="0" t="0" r="r" b="b"/>
            <a:pathLst>
              <a:path w="94" h="8682">
                <a:moveTo>
                  <a:pt x="0" y="0"/>
                </a:moveTo>
                <a:lnTo>
                  <a:pt x="94" y="0"/>
                </a:lnTo>
                <a:lnTo>
                  <a:pt x="94" y="8682"/>
                </a:lnTo>
                <a:lnTo>
                  <a:pt x="0" y="8682"/>
                </a:lnTo>
                <a:lnTo>
                  <a:pt x="0" y="0"/>
                </a:lnTo>
                <a:close/>
              </a:path>
            </a:pathLst>
          </a:custGeom>
          <a:solidFill>
            <a:srgbClr val="FFFFFF"/>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700" name="任意多边形: 形状 1699"/>
          <p:cNvSpPr/>
          <p:nvPr/>
        </p:nvSpPr>
        <p:spPr>
          <a:xfrm>
            <a:off x="434520" y="2115881"/>
            <a:ext cx="4680000" cy="2055960"/>
          </a:xfrm>
          <a:custGeom>
            <a:avLst/>
            <a:gdLst/>
            <a:ahLst/>
            <a:cxnLst/>
            <a:rect l="0" t="0" r="r" b="b"/>
            <a:pathLst>
              <a:path w="13000" h="5711">
                <a:moveTo>
                  <a:pt x="0" y="5525"/>
                </a:moveTo>
                <a:lnTo>
                  <a:pt x="0" y="185"/>
                </a:lnTo>
                <a:cubicBezTo>
                  <a:pt x="0" y="173"/>
                  <a:pt x="1" y="161"/>
                  <a:pt x="3" y="149"/>
                </a:cubicBezTo>
                <a:cubicBezTo>
                  <a:pt x="6" y="137"/>
                  <a:pt x="9" y="126"/>
                  <a:pt x="14" y="114"/>
                </a:cubicBezTo>
                <a:cubicBezTo>
                  <a:pt x="18" y="103"/>
                  <a:pt x="24" y="92"/>
                  <a:pt x="31" y="82"/>
                </a:cubicBezTo>
                <a:cubicBezTo>
                  <a:pt x="38" y="72"/>
                  <a:pt x="45" y="63"/>
                  <a:pt x="54" y="54"/>
                </a:cubicBezTo>
                <a:cubicBezTo>
                  <a:pt x="63" y="45"/>
                  <a:pt x="72" y="38"/>
                  <a:pt x="82" y="31"/>
                </a:cubicBezTo>
                <a:cubicBezTo>
                  <a:pt x="92" y="24"/>
                  <a:pt x="103" y="19"/>
                  <a:pt x="114" y="14"/>
                </a:cubicBezTo>
                <a:cubicBezTo>
                  <a:pt x="125" y="9"/>
                  <a:pt x="137" y="6"/>
                  <a:pt x="149" y="3"/>
                </a:cubicBezTo>
                <a:cubicBezTo>
                  <a:pt x="161" y="1"/>
                  <a:pt x="173" y="0"/>
                  <a:pt x="185" y="0"/>
                </a:cubicBezTo>
                <a:lnTo>
                  <a:pt x="12814" y="0"/>
                </a:lnTo>
                <a:cubicBezTo>
                  <a:pt x="12826" y="0"/>
                  <a:pt x="12838" y="1"/>
                  <a:pt x="12850" y="3"/>
                </a:cubicBezTo>
                <a:cubicBezTo>
                  <a:pt x="12862" y="6"/>
                  <a:pt x="12874" y="9"/>
                  <a:pt x="12885" y="14"/>
                </a:cubicBezTo>
                <a:cubicBezTo>
                  <a:pt x="12897" y="19"/>
                  <a:pt x="12907" y="24"/>
                  <a:pt x="12917" y="31"/>
                </a:cubicBezTo>
                <a:cubicBezTo>
                  <a:pt x="12927" y="38"/>
                  <a:pt x="12937" y="45"/>
                  <a:pt x="12945" y="54"/>
                </a:cubicBezTo>
                <a:cubicBezTo>
                  <a:pt x="12954" y="63"/>
                  <a:pt x="12962" y="72"/>
                  <a:pt x="12969" y="82"/>
                </a:cubicBezTo>
                <a:cubicBezTo>
                  <a:pt x="12975" y="92"/>
                  <a:pt x="12981" y="103"/>
                  <a:pt x="12986" y="114"/>
                </a:cubicBezTo>
                <a:cubicBezTo>
                  <a:pt x="12990" y="126"/>
                  <a:pt x="12994" y="137"/>
                  <a:pt x="12996" y="149"/>
                </a:cubicBezTo>
                <a:cubicBezTo>
                  <a:pt x="12999" y="161"/>
                  <a:pt x="13000" y="173"/>
                  <a:pt x="13000" y="185"/>
                </a:cubicBezTo>
                <a:lnTo>
                  <a:pt x="13000" y="5525"/>
                </a:lnTo>
                <a:cubicBezTo>
                  <a:pt x="13000" y="5538"/>
                  <a:pt x="12999" y="5550"/>
                  <a:pt x="12996" y="5562"/>
                </a:cubicBezTo>
                <a:cubicBezTo>
                  <a:pt x="12994" y="5574"/>
                  <a:pt x="12990" y="5585"/>
                  <a:pt x="12986" y="5596"/>
                </a:cubicBezTo>
                <a:cubicBezTo>
                  <a:pt x="12981" y="5608"/>
                  <a:pt x="12975" y="5618"/>
                  <a:pt x="12969" y="5629"/>
                </a:cubicBezTo>
                <a:cubicBezTo>
                  <a:pt x="12962" y="5639"/>
                  <a:pt x="12954" y="5648"/>
                  <a:pt x="12945" y="5657"/>
                </a:cubicBezTo>
                <a:cubicBezTo>
                  <a:pt x="12937" y="5665"/>
                  <a:pt x="12927" y="5673"/>
                  <a:pt x="12917" y="5680"/>
                </a:cubicBezTo>
                <a:cubicBezTo>
                  <a:pt x="12907" y="5687"/>
                  <a:pt x="12897" y="5692"/>
                  <a:pt x="12885" y="5697"/>
                </a:cubicBezTo>
                <a:cubicBezTo>
                  <a:pt x="12874" y="5702"/>
                  <a:pt x="12862" y="5705"/>
                  <a:pt x="12850" y="5708"/>
                </a:cubicBezTo>
                <a:cubicBezTo>
                  <a:pt x="12838" y="5710"/>
                  <a:pt x="12826" y="5711"/>
                  <a:pt x="12814" y="5711"/>
                </a:cubicBezTo>
                <a:lnTo>
                  <a:pt x="185" y="5711"/>
                </a:lnTo>
                <a:cubicBezTo>
                  <a:pt x="173" y="5711"/>
                  <a:pt x="161" y="5710"/>
                  <a:pt x="149" y="5708"/>
                </a:cubicBezTo>
                <a:cubicBezTo>
                  <a:pt x="137" y="5705"/>
                  <a:pt x="125" y="5702"/>
                  <a:pt x="114" y="5697"/>
                </a:cubicBezTo>
                <a:cubicBezTo>
                  <a:pt x="103" y="5692"/>
                  <a:pt x="92" y="5687"/>
                  <a:pt x="82" y="5680"/>
                </a:cubicBezTo>
                <a:cubicBezTo>
                  <a:pt x="72" y="5673"/>
                  <a:pt x="63" y="5665"/>
                  <a:pt x="54" y="5657"/>
                </a:cubicBezTo>
                <a:cubicBezTo>
                  <a:pt x="45" y="5648"/>
                  <a:pt x="38" y="5639"/>
                  <a:pt x="31" y="5629"/>
                </a:cubicBezTo>
                <a:cubicBezTo>
                  <a:pt x="24" y="5618"/>
                  <a:pt x="18" y="5608"/>
                  <a:pt x="14" y="5596"/>
                </a:cubicBezTo>
                <a:cubicBezTo>
                  <a:pt x="9" y="5585"/>
                  <a:pt x="6" y="5574"/>
                  <a:pt x="3" y="5562"/>
                </a:cubicBezTo>
                <a:cubicBezTo>
                  <a:pt x="1" y="5550"/>
                  <a:pt x="0" y="5538"/>
                  <a:pt x="0" y="5525"/>
                </a:cubicBezTo>
                <a:close/>
              </a:path>
            </a:pathLst>
          </a:custGeom>
          <a:solidFill>
            <a:srgbClr val="1E2A66">
              <a:alpha val="6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701" name="任意多边形: 形状 1700"/>
          <p:cNvSpPr/>
          <p:nvPr/>
        </p:nvSpPr>
        <p:spPr>
          <a:xfrm>
            <a:off x="568080" y="2533481"/>
            <a:ext cx="4412520" cy="1504800"/>
          </a:xfrm>
          <a:custGeom>
            <a:avLst/>
            <a:gdLst/>
            <a:ahLst/>
            <a:cxnLst/>
            <a:rect l="0" t="0" r="r" b="b"/>
            <a:pathLst>
              <a:path w="12257" h="4180">
                <a:moveTo>
                  <a:pt x="0" y="4040"/>
                </a:moveTo>
                <a:lnTo>
                  <a:pt x="0" y="140"/>
                </a:lnTo>
                <a:cubicBezTo>
                  <a:pt x="0" y="121"/>
                  <a:pt x="4" y="103"/>
                  <a:pt x="11" y="86"/>
                </a:cubicBezTo>
                <a:cubicBezTo>
                  <a:pt x="18" y="69"/>
                  <a:pt x="28" y="54"/>
                  <a:pt x="41" y="41"/>
                </a:cubicBezTo>
                <a:cubicBezTo>
                  <a:pt x="54" y="28"/>
                  <a:pt x="69" y="18"/>
                  <a:pt x="86" y="11"/>
                </a:cubicBezTo>
                <a:cubicBezTo>
                  <a:pt x="103" y="4"/>
                  <a:pt x="121" y="0"/>
                  <a:pt x="139" y="0"/>
                </a:cubicBezTo>
                <a:lnTo>
                  <a:pt x="12118" y="0"/>
                </a:lnTo>
                <a:cubicBezTo>
                  <a:pt x="12137" y="0"/>
                  <a:pt x="12154" y="4"/>
                  <a:pt x="12171" y="11"/>
                </a:cubicBezTo>
                <a:cubicBezTo>
                  <a:pt x="12189" y="18"/>
                  <a:pt x="12204" y="28"/>
                  <a:pt x="12217" y="41"/>
                </a:cubicBezTo>
                <a:cubicBezTo>
                  <a:pt x="12230" y="54"/>
                  <a:pt x="12240" y="69"/>
                  <a:pt x="12247" y="86"/>
                </a:cubicBezTo>
                <a:cubicBezTo>
                  <a:pt x="12254" y="103"/>
                  <a:pt x="12257" y="121"/>
                  <a:pt x="12257" y="140"/>
                </a:cubicBezTo>
                <a:lnTo>
                  <a:pt x="12257" y="4040"/>
                </a:lnTo>
                <a:cubicBezTo>
                  <a:pt x="12257" y="4059"/>
                  <a:pt x="12254" y="4077"/>
                  <a:pt x="12247" y="4094"/>
                </a:cubicBezTo>
                <a:cubicBezTo>
                  <a:pt x="12240" y="4111"/>
                  <a:pt x="12230" y="4126"/>
                  <a:pt x="12217" y="4139"/>
                </a:cubicBezTo>
                <a:cubicBezTo>
                  <a:pt x="12204" y="4152"/>
                  <a:pt x="12189" y="4162"/>
                  <a:pt x="12171" y="4169"/>
                </a:cubicBezTo>
                <a:cubicBezTo>
                  <a:pt x="12154" y="4176"/>
                  <a:pt x="12137" y="4180"/>
                  <a:pt x="12118" y="4180"/>
                </a:cubicBezTo>
                <a:lnTo>
                  <a:pt x="139" y="4180"/>
                </a:lnTo>
                <a:cubicBezTo>
                  <a:pt x="121" y="4180"/>
                  <a:pt x="103" y="4176"/>
                  <a:pt x="86" y="4169"/>
                </a:cubicBezTo>
                <a:cubicBezTo>
                  <a:pt x="69" y="4162"/>
                  <a:pt x="54" y="4152"/>
                  <a:pt x="41" y="4139"/>
                </a:cubicBezTo>
                <a:cubicBezTo>
                  <a:pt x="28" y="4126"/>
                  <a:pt x="18" y="4111"/>
                  <a:pt x="11" y="4094"/>
                </a:cubicBezTo>
                <a:cubicBezTo>
                  <a:pt x="4" y="4077"/>
                  <a:pt x="0" y="4059"/>
                  <a:pt x="0" y="4040"/>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702" name="任意多边形: 形状 1701"/>
          <p:cNvSpPr/>
          <p:nvPr/>
        </p:nvSpPr>
        <p:spPr>
          <a:xfrm>
            <a:off x="434520" y="1380401"/>
            <a:ext cx="334440" cy="334440"/>
          </a:xfrm>
          <a:custGeom>
            <a:avLst/>
            <a:gdLst/>
            <a:ahLst/>
            <a:cxnLst/>
            <a:rect l="0" t="0" r="r" b="b"/>
            <a:pathLst>
              <a:path w="929" h="929">
                <a:moveTo>
                  <a:pt x="929" y="465"/>
                </a:moveTo>
                <a:cubicBezTo>
                  <a:pt x="929" y="496"/>
                  <a:pt x="926" y="526"/>
                  <a:pt x="920" y="556"/>
                </a:cubicBezTo>
                <a:cubicBezTo>
                  <a:pt x="914" y="586"/>
                  <a:pt x="905" y="615"/>
                  <a:pt x="894" y="643"/>
                </a:cubicBezTo>
                <a:cubicBezTo>
                  <a:pt x="882" y="671"/>
                  <a:pt x="868" y="698"/>
                  <a:pt x="851" y="723"/>
                </a:cubicBezTo>
                <a:cubicBezTo>
                  <a:pt x="834" y="748"/>
                  <a:pt x="815" y="772"/>
                  <a:pt x="793" y="794"/>
                </a:cubicBezTo>
                <a:cubicBezTo>
                  <a:pt x="772" y="815"/>
                  <a:pt x="748" y="834"/>
                  <a:pt x="723" y="851"/>
                </a:cubicBezTo>
                <a:cubicBezTo>
                  <a:pt x="697" y="868"/>
                  <a:pt x="671" y="882"/>
                  <a:pt x="643" y="894"/>
                </a:cubicBezTo>
                <a:cubicBezTo>
                  <a:pt x="614" y="906"/>
                  <a:pt x="585" y="915"/>
                  <a:pt x="555" y="921"/>
                </a:cubicBezTo>
                <a:cubicBezTo>
                  <a:pt x="526" y="927"/>
                  <a:pt x="495" y="929"/>
                  <a:pt x="465" y="929"/>
                </a:cubicBezTo>
                <a:cubicBezTo>
                  <a:pt x="434" y="929"/>
                  <a:pt x="404" y="927"/>
                  <a:pt x="374" y="921"/>
                </a:cubicBezTo>
                <a:cubicBezTo>
                  <a:pt x="344" y="915"/>
                  <a:pt x="315" y="906"/>
                  <a:pt x="287" y="894"/>
                </a:cubicBezTo>
                <a:cubicBezTo>
                  <a:pt x="259" y="882"/>
                  <a:pt x="232" y="868"/>
                  <a:pt x="207" y="851"/>
                </a:cubicBezTo>
                <a:cubicBezTo>
                  <a:pt x="181" y="834"/>
                  <a:pt x="157" y="815"/>
                  <a:pt x="136" y="794"/>
                </a:cubicBezTo>
                <a:cubicBezTo>
                  <a:pt x="114" y="772"/>
                  <a:pt x="95" y="748"/>
                  <a:pt x="78" y="723"/>
                </a:cubicBezTo>
                <a:cubicBezTo>
                  <a:pt x="61" y="698"/>
                  <a:pt x="47" y="671"/>
                  <a:pt x="35" y="643"/>
                </a:cubicBezTo>
                <a:cubicBezTo>
                  <a:pt x="23" y="615"/>
                  <a:pt x="14" y="586"/>
                  <a:pt x="8" y="556"/>
                </a:cubicBezTo>
                <a:cubicBezTo>
                  <a:pt x="3" y="526"/>
                  <a:pt x="0" y="496"/>
                  <a:pt x="0" y="465"/>
                </a:cubicBezTo>
                <a:cubicBezTo>
                  <a:pt x="0" y="435"/>
                  <a:pt x="3" y="405"/>
                  <a:pt x="8" y="375"/>
                </a:cubicBezTo>
                <a:cubicBezTo>
                  <a:pt x="14" y="344"/>
                  <a:pt x="23" y="315"/>
                  <a:pt x="35" y="287"/>
                </a:cubicBezTo>
                <a:cubicBezTo>
                  <a:pt x="47" y="258"/>
                  <a:pt x="61" y="232"/>
                  <a:pt x="78" y="206"/>
                </a:cubicBezTo>
                <a:cubicBezTo>
                  <a:pt x="95" y="181"/>
                  <a:pt x="114" y="157"/>
                  <a:pt x="136" y="136"/>
                </a:cubicBezTo>
                <a:cubicBezTo>
                  <a:pt x="157" y="114"/>
                  <a:pt x="181" y="95"/>
                  <a:pt x="207" y="78"/>
                </a:cubicBezTo>
                <a:cubicBezTo>
                  <a:pt x="232" y="61"/>
                  <a:pt x="259" y="47"/>
                  <a:pt x="287" y="35"/>
                </a:cubicBezTo>
                <a:cubicBezTo>
                  <a:pt x="315" y="24"/>
                  <a:pt x="344" y="15"/>
                  <a:pt x="374" y="9"/>
                </a:cubicBezTo>
                <a:cubicBezTo>
                  <a:pt x="404" y="3"/>
                  <a:pt x="434" y="0"/>
                  <a:pt x="465" y="0"/>
                </a:cubicBezTo>
                <a:cubicBezTo>
                  <a:pt x="495" y="0"/>
                  <a:pt x="526" y="3"/>
                  <a:pt x="555" y="9"/>
                </a:cubicBezTo>
                <a:cubicBezTo>
                  <a:pt x="585" y="15"/>
                  <a:pt x="614" y="24"/>
                  <a:pt x="643" y="35"/>
                </a:cubicBezTo>
                <a:cubicBezTo>
                  <a:pt x="671" y="47"/>
                  <a:pt x="697" y="61"/>
                  <a:pt x="723" y="78"/>
                </a:cubicBezTo>
                <a:cubicBezTo>
                  <a:pt x="748" y="95"/>
                  <a:pt x="772" y="114"/>
                  <a:pt x="793" y="136"/>
                </a:cubicBezTo>
                <a:cubicBezTo>
                  <a:pt x="815" y="157"/>
                  <a:pt x="834" y="181"/>
                  <a:pt x="851" y="206"/>
                </a:cubicBezTo>
                <a:cubicBezTo>
                  <a:pt x="868" y="232"/>
                  <a:pt x="882" y="258"/>
                  <a:pt x="894" y="287"/>
                </a:cubicBezTo>
                <a:cubicBezTo>
                  <a:pt x="905" y="315"/>
                  <a:pt x="914" y="344"/>
                  <a:pt x="920" y="375"/>
                </a:cubicBezTo>
                <a:cubicBezTo>
                  <a:pt x="926" y="405"/>
                  <a:pt x="929" y="435"/>
                  <a:pt x="929" y="465"/>
                </a:cubicBezTo>
                <a:close/>
              </a:path>
            </a:pathLst>
          </a:custGeom>
          <a:solidFill>
            <a:srgbClr val="10B981"/>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1703" name="图片 1702"/>
          <p:cNvPicPr/>
          <p:nvPr/>
        </p:nvPicPr>
        <p:blipFill>
          <a:blip r:embed="rId3"/>
          <a:stretch>
            <a:fillRect/>
          </a:stretch>
        </p:blipFill>
        <p:spPr>
          <a:xfrm>
            <a:off x="518040" y="1464281"/>
            <a:ext cx="166680" cy="166680"/>
          </a:xfrm>
          <a:prstGeom prst="rect">
            <a:avLst/>
          </a:prstGeom>
          <a:noFill/>
          <a:ln w="0">
            <a:noFill/>
          </a:ln>
        </p:spPr>
      </p:pic>
      <p:sp>
        <p:nvSpPr>
          <p:cNvPr id="1704" name="文本框 1703"/>
          <p:cNvSpPr txBox="1"/>
          <p:nvPr/>
        </p:nvSpPr>
        <p:spPr>
          <a:xfrm>
            <a:off x="9259200" y="842037"/>
            <a:ext cx="15156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a:t>
            </a:r>
            <a:endParaRPr lang="en-US" sz="1180" b="0" u="none" strike="noStrike">
              <a:solidFill>
                <a:srgbClr val="000000"/>
              </a:solidFill>
              <a:effectLst/>
              <a:uFillTx/>
              <a:latin typeface="Times New Roman" panose="02020603050405020304"/>
            </a:endParaRPr>
          </a:p>
        </p:txBody>
      </p:sp>
      <p:sp>
        <p:nvSpPr>
          <p:cNvPr id="1705" name="文本框 1704"/>
          <p:cNvSpPr txBox="1"/>
          <p:nvPr/>
        </p:nvSpPr>
        <p:spPr>
          <a:xfrm>
            <a:off x="869040" y="1428281"/>
            <a:ext cx="248040" cy="235080"/>
          </a:xfrm>
          <a:prstGeom prst="rect">
            <a:avLst/>
          </a:prstGeom>
          <a:noFill/>
          <a:ln w="0">
            <a:noFill/>
          </a:ln>
        </p:spPr>
        <p:txBody>
          <a:bodyPr wrap="none" lIns="0" tIns="0" rIns="0" bIns="0" anchor="t">
            <a:spAutoFit/>
          </a:bodyPr>
          <a:lstStyle/>
          <a:p>
            <a:r>
              <a:rPr lang="en-US" sz="1580" b="0" u="none" strike="noStrike">
                <a:solidFill>
                  <a:srgbClr val="34D399"/>
                </a:solidFill>
                <a:effectLst/>
                <a:uFillTx/>
                <a:latin typeface="Roboto"/>
                <a:ea typeface="Roboto"/>
              </a:rPr>
              <a:t>in </a:t>
            </a:r>
            <a:endParaRPr lang="en-US" sz="1580" b="0" u="none" strike="noStrike">
              <a:solidFill>
                <a:srgbClr val="000000"/>
              </a:solidFill>
              <a:effectLst/>
              <a:uFillTx/>
              <a:latin typeface="Times New Roman" panose="02020603050405020304"/>
            </a:endParaRPr>
          </a:p>
        </p:txBody>
      </p:sp>
      <p:sp>
        <p:nvSpPr>
          <p:cNvPr id="1706" name="文本框 1705"/>
          <p:cNvSpPr txBox="1"/>
          <p:nvPr/>
        </p:nvSpPr>
        <p:spPr>
          <a:xfrm>
            <a:off x="1077840" y="1421441"/>
            <a:ext cx="604080" cy="253440"/>
          </a:xfrm>
          <a:prstGeom prst="rect">
            <a:avLst/>
          </a:prstGeom>
          <a:noFill/>
          <a:ln w="0">
            <a:noFill/>
          </a:ln>
        </p:spPr>
        <p:txBody>
          <a:bodyPr wrap="none" lIns="0" tIns="0" rIns="0" bIns="0" anchor="t">
            <a:spAutoFit/>
          </a:bodyPr>
          <a:lstStyle/>
          <a:p>
            <a:r>
              <a:rPr lang="zh-CN" sz="1580" b="0" u="none" strike="noStrike">
                <a:solidFill>
                  <a:srgbClr val="34D399"/>
                </a:solidFill>
                <a:effectLst/>
                <a:uFillTx/>
                <a:latin typeface="WenQuanYiZenHei"/>
                <a:ea typeface="WenQuanYiZenHei"/>
              </a:rPr>
              <a:t>运算符</a:t>
            </a:r>
            <a:endParaRPr lang="en-US" sz="1580" b="0" u="none" strike="noStrike">
              <a:solidFill>
                <a:srgbClr val="000000"/>
              </a:solidFill>
              <a:effectLst/>
              <a:uFillTx/>
              <a:latin typeface="Times New Roman" panose="02020603050405020304"/>
            </a:endParaRPr>
          </a:p>
        </p:txBody>
      </p:sp>
      <p:sp>
        <p:nvSpPr>
          <p:cNvPr id="1707" name="文本框 1706"/>
          <p:cNvSpPr txBox="1"/>
          <p:nvPr/>
        </p:nvSpPr>
        <p:spPr>
          <a:xfrm>
            <a:off x="434520" y="1828241"/>
            <a:ext cx="214668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如果在指定的序列中找到值，则返回</a:t>
            </a:r>
            <a:endParaRPr lang="en-US" sz="1050" b="0" u="none" strike="noStrike">
              <a:solidFill>
                <a:srgbClr val="000000"/>
              </a:solidFill>
              <a:effectLst/>
              <a:uFillTx/>
              <a:latin typeface="Times New Roman" panose="02020603050405020304"/>
            </a:endParaRPr>
          </a:p>
        </p:txBody>
      </p:sp>
      <p:sp>
        <p:nvSpPr>
          <p:cNvPr id="1708" name="文本框 1707"/>
          <p:cNvSpPr txBox="1"/>
          <p:nvPr/>
        </p:nvSpPr>
        <p:spPr>
          <a:xfrm>
            <a:off x="2574000" y="1832921"/>
            <a:ext cx="3477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 True</a:t>
            </a:r>
            <a:endParaRPr lang="en-US" sz="1050" b="0" u="none" strike="noStrike">
              <a:solidFill>
                <a:srgbClr val="000000"/>
              </a:solidFill>
              <a:effectLst/>
              <a:uFillTx/>
              <a:latin typeface="Times New Roman" panose="02020603050405020304"/>
            </a:endParaRPr>
          </a:p>
        </p:txBody>
      </p:sp>
      <p:sp>
        <p:nvSpPr>
          <p:cNvPr id="1709" name="文本框 1708"/>
          <p:cNvSpPr txBox="1"/>
          <p:nvPr/>
        </p:nvSpPr>
        <p:spPr>
          <a:xfrm>
            <a:off x="2866320" y="1828241"/>
            <a:ext cx="6714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，否则返回</a:t>
            </a:r>
            <a:endParaRPr lang="en-US" sz="1050" b="0" u="none" strike="noStrike">
              <a:solidFill>
                <a:srgbClr val="000000"/>
              </a:solidFill>
              <a:effectLst/>
              <a:uFillTx/>
              <a:latin typeface="Times New Roman" panose="02020603050405020304"/>
            </a:endParaRPr>
          </a:p>
        </p:txBody>
      </p:sp>
      <p:pic>
        <p:nvPicPr>
          <p:cNvPr id="1710" name="图片 1709"/>
          <p:cNvPicPr/>
          <p:nvPr/>
        </p:nvPicPr>
        <p:blipFill>
          <a:blip r:embed="rId4"/>
          <a:stretch>
            <a:fillRect/>
          </a:stretch>
        </p:blipFill>
        <p:spPr>
          <a:xfrm>
            <a:off x="568080" y="2282921"/>
            <a:ext cx="166680" cy="133200"/>
          </a:xfrm>
          <a:prstGeom prst="rect">
            <a:avLst/>
          </a:prstGeom>
          <a:noFill/>
          <a:ln w="0">
            <a:noFill/>
          </a:ln>
        </p:spPr>
      </p:pic>
      <p:sp>
        <p:nvSpPr>
          <p:cNvPr id="1711" name="文本框 1710"/>
          <p:cNvSpPr txBox="1"/>
          <p:nvPr/>
        </p:nvSpPr>
        <p:spPr>
          <a:xfrm>
            <a:off x="3534840" y="1832921"/>
            <a:ext cx="3924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 False</a:t>
            </a:r>
            <a:endParaRPr lang="en-US" sz="1050" b="0" u="none" strike="noStrike">
              <a:solidFill>
                <a:srgbClr val="000000"/>
              </a:solidFill>
              <a:effectLst/>
              <a:uFillTx/>
              <a:latin typeface="Times New Roman" panose="02020603050405020304"/>
            </a:endParaRPr>
          </a:p>
        </p:txBody>
      </p:sp>
      <p:sp>
        <p:nvSpPr>
          <p:cNvPr id="1712" name="文本框 1711"/>
          <p:cNvSpPr txBox="1"/>
          <p:nvPr/>
        </p:nvSpPr>
        <p:spPr>
          <a:xfrm>
            <a:off x="802080" y="2263121"/>
            <a:ext cx="4032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示例：</a:t>
            </a:r>
            <a:endParaRPr lang="en-US" sz="1050" b="0" u="none" strike="noStrike">
              <a:solidFill>
                <a:srgbClr val="000000"/>
              </a:solidFill>
              <a:effectLst/>
              <a:uFillTx/>
              <a:latin typeface="Times New Roman" panose="02020603050405020304"/>
            </a:endParaRPr>
          </a:p>
        </p:txBody>
      </p:sp>
      <p:sp>
        <p:nvSpPr>
          <p:cNvPr id="1713" name="文本框 1712"/>
          <p:cNvSpPr txBox="1"/>
          <p:nvPr/>
        </p:nvSpPr>
        <p:spPr>
          <a:xfrm>
            <a:off x="668520" y="2650841"/>
            <a:ext cx="136440" cy="136080"/>
          </a:xfrm>
          <a:prstGeom prst="rect">
            <a:avLst/>
          </a:prstGeom>
          <a:noFill/>
          <a:ln w="0">
            <a:noFill/>
          </a:ln>
        </p:spPr>
        <p:txBody>
          <a:bodyPr wrap="none" lIns="0" tIns="0" rIns="0" bIns="0" anchor="t">
            <a:spAutoFit/>
          </a:bodyPr>
          <a:lstStyle/>
          <a:p>
            <a:r>
              <a:rPr lang="en-US" sz="920" b="0" u="none" strike="noStrike">
                <a:solidFill>
                  <a:srgbClr val="8BC34A"/>
                </a:solidFill>
                <a:effectLst/>
                <a:uFillTx/>
                <a:latin typeface="SourceCodePro"/>
                <a:ea typeface="SourceCodePro"/>
              </a:rPr>
              <a:t># </a:t>
            </a:r>
            <a:endParaRPr lang="en-US" sz="920" b="0" u="none" strike="noStrike">
              <a:solidFill>
                <a:srgbClr val="000000"/>
              </a:solidFill>
              <a:effectLst/>
              <a:uFillTx/>
              <a:latin typeface="Times New Roman" panose="02020603050405020304"/>
            </a:endParaRPr>
          </a:p>
        </p:txBody>
      </p:sp>
      <p:sp>
        <p:nvSpPr>
          <p:cNvPr id="1714" name="文本框 1713"/>
          <p:cNvSpPr txBox="1"/>
          <p:nvPr/>
        </p:nvSpPr>
        <p:spPr>
          <a:xfrm>
            <a:off x="802080" y="2646881"/>
            <a:ext cx="1056960" cy="148320"/>
          </a:xfrm>
          <a:prstGeom prst="rect">
            <a:avLst/>
          </a:prstGeom>
          <a:noFill/>
          <a:ln w="0">
            <a:noFill/>
          </a:ln>
        </p:spPr>
        <p:txBody>
          <a:bodyPr wrap="none" lIns="0" tIns="0" rIns="0" bIns="0" anchor="t">
            <a:spAutoFit/>
          </a:bodyPr>
          <a:lstStyle/>
          <a:p>
            <a:r>
              <a:rPr lang="zh-CN" sz="920" b="0" u="none" strike="noStrike">
                <a:solidFill>
                  <a:srgbClr val="8BC34A"/>
                </a:solidFill>
                <a:effectLst/>
                <a:uFillTx/>
                <a:latin typeface="WenQuanYiZenHei"/>
                <a:ea typeface="WenQuanYiZenHei"/>
              </a:rPr>
              <a:t>字符串中的成员运算</a:t>
            </a:r>
            <a:endParaRPr lang="en-US" sz="920" b="0" u="none" strike="noStrike">
              <a:solidFill>
                <a:srgbClr val="000000"/>
              </a:solidFill>
              <a:effectLst/>
              <a:uFillTx/>
              <a:latin typeface="Times New Roman" panose="02020603050405020304"/>
            </a:endParaRPr>
          </a:p>
        </p:txBody>
      </p:sp>
      <p:sp>
        <p:nvSpPr>
          <p:cNvPr id="1715" name="文本框 1714"/>
          <p:cNvSpPr txBox="1"/>
          <p:nvPr/>
        </p:nvSpPr>
        <p:spPr>
          <a:xfrm>
            <a:off x="668520" y="2817881"/>
            <a:ext cx="96300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SourceCodePro"/>
                <a:ea typeface="SourceCodePro"/>
              </a:rPr>
              <a:t>'a' </a:t>
            </a:r>
            <a:r>
              <a:rPr lang="en-US" sz="920" b="0" u="none" strike="noStrike">
                <a:solidFill>
                  <a:srgbClr val="03A9F4"/>
                </a:solidFill>
                <a:effectLst/>
                <a:uFillTx/>
                <a:latin typeface="SourceCodePro"/>
                <a:ea typeface="SourceCodePro"/>
              </a:rPr>
              <a:t>in</a:t>
            </a:r>
            <a:r>
              <a:rPr lang="en-US" sz="920" b="0" u="none" strike="noStrike">
                <a:solidFill>
                  <a:srgbClr val="FFFFFF"/>
                </a:solidFill>
                <a:effectLst/>
                <a:uFillTx/>
                <a:latin typeface="SourceCodePro"/>
                <a:ea typeface="SourceCodePro"/>
              </a:rPr>
              <a:t> 'Python' </a:t>
            </a:r>
            <a:r>
              <a:rPr lang="en-US" sz="920" b="0" u="none" strike="noStrike">
                <a:solidFill>
                  <a:srgbClr val="8BC34A"/>
                </a:solidFill>
                <a:effectLst/>
                <a:uFillTx/>
                <a:latin typeface="SourceCodePro"/>
                <a:ea typeface="SourceCodePro"/>
              </a:rPr>
              <a:t># </a:t>
            </a:r>
            <a:endParaRPr lang="en-US" sz="920" b="0" u="none" strike="noStrike">
              <a:solidFill>
                <a:srgbClr val="000000"/>
              </a:solidFill>
              <a:effectLst/>
              <a:uFillTx/>
              <a:latin typeface="Times New Roman" panose="02020603050405020304"/>
            </a:endParaRPr>
          </a:p>
        </p:txBody>
      </p:sp>
      <p:sp>
        <p:nvSpPr>
          <p:cNvPr id="1716" name="文本框 1715"/>
          <p:cNvSpPr txBox="1"/>
          <p:nvPr/>
        </p:nvSpPr>
        <p:spPr>
          <a:xfrm>
            <a:off x="1872000" y="2813921"/>
            <a:ext cx="352800" cy="148320"/>
          </a:xfrm>
          <a:prstGeom prst="rect">
            <a:avLst/>
          </a:prstGeom>
          <a:noFill/>
          <a:ln w="0">
            <a:noFill/>
          </a:ln>
        </p:spPr>
        <p:txBody>
          <a:bodyPr wrap="none" lIns="0" tIns="0" rIns="0" bIns="0" anchor="t">
            <a:spAutoFit/>
          </a:bodyPr>
          <a:lstStyle/>
          <a:p>
            <a:r>
              <a:rPr lang="zh-CN" sz="920" b="0" u="none" strike="noStrike">
                <a:solidFill>
                  <a:srgbClr val="8BC34A"/>
                </a:solidFill>
                <a:effectLst/>
                <a:uFillTx/>
                <a:latin typeface="WenQuanYiZenHei"/>
                <a:ea typeface="WenQuanYiZenHei"/>
              </a:rPr>
              <a:t>结果：</a:t>
            </a:r>
            <a:endParaRPr lang="en-US" sz="920" b="0" u="none" strike="noStrike">
              <a:solidFill>
                <a:srgbClr val="000000"/>
              </a:solidFill>
              <a:effectLst/>
              <a:uFillTx/>
              <a:latin typeface="Times New Roman" panose="02020603050405020304"/>
            </a:endParaRPr>
          </a:p>
        </p:txBody>
      </p:sp>
      <p:sp>
        <p:nvSpPr>
          <p:cNvPr id="1717" name="文本框 1716"/>
          <p:cNvSpPr txBox="1"/>
          <p:nvPr/>
        </p:nvSpPr>
        <p:spPr>
          <a:xfrm>
            <a:off x="2223000" y="2817881"/>
            <a:ext cx="306000" cy="136080"/>
          </a:xfrm>
          <a:prstGeom prst="rect">
            <a:avLst/>
          </a:prstGeom>
          <a:noFill/>
          <a:ln w="0">
            <a:noFill/>
          </a:ln>
        </p:spPr>
        <p:txBody>
          <a:bodyPr wrap="none" lIns="0" tIns="0" rIns="0" bIns="0" anchor="t">
            <a:spAutoFit/>
          </a:bodyPr>
          <a:lstStyle/>
          <a:p>
            <a:r>
              <a:rPr lang="en-US" sz="920" b="0" u="none" strike="noStrike">
                <a:solidFill>
                  <a:srgbClr val="8BC34A"/>
                </a:solidFill>
                <a:effectLst/>
                <a:uFillTx/>
                <a:latin typeface="SourceCodePro"/>
                <a:ea typeface="SourceCodePro"/>
              </a:rPr>
              <a:t>False</a:t>
            </a:r>
            <a:endParaRPr lang="en-US" sz="920" b="0" u="none" strike="noStrike">
              <a:solidFill>
                <a:srgbClr val="000000"/>
              </a:solidFill>
              <a:effectLst/>
              <a:uFillTx/>
              <a:latin typeface="Times New Roman" panose="02020603050405020304"/>
            </a:endParaRPr>
          </a:p>
        </p:txBody>
      </p:sp>
      <p:sp>
        <p:nvSpPr>
          <p:cNvPr id="1718" name="文本框 1717"/>
          <p:cNvSpPr txBox="1"/>
          <p:nvPr/>
        </p:nvSpPr>
        <p:spPr>
          <a:xfrm>
            <a:off x="668520" y="2985281"/>
            <a:ext cx="96156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SourceCodePro"/>
                <a:ea typeface="SourceCodePro"/>
              </a:rPr>
              <a:t>'P' </a:t>
            </a:r>
            <a:r>
              <a:rPr lang="en-US" sz="920" b="0" u="none" strike="noStrike">
                <a:solidFill>
                  <a:srgbClr val="03A9F4"/>
                </a:solidFill>
                <a:effectLst/>
                <a:uFillTx/>
                <a:latin typeface="SourceCodePro"/>
                <a:ea typeface="SourceCodePro"/>
              </a:rPr>
              <a:t>in</a:t>
            </a:r>
            <a:r>
              <a:rPr lang="en-US" sz="920" b="0" u="none" strike="noStrike">
                <a:solidFill>
                  <a:srgbClr val="FFFFFF"/>
                </a:solidFill>
                <a:effectLst/>
                <a:uFillTx/>
                <a:latin typeface="SourceCodePro"/>
                <a:ea typeface="SourceCodePro"/>
              </a:rPr>
              <a:t> 'Python' </a:t>
            </a:r>
            <a:r>
              <a:rPr lang="en-US" sz="920" b="0" u="none" strike="noStrike">
                <a:solidFill>
                  <a:srgbClr val="8BC34A"/>
                </a:solidFill>
                <a:effectLst/>
                <a:uFillTx/>
                <a:latin typeface="SourceCodePro"/>
                <a:ea typeface="SourceCodePro"/>
              </a:rPr>
              <a:t># </a:t>
            </a:r>
            <a:endParaRPr lang="en-US" sz="920" b="0" u="none" strike="noStrike">
              <a:solidFill>
                <a:srgbClr val="000000"/>
              </a:solidFill>
              <a:effectLst/>
              <a:uFillTx/>
              <a:latin typeface="Times New Roman" panose="02020603050405020304"/>
            </a:endParaRPr>
          </a:p>
        </p:txBody>
      </p:sp>
      <p:sp>
        <p:nvSpPr>
          <p:cNvPr id="1719" name="文本框 1718"/>
          <p:cNvSpPr txBox="1"/>
          <p:nvPr/>
        </p:nvSpPr>
        <p:spPr>
          <a:xfrm>
            <a:off x="1872000" y="2980961"/>
            <a:ext cx="352800" cy="148320"/>
          </a:xfrm>
          <a:prstGeom prst="rect">
            <a:avLst/>
          </a:prstGeom>
          <a:noFill/>
          <a:ln w="0">
            <a:noFill/>
          </a:ln>
        </p:spPr>
        <p:txBody>
          <a:bodyPr wrap="none" lIns="0" tIns="0" rIns="0" bIns="0" anchor="t">
            <a:spAutoFit/>
          </a:bodyPr>
          <a:lstStyle/>
          <a:p>
            <a:r>
              <a:rPr lang="zh-CN" sz="920" b="0" u="none" strike="noStrike">
                <a:solidFill>
                  <a:srgbClr val="8BC34A"/>
                </a:solidFill>
                <a:effectLst/>
                <a:uFillTx/>
                <a:latin typeface="WenQuanYiZenHei"/>
                <a:ea typeface="WenQuanYiZenHei"/>
              </a:rPr>
              <a:t>结果：</a:t>
            </a:r>
            <a:endParaRPr lang="en-US" sz="920" b="0" u="none" strike="noStrike">
              <a:solidFill>
                <a:srgbClr val="000000"/>
              </a:solidFill>
              <a:effectLst/>
              <a:uFillTx/>
              <a:latin typeface="Times New Roman" panose="02020603050405020304"/>
            </a:endParaRPr>
          </a:p>
        </p:txBody>
      </p:sp>
      <p:sp>
        <p:nvSpPr>
          <p:cNvPr id="1720" name="文本框 1719"/>
          <p:cNvSpPr txBox="1"/>
          <p:nvPr/>
        </p:nvSpPr>
        <p:spPr>
          <a:xfrm>
            <a:off x="2223000" y="2985281"/>
            <a:ext cx="267120" cy="136080"/>
          </a:xfrm>
          <a:prstGeom prst="rect">
            <a:avLst/>
          </a:prstGeom>
          <a:noFill/>
          <a:ln w="0">
            <a:noFill/>
          </a:ln>
        </p:spPr>
        <p:txBody>
          <a:bodyPr wrap="none" lIns="0" tIns="0" rIns="0" bIns="0" anchor="t">
            <a:spAutoFit/>
          </a:bodyPr>
          <a:lstStyle/>
          <a:p>
            <a:r>
              <a:rPr lang="en-US" sz="920" b="0" u="none" strike="noStrike">
                <a:solidFill>
                  <a:srgbClr val="8BC34A"/>
                </a:solidFill>
                <a:effectLst/>
                <a:uFillTx/>
                <a:latin typeface="SourceCodePro"/>
                <a:ea typeface="SourceCodePro"/>
              </a:rPr>
              <a:t>True</a:t>
            </a:r>
            <a:endParaRPr lang="en-US" sz="920" b="0" u="none" strike="noStrike">
              <a:solidFill>
                <a:srgbClr val="000000"/>
              </a:solidFill>
              <a:effectLst/>
              <a:uFillTx/>
              <a:latin typeface="Times New Roman" panose="02020603050405020304"/>
            </a:endParaRPr>
          </a:p>
        </p:txBody>
      </p:sp>
      <p:sp>
        <p:nvSpPr>
          <p:cNvPr id="1721" name="文本框 1720"/>
          <p:cNvSpPr txBox="1"/>
          <p:nvPr/>
        </p:nvSpPr>
        <p:spPr>
          <a:xfrm>
            <a:off x="668520" y="3219281"/>
            <a:ext cx="136440" cy="136080"/>
          </a:xfrm>
          <a:prstGeom prst="rect">
            <a:avLst/>
          </a:prstGeom>
          <a:noFill/>
          <a:ln w="0">
            <a:noFill/>
          </a:ln>
        </p:spPr>
        <p:txBody>
          <a:bodyPr wrap="none" lIns="0" tIns="0" rIns="0" bIns="0" anchor="t">
            <a:spAutoFit/>
          </a:bodyPr>
          <a:lstStyle/>
          <a:p>
            <a:r>
              <a:rPr lang="en-US" sz="920" b="0" u="none" strike="noStrike">
                <a:solidFill>
                  <a:srgbClr val="8BC34A"/>
                </a:solidFill>
                <a:effectLst/>
                <a:uFillTx/>
                <a:latin typeface="SourceCodePro"/>
                <a:ea typeface="SourceCodePro"/>
              </a:rPr>
              <a:t># </a:t>
            </a:r>
            <a:endParaRPr lang="en-US" sz="920" b="0" u="none" strike="noStrike">
              <a:solidFill>
                <a:srgbClr val="000000"/>
              </a:solidFill>
              <a:effectLst/>
              <a:uFillTx/>
              <a:latin typeface="Times New Roman" panose="02020603050405020304"/>
            </a:endParaRPr>
          </a:p>
        </p:txBody>
      </p:sp>
      <p:sp>
        <p:nvSpPr>
          <p:cNvPr id="1722" name="文本框 1721"/>
          <p:cNvSpPr txBox="1"/>
          <p:nvPr/>
        </p:nvSpPr>
        <p:spPr>
          <a:xfrm>
            <a:off x="802080" y="3214961"/>
            <a:ext cx="939600" cy="148320"/>
          </a:xfrm>
          <a:prstGeom prst="rect">
            <a:avLst/>
          </a:prstGeom>
          <a:noFill/>
          <a:ln w="0">
            <a:noFill/>
          </a:ln>
        </p:spPr>
        <p:txBody>
          <a:bodyPr wrap="none" lIns="0" tIns="0" rIns="0" bIns="0" anchor="t">
            <a:spAutoFit/>
          </a:bodyPr>
          <a:lstStyle/>
          <a:p>
            <a:r>
              <a:rPr lang="zh-CN" sz="920" b="0" u="none" strike="noStrike">
                <a:solidFill>
                  <a:srgbClr val="8BC34A"/>
                </a:solidFill>
                <a:effectLst/>
                <a:uFillTx/>
                <a:latin typeface="WenQuanYiZenHei"/>
                <a:ea typeface="WenQuanYiZenHei"/>
              </a:rPr>
              <a:t>列表中的成员运算</a:t>
            </a:r>
            <a:endParaRPr lang="en-US" sz="920" b="0" u="none" strike="noStrike">
              <a:solidFill>
                <a:srgbClr val="000000"/>
              </a:solidFill>
              <a:effectLst/>
              <a:uFillTx/>
              <a:latin typeface="Times New Roman" panose="02020603050405020304"/>
            </a:endParaRPr>
          </a:p>
        </p:txBody>
      </p:sp>
      <p:sp>
        <p:nvSpPr>
          <p:cNvPr id="1723" name="文本框 1722"/>
          <p:cNvSpPr txBox="1"/>
          <p:nvPr/>
        </p:nvSpPr>
        <p:spPr>
          <a:xfrm>
            <a:off x="668520" y="3386321"/>
            <a:ext cx="119304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SourceCodePro"/>
                <a:ea typeface="SourceCodePro"/>
              </a:rPr>
              <a:t>3 </a:t>
            </a:r>
            <a:r>
              <a:rPr lang="en-US" sz="920" b="0" u="none" strike="noStrike">
                <a:solidFill>
                  <a:srgbClr val="03A9F4"/>
                </a:solidFill>
                <a:effectLst/>
                <a:uFillTx/>
                <a:latin typeface="SourceCodePro"/>
                <a:ea typeface="SourceCodePro"/>
              </a:rPr>
              <a:t>in</a:t>
            </a:r>
            <a:r>
              <a:rPr lang="en-US" sz="920" b="0" u="none" strike="noStrike">
                <a:solidFill>
                  <a:srgbClr val="FFFFFF"/>
                </a:solidFill>
                <a:effectLst/>
                <a:uFillTx/>
                <a:latin typeface="SourceCodePro"/>
                <a:ea typeface="SourceCodePro"/>
              </a:rPr>
              <a:t> [1, 2, 3, 4, 5] </a:t>
            </a:r>
            <a:r>
              <a:rPr lang="en-US" sz="920" b="0" u="none" strike="noStrike">
                <a:solidFill>
                  <a:srgbClr val="8BC34A"/>
                </a:solidFill>
                <a:effectLst/>
                <a:uFillTx/>
                <a:latin typeface="SourceCodePro"/>
                <a:ea typeface="SourceCodePro"/>
              </a:rPr>
              <a:t># </a:t>
            </a:r>
            <a:endParaRPr lang="en-US" sz="920" b="0" u="none" strike="noStrike">
              <a:solidFill>
                <a:srgbClr val="000000"/>
              </a:solidFill>
              <a:effectLst/>
              <a:uFillTx/>
              <a:latin typeface="Times New Roman" panose="02020603050405020304"/>
            </a:endParaRPr>
          </a:p>
        </p:txBody>
      </p:sp>
      <p:sp>
        <p:nvSpPr>
          <p:cNvPr id="1724" name="文本框 1723"/>
          <p:cNvSpPr txBox="1"/>
          <p:nvPr/>
        </p:nvSpPr>
        <p:spPr>
          <a:xfrm>
            <a:off x="2206080" y="3382001"/>
            <a:ext cx="352800" cy="148320"/>
          </a:xfrm>
          <a:prstGeom prst="rect">
            <a:avLst/>
          </a:prstGeom>
          <a:noFill/>
          <a:ln w="0">
            <a:noFill/>
          </a:ln>
        </p:spPr>
        <p:txBody>
          <a:bodyPr wrap="none" lIns="0" tIns="0" rIns="0" bIns="0" anchor="t">
            <a:spAutoFit/>
          </a:bodyPr>
          <a:lstStyle/>
          <a:p>
            <a:r>
              <a:rPr lang="zh-CN" sz="920" b="0" u="none" strike="noStrike">
                <a:solidFill>
                  <a:srgbClr val="8BC34A"/>
                </a:solidFill>
                <a:effectLst/>
                <a:uFillTx/>
                <a:latin typeface="WenQuanYiZenHei"/>
                <a:ea typeface="WenQuanYiZenHei"/>
              </a:rPr>
              <a:t>结果：</a:t>
            </a:r>
            <a:endParaRPr lang="en-US" sz="920" b="0" u="none" strike="noStrike">
              <a:solidFill>
                <a:srgbClr val="000000"/>
              </a:solidFill>
              <a:effectLst/>
              <a:uFillTx/>
              <a:latin typeface="Times New Roman" panose="02020603050405020304"/>
            </a:endParaRPr>
          </a:p>
        </p:txBody>
      </p:sp>
      <p:sp>
        <p:nvSpPr>
          <p:cNvPr id="1725" name="文本框 1724"/>
          <p:cNvSpPr txBox="1"/>
          <p:nvPr/>
        </p:nvSpPr>
        <p:spPr>
          <a:xfrm>
            <a:off x="2557080" y="3386321"/>
            <a:ext cx="267120" cy="136080"/>
          </a:xfrm>
          <a:prstGeom prst="rect">
            <a:avLst/>
          </a:prstGeom>
          <a:noFill/>
          <a:ln w="0">
            <a:noFill/>
          </a:ln>
        </p:spPr>
        <p:txBody>
          <a:bodyPr wrap="none" lIns="0" tIns="0" rIns="0" bIns="0" anchor="t">
            <a:spAutoFit/>
          </a:bodyPr>
          <a:lstStyle/>
          <a:p>
            <a:r>
              <a:rPr lang="en-US" sz="920" b="0" u="none" strike="noStrike">
                <a:solidFill>
                  <a:srgbClr val="8BC34A"/>
                </a:solidFill>
                <a:effectLst/>
                <a:uFillTx/>
                <a:latin typeface="SourceCodePro"/>
                <a:ea typeface="SourceCodePro"/>
              </a:rPr>
              <a:t>True</a:t>
            </a:r>
            <a:endParaRPr lang="en-US" sz="920" b="0" u="none" strike="noStrike">
              <a:solidFill>
                <a:srgbClr val="000000"/>
              </a:solidFill>
              <a:effectLst/>
              <a:uFillTx/>
              <a:latin typeface="Times New Roman" panose="02020603050405020304"/>
            </a:endParaRPr>
          </a:p>
        </p:txBody>
      </p:sp>
      <p:sp>
        <p:nvSpPr>
          <p:cNvPr id="1726" name="文本框 1725"/>
          <p:cNvSpPr txBox="1"/>
          <p:nvPr/>
        </p:nvSpPr>
        <p:spPr>
          <a:xfrm>
            <a:off x="668520" y="3620321"/>
            <a:ext cx="136440" cy="136080"/>
          </a:xfrm>
          <a:prstGeom prst="rect">
            <a:avLst/>
          </a:prstGeom>
          <a:noFill/>
          <a:ln w="0">
            <a:noFill/>
          </a:ln>
        </p:spPr>
        <p:txBody>
          <a:bodyPr wrap="none" lIns="0" tIns="0" rIns="0" bIns="0" anchor="t">
            <a:spAutoFit/>
          </a:bodyPr>
          <a:lstStyle/>
          <a:p>
            <a:r>
              <a:rPr lang="en-US" sz="920" b="0" u="none" strike="noStrike">
                <a:solidFill>
                  <a:srgbClr val="8BC34A"/>
                </a:solidFill>
                <a:effectLst/>
                <a:uFillTx/>
                <a:latin typeface="SourceCodePro"/>
                <a:ea typeface="SourceCodePro"/>
              </a:rPr>
              <a:t># </a:t>
            </a:r>
            <a:endParaRPr lang="en-US" sz="920" b="0" u="none" strike="noStrike">
              <a:solidFill>
                <a:srgbClr val="000000"/>
              </a:solidFill>
              <a:effectLst/>
              <a:uFillTx/>
              <a:latin typeface="Times New Roman" panose="02020603050405020304"/>
            </a:endParaRPr>
          </a:p>
        </p:txBody>
      </p:sp>
      <p:sp>
        <p:nvSpPr>
          <p:cNvPr id="1727" name="文本框 1726"/>
          <p:cNvSpPr txBox="1"/>
          <p:nvPr/>
        </p:nvSpPr>
        <p:spPr>
          <a:xfrm>
            <a:off x="802080" y="3616001"/>
            <a:ext cx="939600" cy="148320"/>
          </a:xfrm>
          <a:prstGeom prst="rect">
            <a:avLst/>
          </a:prstGeom>
          <a:noFill/>
          <a:ln w="0">
            <a:noFill/>
          </a:ln>
        </p:spPr>
        <p:txBody>
          <a:bodyPr wrap="none" lIns="0" tIns="0" rIns="0" bIns="0" anchor="t">
            <a:spAutoFit/>
          </a:bodyPr>
          <a:lstStyle/>
          <a:p>
            <a:r>
              <a:rPr lang="zh-CN" sz="920" b="0" u="none" strike="noStrike">
                <a:solidFill>
                  <a:srgbClr val="8BC34A"/>
                </a:solidFill>
                <a:effectLst/>
                <a:uFillTx/>
                <a:latin typeface="WenQuanYiZenHei"/>
                <a:ea typeface="WenQuanYiZenHei"/>
              </a:rPr>
              <a:t>元组中的成员运算</a:t>
            </a:r>
            <a:endParaRPr lang="en-US" sz="920" b="0" u="none" strike="noStrike">
              <a:solidFill>
                <a:srgbClr val="000000"/>
              </a:solidFill>
              <a:effectLst/>
              <a:uFillTx/>
              <a:latin typeface="Times New Roman" panose="02020603050405020304"/>
            </a:endParaRPr>
          </a:p>
        </p:txBody>
      </p:sp>
      <p:sp>
        <p:nvSpPr>
          <p:cNvPr id="1728" name="文本框 1727"/>
          <p:cNvSpPr txBox="1"/>
          <p:nvPr/>
        </p:nvSpPr>
        <p:spPr>
          <a:xfrm>
            <a:off x="668520" y="3787361"/>
            <a:ext cx="235368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SourceCodePro"/>
                <a:ea typeface="SourceCodePro"/>
              </a:rPr>
              <a:t>'apple' </a:t>
            </a:r>
            <a:r>
              <a:rPr lang="en-US" sz="920" b="0" u="none" strike="noStrike">
                <a:solidFill>
                  <a:srgbClr val="03A9F4"/>
                </a:solidFill>
                <a:effectLst/>
                <a:uFillTx/>
                <a:latin typeface="SourceCodePro"/>
                <a:ea typeface="SourceCodePro"/>
              </a:rPr>
              <a:t>in</a:t>
            </a:r>
            <a:r>
              <a:rPr lang="en-US" sz="920" b="0" u="none" strike="noStrike">
                <a:solidFill>
                  <a:srgbClr val="FFFFFF"/>
                </a:solidFill>
                <a:effectLst/>
                <a:uFillTx/>
                <a:latin typeface="SourceCodePro"/>
                <a:ea typeface="SourceCodePro"/>
              </a:rPr>
              <a:t> ('orange', 'apple', 'banana') </a:t>
            </a:r>
            <a:r>
              <a:rPr lang="en-US" sz="920" b="0" u="none" strike="noStrike">
                <a:solidFill>
                  <a:srgbClr val="8BC34A"/>
                </a:solidFill>
                <a:effectLst/>
                <a:uFillTx/>
                <a:latin typeface="SourceCodePro"/>
                <a:ea typeface="SourceCodePro"/>
              </a:rPr>
              <a:t># </a:t>
            </a:r>
            <a:endParaRPr lang="en-US" sz="920" b="0" u="none" strike="noStrike">
              <a:solidFill>
                <a:srgbClr val="000000"/>
              </a:solidFill>
              <a:effectLst/>
              <a:uFillTx/>
              <a:latin typeface="Times New Roman" panose="02020603050405020304"/>
            </a:endParaRPr>
          </a:p>
        </p:txBody>
      </p:sp>
      <p:sp>
        <p:nvSpPr>
          <p:cNvPr id="1729" name="文本框 1728"/>
          <p:cNvSpPr txBox="1"/>
          <p:nvPr/>
        </p:nvSpPr>
        <p:spPr>
          <a:xfrm>
            <a:off x="3543120" y="3783401"/>
            <a:ext cx="352800" cy="148320"/>
          </a:xfrm>
          <a:prstGeom prst="rect">
            <a:avLst/>
          </a:prstGeom>
          <a:noFill/>
          <a:ln w="0">
            <a:noFill/>
          </a:ln>
        </p:spPr>
        <p:txBody>
          <a:bodyPr wrap="none" lIns="0" tIns="0" rIns="0" bIns="0" anchor="t">
            <a:spAutoFit/>
          </a:bodyPr>
          <a:lstStyle/>
          <a:p>
            <a:r>
              <a:rPr lang="zh-CN" sz="920" b="0" u="none" strike="noStrike">
                <a:solidFill>
                  <a:srgbClr val="8BC34A"/>
                </a:solidFill>
                <a:effectLst/>
                <a:uFillTx/>
                <a:latin typeface="WenQuanYiZenHei"/>
                <a:ea typeface="WenQuanYiZenHei"/>
              </a:rPr>
              <a:t>结果：</a:t>
            </a:r>
            <a:endParaRPr lang="en-US" sz="920" b="0" u="none" strike="noStrike">
              <a:solidFill>
                <a:srgbClr val="000000"/>
              </a:solidFill>
              <a:effectLst/>
              <a:uFillTx/>
              <a:latin typeface="Times New Roman" panose="02020603050405020304"/>
            </a:endParaRPr>
          </a:p>
        </p:txBody>
      </p:sp>
      <p:sp>
        <p:nvSpPr>
          <p:cNvPr id="1730" name="任意多边形: 形状 1729"/>
          <p:cNvSpPr/>
          <p:nvPr/>
        </p:nvSpPr>
        <p:spPr>
          <a:xfrm>
            <a:off x="5465160" y="1246841"/>
            <a:ext cx="4964040" cy="3125520"/>
          </a:xfrm>
          <a:custGeom>
            <a:avLst/>
            <a:gdLst/>
            <a:ahLst/>
            <a:cxnLst/>
            <a:rect l="0" t="0" r="r" b="b"/>
            <a:pathLst>
              <a:path w="13789" h="8682">
                <a:moveTo>
                  <a:pt x="0" y="8682"/>
                </a:moveTo>
                <a:lnTo>
                  <a:pt x="0" y="0"/>
                </a:lnTo>
                <a:lnTo>
                  <a:pt x="13604" y="0"/>
                </a:lnTo>
                <a:cubicBezTo>
                  <a:pt x="13616" y="0"/>
                  <a:pt x="13628" y="1"/>
                  <a:pt x="13640" y="3"/>
                </a:cubicBezTo>
                <a:cubicBezTo>
                  <a:pt x="13652" y="6"/>
                  <a:pt x="13663" y="9"/>
                  <a:pt x="13675" y="14"/>
                </a:cubicBezTo>
                <a:cubicBezTo>
                  <a:pt x="13686" y="18"/>
                  <a:pt x="13697" y="24"/>
                  <a:pt x="13707" y="31"/>
                </a:cubicBezTo>
                <a:cubicBezTo>
                  <a:pt x="13717" y="38"/>
                  <a:pt x="13726" y="45"/>
                  <a:pt x="13735" y="54"/>
                </a:cubicBezTo>
                <a:cubicBezTo>
                  <a:pt x="13744" y="63"/>
                  <a:pt x="13751" y="72"/>
                  <a:pt x="13758" y="82"/>
                </a:cubicBezTo>
                <a:cubicBezTo>
                  <a:pt x="13765" y="92"/>
                  <a:pt x="13771" y="103"/>
                  <a:pt x="13775" y="114"/>
                </a:cubicBezTo>
                <a:cubicBezTo>
                  <a:pt x="13780" y="125"/>
                  <a:pt x="13783" y="137"/>
                  <a:pt x="13786" y="149"/>
                </a:cubicBezTo>
                <a:cubicBezTo>
                  <a:pt x="13788" y="161"/>
                  <a:pt x="13789" y="173"/>
                  <a:pt x="13789" y="185"/>
                </a:cubicBezTo>
                <a:lnTo>
                  <a:pt x="13789" y="8496"/>
                </a:lnTo>
                <a:cubicBezTo>
                  <a:pt x="13789" y="8508"/>
                  <a:pt x="13788" y="8520"/>
                  <a:pt x="13786" y="8532"/>
                </a:cubicBezTo>
                <a:cubicBezTo>
                  <a:pt x="13783" y="8544"/>
                  <a:pt x="13780" y="8555"/>
                  <a:pt x="13775" y="8567"/>
                </a:cubicBezTo>
                <a:cubicBezTo>
                  <a:pt x="13771" y="8578"/>
                  <a:pt x="13765" y="8589"/>
                  <a:pt x="13758" y="8599"/>
                </a:cubicBezTo>
                <a:cubicBezTo>
                  <a:pt x="13751" y="8609"/>
                  <a:pt x="13744" y="8618"/>
                  <a:pt x="13735" y="8627"/>
                </a:cubicBezTo>
                <a:cubicBezTo>
                  <a:pt x="13726" y="8635"/>
                  <a:pt x="13717" y="8643"/>
                  <a:pt x="13707" y="8650"/>
                </a:cubicBezTo>
                <a:cubicBezTo>
                  <a:pt x="13697" y="8657"/>
                  <a:pt x="13686" y="8663"/>
                  <a:pt x="13675" y="8668"/>
                </a:cubicBezTo>
                <a:cubicBezTo>
                  <a:pt x="13663" y="8673"/>
                  <a:pt x="13652" y="8676"/>
                  <a:pt x="13640" y="8679"/>
                </a:cubicBezTo>
                <a:cubicBezTo>
                  <a:pt x="13628" y="8681"/>
                  <a:pt x="13616" y="8682"/>
                  <a:pt x="13604" y="8682"/>
                </a:cubicBezTo>
                <a:lnTo>
                  <a:pt x="0" y="8682"/>
                </a:lnTo>
                <a:close/>
              </a:path>
            </a:pathLst>
          </a:custGeom>
          <a:solidFill>
            <a:srgbClr val="0D194D">
              <a:alpha val="8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731" name="任意多边形: 形状 1730"/>
          <p:cNvSpPr/>
          <p:nvPr/>
        </p:nvSpPr>
        <p:spPr>
          <a:xfrm>
            <a:off x="5448240" y="1246841"/>
            <a:ext cx="33840" cy="3125520"/>
          </a:xfrm>
          <a:custGeom>
            <a:avLst/>
            <a:gdLst/>
            <a:ahLst/>
            <a:cxnLst/>
            <a:rect l="0" t="0" r="r" b="b"/>
            <a:pathLst>
              <a:path w="94" h="8682">
                <a:moveTo>
                  <a:pt x="0" y="0"/>
                </a:moveTo>
                <a:lnTo>
                  <a:pt x="94" y="0"/>
                </a:lnTo>
                <a:lnTo>
                  <a:pt x="94" y="8682"/>
                </a:lnTo>
                <a:lnTo>
                  <a:pt x="0" y="8682"/>
                </a:lnTo>
                <a:lnTo>
                  <a:pt x="0" y="0"/>
                </a:lnTo>
                <a:close/>
              </a:path>
            </a:pathLst>
          </a:custGeom>
          <a:solidFill>
            <a:srgbClr val="FFFFFF"/>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732" name="任意多边形: 形状 1731"/>
          <p:cNvSpPr/>
          <p:nvPr/>
        </p:nvSpPr>
        <p:spPr>
          <a:xfrm>
            <a:off x="5615640" y="2115881"/>
            <a:ext cx="4680000" cy="2055960"/>
          </a:xfrm>
          <a:custGeom>
            <a:avLst/>
            <a:gdLst/>
            <a:ahLst/>
            <a:cxnLst/>
            <a:rect l="0" t="0" r="r" b="b"/>
            <a:pathLst>
              <a:path w="13000" h="5711">
                <a:moveTo>
                  <a:pt x="0" y="5525"/>
                </a:moveTo>
                <a:lnTo>
                  <a:pt x="0" y="185"/>
                </a:lnTo>
                <a:cubicBezTo>
                  <a:pt x="0" y="173"/>
                  <a:pt x="1" y="161"/>
                  <a:pt x="3" y="149"/>
                </a:cubicBezTo>
                <a:cubicBezTo>
                  <a:pt x="6" y="137"/>
                  <a:pt x="9" y="126"/>
                  <a:pt x="14" y="114"/>
                </a:cubicBezTo>
                <a:cubicBezTo>
                  <a:pt x="18" y="103"/>
                  <a:pt x="24" y="92"/>
                  <a:pt x="31" y="82"/>
                </a:cubicBezTo>
                <a:cubicBezTo>
                  <a:pt x="38" y="72"/>
                  <a:pt x="45" y="63"/>
                  <a:pt x="54" y="54"/>
                </a:cubicBezTo>
                <a:cubicBezTo>
                  <a:pt x="63" y="45"/>
                  <a:pt x="72" y="38"/>
                  <a:pt x="82" y="31"/>
                </a:cubicBezTo>
                <a:cubicBezTo>
                  <a:pt x="92" y="24"/>
                  <a:pt x="103" y="19"/>
                  <a:pt x="114" y="14"/>
                </a:cubicBezTo>
                <a:cubicBezTo>
                  <a:pt x="126" y="9"/>
                  <a:pt x="137" y="6"/>
                  <a:pt x="149" y="3"/>
                </a:cubicBezTo>
                <a:cubicBezTo>
                  <a:pt x="161" y="1"/>
                  <a:pt x="173" y="0"/>
                  <a:pt x="185" y="0"/>
                </a:cubicBezTo>
                <a:lnTo>
                  <a:pt x="12814" y="0"/>
                </a:lnTo>
                <a:cubicBezTo>
                  <a:pt x="12826" y="0"/>
                  <a:pt x="12839" y="1"/>
                  <a:pt x="12851" y="3"/>
                </a:cubicBezTo>
                <a:cubicBezTo>
                  <a:pt x="12862" y="6"/>
                  <a:pt x="12874" y="9"/>
                  <a:pt x="12885" y="14"/>
                </a:cubicBezTo>
                <a:cubicBezTo>
                  <a:pt x="12897" y="19"/>
                  <a:pt x="12907" y="24"/>
                  <a:pt x="12917" y="31"/>
                </a:cubicBezTo>
                <a:cubicBezTo>
                  <a:pt x="12928" y="38"/>
                  <a:pt x="12937" y="45"/>
                  <a:pt x="12946" y="54"/>
                </a:cubicBezTo>
                <a:cubicBezTo>
                  <a:pt x="12954" y="63"/>
                  <a:pt x="12962" y="72"/>
                  <a:pt x="12969" y="82"/>
                </a:cubicBezTo>
                <a:cubicBezTo>
                  <a:pt x="12975" y="92"/>
                  <a:pt x="12981" y="103"/>
                  <a:pt x="12986" y="114"/>
                </a:cubicBezTo>
                <a:cubicBezTo>
                  <a:pt x="12991" y="126"/>
                  <a:pt x="12994" y="137"/>
                  <a:pt x="12996" y="149"/>
                </a:cubicBezTo>
                <a:cubicBezTo>
                  <a:pt x="12999" y="161"/>
                  <a:pt x="13000" y="173"/>
                  <a:pt x="13000" y="185"/>
                </a:cubicBezTo>
                <a:lnTo>
                  <a:pt x="13000" y="5525"/>
                </a:lnTo>
                <a:cubicBezTo>
                  <a:pt x="13000" y="5538"/>
                  <a:pt x="12999" y="5550"/>
                  <a:pt x="12996" y="5562"/>
                </a:cubicBezTo>
                <a:cubicBezTo>
                  <a:pt x="12994" y="5574"/>
                  <a:pt x="12991" y="5585"/>
                  <a:pt x="12986" y="5596"/>
                </a:cubicBezTo>
                <a:cubicBezTo>
                  <a:pt x="12981" y="5608"/>
                  <a:pt x="12975" y="5618"/>
                  <a:pt x="12969" y="5629"/>
                </a:cubicBezTo>
                <a:cubicBezTo>
                  <a:pt x="12962" y="5639"/>
                  <a:pt x="12954" y="5648"/>
                  <a:pt x="12946" y="5657"/>
                </a:cubicBezTo>
                <a:cubicBezTo>
                  <a:pt x="12937" y="5665"/>
                  <a:pt x="12928" y="5673"/>
                  <a:pt x="12917" y="5680"/>
                </a:cubicBezTo>
                <a:cubicBezTo>
                  <a:pt x="12907" y="5687"/>
                  <a:pt x="12897" y="5692"/>
                  <a:pt x="12885" y="5697"/>
                </a:cubicBezTo>
                <a:cubicBezTo>
                  <a:pt x="12874" y="5702"/>
                  <a:pt x="12862" y="5705"/>
                  <a:pt x="12851" y="5708"/>
                </a:cubicBezTo>
                <a:cubicBezTo>
                  <a:pt x="12839" y="5710"/>
                  <a:pt x="12826" y="5711"/>
                  <a:pt x="12814" y="5711"/>
                </a:cubicBezTo>
                <a:lnTo>
                  <a:pt x="185" y="5711"/>
                </a:lnTo>
                <a:cubicBezTo>
                  <a:pt x="173" y="5711"/>
                  <a:pt x="161" y="5710"/>
                  <a:pt x="149" y="5708"/>
                </a:cubicBezTo>
                <a:cubicBezTo>
                  <a:pt x="137" y="5705"/>
                  <a:pt x="126" y="5702"/>
                  <a:pt x="114" y="5697"/>
                </a:cubicBezTo>
                <a:cubicBezTo>
                  <a:pt x="103" y="5692"/>
                  <a:pt x="92" y="5687"/>
                  <a:pt x="82" y="5680"/>
                </a:cubicBezTo>
                <a:cubicBezTo>
                  <a:pt x="72" y="5673"/>
                  <a:pt x="63" y="5665"/>
                  <a:pt x="54" y="5657"/>
                </a:cubicBezTo>
                <a:cubicBezTo>
                  <a:pt x="45" y="5648"/>
                  <a:pt x="38" y="5639"/>
                  <a:pt x="31" y="5629"/>
                </a:cubicBezTo>
                <a:cubicBezTo>
                  <a:pt x="24" y="5618"/>
                  <a:pt x="18" y="5608"/>
                  <a:pt x="14" y="5596"/>
                </a:cubicBezTo>
                <a:cubicBezTo>
                  <a:pt x="9" y="5585"/>
                  <a:pt x="6" y="5574"/>
                  <a:pt x="3" y="5562"/>
                </a:cubicBezTo>
                <a:cubicBezTo>
                  <a:pt x="1" y="5550"/>
                  <a:pt x="0" y="5538"/>
                  <a:pt x="0" y="5525"/>
                </a:cubicBezTo>
                <a:close/>
              </a:path>
            </a:pathLst>
          </a:custGeom>
          <a:solidFill>
            <a:srgbClr val="1E2A66">
              <a:alpha val="6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733" name="任意多边形: 形状 1732"/>
          <p:cNvSpPr/>
          <p:nvPr/>
        </p:nvSpPr>
        <p:spPr>
          <a:xfrm>
            <a:off x="5749200" y="2533481"/>
            <a:ext cx="4412880" cy="1504800"/>
          </a:xfrm>
          <a:custGeom>
            <a:avLst/>
            <a:gdLst/>
            <a:ahLst/>
            <a:cxnLst/>
            <a:rect l="0" t="0" r="r" b="b"/>
            <a:pathLst>
              <a:path w="12258" h="4180">
                <a:moveTo>
                  <a:pt x="0" y="4040"/>
                </a:moveTo>
                <a:lnTo>
                  <a:pt x="0" y="140"/>
                </a:lnTo>
                <a:cubicBezTo>
                  <a:pt x="0" y="121"/>
                  <a:pt x="4" y="103"/>
                  <a:pt x="11" y="86"/>
                </a:cubicBezTo>
                <a:cubicBezTo>
                  <a:pt x="18" y="69"/>
                  <a:pt x="28" y="54"/>
                  <a:pt x="41" y="41"/>
                </a:cubicBezTo>
                <a:cubicBezTo>
                  <a:pt x="54" y="28"/>
                  <a:pt x="69" y="18"/>
                  <a:pt x="86" y="11"/>
                </a:cubicBezTo>
                <a:cubicBezTo>
                  <a:pt x="103" y="4"/>
                  <a:pt x="121" y="0"/>
                  <a:pt x="139" y="0"/>
                </a:cubicBezTo>
                <a:lnTo>
                  <a:pt x="12118" y="0"/>
                </a:lnTo>
                <a:cubicBezTo>
                  <a:pt x="12137" y="0"/>
                  <a:pt x="12155" y="4"/>
                  <a:pt x="12172" y="11"/>
                </a:cubicBezTo>
                <a:cubicBezTo>
                  <a:pt x="12189" y="18"/>
                  <a:pt x="12204" y="28"/>
                  <a:pt x="12217" y="41"/>
                </a:cubicBezTo>
                <a:cubicBezTo>
                  <a:pt x="12230" y="54"/>
                  <a:pt x="12240" y="69"/>
                  <a:pt x="12247" y="86"/>
                </a:cubicBezTo>
                <a:cubicBezTo>
                  <a:pt x="12254" y="103"/>
                  <a:pt x="12258" y="121"/>
                  <a:pt x="12258" y="140"/>
                </a:cubicBezTo>
                <a:lnTo>
                  <a:pt x="12258" y="4040"/>
                </a:lnTo>
                <a:cubicBezTo>
                  <a:pt x="12258" y="4059"/>
                  <a:pt x="12254" y="4077"/>
                  <a:pt x="12247" y="4094"/>
                </a:cubicBezTo>
                <a:cubicBezTo>
                  <a:pt x="12240" y="4111"/>
                  <a:pt x="12230" y="4126"/>
                  <a:pt x="12217" y="4139"/>
                </a:cubicBezTo>
                <a:cubicBezTo>
                  <a:pt x="12204" y="4152"/>
                  <a:pt x="12189" y="4162"/>
                  <a:pt x="12172" y="4169"/>
                </a:cubicBezTo>
                <a:cubicBezTo>
                  <a:pt x="12155" y="4176"/>
                  <a:pt x="12137" y="4180"/>
                  <a:pt x="12118" y="4180"/>
                </a:cubicBezTo>
                <a:lnTo>
                  <a:pt x="139" y="4180"/>
                </a:lnTo>
                <a:cubicBezTo>
                  <a:pt x="121" y="4180"/>
                  <a:pt x="103" y="4176"/>
                  <a:pt x="86" y="4169"/>
                </a:cubicBezTo>
                <a:cubicBezTo>
                  <a:pt x="69" y="4162"/>
                  <a:pt x="54" y="4152"/>
                  <a:pt x="41" y="4139"/>
                </a:cubicBezTo>
                <a:cubicBezTo>
                  <a:pt x="28" y="4126"/>
                  <a:pt x="18" y="4111"/>
                  <a:pt x="11" y="4094"/>
                </a:cubicBezTo>
                <a:cubicBezTo>
                  <a:pt x="4" y="4077"/>
                  <a:pt x="0" y="4059"/>
                  <a:pt x="0" y="4040"/>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734" name="任意多边形: 形状 1733"/>
          <p:cNvSpPr/>
          <p:nvPr/>
        </p:nvSpPr>
        <p:spPr>
          <a:xfrm>
            <a:off x="5615640" y="1380401"/>
            <a:ext cx="334440" cy="334440"/>
          </a:xfrm>
          <a:custGeom>
            <a:avLst/>
            <a:gdLst/>
            <a:ahLst/>
            <a:cxnLst/>
            <a:rect l="0" t="0" r="r" b="b"/>
            <a:pathLst>
              <a:path w="929" h="929">
                <a:moveTo>
                  <a:pt x="929" y="465"/>
                </a:moveTo>
                <a:cubicBezTo>
                  <a:pt x="929" y="496"/>
                  <a:pt x="926" y="526"/>
                  <a:pt x="920" y="556"/>
                </a:cubicBezTo>
                <a:cubicBezTo>
                  <a:pt x="914" y="586"/>
                  <a:pt x="906" y="615"/>
                  <a:pt x="894" y="643"/>
                </a:cubicBezTo>
                <a:cubicBezTo>
                  <a:pt x="882" y="671"/>
                  <a:pt x="868" y="698"/>
                  <a:pt x="851" y="723"/>
                </a:cubicBezTo>
                <a:cubicBezTo>
                  <a:pt x="834" y="748"/>
                  <a:pt x="815" y="772"/>
                  <a:pt x="793" y="794"/>
                </a:cubicBezTo>
                <a:cubicBezTo>
                  <a:pt x="772" y="815"/>
                  <a:pt x="748" y="834"/>
                  <a:pt x="723" y="851"/>
                </a:cubicBezTo>
                <a:cubicBezTo>
                  <a:pt x="698" y="868"/>
                  <a:pt x="671" y="882"/>
                  <a:pt x="643" y="894"/>
                </a:cubicBezTo>
                <a:cubicBezTo>
                  <a:pt x="613" y="906"/>
                  <a:pt x="584" y="915"/>
                  <a:pt x="555" y="921"/>
                </a:cubicBezTo>
                <a:cubicBezTo>
                  <a:pt x="525" y="927"/>
                  <a:pt x="494" y="929"/>
                  <a:pt x="464" y="929"/>
                </a:cubicBezTo>
                <a:cubicBezTo>
                  <a:pt x="433" y="929"/>
                  <a:pt x="403" y="927"/>
                  <a:pt x="373" y="921"/>
                </a:cubicBezTo>
                <a:cubicBezTo>
                  <a:pt x="343" y="915"/>
                  <a:pt x="314" y="906"/>
                  <a:pt x="286" y="894"/>
                </a:cubicBezTo>
                <a:cubicBezTo>
                  <a:pt x="258" y="882"/>
                  <a:pt x="231" y="868"/>
                  <a:pt x="206" y="851"/>
                </a:cubicBezTo>
                <a:cubicBezTo>
                  <a:pt x="181" y="834"/>
                  <a:pt x="157" y="815"/>
                  <a:pt x="136" y="794"/>
                </a:cubicBezTo>
                <a:cubicBezTo>
                  <a:pt x="114" y="772"/>
                  <a:pt x="95" y="748"/>
                  <a:pt x="78" y="723"/>
                </a:cubicBezTo>
                <a:cubicBezTo>
                  <a:pt x="61" y="698"/>
                  <a:pt x="47" y="671"/>
                  <a:pt x="35" y="643"/>
                </a:cubicBezTo>
                <a:cubicBezTo>
                  <a:pt x="23" y="615"/>
                  <a:pt x="15" y="586"/>
                  <a:pt x="9" y="556"/>
                </a:cubicBezTo>
                <a:cubicBezTo>
                  <a:pt x="3" y="526"/>
                  <a:pt x="0" y="496"/>
                  <a:pt x="0" y="465"/>
                </a:cubicBezTo>
                <a:cubicBezTo>
                  <a:pt x="0" y="435"/>
                  <a:pt x="3" y="405"/>
                  <a:pt x="9" y="375"/>
                </a:cubicBezTo>
                <a:cubicBezTo>
                  <a:pt x="15" y="344"/>
                  <a:pt x="23" y="315"/>
                  <a:pt x="35" y="287"/>
                </a:cubicBezTo>
                <a:cubicBezTo>
                  <a:pt x="47" y="258"/>
                  <a:pt x="61" y="232"/>
                  <a:pt x="78" y="206"/>
                </a:cubicBezTo>
                <a:cubicBezTo>
                  <a:pt x="95" y="181"/>
                  <a:pt x="114" y="157"/>
                  <a:pt x="136" y="136"/>
                </a:cubicBezTo>
                <a:cubicBezTo>
                  <a:pt x="157" y="114"/>
                  <a:pt x="181" y="95"/>
                  <a:pt x="206" y="78"/>
                </a:cubicBezTo>
                <a:cubicBezTo>
                  <a:pt x="231" y="61"/>
                  <a:pt x="258" y="47"/>
                  <a:pt x="286" y="35"/>
                </a:cubicBezTo>
                <a:cubicBezTo>
                  <a:pt x="314" y="24"/>
                  <a:pt x="343" y="15"/>
                  <a:pt x="373" y="9"/>
                </a:cubicBezTo>
                <a:cubicBezTo>
                  <a:pt x="403" y="3"/>
                  <a:pt x="433" y="0"/>
                  <a:pt x="464" y="0"/>
                </a:cubicBezTo>
                <a:cubicBezTo>
                  <a:pt x="494" y="0"/>
                  <a:pt x="525" y="3"/>
                  <a:pt x="555" y="9"/>
                </a:cubicBezTo>
                <a:cubicBezTo>
                  <a:pt x="584" y="15"/>
                  <a:pt x="613" y="24"/>
                  <a:pt x="643" y="35"/>
                </a:cubicBezTo>
                <a:cubicBezTo>
                  <a:pt x="671" y="47"/>
                  <a:pt x="698" y="61"/>
                  <a:pt x="723" y="78"/>
                </a:cubicBezTo>
                <a:cubicBezTo>
                  <a:pt x="748" y="95"/>
                  <a:pt x="772" y="114"/>
                  <a:pt x="793" y="136"/>
                </a:cubicBezTo>
                <a:cubicBezTo>
                  <a:pt x="815" y="157"/>
                  <a:pt x="834" y="181"/>
                  <a:pt x="851" y="206"/>
                </a:cubicBezTo>
                <a:cubicBezTo>
                  <a:pt x="868" y="232"/>
                  <a:pt x="882" y="258"/>
                  <a:pt x="894" y="287"/>
                </a:cubicBezTo>
                <a:cubicBezTo>
                  <a:pt x="906" y="315"/>
                  <a:pt x="914" y="344"/>
                  <a:pt x="920" y="375"/>
                </a:cubicBezTo>
                <a:cubicBezTo>
                  <a:pt x="926" y="405"/>
                  <a:pt x="929" y="435"/>
                  <a:pt x="929" y="465"/>
                </a:cubicBezTo>
                <a:close/>
              </a:path>
            </a:pathLst>
          </a:custGeom>
          <a:solidFill>
            <a:srgbClr val="EF4444"/>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1735" name="图片 1734"/>
          <p:cNvPicPr/>
          <p:nvPr/>
        </p:nvPicPr>
        <p:blipFill>
          <a:blip r:embed="rId5"/>
          <a:stretch>
            <a:fillRect/>
          </a:stretch>
        </p:blipFill>
        <p:spPr>
          <a:xfrm>
            <a:off x="5732640" y="1464281"/>
            <a:ext cx="108360" cy="166680"/>
          </a:xfrm>
          <a:prstGeom prst="rect">
            <a:avLst/>
          </a:prstGeom>
          <a:noFill/>
          <a:ln w="0">
            <a:noFill/>
          </a:ln>
        </p:spPr>
      </p:pic>
      <p:sp>
        <p:nvSpPr>
          <p:cNvPr id="1736" name="文本框 1735"/>
          <p:cNvSpPr txBox="1"/>
          <p:nvPr/>
        </p:nvSpPr>
        <p:spPr>
          <a:xfrm>
            <a:off x="3894120" y="3787361"/>
            <a:ext cx="267120" cy="136080"/>
          </a:xfrm>
          <a:prstGeom prst="rect">
            <a:avLst/>
          </a:prstGeom>
          <a:noFill/>
          <a:ln w="0">
            <a:noFill/>
          </a:ln>
        </p:spPr>
        <p:txBody>
          <a:bodyPr wrap="none" lIns="0" tIns="0" rIns="0" bIns="0" anchor="t">
            <a:spAutoFit/>
          </a:bodyPr>
          <a:lstStyle/>
          <a:p>
            <a:r>
              <a:rPr lang="en-US" sz="920" b="0" u="none" strike="noStrike">
                <a:solidFill>
                  <a:srgbClr val="8BC34A"/>
                </a:solidFill>
                <a:effectLst/>
                <a:uFillTx/>
                <a:latin typeface="SourceCodePro"/>
                <a:ea typeface="SourceCodePro"/>
              </a:rPr>
              <a:t>True</a:t>
            </a:r>
            <a:endParaRPr lang="en-US" sz="920" b="0" u="none" strike="noStrike">
              <a:solidFill>
                <a:srgbClr val="000000"/>
              </a:solidFill>
              <a:effectLst/>
              <a:uFillTx/>
              <a:latin typeface="Times New Roman" panose="02020603050405020304"/>
            </a:endParaRPr>
          </a:p>
        </p:txBody>
      </p:sp>
      <p:sp>
        <p:nvSpPr>
          <p:cNvPr id="1737" name="文本框 1736"/>
          <p:cNvSpPr txBox="1"/>
          <p:nvPr/>
        </p:nvSpPr>
        <p:spPr>
          <a:xfrm>
            <a:off x="6050160" y="1428281"/>
            <a:ext cx="641520" cy="235080"/>
          </a:xfrm>
          <a:prstGeom prst="rect">
            <a:avLst/>
          </a:prstGeom>
          <a:noFill/>
          <a:ln w="0">
            <a:noFill/>
          </a:ln>
        </p:spPr>
        <p:txBody>
          <a:bodyPr wrap="none" lIns="0" tIns="0" rIns="0" bIns="0" anchor="t">
            <a:spAutoFit/>
          </a:bodyPr>
          <a:lstStyle/>
          <a:p>
            <a:r>
              <a:rPr lang="en-US" sz="1580" b="0" u="none" strike="noStrike">
                <a:solidFill>
                  <a:srgbClr val="F87171"/>
                </a:solidFill>
                <a:effectLst/>
                <a:uFillTx/>
                <a:latin typeface="Roboto"/>
                <a:ea typeface="Roboto"/>
              </a:rPr>
              <a:t>not in </a:t>
            </a:r>
            <a:endParaRPr lang="en-US" sz="1580" b="0" u="none" strike="noStrike">
              <a:solidFill>
                <a:srgbClr val="000000"/>
              </a:solidFill>
              <a:effectLst/>
              <a:uFillTx/>
              <a:latin typeface="Times New Roman" panose="02020603050405020304"/>
            </a:endParaRPr>
          </a:p>
        </p:txBody>
      </p:sp>
      <p:sp>
        <p:nvSpPr>
          <p:cNvPr id="1738" name="文本框 1737"/>
          <p:cNvSpPr txBox="1"/>
          <p:nvPr/>
        </p:nvSpPr>
        <p:spPr>
          <a:xfrm>
            <a:off x="6601680" y="1421441"/>
            <a:ext cx="604080" cy="253440"/>
          </a:xfrm>
          <a:prstGeom prst="rect">
            <a:avLst/>
          </a:prstGeom>
          <a:noFill/>
          <a:ln w="0">
            <a:noFill/>
          </a:ln>
        </p:spPr>
        <p:txBody>
          <a:bodyPr wrap="none" lIns="0" tIns="0" rIns="0" bIns="0" anchor="t">
            <a:spAutoFit/>
          </a:bodyPr>
          <a:lstStyle/>
          <a:p>
            <a:r>
              <a:rPr lang="zh-CN" sz="1580" b="0" u="none" strike="noStrike">
                <a:solidFill>
                  <a:srgbClr val="F87171"/>
                </a:solidFill>
                <a:effectLst/>
                <a:uFillTx/>
                <a:latin typeface="WenQuanYiZenHei"/>
                <a:ea typeface="WenQuanYiZenHei"/>
              </a:rPr>
              <a:t>运算符</a:t>
            </a:r>
            <a:endParaRPr lang="en-US" sz="1580" b="0" u="none" strike="noStrike">
              <a:solidFill>
                <a:srgbClr val="000000"/>
              </a:solidFill>
              <a:effectLst/>
              <a:uFillTx/>
              <a:latin typeface="Times New Roman" panose="02020603050405020304"/>
            </a:endParaRPr>
          </a:p>
        </p:txBody>
      </p:sp>
      <p:sp>
        <p:nvSpPr>
          <p:cNvPr id="1739" name="文本框 1738"/>
          <p:cNvSpPr txBox="1"/>
          <p:nvPr/>
        </p:nvSpPr>
        <p:spPr>
          <a:xfrm>
            <a:off x="5615640" y="1828241"/>
            <a:ext cx="241488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如果在指定的序列中没有找到值，则返回</a:t>
            </a:r>
            <a:endParaRPr lang="en-US" sz="1050" b="0" u="none" strike="noStrike">
              <a:solidFill>
                <a:srgbClr val="000000"/>
              </a:solidFill>
              <a:effectLst/>
              <a:uFillTx/>
              <a:latin typeface="Times New Roman" panose="02020603050405020304"/>
            </a:endParaRPr>
          </a:p>
        </p:txBody>
      </p:sp>
      <p:sp>
        <p:nvSpPr>
          <p:cNvPr id="1740" name="文本框 1739"/>
          <p:cNvSpPr txBox="1"/>
          <p:nvPr/>
        </p:nvSpPr>
        <p:spPr>
          <a:xfrm>
            <a:off x="8022600" y="1832921"/>
            <a:ext cx="3477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 True</a:t>
            </a:r>
            <a:endParaRPr lang="en-US" sz="1050" b="0" u="none" strike="noStrike">
              <a:solidFill>
                <a:srgbClr val="000000"/>
              </a:solidFill>
              <a:effectLst/>
              <a:uFillTx/>
              <a:latin typeface="Times New Roman" panose="02020603050405020304"/>
            </a:endParaRPr>
          </a:p>
        </p:txBody>
      </p:sp>
      <p:sp>
        <p:nvSpPr>
          <p:cNvPr id="1741" name="文本框 1740"/>
          <p:cNvSpPr txBox="1"/>
          <p:nvPr/>
        </p:nvSpPr>
        <p:spPr>
          <a:xfrm>
            <a:off x="8314920" y="1828241"/>
            <a:ext cx="6714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，否则返回</a:t>
            </a:r>
            <a:endParaRPr lang="en-US" sz="1050" b="0" u="none" strike="noStrike">
              <a:solidFill>
                <a:srgbClr val="000000"/>
              </a:solidFill>
              <a:effectLst/>
              <a:uFillTx/>
              <a:latin typeface="Times New Roman" panose="02020603050405020304"/>
            </a:endParaRPr>
          </a:p>
        </p:txBody>
      </p:sp>
      <p:pic>
        <p:nvPicPr>
          <p:cNvPr id="1742" name="图片 1741"/>
          <p:cNvPicPr/>
          <p:nvPr/>
        </p:nvPicPr>
        <p:blipFill>
          <a:blip r:embed="rId4"/>
          <a:stretch>
            <a:fillRect/>
          </a:stretch>
        </p:blipFill>
        <p:spPr>
          <a:xfrm>
            <a:off x="5749560" y="2282921"/>
            <a:ext cx="166680" cy="133200"/>
          </a:xfrm>
          <a:prstGeom prst="rect">
            <a:avLst/>
          </a:prstGeom>
          <a:noFill/>
          <a:ln w="0">
            <a:noFill/>
          </a:ln>
        </p:spPr>
      </p:pic>
      <p:sp>
        <p:nvSpPr>
          <p:cNvPr id="1743" name="文本框 1742"/>
          <p:cNvSpPr txBox="1"/>
          <p:nvPr/>
        </p:nvSpPr>
        <p:spPr>
          <a:xfrm>
            <a:off x="8983440" y="1832921"/>
            <a:ext cx="3924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 False</a:t>
            </a:r>
            <a:endParaRPr lang="en-US" sz="1050" b="0" u="none" strike="noStrike">
              <a:solidFill>
                <a:srgbClr val="000000"/>
              </a:solidFill>
              <a:effectLst/>
              <a:uFillTx/>
              <a:latin typeface="Times New Roman" panose="02020603050405020304"/>
            </a:endParaRPr>
          </a:p>
        </p:txBody>
      </p:sp>
      <p:sp>
        <p:nvSpPr>
          <p:cNvPr id="1744" name="文本框 1743"/>
          <p:cNvSpPr txBox="1"/>
          <p:nvPr/>
        </p:nvSpPr>
        <p:spPr>
          <a:xfrm>
            <a:off x="5983560" y="2263121"/>
            <a:ext cx="4032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示例：</a:t>
            </a:r>
            <a:endParaRPr lang="en-US" sz="1050" b="0" u="none" strike="noStrike">
              <a:solidFill>
                <a:srgbClr val="000000"/>
              </a:solidFill>
              <a:effectLst/>
              <a:uFillTx/>
              <a:latin typeface="Times New Roman" panose="02020603050405020304"/>
            </a:endParaRPr>
          </a:p>
        </p:txBody>
      </p:sp>
      <p:sp>
        <p:nvSpPr>
          <p:cNvPr id="1745" name="文本框 1744"/>
          <p:cNvSpPr txBox="1"/>
          <p:nvPr/>
        </p:nvSpPr>
        <p:spPr>
          <a:xfrm>
            <a:off x="5849640" y="2650841"/>
            <a:ext cx="136440" cy="136080"/>
          </a:xfrm>
          <a:prstGeom prst="rect">
            <a:avLst/>
          </a:prstGeom>
          <a:noFill/>
          <a:ln w="0">
            <a:noFill/>
          </a:ln>
        </p:spPr>
        <p:txBody>
          <a:bodyPr wrap="none" lIns="0" tIns="0" rIns="0" bIns="0" anchor="t">
            <a:spAutoFit/>
          </a:bodyPr>
          <a:lstStyle/>
          <a:p>
            <a:r>
              <a:rPr lang="en-US" sz="920" b="0" u="none" strike="noStrike">
                <a:solidFill>
                  <a:srgbClr val="8BC34A"/>
                </a:solidFill>
                <a:effectLst/>
                <a:uFillTx/>
                <a:latin typeface="SourceCodePro"/>
                <a:ea typeface="SourceCodePro"/>
              </a:rPr>
              <a:t># </a:t>
            </a:r>
            <a:endParaRPr lang="en-US" sz="920" b="0" u="none" strike="noStrike">
              <a:solidFill>
                <a:srgbClr val="000000"/>
              </a:solidFill>
              <a:effectLst/>
              <a:uFillTx/>
              <a:latin typeface="Times New Roman" panose="02020603050405020304"/>
            </a:endParaRPr>
          </a:p>
        </p:txBody>
      </p:sp>
      <p:sp>
        <p:nvSpPr>
          <p:cNvPr id="1746" name="文本框 1745"/>
          <p:cNvSpPr txBox="1"/>
          <p:nvPr/>
        </p:nvSpPr>
        <p:spPr>
          <a:xfrm>
            <a:off x="5983560" y="2646881"/>
            <a:ext cx="1056960" cy="148320"/>
          </a:xfrm>
          <a:prstGeom prst="rect">
            <a:avLst/>
          </a:prstGeom>
          <a:noFill/>
          <a:ln w="0">
            <a:noFill/>
          </a:ln>
        </p:spPr>
        <p:txBody>
          <a:bodyPr wrap="none" lIns="0" tIns="0" rIns="0" bIns="0" anchor="t">
            <a:spAutoFit/>
          </a:bodyPr>
          <a:lstStyle/>
          <a:p>
            <a:r>
              <a:rPr lang="zh-CN" sz="920" b="0" u="none" strike="noStrike">
                <a:solidFill>
                  <a:srgbClr val="8BC34A"/>
                </a:solidFill>
                <a:effectLst/>
                <a:uFillTx/>
                <a:latin typeface="WenQuanYiZenHei"/>
                <a:ea typeface="WenQuanYiZenHei"/>
              </a:rPr>
              <a:t>字符串中的成员运算</a:t>
            </a:r>
            <a:endParaRPr lang="en-US" sz="920" b="0" u="none" strike="noStrike">
              <a:solidFill>
                <a:srgbClr val="000000"/>
              </a:solidFill>
              <a:effectLst/>
              <a:uFillTx/>
              <a:latin typeface="Times New Roman" panose="02020603050405020304"/>
            </a:endParaRPr>
          </a:p>
        </p:txBody>
      </p:sp>
      <p:sp>
        <p:nvSpPr>
          <p:cNvPr id="1747" name="文本框 1746"/>
          <p:cNvSpPr txBox="1"/>
          <p:nvPr/>
        </p:nvSpPr>
        <p:spPr>
          <a:xfrm>
            <a:off x="5849640" y="2817881"/>
            <a:ext cx="119268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SourceCodePro"/>
                <a:ea typeface="SourceCodePro"/>
              </a:rPr>
              <a:t>'a' </a:t>
            </a:r>
            <a:r>
              <a:rPr lang="en-US" sz="920" b="0" u="none" strike="noStrike">
                <a:solidFill>
                  <a:srgbClr val="03A9F4"/>
                </a:solidFill>
                <a:effectLst/>
                <a:uFillTx/>
                <a:latin typeface="SourceCodePro"/>
                <a:ea typeface="SourceCodePro"/>
              </a:rPr>
              <a:t>not in</a:t>
            </a:r>
            <a:r>
              <a:rPr lang="en-US" sz="920" b="0" u="none" strike="noStrike">
                <a:solidFill>
                  <a:srgbClr val="FFFFFF"/>
                </a:solidFill>
                <a:effectLst/>
                <a:uFillTx/>
                <a:latin typeface="SourceCodePro"/>
                <a:ea typeface="SourceCodePro"/>
              </a:rPr>
              <a:t> 'Python' </a:t>
            </a:r>
            <a:r>
              <a:rPr lang="en-US" sz="920" b="0" u="none" strike="noStrike">
                <a:solidFill>
                  <a:srgbClr val="8BC34A"/>
                </a:solidFill>
                <a:effectLst/>
                <a:uFillTx/>
                <a:latin typeface="SourceCodePro"/>
                <a:ea typeface="SourceCodePro"/>
              </a:rPr>
              <a:t># </a:t>
            </a:r>
            <a:endParaRPr lang="en-US" sz="920" b="0" u="none" strike="noStrike">
              <a:solidFill>
                <a:srgbClr val="000000"/>
              </a:solidFill>
              <a:effectLst/>
              <a:uFillTx/>
              <a:latin typeface="Times New Roman" panose="02020603050405020304"/>
            </a:endParaRPr>
          </a:p>
        </p:txBody>
      </p:sp>
      <p:sp>
        <p:nvSpPr>
          <p:cNvPr id="1748" name="文本框 1747"/>
          <p:cNvSpPr txBox="1"/>
          <p:nvPr/>
        </p:nvSpPr>
        <p:spPr>
          <a:xfrm>
            <a:off x="7320600" y="2813921"/>
            <a:ext cx="352800" cy="148320"/>
          </a:xfrm>
          <a:prstGeom prst="rect">
            <a:avLst/>
          </a:prstGeom>
          <a:noFill/>
          <a:ln w="0">
            <a:noFill/>
          </a:ln>
        </p:spPr>
        <p:txBody>
          <a:bodyPr wrap="none" lIns="0" tIns="0" rIns="0" bIns="0" anchor="t">
            <a:spAutoFit/>
          </a:bodyPr>
          <a:lstStyle/>
          <a:p>
            <a:r>
              <a:rPr lang="zh-CN" sz="920" b="0" u="none" strike="noStrike">
                <a:solidFill>
                  <a:srgbClr val="8BC34A"/>
                </a:solidFill>
                <a:effectLst/>
                <a:uFillTx/>
                <a:latin typeface="WenQuanYiZenHei"/>
                <a:ea typeface="WenQuanYiZenHei"/>
              </a:rPr>
              <a:t>结果：</a:t>
            </a:r>
            <a:endParaRPr lang="en-US" sz="920" b="0" u="none" strike="noStrike">
              <a:solidFill>
                <a:srgbClr val="000000"/>
              </a:solidFill>
              <a:effectLst/>
              <a:uFillTx/>
              <a:latin typeface="Times New Roman" panose="02020603050405020304"/>
            </a:endParaRPr>
          </a:p>
        </p:txBody>
      </p:sp>
      <p:sp>
        <p:nvSpPr>
          <p:cNvPr id="1749" name="文本框 1748"/>
          <p:cNvSpPr txBox="1"/>
          <p:nvPr/>
        </p:nvSpPr>
        <p:spPr>
          <a:xfrm>
            <a:off x="7671600" y="2817881"/>
            <a:ext cx="267120" cy="136080"/>
          </a:xfrm>
          <a:prstGeom prst="rect">
            <a:avLst/>
          </a:prstGeom>
          <a:noFill/>
          <a:ln w="0">
            <a:noFill/>
          </a:ln>
        </p:spPr>
        <p:txBody>
          <a:bodyPr wrap="none" lIns="0" tIns="0" rIns="0" bIns="0" anchor="t">
            <a:spAutoFit/>
          </a:bodyPr>
          <a:lstStyle/>
          <a:p>
            <a:r>
              <a:rPr lang="en-US" sz="920" b="0" u="none" strike="noStrike">
                <a:solidFill>
                  <a:srgbClr val="8BC34A"/>
                </a:solidFill>
                <a:effectLst/>
                <a:uFillTx/>
                <a:latin typeface="SourceCodePro"/>
                <a:ea typeface="SourceCodePro"/>
              </a:rPr>
              <a:t>True</a:t>
            </a:r>
            <a:endParaRPr lang="en-US" sz="920" b="0" u="none" strike="noStrike">
              <a:solidFill>
                <a:srgbClr val="000000"/>
              </a:solidFill>
              <a:effectLst/>
              <a:uFillTx/>
              <a:latin typeface="Times New Roman" panose="02020603050405020304"/>
            </a:endParaRPr>
          </a:p>
        </p:txBody>
      </p:sp>
      <p:sp>
        <p:nvSpPr>
          <p:cNvPr id="1750" name="文本框 1749"/>
          <p:cNvSpPr txBox="1"/>
          <p:nvPr/>
        </p:nvSpPr>
        <p:spPr>
          <a:xfrm>
            <a:off x="5849640" y="2985281"/>
            <a:ext cx="119124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SourceCodePro"/>
                <a:ea typeface="SourceCodePro"/>
              </a:rPr>
              <a:t>'P' </a:t>
            </a:r>
            <a:r>
              <a:rPr lang="en-US" sz="920" b="0" u="none" strike="noStrike">
                <a:solidFill>
                  <a:srgbClr val="03A9F4"/>
                </a:solidFill>
                <a:effectLst/>
                <a:uFillTx/>
                <a:latin typeface="SourceCodePro"/>
                <a:ea typeface="SourceCodePro"/>
              </a:rPr>
              <a:t>not in</a:t>
            </a:r>
            <a:r>
              <a:rPr lang="en-US" sz="920" b="0" u="none" strike="noStrike">
                <a:solidFill>
                  <a:srgbClr val="FFFFFF"/>
                </a:solidFill>
                <a:effectLst/>
                <a:uFillTx/>
                <a:latin typeface="SourceCodePro"/>
                <a:ea typeface="SourceCodePro"/>
              </a:rPr>
              <a:t> 'Python' </a:t>
            </a:r>
            <a:r>
              <a:rPr lang="en-US" sz="920" b="0" u="none" strike="noStrike">
                <a:solidFill>
                  <a:srgbClr val="8BC34A"/>
                </a:solidFill>
                <a:effectLst/>
                <a:uFillTx/>
                <a:latin typeface="SourceCodePro"/>
                <a:ea typeface="SourceCodePro"/>
              </a:rPr>
              <a:t># </a:t>
            </a:r>
            <a:endParaRPr lang="en-US" sz="920" b="0" u="none" strike="noStrike">
              <a:solidFill>
                <a:srgbClr val="000000"/>
              </a:solidFill>
              <a:effectLst/>
              <a:uFillTx/>
              <a:latin typeface="Times New Roman" panose="02020603050405020304"/>
            </a:endParaRPr>
          </a:p>
        </p:txBody>
      </p:sp>
      <p:sp>
        <p:nvSpPr>
          <p:cNvPr id="1751" name="文本框 1750"/>
          <p:cNvSpPr txBox="1"/>
          <p:nvPr/>
        </p:nvSpPr>
        <p:spPr>
          <a:xfrm>
            <a:off x="7320600" y="2980961"/>
            <a:ext cx="352800" cy="148320"/>
          </a:xfrm>
          <a:prstGeom prst="rect">
            <a:avLst/>
          </a:prstGeom>
          <a:noFill/>
          <a:ln w="0">
            <a:noFill/>
          </a:ln>
        </p:spPr>
        <p:txBody>
          <a:bodyPr wrap="none" lIns="0" tIns="0" rIns="0" bIns="0" anchor="t">
            <a:spAutoFit/>
          </a:bodyPr>
          <a:lstStyle/>
          <a:p>
            <a:r>
              <a:rPr lang="zh-CN" sz="920" b="0" u="none" strike="noStrike">
                <a:solidFill>
                  <a:srgbClr val="8BC34A"/>
                </a:solidFill>
                <a:effectLst/>
                <a:uFillTx/>
                <a:latin typeface="WenQuanYiZenHei"/>
                <a:ea typeface="WenQuanYiZenHei"/>
              </a:rPr>
              <a:t>结果：</a:t>
            </a:r>
            <a:endParaRPr lang="en-US" sz="920" b="0" u="none" strike="noStrike">
              <a:solidFill>
                <a:srgbClr val="000000"/>
              </a:solidFill>
              <a:effectLst/>
              <a:uFillTx/>
              <a:latin typeface="Times New Roman" panose="02020603050405020304"/>
            </a:endParaRPr>
          </a:p>
        </p:txBody>
      </p:sp>
      <p:sp>
        <p:nvSpPr>
          <p:cNvPr id="1752" name="文本框 1751"/>
          <p:cNvSpPr txBox="1"/>
          <p:nvPr/>
        </p:nvSpPr>
        <p:spPr>
          <a:xfrm>
            <a:off x="7671600" y="2985281"/>
            <a:ext cx="306000" cy="136080"/>
          </a:xfrm>
          <a:prstGeom prst="rect">
            <a:avLst/>
          </a:prstGeom>
          <a:noFill/>
          <a:ln w="0">
            <a:noFill/>
          </a:ln>
        </p:spPr>
        <p:txBody>
          <a:bodyPr wrap="none" lIns="0" tIns="0" rIns="0" bIns="0" anchor="t">
            <a:spAutoFit/>
          </a:bodyPr>
          <a:lstStyle/>
          <a:p>
            <a:r>
              <a:rPr lang="en-US" sz="920" b="0" u="none" strike="noStrike">
                <a:solidFill>
                  <a:srgbClr val="8BC34A"/>
                </a:solidFill>
                <a:effectLst/>
                <a:uFillTx/>
                <a:latin typeface="SourceCodePro"/>
                <a:ea typeface="SourceCodePro"/>
              </a:rPr>
              <a:t>False</a:t>
            </a:r>
            <a:endParaRPr lang="en-US" sz="920" b="0" u="none" strike="noStrike">
              <a:solidFill>
                <a:srgbClr val="000000"/>
              </a:solidFill>
              <a:effectLst/>
              <a:uFillTx/>
              <a:latin typeface="Times New Roman" panose="02020603050405020304"/>
            </a:endParaRPr>
          </a:p>
        </p:txBody>
      </p:sp>
      <p:sp>
        <p:nvSpPr>
          <p:cNvPr id="1753" name="文本框 1752"/>
          <p:cNvSpPr txBox="1"/>
          <p:nvPr/>
        </p:nvSpPr>
        <p:spPr>
          <a:xfrm>
            <a:off x="5849640" y="3219281"/>
            <a:ext cx="136440" cy="136080"/>
          </a:xfrm>
          <a:prstGeom prst="rect">
            <a:avLst/>
          </a:prstGeom>
          <a:noFill/>
          <a:ln w="0">
            <a:noFill/>
          </a:ln>
        </p:spPr>
        <p:txBody>
          <a:bodyPr wrap="none" lIns="0" tIns="0" rIns="0" bIns="0" anchor="t">
            <a:spAutoFit/>
          </a:bodyPr>
          <a:lstStyle/>
          <a:p>
            <a:r>
              <a:rPr lang="en-US" sz="920" b="0" u="none" strike="noStrike">
                <a:solidFill>
                  <a:srgbClr val="8BC34A"/>
                </a:solidFill>
                <a:effectLst/>
                <a:uFillTx/>
                <a:latin typeface="SourceCodePro"/>
                <a:ea typeface="SourceCodePro"/>
              </a:rPr>
              <a:t># </a:t>
            </a:r>
            <a:endParaRPr lang="en-US" sz="920" b="0" u="none" strike="noStrike">
              <a:solidFill>
                <a:srgbClr val="000000"/>
              </a:solidFill>
              <a:effectLst/>
              <a:uFillTx/>
              <a:latin typeface="Times New Roman" panose="02020603050405020304"/>
            </a:endParaRPr>
          </a:p>
        </p:txBody>
      </p:sp>
      <p:sp>
        <p:nvSpPr>
          <p:cNvPr id="1754" name="文本框 1753"/>
          <p:cNvSpPr txBox="1"/>
          <p:nvPr/>
        </p:nvSpPr>
        <p:spPr>
          <a:xfrm>
            <a:off x="5983560" y="3214961"/>
            <a:ext cx="939600" cy="148320"/>
          </a:xfrm>
          <a:prstGeom prst="rect">
            <a:avLst/>
          </a:prstGeom>
          <a:noFill/>
          <a:ln w="0">
            <a:noFill/>
          </a:ln>
        </p:spPr>
        <p:txBody>
          <a:bodyPr wrap="none" lIns="0" tIns="0" rIns="0" bIns="0" anchor="t">
            <a:spAutoFit/>
          </a:bodyPr>
          <a:lstStyle/>
          <a:p>
            <a:r>
              <a:rPr lang="zh-CN" sz="920" b="0" u="none" strike="noStrike">
                <a:solidFill>
                  <a:srgbClr val="8BC34A"/>
                </a:solidFill>
                <a:effectLst/>
                <a:uFillTx/>
                <a:latin typeface="WenQuanYiZenHei"/>
                <a:ea typeface="WenQuanYiZenHei"/>
              </a:rPr>
              <a:t>列表中的成员运算</a:t>
            </a:r>
            <a:endParaRPr lang="en-US" sz="920" b="0" u="none" strike="noStrike">
              <a:solidFill>
                <a:srgbClr val="000000"/>
              </a:solidFill>
              <a:effectLst/>
              <a:uFillTx/>
              <a:latin typeface="Times New Roman" panose="02020603050405020304"/>
            </a:endParaRPr>
          </a:p>
        </p:txBody>
      </p:sp>
      <p:sp>
        <p:nvSpPr>
          <p:cNvPr id="1755" name="文本框 1754"/>
          <p:cNvSpPr txBox="1"/>
          <p:nvPr/>
        </p:nvSpPr>
        <p:spPr>
          <a:xfrm>
            <a:off x="5849640" y="3386321"/>
            <a:ext cx="142272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SourceCodePro"/>
                <a:ea typeface="SourceCodePro"/>
              </a:rPr>
              <a:t>6 </a:t>
            </a:r>
            <a:r>
              <a:rPr lang="en-US" sz="920" b="0" u="none" strike="noStrike">
                <a:solidFill>
                  <a:srgbClr val="03A9F4"/>
                </a:solidFill>
                <a:effectLst/>
                <a:uFillTx/>
                <a:latin typeface="SourceCodePro"/>
                <a:ea typeface="SourceCodePro"/>
              </a:rPr>
              <a:t>not in</a:t>
            </a:r>
            <a:r>
              <a:rPr lang="en-US" sz="920" b="0" u="none" strike="noStrike">
                <a:solidFill>
                  <a:srgbClr val="FFFFFF"/>
                </a:solidFill>
                <a:effectLst/>
                <a:uFillTx/>
                <a:latin typeface="SourceCodePro"/>
                <a:ea typeface="SourceCodePro"/>
              </a:rPr>
              <a:t> [1, 2, 3, 4, 5] </a:t>
            </a:r>
            <a:r>
              <a:rPr lang="en-US" sz="920" b="0" u="none" strike="noStrike">
                <a:solidFill>
                  <a:srgbClr val="8BC34A"/>
                </a:solidFill>
                <a:effectLst/>
                <a:uFillTx/>
                <a:latin typeface="SourceCodePro"/>
                <a:ea typeface="SourceCodePro"/>
              </a:rPr>
              <a:t># </a:t>
            </a:r>
            <a:endParaRPr lang="en-US" sz="920" b="0" u="none" strike="noStrike">
              <a:solidFill>
                <a:srgbClr val="000000"/>
              </a:solidFill>
              <a:effectLst/>
              <a:uFillTx/>
              <a:latin typeface="Times New Roman" panose="02020603050405020304"/>
            </a:endParaRPr>
          </a:p>
        </p:txBody>
      </p:sp>
      <p:sp>
        <p:nvSpPr>
          <p:cNvPr id="1756" name="文本框 1755"/>
          <p:cNvSpPr txBox="1"/>
          <p:nvPr/>
        </p:nvSpPr>
        <p:spPr>
          <a:xfrm>
            <a:off x="7654680" y="3382001"/>
            <a:ext cx="352800" cy="148320"/>
          </a:xfrm>
          <a:prstGeom prst="rect">
            <a:avLst/>
          </a:prstGeom>
          <a:noFill/>
          <a:ln w="0">
            <a:noFill/>
          </a:ln>
        </p:spPr>
        <p:txBody>
          <a:bodyPr wrap="none" lIns="0" tIns="0" rIns="0" bIns="0" anchor="t">
            <a:spAutoFit/>
          </a:bodyPr>
          <a:lstStyle/>
          <a:p>
            <a:r>
              <a:rPr lang="zh-CN" sz="920" b="0" u="none" strike="noStrike">
                <a:solidFill>
                  <a:srgbClr val="8BC34A"/>
                </a:solidFill>
                <a:effectLst/>
                <a:uFillTx/>
                <a:latin typeface="WenQuanYiZenHei"/>
                <a:ea typeface="WenQuanYiZenHei"/>
              </a:rPr>
              <a:t>结果：</a:t>
            </a:r>
            <a:endParaRPr lang="en-US" sz="920" b="0" u="none" strike="noStrike">
              <a:solidFill>
                <a:srgbClr val="000000"/>
              </a:solidFill>
              <a:effectLst/>
              <a:uFillTx/>
              <a:latin typeface="Times New Roman" panose="02020603050405020304"/>
            </a:endParaRPr>
          </a:p>
        </p:txBody>
      </p:sp>
      <p:sp>
        <p:nvSpPr>
          <p:cNvPr id="1757" name="文本框 1756"/>
          <p:cNvSpPr txBox="1"/>
          <p:nvPr/>
        </p:nvSpPr>
        <p:spPr>
          <a:xfrm>
            <a:off x="8005680" y="3386321"/>
            <a:ext cx="267120" cy="136080"/>
          </a:xfrm>
          <a:prstGeom prst="rect">
            <a:avLst/>
          </a:prstGeom>
          <a:noFill/>
          <a:ln w="0">
            <a:noFill/>
          </a:ln>
        </p:spPr>
        <p:txBody>
          <a:bodyPr wrap="none" lIns="0" tIns="0" rIns="0" bIns="0" anchor="t">
            <a:spAutoFit/>
          </a:bodyPr>
          <a:lstStyle/>
          <a:p>
            <a:r>
              <a:rPr lang="en-US" sz="920" b="0" u="none" strike="noStrike">
                <a:solidFill>
                  <a:srgbClr val="8BC34A"/>
                </a:solidFill>
                <a:effectLst/>
                <a:uFillTx/>
                <a:latin typeface="SourceCodePro"/>
                <a:ea typeface="SourceCodePro"/>
              </a:rPr>
              <a:t>True</a:t>
            </a:r>
            <a:endParaRPr lang="en-US" sz="920" b="0" u="none" strike="noStrike">
              <a:solidFill>
                <a:srgbClr val="000000"/>
              </a:solidFill>
              <a:effectLst/>
              <a:uFillTx/>
              <a:latin typeface="Times New Roman" panose="02020603050405020304"/>
            </a:endParaRPr>
          </a:p>
        </p:txBody>
      </p:sp>
      <p:sp>
        <p:nvSpPr>
          <p:cNvPr id="1758" name="文本框 1757"/>
          <p:cNvSpPr txBox="1"/>
          <p:nvPr/>
        </p:nvSpPr>
        <p:spPr>
          <a:xfrm>
            <a:off x="5849640" y="3620321"/>
            <a:ext cx="136440" cy="136080"/>
          </a:xfrm>
          <a:prstGeom prst="rect">
            <a:avLst/>
          </a:prstGeom>
          <a:noFill/>
          <a:ln w="0">
            <a:noFill/>
          </a:ln>
        </p:spPr>
        <p:txBody>
          <a:bodyPr wrap="none" lIns="0" tIns="0" rIns="0" bIns="0" anchor="t">
            <a:spAutoFit/>
          </a:bodyPr>
          <a:lstStyle/>
          <a:p>
            <a:r>
              <a:rPr lang="en-US" sz="920" b="0" u="none" strike="noStrike">
                <a:solidFill>
                  <a:srgbClr val="8BC34A"/>
                </a:solidFill>
                <a:effectLst/>
                <a:uFillTx/>
                <a:latin typeface="SourceCodePro"/>
                <a:ea typeface="SourceCodePro"/>
              </a:rPr>
              <a:t># </a:t>
            </a:r>
            <a:endParaRPr lang="en-US" sz="920" b="0" u="none" strike="noStrike">
              <a:solidFill>
                <a:srgbClr val="000000"/>
              </a:solidFill>
              <a:effectLst/>
              <a:uFillTx/>
              <a:latin typeface="Times New Roman" panose="02020603050405020304"/>
            </a:endParaRPr>
          </a:p>
        </p:txBody>
      </p:sp>
      <p:sp>
        <p:nvSpPr>
          <p:cNvPr id="1759" name="文本框 1758"/>
          <p:cNvSpPr txBox="1"/>
          <p:nvPr/>
        </p:nvSpPr>
        <p:spPr>
          <a:xfrm>
            <a:off x="5983560" y="3616001"/>
            <a:ext cx="939600" cy="148320"/>
          </a:xfrm>
          <a:prstGeom prst="rect">
            <a:avLst/>
          </a:prstGeom>
          <a:noFill/>
          <a:ln w="0">
            <a:noFill/>
          </a:ln>
        </p:spPr>
        <p:txBody>
          <a:bodyPr wrap="none" lIns="0" tIns="0" rIns="0" bIns="0" anchor="t">
            <a:spAutoFit/>
          </a:bodyPr>
          <a:lstStyle/>
          <a:p>
            <a:r>
              <a:rPr lang="zh-CN" sz="920" b="0" u="none" strike="noStrike">
                <a:solidFill>
                  <a:srgbClr val="8BC34A"/>
                </a:solidFill>
                <a:effectLst/>
                <a:uFillTx/>
                <a:latin typeface="WenQuanYiZenHei"/>
                <a:ea typeface="WenQuanYiZenHei"/>
              </a:rPr>
              <a:t>元组中的成员运算</a:t>
            </a:r>
            <a:endParaRPr lang="en-US" sz="920" b="0" u="none" strike="noStrike">
              <a:solidFill>
                <a:srgbClr val="000000"/>
              </a:solidFill>
              <a:effectLst/>
              <a:uFillTx/>
              <a:latin typeface="Times New Roman" panose="02020603050405020304"/>
            </a:endParaRPr>
          </a:p>
        </p:txBody>
      </p:sp>
      <p:sp>
        <p:nvSpPr>
          <p:cNvPr id="1760" name="文本框 1759"/>
          <p:cNvSpPr txBox="1"/>
          <p:nvPr/>
        </p:nvSpPr>
        <p:spPr>
          <a:xfrm>
            <a:off x="5849640" y="3787361"/>
            <a:ext cx="259488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SourceCodePro"/>
                <a:ea typeface="SourceCodePro"/>
              </a:rPr>
              <a:t>'grape' </a:t>
            </a:r>
            <a:r>
              <a:rPr lang="en-US" sz="920" b="0" u="none" strike="noStrike">
                <a:solidFill>
                  <a:srgbClr val="03A9F4"/>
                </a:solidFill>
                <a:effectLst/>
                <a:uFillTx/>
                <a:latin typeface="SourceCodePro"/>
                <a:ea typeface="SourceCodePro"/>
              </a:rPr>
              <a:t>not in</a:t>
            </a:r>
            <a:r>
              <a:rPr lang="en-US" sz="920" b="0" u="none" strike="noStrike">
                <a:solidFill>
                  <a:srgbClr val="FFFFFF"/>
                </a:solidFill>
                <a:effectLst/>
                <a:uFillTx/>
                <a:latin typeface="SourceCodePro"/>
                <a:ea typeface="SourceCodePro"/>
              </a:rPr>
              <a:t> ('orange', 'apple', 'banana') </a:t>
            </a:r>
            <a:r>
              <a:rPr lang="en-US" sz="920" b="0" u="none" strike="noStrike">
                <a:solidFill>
                  <a:srgbClr val="8BC34A"/>
                </a:solidFill>
                <a:effectLst/>
                <a:uFillTx/>
                <a:latin typeface="SourceCodePro"/>
                <a:ea typeface="SourceCodePro"/>
              </a:rPr>
              <a:t># </a:t>
            </a:r>
            <a:endParaRPr lang="en-US" sz="920" b="0" u="none" strike="noStrike">
              <a:solidFill>
                <a:srgbClr val="000000"/>
              </a:solidFill>
              <a:effectLst/>
              <a:uFillTx/>
              <a:latin typeface="Times New Roman" panose="02020603050405020304"/>
            </a:endParaRPr>
          </a:p>
        </p:txBody>
      </p:sp>
      <p:sp>
        <p:nvSpPr>
          <p:cNvPr id="1761" name="文本框 1760"/>
          <p:cNvSpPr txBox="1"/>
          <p:nvPr/>
        </p:nvSpPr>
        <p:spPr>
          <a:xfrm>
            <a:off x="8991720" y="3783401"/>
            <a:ext cx="352800" cy="148320"/>
          </a:xfrm>
          <a:prstGeom prst="rect">
            <a:avLst/>
          </a:prstGeom>
          <a:noFill/>
          <a:ln w="0">
            <a:noFill/>
          </a:ln>
        </p:spPr>
        <p:txBody>
          <a:bodyPr wrap="none" lIns="0" tIns="0" rIns="0" bIns="0" anchor="t">
            <a:spAutoFit/>
          </a:bodyPr>
          <a:lstStyle/>
          <a:p>
            <a:r>
              <a:rPr lang="zh-CN" sz="920" b="0" u="none" strike="noStrike">
                <a:solidFill>
                  <a:srgbClr val="8BC34A"/>
                </a:solidFill>
                <a:effectLst/>
                <a:uFillTx/>
                <a:latin typeface="WenQuanYiZenHei"/>
                <a:ea typeface="WenQuanYiZenHei"/>
              </a:rPr>
              <a:t>结果：</a:t>
            </a:r>
            <a:endParaRPr lang="en-US" sz="920" b="0" u="none" strike="noStrike">
              <a:solidFill>
                <a:srgbClr val="000000"/>
              </a:solidFill>
              <a:effectLst/>
              <a:uFillTx/>
              <a:latin typeface="Times New Roman" panose="02020603050405020304"/>
            </a:endParaRPr>
          </a:p>
        </p:txBody>
      </p:sp>
      <p:sp>
        <p:nvSpPr>
          <p:cNvPr id="1762" name="任意多边形: 形状 1761"/>
          <p:cNvSpPr/>
          <p:nvPr/>
        </p:nvSpPr>
        <p:spPr>
          <a:xfrm>
            <a:off x="401040" y="4590294"/>
            <a:ext cx="234360" cy="334440"/>
          </a:xfrm>
          <a:custGeom>
            <a:avLst/>
            <a:gdLst/>
            <a:ahLst/>
            <a:cxnLst/>
            <a:rect l="0" t="0" r="r" b="b"/>
            <a:pathLst>
              <a:path w="651" h="929">
                <a:moveTo>
                  <a:pt x="0" y="604"/>
                </a:moveTo>
                <a:lnTo>
                  <a:pt x="0" y="326"/>
                </a:lnTo>
                <a:cubicBezTo>
                  <a:pt x="0" y="303"/>
                  <a:pt x="2" y="282"/>
                  <a:pt x="6" y="261"/>
                </a:cubicBezTo>
                <a:cubicBezTo>
                  <a:pt x="10" y="240"/>
                  <a:pt x="16" y="220"/>
                  <a:pt x="24" y="200"/>
                </a:cubicBezTo>
                <a:cubicBezTo>
                  <a:pt x="33" y="181"/>
                  <a:pt x="43" y="162"/>
                  <a:pt x="54" y="144"/>
                </a:cubicBezTo>
                <a:cubicBezTo>
                  <a:pt x="66" y="126"/>
                  <a:pt x="80" y="110"/>
                  <a:pt x="95" y="95"/>
                </a:cubicBezTo>
                <a:cubicBezTo>
                  <a:pt x="110" y="80"/>
                  <a:pt x="126" y="66"/>
                  <a:pt x="144" y="54"/>
                </a:cubicBezTo>
                <a:cubicBezTo>
                  <a:pt x="162" y="43"/>
                  <a:pt x="181" y="33"/>
                  <a:pt x="200" y="24"/>
                </a:cubicBezTo>
                <a:cubicBezTo>
                  <a:pt x="220" y="16"/>
                  <a:pt x="240" y="10"/>
                  <a:pt x="261" y="6"/>
                </a:cubicBezTo>
                <a:cubicBezTo>
                  <a:pt x="282" y="2"/>
                  <a:pt x="303" y="0"/>
                  <a:pt x="325" y="0"/>
                </a:cubicBezTo>
                <a:cubicBezTo>
                  <a:pt x="346" y="0"/>
                  <a:pt x="367" y="2"/>
                  <a:pt x="388" y="6"/>
                </a:cubicBezTo>
                <a:cubicBezTo>
                  <a:pt x="409" y="10"/>
                  <a:pt x="429" y="16"/>
                  <a:pt x="449" y="24"/>
                </a:cubicBezTo>
                <a:cubicBezTo>
                  <a:pt x="469" y="33"/>
                  <a:pt x="488" y="43"/>
                  <a:pt x="505" y="54"/>
                </a:cubicBezTo>
                <a:cubicBezTo>
                  <a:pt x="524" y="66"/>
                  <a:pt x="540" y="80"/>
                  <a:pt x="556" y="95"/>
                </a:cubicBezTo>
                <a:cubicBezTo>
                  <a:pt x="571" y="110"/>
                  <a:pt x="584" y="126"/>
                  <a:pt x="596" y="144"/>
                </a:cubicBezTo>
                <a:cubicBezTo>
                  <a:pt x="608" y="162"/>
                  <a:pt x="618" y="181"/>
                  <a:pt x="626" y="200"/>
                </a:cubicBezTo>
                <a:cubicBezTo>
                  <a:pt x="634" y="220"/>
                  <a:pt x="640" y="240"/>
                  <a:pt x="644" y="261"/>
                </a:cubicBezTo>
                <a:cubicBezTo>
                  <a:pt x="649" y="282"/>
                  <a:pt x="651" y="303"/>
                  <a:pt x="651" y="326"/>
                </a:cubicBezTo>
                <a:lnTo>
                  <a:pt x="651" y="604"/>
                </a:lnTo>
                <a:cubicBezTo>
                  <a:pt x="651" y="625"/>
                  <a:pt x="649" y="647"/>
                  <a:pt x="644" y="668"/>
                </a:cubicBezTo>
                <a:cubicBezTo>
                  <a:pt x="640" y="688"/>
                  <a:pt x="634" y="709"/>
                  <a:pt x="626" y="729"/>
                </a:cubicBezTo>
                <a:cubicBezTo>
                  <a:pt x="618" y="748"/>
                  <a:pt x="608" y="767"/>
                  <a:pt x="596" y="785"/>
                </a:cubicBezTo>
                <a:cubicBezTo>
                  <a:pt x="584" y="802"/>
                  <a:pt x="571" y="819"/>
                  <a:pt x="556" y="834"/>
                </a:cubicBezTo>
                <a:cubicBezTo>
                  <a:pt x="540" y="849"/>
                  <a:pt x="524" y="863"/>
                  <a:pt x="505" y="874"/>
                </a:cubicBezTo>
                <a:cubicBezTo>
                  <a:pt x="488" y="886"/>
                  <a:pt x="469" y="896"/>
                  <a:pt x="449" y="904"/>
                </a:cubicBezTo>
                <a:cubicBezTo>
                  <a:pt x="429" y="913"/>
                  <a:pt x="409" y="919"/>
                  <a:pt x="388" y="923"/>
                </a:cubicBezTo>
                <a:cubicBezTo>
                  <a:pt x="367" y="927"/>
                  <a:pt x="346" y="929"/>
                  <a:pt x="325" y="929"/>
                </a:cubicBezTo>
                <a:cubicBezTo>
                  <a:pt x="303" y="929"/>
                  <a:pt x="282" y="927"/>
                  <a:pt x="261" y="923"/>
                </a:cubicBezTo>
                <a:cubicBezTo>
                  <a:pt x="240" y="919"/>
                  <a:pt x="220" y="913"/>
                  <a:pt x="200" y="904"/>
                </a:cubicBezTo>
                <a:cubicBezTo>
                  <a:pt x="181" y="896"/>
                  <a:pt x="162" y="886"/>
                  <a:pt x="144" y="874"/>
                </a:cubicBezTo>
                <a:cubicBezTo>
                  <a:pt x="126" y="863"/>
                  <a:pt x="110" y="849"/>
                  <a:pt x="95" y="834"/>
                </a:cubicBezTo>
                <a:cubicBezTo>
                  <a:pt x="80" y="819"/>
                  <a:pt x="66" y="802"/>
                  <a:pt x="54" y="785"/>
                </a:cubicBezTo>
                <a:cubicBezTo>
                  <a:pt x="43" y="767"/>
                  <a:pt x="33" y="748"/>
                  <a:pt x="24" y="729"/>
                </a:cubicBezTo>
                <a:cubicBezTo>
                  <a:pt x="16" y="709"/>
                  <a:pt x="10" y="688"/>
                  <a:pt x="6" y="668"/>
                </a:cubicBezTo>
                <a:cubicBezTo>
                  <a:pt x="2" y="647"/>
                  <a:pt x="0" y="625"/>
                  <a:pt x="0" y="604"/>
                </a:cubicBezTo>
                <a:close/>
              </a:path>
            </a:pathLst>
          </a:custGeom>
          <a:solidFill>
            <a:srgbClr val="F59E0B"/>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1763" name="图片 1762"/>
          <p:cNvPicPr/>
          <p:nvPr/>
        </p:nvPicPr>
        <p:blipFill>
          <a:blip r:embed="rId6"/>
          <a:stretch>
            <a:fillRect/>
          </a:stretch>
        </p:blipFill>
        <p:spPr>
          <a:xfrm>
            <a:off x="468000" y="4682094"/>
            <a:ext cx="100080" cy="133200"/>
          </a:xfrm>
          <a:prstGeom prst="rect">
            <a:avLst/>
          </a:prstGeom>
          <a:noFill/>
          <a:ln w="0">
            <a:noFill/>
          </a:ln>
        </p:spPr>
      </p:pic>
      <p:sp>
        <p:nvSpPr>
          <p:cNvPr id="1764" name="文本框 1763"/>
          <p:cNvSpPr txBox="1"/>
          <p:nvPr/>
        </p:nvSpPr>
        <p:spPr>
          <a:xfrm>
            <a:off x="9342720" y="3787361"/>
            <a:ext cx="267120" cy="136080"/>
          </a:xfrm>
          <a:prstGeom prst="rect">
            <a:avLst/>
          </a:prstGeom>
          <a:noFill/>
          <a:ln w="0">
            <a:noFill/>
          </a:ln>
        </p:spPr>
        <p:txBody>
          <a:bodyPr wrap="none" lIns="0" tIns="0" rIns="0" bIns="0" anchor="t">
            <a:spAutoFit/>
          </a:bodyPr>
          <a:lstStyle/>
          <a:p>
            <a:r>
              <a:rPr lang="en-US" sz="920" b="0" u="none" strike="noStrike">
                <a:solidFill>
                  <a:srgbClr val="8BC34A"/>
                </a:solidFill>
                <a:effectLst/>
                <a:uFillTx/>
                <a:latin typeface="SourceCodePro"/>
                <a:ea typeface="SourceCodePro"/>
              </a:rPr>
              <a:t>True</a:t>
            </a:r>
            <a:endParaRPr lang="en-US" sz="920" b="0" u="none" strike="noStrike">
              <a:solidFill>
                <a:srgbClr val="000000"/>
              </a:solidFill>
              <a:effectLst/>
              <a:uFillTx/>
              <a:latin typeface="Times New Roman" panose="02020603050405020304"/>
            </a:endParaRPr>
          </a:p>
        </p:txBody>
      </p:sp>
      <p:sp>
        <p:nvSpPr>
          <p:cNvPr id="1765" name="任意多边形: 形状 1764"/>
          <p:cNvSpPr/>
          <p:nvPr/>
        </p:nvSpPr>
        <p:spPr>
          <a:xfrm>
            <a:off x="793800" y="4932654"/>
            <a:ext cx="42120" cy="42120"/>
          </a:xfrm>
          <a:custGeom>
            <a:avLst/>
            <a:gdLst/>
            <a:ahLst/>
            <a:cxnLst/>
            <a:rect l="0" t="0" r="r" b="b"/>
            <a:pathLst>
              <a:path w="117" h="117">
                <a:moveTo>
                  <a:pt x="117" y="59"/>
                </a:moveTo>
                <a:cubicBezTo>
                  <a:pt x="117" y="67"/>
                  <a:pt x="115" y="74"/>
                  <a:pt x="112" y="82"/>
                </a:cubicBezTo>
                <a:cubicBezTo>
                  <a:pt x="109" y="89"/>
                  <a:pt x="105" y="95"/>
                  <a:pt x="100" y="100"/>
                </a:cubicBezTo>
                <a:cubicBezTo>
                  <a:pt x="94" y="106"/>
                  <a:pt x="88" y="110"/>
                  <a:pt x="81" y="113"/>
                </a:cubicBezTo>
                <a:cubicBezTo>
                  <a:pt x="74" y="116"/>
                  <a:pt x="66" y="117"/>
                  <a:pt x="59" y="117"/>
                </a:cubicBezTo>
                <a:cubicBezTo>
                  <a:pt x="50" y="117"/>
                  <a:pt x="43" y="116"/>
                  <a:pt x="36" y="113"/>
                </a:cubicBezTo>
                <a:cubicBezTo>
                  <a:pt x="28" y="110"/>
                  <a:pt x="22" y="106"/>
                  <a:pt x="17" y="100"/>
                </a:cubicBezTo>
                <a:cubicBezTo>
                  <a:pt x="11" y="95"/>
                  <a:pt x="7" y="89"/>
                  <a:pt x="4" y="82"/>
                </a:cubicBezTo>
                <a:cubicBezTo>
                  <a:pt x="1" y="74"/>
                  <a:pt x="0" y="67"/>
                  <a:pt x="0" y="59"/>
                </a:cubicBezTo>
                <a:cubicBezTo>
                  <a:pt x="0" y="52"/>
                  <a:pt x="1" y="44"/>
                  <a:pt x="4" y="37"/>
                </a:cubicBezTo>
                <a:cubicBezTo>
                  <a:pt x="7" y="30"/>
                  <a:pt x="11" y="24"/>
                  <a:pt x="17" y="18"/>
                </a:cubicBezTo>
                <a:cubicBezTo>
                  <a:pt x="22" y="13"/>
                  <a:pt x="28" y="9"/>
                  <a:pt x="36" y="6"/>
                </a:cubicBezTo>
                <a:cubicBezTo>
                  <a:pt x="43" y="2"/>
                  <a:pt x="50" y="0"/>
                  <a:pt x="59" y="0"/>
                </a:cubicBezTo>
                <a:cubicBezTo>
                  <a:pt x="66" y="0"/>
                  <a:pt x="74" y="2"/>
                  <a:pt x="81" y="6"/>
                </a:cubicBezTo>
                <a:cubicBezTo>
                  <a:pt x="88" y="9"/>
                  <a:pt x="94" y="13"/>
                  <a:pt x="100" y="18"/>
                </a:cubicBezTo>
                <a:cubicBezTo>
                  <a:pt x="105" y="24"/>
                  <a:pt x="109" y="30"/>
                  <a:pt x="112" y="37"/>
                </a:cubicBezTo>
                <a:cubicBezTo>
                  <a:pt x="115" y="44"/>
                  <a:pt x="117" y="52"/>
                  <a:pt x="117" y="59"/>
                </a:cubicBezTo>
                <a:close/>
              </a:path>
            </a:pathLst>
          </a:custGeom>
          <a:solidFill>
            <a:srgbClr val="FFFFFF"/>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766" name="文本框 1765"/>
          <p:cNvSpPr txBox="1"/>
          <p:nvPr/>
        </p:nvSpPr>
        <p:spPr>
          <a:xfrm>
            <a:off x="768960" y="4571574"/>
            <a:ext cx="1006560" cy="212400"/>
          </a:xfrm>
          <a:prstGeom prst="rect">
            <a:avLst/>
          </a:prstGeom>
          <a:noFill/>
          <a:ln w="0">
            <a:noFill/>
          </a:ln>
        </p:spPr>
        <p:txBody>
          <a:bodyPr wrap="none" lIns="0" tIns="0" rIns="0" bIns="0" anchor="t">
            <a:spAutoFit/>
          </a:bodyPr>
          <a:lstStyle/>
          <a:p>
            <a:r>
              <a:rPr lang="zh-CN" sz="1320" b="0" u="none" strike="noStrike">
                <a:solidFill>
                  <a:srgbClr val="FFFFFF"/>
                </a:solidFill>
                <a:effectLst/>
                <a:uFillTx/>
                <a:latin typeface="WenQuanYiZenHei"/>
                <a:ea typeface="WenQuanYiZenHei"/>
              </a:rPr>
              <a:t>实际应用场景</a:t>
            </a:r>
            <a:endParaRPr lang="en-US" sz="1320" b="0" u="none" strike="noStrike">
              <a:solidFill>
                <a:srgbClr val="000000"/>
              </a:solidFill>
              <a:effectLst/>
              <a:uFillTx/>
              <a:latin typeface="Times New Roman" panose="02020603050405020304"/>
            </a:endParaRPr>
          </a:p>
        </p:txBody>
      </p:sp>
      <p:sp>
        <p:nvSpPr>
          <p:cNvPr id="1767" name="任意多边形: 形状 1766"/>
          <p:cNvSpPr/>
          <p:nvPr/>
        </p:nvSpPr>
        <p:spPr>
          <a:xfrm>
            <a:off x="793800" y="5166654"/>
            <a:ext cx="42120" cy="42120"/>
          </a:xfrm>
          <a:custGeom>
            <a:avLst/>
            <a:gdLst/>
            <a:ahLst/>
            <a:cxnLst/>
            <a:rect l="0" t="0" r="r" b="b"/>
            <a:pathLst>
              <a:path w="117" h="117">
                <a:moveTo>
                  <a:pt x="117" y="59"/>
                </a:moveTo>
                <a:cubicBezTo>
                  <a:pt x="117" y="67"/>
                  <a:pt x="115" y="74"/>
                  <a:pt x="112" y="82"/>
                </a:cubicBezTo>
                <a:cubicBezTo>
                  <a:pt x="109" y="89"/>
                  <a:pt x="105" y="95"/>
                  <a:pt x="100" y="100"/>
                </a:cubicBezTo>
                <a:cubicBezTo>
                  <a:pt x="94" y="106"/>
                  <a:pt x="88" y="110"/>
                  <a:pt x="81" y="113"/>
                </a:cubicBezTo>
                <a:cubicBezTo>
                  <a:pt x="74" y="116"/>
                  <a:pt x="66" y="117"/>
                  <a:pt x="59" y="117"/>
                </a:cubicBezTo>
                <a:cubicBezTo>
                  <a:pt x="50" y="117"/>
                  <a:pt x="43" y="116"/>
                  <a:pt x="36" y="113"/>
                </a:cubicBezTo>
                <a:cubicBezTo>
                  <a:pt x="28" y="110"/>
                  <a:pt x="22" y="106"/>
                  <a:pt x="17" y="100"/>
                </a:cubicBezTo>
                <a:cubicBezTo>
                  <a:pt x="11" y="95"/>
                  <a:pt x="7" y="89"/>
                  <a:pt x="4" y="82"/>
                </a:cubicBezTo>
                <a:cubicBezTo>
                  <a:pt x="1" y="74"/>
                  <a:pt x="0" y="67"/>
                  <a:pt x="0" y="59"/>
                </a:cubicBezTo>
                <a:cubicBezTo>
                  <a:pt x="0" y="52"/>
                  <a:pt x="1" y="43"/>
                  <a:pt x="4" y="36"/>
                </a:cubicBezTo>
                <a:cubicBezTo>
                  <a:pt x="7" y="29"/>
                  <a:pt x="11" y="23"/>
                  <a:pt x="17" y="17"/>
                </a:cubicBezTo>
                <a:cubicBezTo>
                  <a:pt x="22" y="12"/>
                  <a:pt x="28" y="8"/>
                  <a:pt x="36" y="5"/>
                </a:cubicBezTo>
                <a:cubicBezTo>
                  <a:pt x="43" y="2"/>
                  <a:pt x="50" y="0"/>
                  <a:pt x="59" y="0"/>
                </a:cubicBezTo>
                <a:cubicBezTo>
                  <a:pt x="66" y="0"/>
                  <a:pt x="74" y="2"/>
                  <a:pt x="81" y="5"/>
                </a:cubicBezTo>
                <a:cubicBezTo>
                  <a:pt x="88" y="8"/>
                  <a:pt x="94" y="12"/>
                  <a:pt x="100" y="17"/>
                </a:cubicBezTo>
                <a:cubicBezTo>
                  <a:pt x="105" y="23"/>
                  <a:pt x="109" y="29"/>
                  <a:pt x="112" y="36"/>
                </a:cubicBezTo>
                <a:cubicBezTo>
                  <a:pt x="115" y="43"/>
                  <a:pt x="117" y="52"/>
                  <a:pt x="117" y="59"/>
                </a:cubicBezTo>
                <a:close/>
              </a:path>
            </a:pathLst>
          </a:custGeom>
          <a:solidFill>
            <a:srgbClr val="FFFFFF"/>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768" name="文本框 1767"/>
          <p:cNvSpPr txBox="1"/>
          <p:nvPr/>
        </p:nvSpPr>
        <p:spPr>
          <a:xfrm>
            <a:off x="936000" y="4871094"/>
            <a:ext cx="214668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检查用户输入是否在有效选项列表中</a:t>
            </a:r>
            <a:endParaRPr lang="en-US" sz="1050" b="0" u="none" strike="noStrike">
              <a:solidFill>
                <a:srgbClr val="000000"/>
              </a:solidFill>
              <a:effectLst/>
              <a:uFillTx/>
              <a:latin typeface="Times New Roman" panose="02020603050405020304"/>
            </a:endParaRPr>
          </a:p>
        </p:txBody>
      </p:sp>
      <p:sp>
        <p:nvSpPr>
          <p:cNvPr id="1769" name="任意多边形: 形状 1768"/>
          <p:cNvSpPr/>
          <p:nvPr/>
        </p:nvSpPr>
        <p:spPr>
          <a:xfrm>
            <a:off x="793800" y="5400654"/>
            <a:ext cx="42120" cy="42120"/>
          </a:xfrm>
          <a:custGeom>
            <a:avLst/>
            <a:gdLst/>
            <a:ahLst/>
            <a:cxnLst/>
            <a:rect l="0" t="0" r="r" b="b"/>
            <a:pathLst>
              <a:path w="117" h="117">
                <a:moveTo>
                  <a:pt x="117" y="58"/>
                </a:moveTo>
                <a:cubicBezTo>
                  <a:pt x="117" y="66"/>
                  <a:pt x="115" y="73"/>
                  <a:pt x="112" y="81"/>
                </a:cubicBezTo>
                <a:cubicBezTo>
                  <a:pt x="109" y="88"/>
                  <a:pt x="105" y="94"/>
                  <a:pt x="100" y="100"/>
                </a:cubicBezTo>
                <a:cubicBezTo>
                  <a:pt x="94" y="106"/>
                  <a:pt x="88" y="110"/>
                  <a:pt x="81" y="113"/>
                </a:cubicBezTo>
                <a:cubicBezTo>
                  <a:pt x="74" y="116"/>
                  <a:pt x="66" y="117"/>
                  <a:pt x="59" y="117"/>
                </a:cubicBezTo>
                <a:cubicBezTo>
                  <a:pt x="50" y="117"/>
                  <a:pt x="43" y="116"/>
                  <a:pt x="36" y="113"/>
                </a:cubicBezTo>
                <a:cubicBezTo>
                  <a:pt x="28" y="110"/>
                  <a:pt x="22" y="106"/>
                  <a:pt x="17" y="100"/>
                </a:cubicBezTo>
                <a:cubicBezTo>
                  <a:pt x="11" y="94"/>
                  <a:pt x="7" y="88"/>
                  <a:pt x="4" y="81"/>
                </a:cubicBezTo>
                <a:cubicBezTo>
                  <a:pt x="1" y="73"/>
                  <a:pt x="0" y="66"/>
                  <a:pt x="0" y="58"/>
                </a:cubicBezTo>
                <a:cubicBezTo>
                  <a:pt x="0" y="51"/>
                  <a:pt x="1" y="43"/>
                  <a:pt x="4" y="36"/>
                </a:cubicBezTo>
                <a:cubicBezTo>
                  <a:pt x="7" y="29"/>
                  <a:pt x="11" y="23"/>
                  <a:pt x="17" y="17"/>
                </a:cubicBezTo>
                <a:cubicBezTo>
                  <a:pt x="22" y="12"/>
                  <a:pt x="28" y="8"/>
                  <a:pt x="36" y="5"/>
                </a:cubicBezTo>
                <a:cubicBezTo>
                  <a:pt x="43" y="2"/>
                  <a:pt x="50" y="0"/>
                  <a:pt x="59" y="0"/>
                </a:cubicBezTo>
                <a:cubicBezTo>
                  <a:pt x="66" y="0"/>
                  <a:pt x="74" y="2"/>
                  <a:pt x="81" y="5"/>
                </a:cubicBezTo>
                <a:cubicBezTo>
                  <a:pt x="88" y="8"/>
                  <a:pt x="94" y="12"/>
                  <a:pt x="100" y="17"/>
                </a:cubicBezTo>
                <a:cubicBezTo>
                  <a:pt x="105" y="23"/>
                  <a:pt x="109" y="29"/>
                  <a:pt x="112" y="36"/>
                </a:cubicBezTo>
                <a:cubicBezTo>
                  <a:pt x="115" y="43"/>
                  <a:pt x="117" y="51"/>
                  <a:pt x="117" y="58"/>
                </a:cubicBezTo>
                <a:close/>
              </a:path>
            </a:pathLst>
          </a:custGeom>
          <a:solidFill>
            <a:srgbClr val="FFFFFF"/>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770" name="文本框 1769"/>
          <p:cNvSpPr txBox="1"/>
          <p:nvPr/>
        </p:nvSpPr>
        <p:spPr>
          <a:xfrm>
            <a:off x="936000" y="5105094"/>
            <a:ext cx="187812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验证字符串中是否包含特定字符</a:t>
            </a:r>
            <a:endParaRPr lang="en-US" sz="1050" b="0" u="none" strike="noStrike">
              <a:solidFill>
                <a:srgbClr val="000000"/>
              </a:solidFill>
              <a:effectLst/>
              <a:uFillTx/>
              <a:latin typeface="Times New Roman" panose="02020603050405020304"/>
            </a:endParaRPr>
          </a:p>
        </p:txBody>
      </p:sp>
      <p:sp>
        <p:nvSpPr>
          <p:cNvPr id="1771" name="任意多边形: 形状 1770"/>
          <p:cNvSpPr/>
          <p:nvPr/>
        </p:nvSpPr>
        <p:spPr>
          <a:xfrm>
            <a:off x="793800" y="5642934"/>
            <a:ext cx="42120" cy="42480"/>
          </a:xfrm>
          <a:custGeom>
            <a:avLst/>
            <a:gdLst/>
            <a:ahLst/>
            <a:cxnLst/>
            <a:rect l="0" t="0" r="r" b="b"/>
            <a:pathLst>
              <a:path w="117" h="118">
                <a:moveTo>
                  <a:pt x="117" y="59"/>
                </a:moveTo>
                <a:cubicBezTo>
                  <a:pt x="117" y="67"/>
                  <a:pt x="115" y="75"/>
                  <a:pt x="112" y="82"/>
                </a:cubicBezTo>
                <a:cubicBezTo>
                  <a:pt x="109" y="89"/>
                  <a:pt x="105" y="95"/>
                  <a:pt x="100" y="101"/>
                </a:cubicBezTo>
                <a:cubicBezTo>
                  <a:pt x="94" y="106"/>
                  <a:pt x="88" y="110"/>
                  <a:pt x="81" y="113"/>
                </a:cubicBezTo>
                <a:cubicBezTo>
                  <a:pt x="74" y="116"/>
                  <a:pt x="66" y="118"/>
                  <a:pt x="59" y="118"/>
                </a:cubicBezTo>
                <a:cubicBezTo>
                  <a:pt x="50" y="118"/>
                  <a:pt x="43" y="116"/>
                  <a:pt x="36" y="113"/>
                </a:cubicBezTo>
                <a:cubicBezTo>
                  <a:pt x="28" y="110"/>
                  <a:pt x="22" y="106"/>
                  <a:pt x="17" y="101"/>
                </a:cubicBezTo>
                <a:cubicBezTo>
                  <a:pt x="11" y="95"/>
                  <a:pt x="7" y="89"/>
                  <a:pt x="4" y="82"/>
                </a:cubicBezTo>
                <a:cubicBezTo>
                  <a:pt x="1" y="75"/>
                  <a:pt x="0" y="67"/>
                  <a:pt x="0" y="59"/>
                </a:cubicBezTo>
                <a:cubicBezTo>
                  <a:pt x="0" y="52"/>
                  <a:pt x="1" y="44"/>
                  <a:pt x="4" y="37"/>
                </a:cubicBezTo>
                <a:cubicBezTo>
                  <a:pt x="7" y="30"/>
                  <a:pt x="11" y="24"/>
                  <a:pt x="17" y="18"/>
                </a:cubicBezTo>
                <a:cubicBezTo>
                  <a:pt x="22" y="13"/>
                  <a:pt x="28" y="9"/>
                  <a:pt x="36" y="6"/>
                </a:cubicBezTo>
                <a:cubicBezTo>
                  <a:pt x="43" y="2"/>
                  <a:pt x="50" y="0"/>
                  <a:pt x="59" y="0"/>
                </a:cubicBezTo>
                <a:cubicBezTo>
                  <a:pt x="66" y="0"/>
                  <a:pt x="74" y="2"/>
                  <a:pt x="81" y="6"/>
                </a:cubicBezTo>
                <a:cubicBezTo>
                  <a:pt x="88" y="9"/>
                  <a:pt x="94" y="13"/>
                  <a:pt x="100" y="18"/>
                </a:cubicBezTo>
                <a:cubicBezTo>
                  <a:pt x="105" y="24"/>
                  <a:pt x="109" y="30"/>
                  <a:pt x="112" y="37"/>
                </a:cubicBezTo>
                <a:cubicBezTo>
                  <a:pt x="115" y="44"/>
                  <a:pt x="117" y="52"/>
                  <a:pt x="117" y="59"/>
                </a:cubicBezTo>
                <a:close/>
              </a:path>
            </a:pathLst>
          </a:custGeom>
          <a:solidFill>
            <a:srgbClr val="FFFFFF"/>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772" name="文本框 1771"/>
          <p:cNvSpPr txBox="1"/>
          <p:nvPr/>
        </p:nvSpPr>
        <p:spPr>
          <a:xfrm>
            <a:off x="936000" y="5339094"/>
            <a:ext cx="321948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检查元素是否存在于集合中，避免使用索引导致的错误</a:t>
            </a:r>
            <a:endParaRPr lang="en-US" sz="1050" b="0" u="none" strike="noStrike">
              <a:solidFill>
                <a:srgbClr val="000000"/>
              </a:solidFill>
              <a:effectLst/>
              <a:uFillTx/>
              <a:latin typeface="Times New Roman" panose="02020603050405020304"/>
            </a:endParaRPr>
          </a:p>
        </p:txBody>
      </p:sp>
      <p:sp>
        <p:nvSpPr>
          <p:cNvPr id="1773" name="文本框 1772"/>
          <p:cNvSpPr txBox="1"/>
          <p:nvPr/>
        </p:nvSpPr>
        <p:spPr>
          <a:xfrm>
            <a:off x="936000" y="5581374"/>
            <a:ext cx="134172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在条件语句中使用，如</a:t>
            </a:r>
            <a:endParaRPr lang="en-US" sz="1050" b="0" u="none" strike="noStrike">
              <a:solidFill>
                <a:srgbClr val="000000"/>
              </a:solidFill>
              <a:effectLst/>
              <a:uFillTx/>
              <a:latin typeface="Times New Roman" panose="02020603050405020304"/>
            </a:endParaRPr>
          </a:p>
        </p:txBody>
      </p:sp>
      <p:sp>
        <p:nvSpPr>
          <p:cNvPr id="1774" name="任意多边形: 形状 1773"/>
          <p:cNvSpPr/>
          <p:nvPr/>
        </p:nvSpPr>
        <p:spPr>
          <a:xfrm>
            <a:off x="2306160" y="5559414"/>
            <a:ext cx="1888920" cy="200880"/>
          </a:xfrm>
          <a:custGeom>
            <a:avLst/>
            <a:gdLst/>
            <a:ahLst/>
            <a:cxnLst/>
            <a:rect l="0" t="0" r="r" b="b"/>
            <a:pathLst>
              <a:path w="5247" h="558">
                <a:moveTo>
                  <a:pt x="0" y="466"/>
                </a:moveTo>
                <a:lnTo>
                  <a:pt x="0" y="93"/>
                </a:lnTo>
                <a:cubicBezTo>
                  <a:pt x="0" y="81"/>
                  <a:pt x="3" y="69"/>
                  <a:pt x="7" y="58"/>
                </a:cubicBezTo>
                <a:cubicBezTo>
                  <a:pt x="12" y="46"/>
                  <a:pt x="19" y="36"/>
                  <a:pt x="27" y="28"/>
                </a:cubicBezTo>
                <a:cubicBezTo>
                  <a:pt x="36" y="19"/>
                  <a:pt x="46" y="12"/>
                  <a:pt x="58" y="7"/>
                </a:cubicBezTo>
                <a:cubicBezTo>
                  <a:pt x="69" y="3"/>
                  <a:pt x="81" y="0"/>
                  <a:pt x="93" y="0"/>
                </a:cubicBezTo>
                <a:lnTo>
                  <a:pt x="5155" y="0"/>
                </a:lnTo>
                <a:cubicBezTo>
                  <a:pt x="5167" y="0"/>
                  <a:pt x="5179" y="3"/>
                  <a:pt x="5190" y="7"/>
                </a:cubicBezTo>
                <a:cubicBezTo>
                  <a:pt x="5202" y="12"/>
                  <a:pt x="5212" y="19"/>
                  <a:pt x="5220" y="28"/>
                </a:cubicBezTo>
                <a:cubicBezTo>
                  <a:pt x="5229" y="36"/>
                  <a:pt x="5236" y="46"/>
                  <a:pt x="5240" y="58"/>
                </a:cubicBezTo>
                <a:cubicBezTo>
                  <a:pt x="5245" y="69"/>
                  <a:pt x="5247" y="81"/>
                  <a:pt x="5247" y="93"/>
                </a:cubicBezTo>
                <a:lnTo>
                  <a:pt x="5247" y="466"/>
                </a:lnTo>
                <a:cubicBezTo>
                  <a:pt x="5247" y="478"/>
                  <a:pt x="5245" y="490"/>
                  <a:pt x="5240" y="501"/>
                </a:cubicBezTo>
                <a:cubicBezTo>
                  <a:pt x="5236" y="512"/>
                  <a:pt x="5229" y="523"/>
                  <a:pt x="5220" y="531"/>
                </a:cubicBezTo>
                <a:cubicBezTo>
                  <a:pt x="5212" y="540"/>
                  <a:pt x="5202" y="547"/>
                  <a:pt x="5190" y="551"/>
                </a:cubicBezTo>
                <a:cubicBezTo>
                  <a:pt x="5179" y="556"/>
                  <a:pt x="5167" y="558"/>
                  <a:pt x="5155" y="558"/>
                </a:cubicBezTo>
                <a:lnTo>
                  <a:pt x="93" y="558"/>
                </a:lnTo>
                <a:cubicBezTo>
                  <a:pt x="81" y="558"/>
                  <a:pt x="69" y="556"/>
                  <a:pt x="58" y="551"/>
                </a:cubicBezTo>
                <a:cubicBezTo>
                  <a:pt x="46" y="547"/>
                  <a:pt x="36" y="540"/>
                  <a:pt x="27" y="531"/>
                </a:cubicBezTo>
                <a:cubicBezTo>
                  <a:pt x="19" y="523"/>
                  <a:pt x="12" y="512"/>
                  <a:pt x="7" y="501"/>
                </a:cubicBezTo>
                <a:cubicBezTo>
                  <a:pt x="3" y="490"/>
                  <a:pt x="0" y="478"/>
                  <a:pt x="0" y="466"/>
                </a:cubicBez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775" name="文本框 1774"/>
          <p:cNvSpPr txBox="1"/>
          <p:nvPr/>
        </p:nvSpPr>
        <p:spPr>
          <a:xfrm>
            <a:off x="2273040" y="5586054"/>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 </a:t>
            </a:r>
            <a:endParaRPr lang="en-US" sz="1050" b="0" u="none" strike="noStrike">
              <a:solidFill>
                <a:srgbClr val="000000"/>
              </a:solidFill>
              <a:effectLst/>
              <a:uFillTx/>
              <a:latin typeface="Times New Roman" panose="02020603050405020304"/>
            </a:endParaRPr>
          </a:p>
        </p:txBody>
      </p:sp>
      <p:sp>
        <p:nvSpPr>
          <p:cNvPr id="1777" name="文本框 1776"/>
          <p:cNvSpPr txBox="1"/>
          <p:nvPr/>
        </p:nvSpPr>
        <p:spPr>
          <a:xfrm>
            <a:off x="2373480" y="5586054"/>
            <a:ext cx="12898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if key in dictionary:</a:t>
            </a:r>
            <a:endParaRPr lang="en-US" sz="1050" b="0" u="none" strike="noStrike">
              <a:solidFill>
                <a:srgbClr val="000000"/>
              </a:solidFill>
              <a:effectLst/>
              <a:uFillTx/>
              <a:latin typeface="Times New Roman" panose="02020603050405020304"/>
            </a:endParaRPr>
          </a:p>
        </p:txBody>
      </p:sp>
      <p:pic>
        <p:nvPicPr>
          <p:cNvPr id="1784" name="图片 1783"/>
          <p:cNvPicPr/>
          <p:nvPr/>
        </p:nvPicPr>
        <p:blipFill>
          <a:blip r:embed="rId7"/>
          <a:stretch>
            <a:fillRect/>
          </a:stretch>
        </p:blipFill>
        <p:spPr>
          <a:xfrm>
            <a:off x="668520" y="485637"/>
            <a:ext cx="1069200" cy="1069200"/>
          </a:xfrm>
          <a:prstGeom prst="rect">
            <a:avLst/>
          </a:prstGeom>
          <a:noFill/>
          <a:ln w="0">
            <a:noFill/>
          </a:ln>
        </p:spPr>
      </p:pic>
      <p:pic>
        <p:nvPicPr>
          <p:cNvPr id="1785" name="图片 1784"/>
          <p:cNvPicPr/>
          <p:nvPr/>
        </p:nvPicPr>
        <p:blipFill>
          <a:blip r:embed="rId8"/>
          <a:stretch>
            <a:fillRect/>
          </a:stretch>
        </p:blipFill>
        <p:spPr>
          <a:xfrm>
            <a:off x="9025200" y="4154397"/>
            <a:ext cx="1336680" cy="1336680"/>
          </a:xfrm>
          <a:prstGeom prst="rect">
            <a:avLst/>
          </a:prstGeom>
          <a:noFill/>
          <a:ln w="0">
            <a:noFill/>
          </a:ln>
        </p:spPr>
      </p:pic>
      <p:pic>
        <p:nvPicPr>
          <p:cNvPr id="1786" name="图片 1785"/>
          <p:cNvPicPr/>
          <p:nvPr/>
        </p:nvPicPr>
        <p:blipFill>
          <a:blip r:embed="rId9"/>
          <a:stretch>
            <a:fillRect/>
          </a:stretch>
        </p:blipFill>
        <p:spPr>
          <a:xfrm>
            <a:off x="3568320" y="4271397"/>
            <a:ext cx="801720" cy="801720"/>
          </a:xfrm>
          <a:prstGeom prst="rect">
            <a:avLst/>
          </a:prstGeom>
          <a:noFill/>
          <a:ln w="0">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9" name="任意多边形: 形状 1828"/>
          <p:cNvSpPr/>
          <p:nvPr/>
        </p:nvSpPr>
        <p:spPr>
          <a:xfrm>
            <a:off x="2874600" y="284040"/>
            <a:ext cx="6894720" cy="33840"/>
          </a:xfrm>
          <a:custGeom>
            <a:avLst/>
            <a:gdLst/>
            <a:ahLst/>
            <a:cxnLst/>
            <a:rect l="0" t="0" r="r" b="b"/>
            <a:pathLst>
              <a:path w="19152" h="94">
                <a:moveTo>
                  <a:pt x="0" y="0"/>
                </a:moveTo>
                <a:lnTo>
                  <a:pt x="19152" y="0"/>
                </a:lnTo>
                <a:lnTo>
                  <a:pt x="19152" y="94"/>
                </a:lnTo>
                <a:lnTo>
                  <a:pt x="0" y="94"/>
                </a:lnTo>
                <a:lnTo>
                  <a:pt x="0" y="0"/>
                </a:lnTo>
                <a:close/>
              </a:path>
            </a:pathLst>
          </a:custGeom>
          <a:solidFill>
            <a:srgbClr val="F59E0B"/>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830" name="文本框 1829"/>
          <p:cNvSpPr txBox="1"/>
          <p:nvPr/>
        </p:nvSpPr>
        <p:spPr>
          <a:xfrm>
            <a:off x="334440" y="111240"/>
            <a:ext cx="2402640" cy="378360"/>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WenQuanYiZenHei"/>
                <a:ea typeface="WenQuanYiZenHei"/>
              </a:rPr>
              <a:t>位运算符与表达式</a:t>
            </a:r>
            <a:endParaRPr lang="en-US" sz="2370" b="0" u="none" strike="noStrike">
              <a:solidFill>
                <a:srgbClr val="000000"/>
              </a:solidFill>
              <a:effectLst/>
              <a:uFillTx/>
              <a:latin typeface="Times New Roman" panose="02020603050405020304"/>
            </a:endParaRPr>
          </a:p>
        </p:txBody>
      </p:sp>
      <p:pic>
        <p:nvPicPr>
          <p:cNvPr id="1831" name="图片 1830"/>
          <p:cNvPicPr/>
          <p:nvPr/>
        </p:nvPicPr>
        <p:blipFill>
          <a:blip r:embed="rId1"/>
          <a:stretch>
            <a:fillRect/>
          </a:stretch>
        </p:blipFill>
        <p:spPr>
          <a:xfrm>
            <a:off x="334440" y="678534"/>
            <a:ext cx="200160" cy="200160"/>
          </a:xfrm>
          <a:prstGeom prst="rect">
            <a:avLst/>
          </a:prstGeom>
          <a:noFill/>
          <a:ln w="0">
            <a:noFill/>
          </a:ln>
        </p:spPr>
      </p:pic>
      <p:sp>
        <p:nvSpPr>
          <p:cNvPr id="1833" name="文本框 1832"/>
          <p:cNvSpPr txBox="1"/>
          <p:nvPr/>
        </p:nvSpPr>
        <p:spPr>
          <a:xfrm>
            <a:off x="635040" y="652254"/>
            <a:ext cx="1207800" cy="253440"/>
          </a:xfrm>
          <a:prstGeom prst="rect">
            <a:avLst/>
          </a:prstGeom>
          <a:noFill/>
          <a:ln w="0">
            <a:noFill/>
          </a:ln>
        </p:spPr>
        <p:txBody>
          <a:bodyPr wrap="none" lIns="0" tIns="0" rIns="0" bIns="0" anchor="t">
            <a:spAutoFit/>
          </a:bodyPr>
          <a:lstStyle/>
          <a:p>
            <a:r>
              <a:rPr lang="zh-CN" sz="1580" b="0" u="none" strike="noStrike">
                <a:solidFill>
                  <a:srgbClr val="BFDBFE"/>
                </a:solidFill>
                <a:effectLst/>
                <a:uFillTx/>
                <a:latin typeface="WenQuanYiZenHei"/>
                <a:ea typeface="WenQuanYiZenHei"/>
              </a:rPr>
              <a:t>位运算符概述</a:t>
            </a:r>
            <a:endParaRPr lang="en-US" sz="1580" b="0" u="none" strike="noStrike">
              <a:solidFill>
                <a:srgbClr val="000000"/>
              </a:solidFill>
              <a:effectLst/>
              <a:uFillTx/>
              <a:latin typeface="Times New Roman" panose="02020603050405020304"/>
            </a:endParaRPr>
          </a:p>
        </p:txBody>
      </p:sp>
      <p:sp>
        <p:nvSpPr>
          <p:cNvPr id="1834" name="文本框 1833"/>
          <p:cNvSpPr txBox="1"/>
          <p:nvPr/>
        </p:nvSpPr>
        <p:spPr>
          <a:xfrm>
            <a:off x="635040" y="1034934"/>
            <a:ext cx="814788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位运算符是把数值看作二进制数来进行计算的。位运算符的功能是操作二进制数，使用位运算可以直接操作整数类型的位。</a:t>
            </a:r>
            <a:endParaRPr lang="en-US" sz="1180" b="0" u="none" strike="noStrike">
              <a:solidFill>
                <a:srgbClr val="000000"/>
              </a:solidFill>
              <a:effectLst/>
              <a:uFillTx/>
              <a:latin typeface="Times New Roman" panose="02020603050405020304"/>
            </a:endParaRPr>
          </a:p>
        </p:txBody>
      </p:sp>
      <p:sp>
        <p:nvSpPr>
          <p:cNvPr id="1835" name="文本框 1834"/>
          <p:cNvSpPr txBox="1"/>
          <p:nvPr/>
        </p:nvSpPr>
        <p:spPr>
          <a:xfrm>
            <a:off x="8757720" y="1040334"/>
            <a:ext cx="523800" cy="175680"/>
          </a:xfrm>
          <a:prstGeom prst="rect">
            <a:avLst/>
          </a:prstGeom>
          <a:noFill/>
          <a:ln w="0">
            <a:noFill/>
          </a:ln>
        </p:spPr>
        <p:txBody>
          <a:bodyPr wrap="none" lIns="0" tIns="0" rIns="0" bIns="0" anchor="t">
            <a:spAutoFit/>
          </a:bodyPr>
          <a:lstStyle/>
          <a:p>
            <a:r>
              <a:rPr lang="en-US" sz="1180" b="0" u="none" strike="noStrike">
                <a:solidFill>
                  <a:srgbClr val="FFFFFF"/>
                </a:solidFill>
                <a:effectLst/>
                <a:uFillTx/>
                <a:latin typeface="Roboto"/>
                <a:ea typeface="Roboto"/>
              </a:rPr>
              <a:t>Python</a:t>
            </a:r>
            <a:endParaRPr lang="en-US" sz="1180" b="0" u="none" strike="noStrike">
              <a:solidFill>
                <a:srgbClr val="000000"/>
              </a:solidFill>
              <a:effectLst/>
              <a:uFillTx/>
              <a:latin typeface="Times New Roman" panose="02020603050405020304"/>
            </a:endParaRPr>
          </a:p>
        </p:txBody>
      </p:sp>
      <p:sp>
        <p:nvSpPr>
          <p:cNvPr id="1836" name="文本框 1835"/>
          <p:cNvSpPr txBox="1"/>
          <p:nvPr/>
        </p:nvSpPr>
        <p:spPr>
          <a:xfrm>
            <a:off x="9225720" y="1034934"/>
            <a:ext cx="15156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有</a:t>
            </a:r>
            <a:endParaRPr lang="en-US" sz="1180" b="0" u="none" strike="noStrike">
              <a:solidFill>
                <a:srgbClr val="000000"/>
              </a:solidFill>
              <a:effectLst/>
              <a:uFillTx/>
              <a:latin typeface="Times New Roman" panose="02020603050405020304"/>
            </a:endParaRPr>
          </a:p>
        </p:txBody>
      </p:sp>
      <p:sp>
        <p:nvSpPr>
          <p:cNvPr id="1837" name="文本框 1836"/>
          <p:cNvSpPr txBox="1"/>
          <p:nvPr/>
        </p:nvSpPr>
        <p:spPr>
          <a:xfrm>
            <a:off x="9376200" y="1040334"/>
            <a:ext cx="150120" cy="175680"/>
          </a:xfrm>
          <a:prstGeom prst="rect">
            <a:avLst/>
          </a:prstGeom>
          <a:noFill/>
          <a:ln w="0">
            <a:noFill/>
          </a:ln>
        </p:spPr>
        <p:txBody>
          <a:bodyPr wrap="none" lIns="0" tIns="0" rIns="0" bIns="0" anchor="t">
            <a:spAutoFit/>
          </a:bodyPr>
          <a:lstStyle/>
          <a:p>
            <a:r>
              <a:rPr lang="en-US" sz="1180" b="0" u="none" strike="noStrike">
                <a:solidFill>
                  <a:srgbClr val="FFFFFF"/>
                </a:solidFill>
                <a:effectLst/>
                <a:uFillTx/>
                <a:latin typeface="Roboto"/>
                <a:ea typeface="Roboto"/>
              </a:rPr>
              <a:t>6</a:t>
            </a:r>
            <a:endParaRPr lang="en-US" sz="1180" b="0" u="none" strike="noStrike">
              <a:solidFill>
                <a:srgbClr val="000000"/>
              </a:solidFill>
              <a:effectLst/>
              <a:uFillTx/>
              <a:latin typeface="Times New Roman" panose="02020603050405020304"/>
            </a:endParaRPr>
          </a:p>
        </p:txBody>
      </p:sp>
      <p:sp>
        <p:nvSpPr>
          <p:cNvPr id="1838" name="任意多边形: 形状 1837"/>
          <p:cNvSpPr/>
          <p:nvPr/>
        </p:nvSpPr>
        <p:spPr>
          <a:xfrm>
            <a:off x="350640" y="3229464"/>
            <a:ext cx="4930920" cy="1738440"/>
          </a:xfrm>
          <a:custGeom>
            <a:avLst/>
            <a:gdLst/>
            <a:ahLst/>
            <a:cxnLst/>
            <a:rect l="0" t="0" r="r" b="b"/>
            <a:pathLst>
              <a:path w="13697" h="4829">
                <a:moveTo>
                  <a:pt x="0" y="4737"/>
                </a:moveTo>
                <a:lnTo>
                  <a:pt x="0" y="93"/>
                </a:lnTo>
                <a:cubicBezTo>
                  <a:pt x="0" y="81"/>
                  <a:pt x="2" y="69"/>
                  <a:pt x="4" y="57"/>
                </a:cubicBezTo>
                <a:cubicBezTo>
                  <a:pt x="6" y="46"/>
                  <a:pt x="10" y="36"/>
                  <a:pt x="14" y="27"/>
                </a:cubicBezTo>
                <a:cubicBezTo>
                  <a:pt x="18" y="19"/>
                  <a:pt x="23" y="12"/>
                  <a:pt x="29" y="7"/>
                </a:cubicBezTo>
                <a:cubicBezTo>
                  <a:pt x="35" y="2"/>
                  <a:pt x="41" y="0"/>
                  <a:pt x="47" y="0"/>
                </a:cubicBezTo>
                <a:lnTo>
                  <a:pt x="13604" y="0"/>
                </a:lnTo>
                <a:cubicBezTo>
                  <a:pt x="13617" y="0"/>
                  <a:pt x="13628" y="2"/>
                  <a:pt x="13640" y="7"/>
                </a:cubicBezTo>
                <a:cubicBezTo>
                  <a:pt x="13651" y="12"/>
                  <a:pt x="13661" y="19"/>
                  <a:pt x="13670" y="27"/>
                </a:cubicBezTo>
                <a:cubicBezTo>
                  <a:pt x="13679" y="36"/>
                  <a:pt x="13685" y="46"/>
                  <a:pt x="13690" y="57"/>
                </a:cubicBezTo>
                <a:cubicBezTo>
                  <a:pt x="13695" y="69"/>
                  <a:pt x="13697" y="81"/>
                  <a:pt x="13697" y="93"/>
                </a:cubicBezTo>
                <a:lnTo>
                  <a:pt x="13697" y="4737"/>
                </a:lnTo>
                <a:cubicBezTo>
                  <a:pt x="13697" y="4749"/>
                  <a:pt x="13695" y="4761"/>
                  <a:pt x="13690" y="4772"/>
                </a:cubicBezTo>
                <a:cubicBezTo>
                  <a:pt x="13685" y="4783"/>
                  <a:pt x="13679" y="4794"/>
                  <a:pt x="13670" y="4802"/>
                </a:cubicBezTo>
                <a:cubicBezTo>
                  <a:pt x="13661" y="4811"/>
                  <a:pt x="13651" y="4818"/>
                  <a:pt x="13640" y="4822"/>
                </a:cubicBezTo>
                <a:cubicBezTo>
                  <a:pt x="13628" y="4827"/>
                  <a:pt x="13617" y="4829"/>
                  <a:pt x="13604" y="4829"/>
                </a:cubicBezTo>
                <a:lnTo>
                  <a:pt x="47" y="4829"/>
                </a:lnTo>
                <a:cubicBezTo>
                  <a:pt x="41" y="4829"/>
                  <a:pt x="35" y="4827"/>
                  <a:pt x="29" y="4822"/>
                </a:cubicBezTo>
                <a:cubicBezTo>
                  <a:pt x="23" y="4818"/>
                  <a:pt x="18" y="4811"/>
                  <a:pt x="14" y="4802"/>
                </a:cubicBezTo>
                <a:cubicBezTo>
                  <a:pt x="10" y="4794"/>
                  <a:pt x="6" y="4783"/>
                  <a:pt x="4" y="4772"/>
                </a:cubicBezTo>
                <a:cubicBezTo>
                  <a:pt x="2" y="4761"/>
                  <a:pt x="0" y="4749"/>
                  <a:pt x="0" y="4737"/>
                </a:cubicBezTo>
                <a:close/>
              </a:path>
            </a:pathLst>
          </a:custGeom>
          <a:solidFill>
            <a:srgbClr val="1976D2">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839" name="任意多边形: 形状 1838"/>
          <p:cNvSpPr/>
          <p:nvPr/>
        </p:nvSpPr>
        <p:spPr>
          <a:xfrm>
            <a:off x="334080" y="3229464"/>
            <a:ext cx="33840" cy="1738440"/>
          </a:xfrm>
          <a:custGeom>
            <a:avLst/>
            <a:gdLst/>
            <a:ahLst/>
            <a:cxnLst/>
            <a:rect l="0" t="0" r="r" b="b"/>
            <a:pathLst>
              <a:path w="94" h="4829">
                <a:moveTo>
                  <a:pt x="0" y="0"/>
                </a:moveTo>
                <a:lnTo>
                  <a:pt x="94" y="0"/>
                </a:lnTo>
                <a:lnTo>
                  <a:pt x="94" y="4829"/>
                </a:lnTo>
                <a:lnTo>
                  <a:pt x="0" y="4829"/>
                </a:lnTo>
                <a:lnTo>
                  <a:pt x="0" y="0"/>
                </a:ln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840" name="任意多边形: 形状 1839"/>
          <p:cNvSpPr/>
          <p:nvPr/>
        </p:nvSpPr>
        <p:spPr>
          <a:xfrm>
            <a:off x="467640" y="3329904"/>
            <a:ext cx="267840" cy="267840"/>
          </a:xfrm>
          <a:custGeom>
            <a:avLst/>
            <a:gdLst/>
            <a:ahLst/>
            <a:cxnLst/>
            <a:rect l="0" t="0" r="r" b="b"/>
            <a:pathLst>
              <a:path w="744" h="744">
                <a:moveTo>
                  <a:pt x="744" y="372"/>
                </a:moveTo>
                <a:cubicBezTo>
                  <a:pt x="744" y="396"/>
                  <a:pt x="742" y="421"/>
                  <a:pt x="737" y="445"/>
                </a:cubicBezTo>
                <a:cubicBezTo>
                  <a:pt x="732" y="468"/>
                  <a:pt x="725" y="492"/>
                  <a:pt x="716" y="514"/>
                </a:cubicBezTo>
                <a:cubicBezTo>
                  <a:pt x="707" y="537"/>
                  <a:pt x="695" y="558"/>
                  <a:pt x="682" y="578"/>
                </a:cubicBezTo>
                <a:cubicBezTo>
                  <a:pt x="668" y="599"/>
                  <a:pt x="653" y="617"/>
                  <a:pt x="635" y="635"/>
                </a:cubicBezTo>
                <a:cubicBezTo>
                  <a:pt x="618" y="652"/>
                  <a:pt x="599" y="667"/>
                  <a:pt x="579" y="681"/>
                </a:cubicBezTo>
                <a:cubicBezTo>
                  <a:pt x="559" y="694"/>
                  <a:pt x="537" y="706"/>
                  <a:pt x="514" y="715"/>
                </a:cubicBezTo>
                <a:cubicBezTo>
                  <a:pt x="491" y="725"/>
                  <a:pt x="468" y="732"/>
                  <a:pt x="444" y="736"/>
                </a:cubicBezTo>
                <a:cubicBezTo>
                  <a:pt x="420" y="741"/>
                  <a:pt x="396" y="744"/>
                  <a:pt x="372" y="744"/>
                </a:cubicBezTo>
                <a:cubicBezTo>
                  <a:pt x="347" y="744"/>
                  <a:pt x="323" y="741"/>
                  <a:pt x="299" y="736"/>
                </a:cubicBezTo>
                <a:cubicBezTo>
                  <a:pt x="275" y="732"/>
                  <a:pt x="252" y="725"/>
                  <a:pt x="230" y="715"/>
                </a:cubicBezTo>
                <a:cubicBezTo>
                  <a:pt x="207" y="706"/>
                  <a:pt x="186" y="694"/>
                  <a:pt x="165" y="681"/>
                </a:cubicBezTo>
                <a:cubicBezTo>
                  <a:pt x="145" y="667"/>
                  <a:pt x="126" y="652"/>
                  <a:pt x="109" y="635"/>
                </a:cubicBezTo>
                <a:cubicBezTo>
                  <a:pt x="92" y="617"/>
                  <a:pt x="77" y="599"/>
                  <a:pt x="63" y="578"/>
                </a:cubicBezTo>
                <a:cubicBezTo>
                  <a:pt x="49" y="558"/>
                  <a:pt x="38" y="537"/>
                  <a:pt x="29" y="514"/>
                </a:cubicBezTo>
                <a:cubicBezTo>
                  <a:pt x="19" y="492"/>
                  <a:pt x="12" y="468"/>
                  <a:pt x="8" y="445"/>
                </a:cubicBezTo>
                <a:cubicBezTo>
                  <a:pt x="3" y="421"/>
                  <a:pt x="0" y="396"/>
                  <a:pt x="0" y="372"/>
                </a:cubicBezTo>
                <a:cubicBezTo>
                  <a:pt x="0" y="348"/>
                  <a:pt x="3" y="324"/>
                  <a:pt x="8" y="300"/>
                </a:cubicBezTo>
                <a:cubicBezTo>
                  <a:pt x="12" y="276"/>
                  <a:pt x="19" y="252"/>
                  <a:pt x="29" y="230"/>
                </a:cubicBezTo>
                <a:cubicBezTo>
                  <a:pt x="38" y="207"/>
                  <a:pt x="49" y="186"/>
                  <a:pt x="63" y="166"/>
                </a:cubicBezTo>
                <a:cubicBezTo>
                  <a:pt x="77" y="144"/>
                  <a:pt x="92" y="126"/>
                  <a:pt x="109" y="108"/>
                </a:cubicBezTo>
                <a:cubicBezTo>
                  <a:pt x="126" y="91"/>
                  <a:pt x="145" y="76"/>
                  <a:pt x="165" y="62"/>
                </a:cubicBezTo>
                <a:cubicBezTo>
                  <a:pt x="186" y="49"/>
                  <a:pt x="207" y="37"/>
                  <a:pt x="230" y="28"/>
                </a:cubicBezTo>
                <a:cubicBezTo>
                  <a:pt x="252" y="19"/>
                  <a:pt x="275" y="12"/>
                  <a:pt x="299" y="7"/>
                </a:cubicBezTo>
                <a:cubicBezTo>
                  <a:pt x="323" y="2"/>
                  <a:pt x="347" y="0"/>
                  <a:pt x="372" y="0"/>
                </a:cubicBezTo>
                <a:cubicBezTo>
                  <a:pt x="396" y="0"/>
                  <a:pt x="420" y="2"/>
                  <a:pt x="444" y="7"/>
                </a:cubicBezTo>
                <a:cubicBezTo>
                  <a:pt x="468" y="12"/>
                  <a:pt x="491" y="19"/>
                  <a:pt x="514" y="28"/>
                </a:cubicBezTo>
                <a:cubicBezTo>
                  <a:pt x="537" y="37"/>
                  <a:pt x="559" y="49"/>
                  <a:pt x="579" y="62"/>
                </a:cubicBezTo>
                <a:cubicBezTo>
                  <a:pt x="599" y="76"/>
                  <a:pt x="618" y="91"/>
                  <a:pt x="635" y="108"/>
                </a:cubicBezTo>
                <a:cubicBezTo>
                  <a:pt x="653" y="126"/>
                  <a:pt x="668" y="144"/>
                  <a:pt x="682" y="166"/>
                </a:cubicBezTo>
                <a:cubicBezTo>
                  <a:pt x="695" y="186"/>
                  <a:pt x="707" y="207"/>
                  <a:pt x="716" y="230"/>
                </a:cubicBezTo>
                <a:cubicBezTo>
                  <a:pt x="725" y="252"/>
                  <a:pt x="732" y="276"/>
                  <a:pt x="737" y="300"/>
                </a:cubicBezTo>
                <a:cubicBezTo>
                  <a:pt x="742" y="324"/>
                  <a:pt x="744" y="348"/>
                  <a:pt x="744" y="372"/>
                </a:cubicBezTo>
                <a:close/>
              </a:path>
            </a:pathLst>
          </a:custGeom>
          <a:solidFill>
            <a:srgbClr val="1D4ED8"/>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1841" name="图片 1840"/>
          <p:cNvPicPr/>
          <p:nvPr/>
        </p:nvPicPr>
        <p:blipFill>
          <a:blip r:embed="rId2"/>
          <a:stretch>
            <a:fillRect/>
          </a:stretch>
        </p:blipFill>
        <p:spPr>
          <a:xfrm>
            <a:off x="518040" y="3396864"/>
            <a:ext cx="166680" cy="133200"/>
          </a:xfrm>
          <a:prstGeom prst="rect">
            <a:avLst/>
          </a:prstGeom>
          <a:noFill/>
          <a:ln w="0">
            <a:noFill/>
          </a:ln>
        </p:spPr>
      </p:pic>
      <p:sp>
        <p:nvSpPr>
          <p:cNvPr id="1842" name="文本框 1841"/>
          <p:cNvSpPr txBox="1"/>
          <p:nvPr/>
        </p:nvSpPr>
        <p:spPr>
          <a:xfrm>
            <a:off x="9459720" y="1034934"/>
            <a:ext cx="90612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个位运算符。</a:t>
            </a:r>
            <a:endParaRPr lang="en-US" sz="1180" b="0" u="none" strike="noStrike">
              <a:solidFill>
                <a:srgbClr val="000000"/>
              </a:solidFill>
              <a:effectLst/>
              <a:uFillTx/>
              <a:latin typeface="Times New Roman" panose="02020603050405020304"/>
            </a:endParaRPr>
          </a:p>
        </p:txBody>
      </p:sp>
      <p:sp>
        <p:nvSpPr>
          <p:cNvPr id="1843" name="任意多边形: 形状 1842"/>
          <p:cNvSpPr/>
          <p:nvPr/>
        </p:nvSpPr>
        <p:spPr>
          <a:xfrm>
            <a:off x="802080" y="3680904"/>
            <a:ext cx="133920" cy="133920"/>
          </a:xfrm>
          <a:custGeom>
            <a:avLst/>
            <a:gdLst/>
            <a:ahLst/>
            <a:cxnLst/>
            <a:rect l="0" t="0" r="r" b="b"/>
            <a:pathLst>
              <a:path w="372" h="372">
                <a:moveTo>
                  <a:pt x="0" y="326"/>
                </a:moveTo>
                <a:lnTo>
                  <a:pt x="0" y="46"/>
                </a:lnTo>
                <a:cubicBezTo>
                  <a:pt x="0" y="40"/>
                  <a:pt x="1" y="34"/>
                  <a:pt x="3" y="28"/>
                </a:cubicBezTo>
                <a:cubicBezTo>
                  <a:pt x="6" y="23"/>
                  <a:pt x="9" y="18"/>
                  <a:pt x="14" y="13"/>
                </a:cubicBezTo>
                <a:cubicBezTo>
                  <a:pt x="18" y="9"/>
                  <a:pt x="23" y="6"/>
                  <a:pt x="29" y="3"/>
                </a:cubicBezTo>
                <a:cubicBezTo>
                  <a:pt x="34" y="1"/>
                  <a:pt x="40" y="0"/>
                  <a:pt x="46" y="0"/>
                </a:cubicBezTo>
                <a:lnTo>
                  <a:pt x="326" y="0"/>
                </a:lnTo>
                <a:cubicBezTo>
                  <a:pt x="332" y="0"/>
                  <a:pt x="338" y="1"/>
                  <a:pt x="344" y="3"/>
                </a:cubicBezTo>
                <a:cubicBezTo>
                  <a:pt x="349" y="6"/>
                  <a:pt x="354" y="9"/>
                  <a:pt x="359" y="13"/>
                </a:cubicBezTo>
                <a:cubicBezTo>
                  <a:pt x="363" y="18"/>
                  <a:pt x="366" y="23"/>
                  <a:pt x="369" y="28"/>
                </a:cubicBezTo>
                <a:cubicBezTo>
                  <a:pt x="371" y="34"/>
                  <a:pt x="372" y="40"/>
                  <a:pt x="372" y="46"/>
                </a:cubicBezTo>
                <a:lnTo>
                  <a:pt x="372" y="326"/>
                </a:lnTo>
                <a:cubicBezTo>
                  <a:pt x="372" y="332"/>
                  <a:pt x="371" y="338"/>
                  <a:pt x="369" y="343"/>
                </a:cubicBezTo>
                <a:cubicBezTo>
                  <a:pt x="366" y="349"/>
                  <a:pt x="363" y="354"/>
                  <a:pt x="359" y="358"/>
                </a:cubicBezTo>
                <a:cubicBezTo>
                  <a:pt x="354" y="363"/>
                  <a:pt x="349" y="366"/>
                  <a:pt x="344" y="369"/>
                </a:cubicBezTo>
                <a:cubicBezTo>
                  <a:pt x="338" y="371"/>
                  <a:pt x="332" y="372"/>
                  <a:pt x="326" y="372"/>
                </a:cubicBezTo>
                <a:lnTo>
                  <a:pt x="46" y="372"/>
                </a:lnTo>
                <a:cubicBezTo>
                  <a:pt x="40" y="372"/>
                  <a:pt x="34" y="371"/>
                  <a:pt x="29" y="369"/>
                </a:cubicBezTo>
                <a:cubicBezTo>
                  <a:pt x="23" y="366"/>
                  <a:pt x="18" y="363"/>
                  <a:pt x="14" y="358"/>
                </a:cubicBezTo>
                <a:cubicBezTo>
                  <a:pt x="9" y="354"/>
                  <a:pt x="6" y="349"/>
                  <a:pt x="3" y="343"/>
                </a:cubicBezTo>
                <a:cubicBezTo>
                  <a:pt x="1" y="338"/>
                  <a:pt x="0" y="332"/>
                  <a:pt x="0" y="326"/>
                </a:cubicBez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844" name="文本框 1843"/>
          <p:cNvSpPr txBox="1"/>
          <p:nvPr/>
        </p:nvSpPr>
        <p:spPr>
          <a:xfrm>
            <a:off x="802080" y="3368784"/>
            <a:ext cx="90612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位运算符类型</a:t>
            </a:r>
            <a:endParaRPr lang="en-US" sz="1180" b="0" u="none" strike="noStrike">
              <a:solidFill>
                <a:srgbClr val="000000"/>
              </a:solidFill>
              <a:effectLst/>
              <a:uFillTx/>
              <a:latin typeface="Times New Roman" panose="02020603050405020304"/>
            </a:endParaRPr>
          </a:p>
        </p:txBody>
      </p:sp>
      <p:sp>
        <p:nvSpPr>
          <p:cNvPr id="1845" name="文本框 1844"/>
          <p:cNvSpPr txBox="1"/>
          <p:nvPr/>
        </p:nvSpPr>
        <p:spPr>
          <a:xfrm>
            <a:off x="1002960" y="3676944"/>
            <a:ext cx="132715" cy="184150"/>
          </a:xfrm>
          <a:prstGeom prst="rect">
            <a:avLst/>
          </a:prstGeom>
          <a:noFill/>
          <a:ln w="0">
            <a:noFill/>
          </a:ln>
        </p:spPr>
        <p:txBody>
          <a:bodyPr wrap="none" lIns="0" tIns="0" rIns="0" bIns="0" anchor="t">
            <a:spAutoFit/>
          </a:bodyPr>
          <a:lstStyle/>
          <a:p>
            <a:pPr algn="l"/>
            <a:r>
              <a:rPr lang="en-US" altLang="zh-CN" sz="1200" b="0" u="none" strike="noStrike">
                <a:solidFill>
                  <a:schemeClr val="tx1"/>
                </a:solidFill>
                <a:effectLst/>
                <a:uFillTx/>
                <a:latin typeface="微软雅黑" panose="020B0503020204020204" charset="-122"/>
                <a:ea typeface="微软雅黑" panose="020B0503020204020204" charset="-122"/>
              </a:rPr>
              <a:t>&amp;</a:t>
            </a:r>
            <a:endParaRPr lang="en-US" altLang="zh-CN" sz="1200" b="0" u="none" strike="noStrike">
              <a:solidFill>
                <a:schemeClr val="tx1"/>
              </a:solidFill>
              <a:effectLst/>
              <a:uFillTx/>
              <a:latin typeface="微软雅黑" panose="020B0503020204020204" charset="-122"/>
              <a:ea typeface="微软雅黑" panose="020B0503020204020204" charset="-122"/>
            </a:endParaRPr>
          </a:p>
        </p:txBody>
      </p:sp>
      <p:sp>
        <p:nvSpPr>
          <p:cNvPr id="1846" name="任意多边形: 形状 1845"/>
          <p:cNvSpPr/>
          <p:nvPr/>
        </p:nvSpPr>
        <p:spPr>
          <a:xfrm>
            <a:off x="802080" y="3881424"/>
            <a:ext cx="133920" cy="133920"/>
          </a:xfrm>
          <a:custGeom>
            <a:avLst/>
            <a:gdLst/>
            <a:ahLst/>
            <a:cxnLst/>
            <a:rect l="0" t="0" r="r" b="b"/>
            <a:pathLst>
              <a:path w="372" h="372">
                <a:moveTo>
                  <a:pt x="0" y="326"/>
                </a:moveTo>
                <a:lnTo>
                  <a:pt x="0" y="46"/>
                </a:lnTo>
                <a:cubicBezTo>
                  <a:pt x="0" y="40"/>
                  <a:pt x="1" y="34"/>
                  <a:pt x="3" y="28"/>
                </a:cubicBezTo>
                <a:cubicBezTo>
                  <a:pt x="6" y="23"/>
                  <a:pt x="9" y="18"/>
                  <a:pt x="14" y="13"/>
                </a:cubicBezTo>
                <a:cubicBezTo>
                  <a:pt x="18" y="9"/>
                  <a:pt x="23" y="6"/>
                  <a:pt x="29" y="3"/>
                </a:cubicBezTo>
                <a:cubicBezTo>
                  <a:pt x="34" y="1"/>
                  <a:pt x="40" y="0"/>
                  <a:pt x="46" y="0"/>
                </a:cubicBezTo>
                <a:lnTo>
                  <a:pt x="326" y="0"/>
                </a:lnTo>
                <a:cubicBezTo>
                  <a:pt x="332" y="0"/>
                  <a:pt x="338" y="1"/>
                  <a:pt x="344" y="3"/>
                </a:cubicBezTo>
                <a:cubicBezTo>
                  <a:pt x="349" y="6"/>
                  <a:pt x="354" y="9"/>
                  <a:pt x="359" y="13"/>
                </a:cubicBezTo>
                <a:cubicBezTo>
                  <a:pt x="363" y="18"/>
                  <a:pt x="366" y="23"/>
                  <a:pt x="369" y="28"/>
                </a:cubicBezTo>
                <a:cubicBezTo>
                  <a:pt x="371" y="34"/>
                  <a:pt x="372" y="40"/>
                  <a:pt x="372" y="46"/>
                </a:cubicBezTo>
                <a:lnTo>
                  <a:pt x="372" y="326"/>
                </a:lnTo>
                <a:cubicBezTo>
                  <a:pt x="372" y="332"/>
                  <a:pt x="371" y="338"/>
                  <a:pt x="369" y="343"/>
                </a:cubicBezTo>
                <a:cubicBezTo>
                  <a:pt x="366" y="349"/>
                  <a:pt x="363" y="354"/>
                  <a:pt x="359" y="359"/>
                </a:cubicBezTo>
                <a:cubicBezTo>
                  <a:pt x="354" y="363"/>
                  <a:pt x="349" y="366"/>
                  <a:pt x="344" y="369"/>
                </a:cubicBezTo>
                <a:cubicBezTo>
                  <a:pt x="338" y="371"/>
                  <a:pt x="332" y="372"/>
                  <a:pt x="326" y="372"/>
                </a:cubicBezTo>
                <a:lnTo>
                  <a:pt x="46" y="372"/>
                </a:lnTo>
                <a:cubicBezTo>
                  <a:pt x="40" y="372"/>
                  <a:pt x="34" y="371"/>
                  <a:pt x="29" y="369"/>
                </a:cubicBezTo>
                <a:cubicBezTo>
                  <a:pt x="23" y="366"/>
                  <a:pt x="18" y="363"/>
                  <a:pt x="14" y="359"/>
                </a:cubicBezTo>
                <a:cubicBezTo>
                  <a:pt x="9" y="354"/>
                  <a:pt x="6" y="349"/>
                  <a:pt x="3" y="343"/>
                </a:cubicBezTo>
                <a:cubicBezTo>
                  <a:pt x="1" y="338"/>
                  <a:pt x="0" y="332"/>
                  <a:pt x="0" y="326"/>
                </a:cubicBezTo>
                <a:close/>
              </a:path>
            </a:pathLst>
          </a:custGeom>
          <a:solidFill>
            <a:srgbClr val="42A5F5"/>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848" name="文本框 1847"/>
          <p:cNvSpPr txBox="1"/>
          <p:nvPr/>
        </p:nvSpPr>
        <p:spPr>
          <a:xfrm>
            <a:off x="1036955" y="3877310"/>
            <a:ext cx="265430" cy="221615"/>
          </a:xfrm>
          <a:prstGeom prst="rect">
            <a:avLst/>
          </a:prstGeom>
          <a:noFill/>
          <a:ln w="0">
            <a:noFill/>
          </a:ln>
        </p:spPr>
        <p:txBody>
          <a:bodyPr wrap="none" lIns="0" tIns="0" rIns="0" bIns="0" anchor="t">
            <a:noAutofit/>
          </a:bodyPr>
          <a:lstStyle/>
          <a:p>
            <a:pPr algn="l"/>
            <a:r>
              <a:rPr lang="en-US" altLang="zh-CN" sz="1200" b="0" u="none" strike="noStrike">
                <a:solidFill>
                  <a:schemeClr val="tx1"/>
                </a:solidFill>
                <a:effectLst/>
                <a:uFillTx/>
                <a:latin typeface="微软雅黑" panose="020B0503020204020204" charset="-122"/>
                <a:ea typeface="微软雅黑" panose="020B0503020204020204" charset="-122"/>
              </a:rPr>
              <a:t>|</a:t>
            </a:r>
            <a:endParaRPr lang="en-US" altLang="zh-CN" sz="1200" b="0" u="none" strike="noStrike">
              <a:solidFill>
                <a:schemeClr val="tx1"/>
              </a:solidFill>
              <a:effectLst/>
              <a:uFillTx/>
              <a:latin typeface="微软雅黑" panose="020B0503020204020204" charset="-122"/>
              <a:ea typeface="微软雅黑" panose="020B0503020204020204" charset="-122"/>
            </a:endParaRPr>
          </a:p>
        </p:txBody>
      </p:sp>
      <p:sp>
        <p:nvSpPr>
          <p:cNvPr id="1849" name="任意多边形: 形状 1848"/>
          <p:cNvSpPr/>
          <p:nvPr/>
        </p:nvSpPr>
        <p:spPr>
          <a:xfrm>
            <a:off x="802080" y="4081944"/>
            <a:ext cx="133920" cy="133920"/>
          </a:xfrm>
          <a:custGeom>
            <a:avLst/>
            <a:gdLst/>
            <a:ahLst/>
            <a:cxnLst/>
            <a:rect l="0" t="0" r="r" b="b"/>
            <a:pathLst>
              <a:path w="372" h="372">
                <a:moveTo>
                  <a:pt x="0" y="326"/>
                </a:moveTo>
                <a:lnTo>
                  <a:pt x="0" y="46"/>
                </a:lnTo>
                <a:cubicBezTo>
                  <a:pt x="0" y="40"/>
                  <a:pt x="1" y="34"/>
                  <a:pt x="3" y="29"/>
                </a:cubicBezTo>
                <a:cubicBezTo>
                  <a:pt x="6" y="23"/>
                  <a:pt x="9" y="18"/>
                  <a:pt x="14" y="13"/>
                </a:cubicBezTo>
                <a:cubicBezTo>
                  <a:pt x="18" y="9"/>
                  <a:pt x="23" y="6"/>
                  <a:pt x="29" y="3"/>
                </a:cubicBezTo>
                <a:cubicBezTo>
                  <a:pt x="34" y="1"/>
                  <a:pt x="40" y="0"/>
                  <a:pt x="46" y="0"/>
                </a:cubicBezTo>
                <a:lnTo>
                  <a:pt x="326" y="0"/>
                </a:lnTo>
                <a:cubicBezTo>
                  <a:pt x="332" y="0"/>
                  <a:pt x="338" y="1"/>
                  <a:pt x="344" y="3"/>
                </a:cubicBezTo>
                <a:cubicBezTo>
                  <a:pt x="349" y="6"/>
                  <a:pt x="354" y="9"/>
                  <a:pt x="359" y="13"/>
                </a:cubicBezTo>
                <a:cubicBezTo>
                  <a:pt x="363" y="18"/>
                  <a:pt x="366" y="23"/>
                  <a:pt x="369" y="29"/>
                </a:cubicBezTo>
                <a:cubicBezTo>
                  <a:pt x="371" y="34"/>
                  <a:pt x="372" y="40"/>
                  <a:pt x="372" y="46"/>
                </a:cubicBezTo>
                <a:lnTo>
                  <a:pt x="372" y="326"/>
                </a:lnTo>
                <a:cubicBezTo>
                  <a:pt x="372" y="332"/>
                  <a:pt x="371" y="338"/>
                  <a:pt x="369" y="344"/>
                </a:cubicBezTo>
                <a:cubicBezTo>
                  <a:pt x="366" y="349"/>
                  <a:pt x="363" y="354"/>
                  <a:pt x="359" y="359"/>
                </a:cubicBezTo>
                <a:cubicBezTo>
                  <a:pt x="354" y="363"/>
                  <a:pt x="349" y="366"/>
                  <a:pt x="344" y="369"/>
                </a:cubicBezTo>
                <a:cubicBezTo>
                  <a:pt x="338" y="371"/>
                  <a:pt x="332" y="372"/>
                  <a:pt x="326" y="372"/>
                </a:cubicBezTo>
                <a:lnTo>
                  <a:pt x="46" y="372"/>
                </a:lnTo>
                <a:cubicBezTo>
                  <a:pt x="40" y="372"/>
                  <a:pt x="34" y="371"/>
                  <a:pt x="29" y="369"/>
                </a:cubicBezTo>
                <a:cubicBezTo>
                  <a:pt x="23" y="366"/>
                  <a:pt x="18" y="363"/>
                  <a:pt x="14" y="359"/>
                </a:cubicBezTo>
                <a:cubicBezTo>
                  <a:pt x="9" y="354"/>
                  <a:pt x="6" y="349"/>
                  <a:pt x="3" y="344"/>
                </a:cubicBezTo>
                <a:cubicBezTo>
                  <a:pt x="1" y="338"/>
                  <a:pt x="0" y="332"/>
                  <a:pt x="0" y="326"/>
                </a:cubicBezTo>
                <a:close/>
              </a:path>
            </a:pathLst>
          </a:custGeom>
          <a:solidFill>
            <a:srgbClr val="66BB6A"/>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851" name="文本框 1850"/>
          <p:cNvSpPr txBox="1"/>
          <p:nvPr/>
        </p:nvSpPr>
        <p:spPr>
          <a:xfrm>
            <a:off x="1002665" y="4089400"/>
            <a:ext cx="299720" cy="203835"/>
          </a:xfrm>
          <a:prstGeom prst="rect">
            <a:avLst/>
          </a:prstGeom>
          <a:noFill/>
          <a:ln w="0">
            <a:noFill/>
          </a:ln>
        </p:spPr>
        <p:txBody>
          <a:bodyPr wrap="none" lIns="0" tIns="0" rIns="0" bIns="0" anchor="t">
            <a:noAutofit/>
          </a:bodyPr>
          <a:lstStyle/>
          <a:p>
            <a:pPr algn="l"/>
            <a:r>
              <a:rPr lang="en-US" altLang="zh-CN" sz="1200" b="0" u="none" strike="noStrike">
                <a:solidFill>
                  <a:schemeClr val="tx1"/>
                </a:solidFill>
                <a:effectLst/>
                <a:uFillTx/>
                <a:latin typeface="微软雅黑" panose="020B0503020204020204" charset="-122"/>
                <a:ea typeface="微软雅黑" panose="020B0503020204020204" charset="-122"/>
              </a:rPr>
              <a:t>^</a:t>
            </a:r>
            <a:endParaRPr lang="en-US" altLang="zh-CN" sz="1200" b="0" u="none" strike="noStrike">
              <a:solidFill>
                <a:schemeClr val="tx1"/>
              </a:solidFill>
              <a:effectLst/>
              <a:uFillTx/>
              <a:latin typeface="微软雅黑" panose="020B0503020204020204" charset="-122"/>
              <a:ea typeface="微软雅黑" panose="020B0503020204020204" charset="-122"/>
            </a:endParaRPr>
          </a:p>
        </p:txBody>
      </p:sp>
      <p:sp>
        <p:nvSpPr>
          <p:cNvPr id="1852" name="任意多边形: 形状 1851"/>
          <p:cNvSpPr/>
          <p:nvPr/>
        </p:nvSpPr>
        <p:spPr>
          <a:xfrm>
            <a:off x="802080" y="4282464"/>
            <a:ext cx="133920" cy="133920"/>
          </a:xfrm>
          <a:custGeom>
            <a:avLst/>
            <a:gdLst/>
            <a:ahLst/>
            <a:cxnLst/>
            <a:rect l="0" t="0" r="r" b="b"/>
            <a:pathLst>
              <a:path w="372" h="372">
                <a:moveTo>
                  <a:pt x="0" y="326"/>
                </a:moveTo>
                <a:lnTo>
                  <a:pt x="0" y="46"/>
                </a:lnTo>
                <a:cubicBezTo>
                  <a:pt x="0" y="40"/>
                  <a:pt x="1" y="34"/>
                  <a:pt x="3" y="29"/>
                </a:cubicBezTo>
                <a:cubicBezTo>
                  <a:pt x="6" y="23"/>
                  <a:pt x="9" y="18"/>
                  <a:pt x="14" y="14"/>
                </a:cubicBezTo>
                <a:cubicBezTo>
                  <a:pt x="18" y="9"/>
                  <a:pt x="23" y="6"/>
                  <a:pt x="29" y="4"/>
                </a:cubicBezTo>
                <a:cubicBezTo>
                  <a:pt x="34" y="1"/>
                  <a:pt x="40" y="0"/>
                  <a:pt x="46" y="0"/>
                </a:cubicBezTo>
                <a:lnTo>
                  <a:pt x="326" y="0"/>
                </a:lnTo>
                <a:cubicBezTo>
                  <a:pt x="332" y="0"/>
                  <a:pt x="338" y="1"/>
                  <a:pt x="344" y="4"/>
                </a:cubicBezTo>
                <a:cubicBezTo>
                  <a:pt x="349" y="6"/>
                  <a:pt x="354" y="9"/>
                  <a:pt x="359" y="14"/>
                </a:cubicBezTo>
                <a:cubicBezTo>
                  <a:pt x="363" y="18"/>
                  <a:pt x="366" y="23"/>
                  <a:pt x="369" y="29"/>
                </a:cubicBezTo>
                <a:cubicBezTo>
                  <a:pt x="371" y="34"/>
                  <a:pt x="372" y="40"/>
                  <a:pt x="372" y="46"/>
                </a:cubicBezTo>
                <a:lnTo>
                  <a:pt x="372" y="326"/>
                </a:lnTo>
                <a:cubicBezTo>
                  <a:pt x="372" y="332"/>
                  <a:pt x="371" y="338"/>
                  <a:pt x="369" y="344"/>
                </a:cubicBezTo>
                <a:cubicBezTo>
                  <a:pt x="366" y="349"/>
                  <a:pt x="363" y="354"/>
                  <a:pt x="359" y="359"/>
                </a:cubicBezTo>
                <a:cubicBezTo>
                  <a:pt x="354" y="363"/>
                  <a:pt x="349" y="366"/>
                  <a:pt x="344" y="369"/>
                </a:cubicBezTo>
                <a:cubicBezTo>
                  <a:pt x="338" y="371"/>
                  <a:pt x="332" y="372"/>
                  <a:pt x="326" y="372"/>
                </a:cubicBezTo>
                <a:lnTo>
                  <a:pt x="46" y="372"/>
                </a:lnTo>
                <a:cubicBezTo>
                  <a:pt x="40" y="372"/>
                  <a:pt x="34" y="371"/>
                  <a:pt x="29" y="369"/>
                </a:cubicBezTo>
                <a:cubicBezTo>
                  <a:pt x="23" y="366"/>
                  <a:pt x="18" y="363"/>
                  <a:pt x="14" y="359"/>
                </a:cubicBezTo>
                <a:cubicBezTo>
                  <a:pt x="9" y="354"/>
                  <a:pt x="6" y="349"/>
                  <a:pt x="3" y="344"/>
                </a:cubicBezTo>
                <a:cubicBezTo>
                  <a:pt x="1" y="338"/>
                  <a:pt x="0" y="332"/>
                  <a:pt x="0" y="326"/>
                </a:cubicBezTo>
                <a:close/>
              </a:path>
            </a:pathLst>
          </a:custGeom>
          <a:solidFill>
            <a:srgbClr val="EC407A"/>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854" name="文本框 1853"/>
          <p:cNvSpPr txBox="1"/>
          <p:nvPr/>
        </p:nvSpPr>
        <p:spPr>
          <a:xfrm>
            <a:off x="993775" y="4455795"/>
            <a:ext cx="274320" cy="179070"/>
          </a:xfrm>
          <a:prstGeom prst="rect">
            <a:avLst/>
          </a:prstGeom>
          <a:noFill/>
          <a:ln w="0">
            <a:noFill/>
          </a:ln>
        </p:spPr>
        <p:txBody>
          <a:bodyPr wrap="none" lIns="0" tIns="0" rIns="0" bIns="0" anchor="t">
            <a:noAutofit/>
          </a:bodyPr>
          <a:lstStyle/>
          <a:p>
            <a:pPr algn="l"/>
            <a:r>
              <a:rPr lang="en-US" altLang="zh-CN" sz="1200" b="0" u="none" strike="noStrike">
                <a:solidFill>
                  <a:schemeClr val="tx1"/>
                </a:solidFill>
                <a:effectLst/>
                <a:uFillTx/>
                <a:latin typeface="微软雅黑" panose="020B0503020204020204" charset="-122"/>
                <a:ea typeface="微软雅黑" panose="020B0503020204020204" charset="-122"/>
              </a:rPr>
              <a:t>&lt;&lt;</a:t>
            </a:r>
            <a:endParaRPr lang="en-US" altLang="zh-CN" sz="1200" b="0" u="none" strike="noStrike">
              <a:solidFill>
                <a:schemeClr val="tx1"/>
              </a:solidFill>
              <a:effectLst/>
              <a:uFillTx/>
              <a:latin typeface="微软雅黑" panose="020B0503020204020204" charset="-122"/>
              <a:ea typeface="微软雅黑" panose="020B0503020204020204" charset="-122"/>
            </a:endParaRPr>
          </a:p>
        </p:txBody>
      </p:sp>
      <p:sp>
        <p:nvSpPr>
          <p:cNvPr id="1855" name="任意多边形: 形状 1854"/>
          <p:cNvSpPr/>
          <p:nvPr/>
        </p:nvSpPr>
        <p:spPr>
          <a:xfrm>
            <a:off x="802080" y="4482984"/>
            <a:ext cx="133920" cy="133920"/>
          </a:xfrm>
          <a:custGeom>
            <a:avLst/>
            <a:gdLst/>
            <a:ahLst/>
            <a:cxnLst/>
            <a:rect l="0" t="0" r="r" b="b"/>
            <a:pathLst>
              <a:path w="372" h="372">
                <a:moveTo>
                  <a:pt x="0" y="326"/>
                </a:moveTo>
                <a:lnTo>
                  <a:pt x="0" y="47"/>
                </a:lnTo>
                <a:cubicBezTo>
                  <a:pt x="0" y="40"/>
                  <a:pt x="1" y="34"/>
                  <a:pt x="3" y="29"/>
                </a:cubicBezTo>
                <a:cubicBezTo>
                  <a:pt x="6" y="23"/>
                  <a:pt x="9" y="18"/>
                  <a:pt x="14" y="14"/>
                </a:cubicBezTo>
                <a:cubicBezTo>
                  <a:pt x="18" y="9"/>
                  <a:pt x="23" y="6"/>
                  <a:pt x="29" y="4"/>
                </a:cubicBezTo>
                <a:cubicBezTo>
                  <a:pt x="34" y="1"/>
                  <a:pt x="40" y="0"/>
                  <a:pt x="46" y="0"/>
                </a:cubicBezTo>
                <a:lnTo>
                  <a:pt x="326" y="0"/>
                </a:lnTo>
                <a:cubicBezTo>
                  <a:pt x="332" y="0"/>
                  <a:pt x="338" y="1"/>
                  <a:pt x="344" y="4"/>
                </a:cubicBezTo>
                <a:cubicBezTo>
                  <a:pt x="349" y="6"/>
                  <a:pt x="354" y="9"/>
                  <a:pt x="359" y="14"/>
                </a:cubicBezTo>
                <a:cubicBezTo>
                  <a:pt x="363" y="18"/>
                  <a:pt x="366" y="23"/>
                  <a:pt x="369" y="29"/>
                </a:cubicBezTo>
                <a:cubicBezTo>
                  <a:pt x="371" y="34"/>
                  <a:pt x="372" y="40"/>
                  <a:pt x="372" y="47"/>
                </a:cubicBezTo>
                <a:lnTo>
                  <a:pt x="372" y="326"/>
                </a:lnTo>
                <a:cubicBezTo>
                  <a:pt x="372" y="332"/>
                  <a:pt x="371" y="338"/>
                  <a:pt x="369" y="344"/>
                </a:cubicBezTo>
                <a:cubicBezTo>
                  <a:pt x="366" y="350"/>
                  <a:pt x="363" y="355"/>
                  <a:pt x="359" y="359"/>
                </a:cubicBezTo>
                <a:cubicBezTo>
                  <a:pt x="354" y="363"/>
                  <a:pt x="349" y="367"/>
                  <a:pt x="344" y="369"/>
                </a:cubicBezTo>
                <a:cubicBezTo>
                  <a:pt x="338" y="371"/>
                  <a:pt x="332" y="372"/>
                  <a:pt x="326" y="372"/>
                </a:cubicBezTo>
                <a:lnTo>
                  <a:pt x="46" y="372"/>
                </a:lnTo>
                <a:cubicBezTo>
                  <a:pt x="40" y="372"/>
                  <a:pt x="34" y="371"/>
                  <a:pt x="29" y="369"/>
                </a:cubicBezTo>
                <a:cubicBezTo>
                  <a:pt x="23" y="367"/>
                  <a:pt x="18" y="363"/>
                  <a:pt x="14" y="359"/>
                </a:cubicBezTo>
                <a:cubicBezTo>
                  <a:pt x="9" y="355"/>
                  <a:pt x="6" y="350"/>
                  <a:pt x="3" y="344"/>
                </a:cubicBezTo>
                <a:cubicBezTo>
                  <a:pt x="1" y="338"/>
                  <a:pt x="0" y="332"/>
                  <a:pt x="0" y="326"/>
                </a:cubicBezTo>
                <a:close/>
              </a:path>
            </a:pathLst>
          </a:custGeom>
          <a:solidFill>
            <a:srgbClr val="7E57C2"/>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858" name="任意多边形: 形状 1857"/>
          <p:cNvSpPr/>
          <p:nvPr/>
        </p:nvSpPr>
        <p:spPr>
          <a:xfrm>
            <a:off x="802080" y="4683504"/>
            <a:ext cx="133920" cy="134280"/>
          </a:xfrm>
          <a:custGeom>
            <a:avLst/>
            <a:gdLst/>
            <a:ahLst/>
            <a:cxnLst/>
            <a:rect l="0" t="0" r="r" b="b"/>
            <a:pathLst>
              <a:path w="372" h="373">
                <a:moveTo>
                  <a:pt x="0" y="326"/>
                </a:moveTo>
                <a:lnTo>
                  <a:pt x="0" y="47"/>
                </a:lnTo>
                <a:cubicBezTo>
                  <a:pt x="0" y="40"/>
                  <a:pt x="1" y="35"/>
                  <a:pt x="3" y="29"/>
                </a:cubicBezTo>
                <a:cubicBezTo>
                  <a:pt x="6" y="23"/>
                  <a:pt x="9" y="18"/>
                  <a:pt x="14" y="14"/>
                </a:cubicBezTo>
                <a:cubicBezTo>
                  <a:pt x="18" y="9"/>
                  <a:pt x="23" y="6"/>
                  <a:pt x="29" y="4"/>
                </a:cubicBezTo>
                <a:cubicBezTo>
                  <a:pt x="34" y="1"/>
                  <a:pt x="40" y="0"/>
                  <a:pt x="46" y="0"/>
                </a:cubicBezTo>
                <a:lnTo>
                  <a:pt x="326" y="0"/>
                </a:lnTo>
                <a:cubicBezTo>
                  <a:pt x="332" y="0"/>
                  <a:pt x="338" y="1"/>
                  <a:pt x="344" y="4"/>
                </a:cubicBezTo>
                <a:cubicBezTo>
                  <a:pt x="349" y="6"/>
                  <a:pt x="354" y="9"/>
                  <a:pt x="359" y="14"/>
                </a:cubicBezTo>
                <a:cubicBezTo>
                  <a:pt x="363" y="18"/>
                  <a:pt x="366" y="23"/>
                  <a:pt x="369" y="29"/>
                </a:cubicBezTo>
                <a:cubicBezTo>
                  <a:pt x="371" y="35"/>
                  <a:pt x="372" y="40"/>
                  <a:pt x="372" y="47"/>
                </a:cubicBezTo>
                <a:lnTo>
                  <a:pt x="372" y="326"/>
                </a:lnTo>
                <a:cubicBezTo>
                  <a:pt x="372" y="332"/>
                  <a:pt x="371" y="338"/>
                  <a:pt x="369" y="344"/>
                </a:cubicBezTo>
                <a:cubicBezTo>
                  <a:pt x="366" y="350"/>
                  <a:pt x="363" y="355"/>
                  <a:pt x="359" y="359"/>
                </a:cubicBezTo>
                <a:cubicBezTo>
                  <a:pt x="354" y="363"/>
                  <a:pt x="349" y="367"/>
                  <a:pt x="344" y="369"/>
                </a:cubicBezTo>
                <a:cubicBezTo>
                  <a:pt x="338" y="371"/>
                  <a:pt x="332" y="373"/>
                  <a:pt x="326" y="373"/>
                </a:cubicBezTo>
                <a:lnTo>
                  <a:pt x="46" y="373"/>
                </a:lnTo>
                <a:cubicBezTo>
                  <a:pt x="40" y="373"/>
                  <a:pt x="34" y="371"/>
                  <a:pt x="29" y="369"/>
                </a:cubicBezTo>
                <a:cubicBezTo>
                  <a:pt x="23" y="367"/>
                  <a:pt x="18" y="363"/>
                  <a:pt x="14" y="359"/>
                </a:cubicBezTo>
                <a:cubicBezTo>
                  <a:pt x="9" y="355"/>
                  <a:pt x="6" y="350"/>
                  <a:pt x="3" y="344"/>
                </a:cubicBezTo>
                <a:cubicBezTo>
                  <a:pt x="1" y="338"/>
                  <a:pt x="0" y="332"/>
                  <a:pt x="0" y="326"/>
                </a:cubicBezTo>
                <a:close/>
              </a:path>
            </a:pathLst>
          </a:custGeom>
          <a:solidFill>
            <a:srgbClr val="FF7043"/>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860" name="文本框 1859"/>
          <p:cNvSpPr txBox="1"/>
          <p:nvPr/>
        </p:nvSpPr>
        <p:spPr>
          <a:xfrm>
            <a:off x="1002960" y="4679904"/>
            <a:ext cx="226060" cy="184150"/>
          </a:xfrm>
          <a:prstGeom prst="rect">
            <a:avLst/>
          </a:prstGeom>
          <a:noFill/>
          <a:ln w="0">
            <a:noFill/>
          </a:ln>
        </p:spPr>
        <p:txBody>
          <a:bodyPr wrap="none" lIns="0" tIns="0" rIns="0" bIns="0" anchor="t">
            <a:spAutoFit/>
          </a:bodyPr>
          <a:lstStyle/>
          <a:p>
            <a:pPr algn="l"/>
            <a:r>
              <a:rPr lang="en-US" altLang="zh-CN" sz="1200" b="0" u="none" strike="noStrike">
                <a:solidFill>
                  <a:schemeClr val="tx1"/>
                </a:solidFill>
                <a:effectLst/>
                <a:uFillTx/>
                <a:latin typeface="微软雅黑" panose="020B0503020204020204" charset="-122"/>
                <a:ea typeface="微软雅黑" panose="020B0503020204020204" charset="-122"/>
              </a:rPr>
              <a:t>&gt;&gt;</a:t>
            </a:r>
            <a:endParaRPr lang="en-US" altLang="zh-CN" sz="1200" b="0" u="none" strike="noStrike">
              <a:solidFill>
                <a:schemeClr val="tx1"/>
              </a:solidFill>
              <a:effectLst/>
              <a:uFillTx/>
              <a:latin typeface="微软雅黑" panose="020B0503020204020204" charset="-122"/>
              <a:ea typeface="微软雅黑" panose="020B0503020204020204" charset="-122"/>
            </a:endParaRPr>
          </a:p>
        </p:txBody>
      </p:sp>
      <p:sp>
        <p:nvSpPr>
          <p:cNvPr id="1861" name="任意多边形: 形状 1860"/>
          <p:cNvSpPr/>
          <p:nvPr/>
        </p:nvSpPr>
        <p:spPr>
          <a:xfrm>
            <a:off x="5431680" y="3229464"/>
            <a:ext cx="4930920" cy="1738440"/>
          </a:xfrm>
          <a:custGeom>
            <a:avLst/>
            <a:gdLst/>
            <a:ahLst/>
            <a:cxnLst/>
            <a:rect l="0" t="0" r="r" b="b"/>
            <a:pathLst>
              <a:path w="13697" h="4829">
                <a:moveTo>
                  <a:pt x="0" y="4737"/>
                </a:moveTo>
                <a:lnTo>
                  <a:pt x="0" y="93"/>
                </a:lnTo>
                <a:cubicBezTo>
                  <a:pt x="0" y="81"/>
                  <a:pt x="1" y="69"/>
                  <a:pt x="4" y="57"/>
                </a:cubicBezTo>
                <a:cubicBezTo>
                  <a:pt x="6" y="46"/>
                  <a:pt x="9" y="36"/>
                  <a:pt x="14" y="27"/>
                </a:cubicBezTo>
                <a:cubicBezTo>
                  <a:pt x="18" y="19"/>
                  <a:pt x="23" y="12"/>
                  <a:pt x="29" y="7"/>
                </a:cubicBezTo>
                <a:cubicBezTo>
                  <a:pt x="34" y="2"/>
                  <a:pt x="40" y="0"/>
                  <a:pt x="46" y="0"/>
                </a:cubicBezTo>
                <a:lnTo>
                  <a:pt x="13604" y="0"/>
                </a:lnTo>
                <a:cubicBezTo>
                  <a:pt x="13616" y="0"/>
                  <a:pt x="13628" y="2"/>
                  <a:pt x="13639" y="7"/>
                </a:cubicBezTo>
                <a:cubicBezTo>
                  <a:pt x="13651" y="12"/>
                  <a:pt x="13661" y="19"/>
                  <a:pt x="13669" y="27"/>
                </a:cubicBezTo>
                <a:cubicBezTo>
                  <a:pt x="13678" y="36"/>
                  <a:pt x="13685" y="46"/>
                  <a:pt x="13690" y="57"/>
                </a:cubicBezTo>
                <a:cubicBezTo>
                  <a:pt x="13694" y="69"/>
                  <a:pt x="13697" y="81"/>
                  <a:pt x="13697" y="93"/>
                </a:cubicBezTo>
                <a:lnTo>
                  <a:pt x="13697" y="4737"/>
                </a:lnTo>
                <a:cubicBezTo>
                  <a:pt x="13697" y="4749"/>
                  <a:pt x="13694" y="4761"/>
                  <a:pt x="13690" y="4772"/>
                </a:cubicBezTo>
                <a:cubicBezTo>
                  <a:pt x="13685" y="4783"/>
                  <a:pt x="13678" y="4794"/>
                  <a:pt x="13669" y="4802"/>
                </a:cubicBezTo>
                <a:cubicBezTo>
                  <a:pt x="13661" y="4811"/>
                  <a:pt x="13651" y="4818"/>
                  <a:pt x="13639" y="4822"/>
                </a:cubicBezTo>
                <a:cubicBezTo>
                  <a:pt x="13628" y="4827"/>
                  <a:pt x="13616" y="4829"/>
                  <a:pt x="13604" y="4829"/>
                </a:cubicBezTo>
                <a:lnTo>
                  <a:pt x="46" y="4829"/>
                </a:lnTo>
                <a:cubicBezTo>
                  <a:pt x="40" y="4829"/>
                  <a:pt x="34" y="4827"/>
                  <a:pt x="29" y="4822"/>
                </a:cubicBezTo>
                <a:cubicBezTo>
                  <a:pt x="23" y="4818"/>
                  <a:pt x="18" y="4811"/>
                  <a:pt x="14" y="4802"/>
                </a:cubicBezTo>
                <a:cubicBezTo>
                  <a:pt x="9" y="4794"/>
                  <a:pt x="6" y="4783"/>
                  <a:pt x="4" y="4772"/>
                </a:cubicBezTo>
                <a:cubicBezTo>
                  <a:pt x="1" y="4761"/>
                  <a:pt x="0" y="4749"/>
                  <a:pt x="0" y="4737"/>
                </a:cubicBezTo>
                <a:close/>
              </a:path>
            </a:pathLst>
          </a:custGeom>
          <a:solidFill>
            <a:srgbClr val="1976D2">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862" name="任意多边形: 形状 1861"/>
          <p:cNvSpPr/>
          <p:nvPr/>
        </p:nvSpPr>
        <p:spPr>
          <a:xfrm>
            <a:off x="5415120" y="3229464"/>
            <a:ext cx="33480" cy="1738440"/>
          </a:xfrm>
          <a:custGeom>
            <a:avLst/>
            <a:gdLst/>
            <a:ahLst/>
            <a:cxnLst/>
            <a:rect l="0" t="0" r="r" b="b"/>
            <a:pathLst>
              <a:path w="93" h="4829">
                <a:moveTo>
                  <a:pt x="0" y="0"/>
                </a:moveTo>
                <a:lnTo>
                  <a:pt x="93" y="0"/>
                </a:lnTo>
                <a:lnTo>
                  <a:pt x="93" y="4829"/>
                </a:lnTo>
                <a:lnTo>
                  <a:pt x="0" y="4829"/>
                </a:lnTo>
                <a:lnTo>
                  <a:pt x="0" y="0"/>
                </a:ln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863" name="任意多边形: 形状 1862"/>
          <p:cNvSpPr/>
          <p:nvPr/>
        </p:nvSpPr>
        <p:spPr>
          <a:xfrm>
            <a:off x="5548680" y="3329904"/>
            <a:ext cx="267840" cy="267840"/>
          </a:xfrm>
          <a:custGeom>
            <a:avLst/>
            <a:gdLst/>
            <a:ahLst/>
            <a:cxnLst/>
            <a:rect l="0" t="0" r="r" b="b"/>
            <a:pathLst>
              <a:path w="744" h="744">
                <a:moveTo>
                  <a:pt x="744" y="372"/>
                </a:moveTo>
                <a:cubicBezTo>
                  <a:pt x="744" y="396"/>
                  <a:pt x="741" y="421"/>
                  <a:pt x="737" y="445"/>
                </a:cubicBezTo>
                <a:cubicBezTo>
                  <a:pt x="732" y="468"/>
                  <a:pt x="725" y="492"/>
                  <a:pt x="716" y="514"/>
                </a:cubicBezTo>
                <a:cubicBezTo>
                  <a:pt x="706" y="537"/>
                  <a:pt x="695" y="558"/>
                  <a:pt x="681" y="578"/>
                </a:cubicBezTo>
                <a:cubicBezTo>
                  <a:pt x="668" y="599"/>
                  <a:pt x="652" y="617"/>
                  <a:pt x="635" y="635"/>
                </a:cubicBezTo>
                <a:cubicBezTo>
                  <a:pt x="618" y="652"/>
                  <a:pt x="599" y="667"/>
                  <a:pt x="579" y="681"/>
                </a:cubicBezTo>
                <a:cubicBezTo>
                  <a:pt x="558" y="694"/>
                  <a:pt x="536" y="706"/>
                  <a:pt x="514" y="715"/>
                </a:cubicBezTo>
                <a:cubicBezTo>
                  <a:pt x="491" y="725"/>
                  <a:pt x="468" y="732"/>
                  <a:pt x="444" y="736"/>
                </a:cubicBezTo>
                <a:cubicBezTo>
                  <a:pt x="420" y="741"/>
                  <a:pt x="396" y="744"/>
                  <a:pt x="371" y="744"/>
                </a:cubicBezTo>
                <a:cubicBezTo>
                  <a:pt x="347" y="744"/>
                  <a:pt x="323" y="741"/>
                  <a:pt x="299" y="736"/>
                </a:cubicBezTo>
                <a:cubicBezTo>
                  <a:pt x="275" y="732"/>
                  <a:pt x="252" y="725"/>
                  <a:pt x="229" y="715"/>
                </a:cubicBezTo>
                <a:cubicBezTo>
                  <a:pt x="207" y="706"/>
                  <a:pt x="185" y="694"/>
                  <a:pt x="165" y="681"/>
                </a:cubicBezTo>
                <a:cubicBezTo>
                  <a:pt x="145" y="667"/>
                  <a:pt x="126" y="652"/>
                  <a:pt x="109" y="635"/>
                </a:cubicBezTo>
                <a:cubicBezTo>
                  <a:pt x="92" y="617"/>
                  <a:pt x="76" y="599"/>
                  <a:pt x="63" y="578"/>
                </a:cubicBezTo>
                <a:cubicBezTo>
                  <a:pt x="49" y="558"/>
                  <a:pt x="38" y="537"/>
                  <a:pt x="28" y="514"/>
                </a:cubicBezTo>
                <a:cubicBezTo>
                  <a:pt x="19" y="492"/>
                  <a:pt x="12" y="468"/>
                  <a:pt x="7" y="445"/>
                </a:cubicBezTo>
                <a:cubicBezTo>
                  <a:pt x="2" y="421"/>
                  <a:pt x="0" y="396"/>
                  <a:pt x="0" y="372"/>
                </a:cubicBezTo>
                <a:cubicBezTo>
                  <a:pt x="0" y="348"/>
                  <a:pt x="2" y="324"/>
                  <a:pt x="7" y="300"/>
                </a:cubicBezTo>
                <a:cubicBezTo>
                  <a:pt x="12" y="276"/>
                  <a:pt x="19" y="252"/>
                  <a:pt x="28" y="230"/>
                </a:cubicBezTo>
                <a:cubicBezTo>
                  <a:pt x="38" y="207"/>
                  <a:pt x="49" y="186"/>
                  <a:pt x="63" y="166"/>
                </a:cubicBezTo>
                <a:cubicBezTo>
                  <a:pt x="76" y="144"/>
                  <a:pt x="92" y="126"/>
                  <a:pt x="109" y="108"/>
                </a:cubicBezTo>
                <a:cubicBezTo>
                  <a:pt x="126" y="91"/>
                  <a:pt x="145" y="76"/>
                  <a:pt x="165" y="62"/>
                </a:cubicBezTo>
                <a:cubicBezTo>
                  <a:pt x="185" y="49"/>
                  <a:pt x="207" y="37"/>
                  <a:pt x="229" y="28"/>
                </a:cubicBezTo>
                <a:cubicBezTo>
                  <a:pt x="252" y="19"/>
                  <a:pt x="275" y="12"/>
                  <a:pt x="299" y="7"/>
                </a:cubicBezTo>
                <a:cubicBezTo>
                  <a:pt x="323" y="2"/>
                  <a:pt x="347" y="0"/>
                  <a:pt x="371" y="0"/>
                </a:cubicBezTo>
                <a:cubicBezTo>
                  <a:pt x="396" y="0"/>
                  <a:pt x="420" y="2"/>
                  <a:pt x="444" y="7"/>
                </a:cubicBezTo>
                <a:cubicBezTo>
                  <a:pt x="468" y="12"/>
                  <a:pt x="491" y="19"/>
                  <a:pt x="514" y="28"/>
                </a:cubicBezTo>
                <a:cubicBezTo>
                  <a:pt x="536" y="37"/>
                  <a:pt x="558" y="49"/>
                  <a:pt x="579" y="62"/>
                </a:cubicBezTo>
                <a:cubicBezTo>
                  <a:pt x="599" y="76"/>
                  <a:pt x="618" y="91"/>
                  <a:pt x="635" y="108"/>
                </a:cubicBezTo>
                <a:cubicBezTo>
                  <a:pt x="652" y="126"/>
                  <a:pt x="668" y="144"/>
                  <a:pt x="681" y="166"/>
                </a:cubicBezTo>
                <a:cubicBezTo>
                  <a:pt x="695" y="186"/>
                  <a:pt x="706" y="207"/>
                  <a:pt x="716" y="230"/>
                </a:cubicBezTo>
                <a:cubicBezTo>
                  <a:pt x="725" y="252"/>
                  <a:pt x="732" y="276"/>
                  <a:pt x="737" y="300"/>
                </a:cubicBezTo>
                <a:cubicBezTo>
                  <a:pt x="741" y="324"/>
                  <a:pt x="744" y="348"/>
                  <a:pt x="744" y="372"/>
                </a:cubicBezTo>
                <a:close/>
              </a:path>
            </a:pathLst>
          </a:custGeom>
          <a:solidFill>
            <a:srgbClr val="1D4ED8"/>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1864" name="图片 1863"/>
          <p:cNvPicPr/>
          <p:nvPr/>
        </p:nvPicPr>
        <p:blipFill>
          <a:blip r:embed="rId3"/>
          <a:stretch>
            <a:fillRect/>
          </a:stretch>
        </p:blipFill>
        <p:spPr>
          <a:xfrm>
            <a:off x="5599080" y="3396864"/>
            <a:ext cx="166680" cy="133200"/>
          </a:xfrm>
          <a:prstGeom prst="rect">
            <a:avLst/>
          </a:prstGeom>
          <a:noFill/>
          <a:ln w="0">
            <a:noFill/>
          </a:ln>
        </p:spPr>
      </p:pic>
      <p:pic>
        <p:nvPicPr>
          <p:cNvPr id="1866" name="图片 1865"/>
          <p:cNvPicPr/>
          <p:nvPr/>
        </p:nvPicPr>
        <p:blipFill>
          <a:blip r:embed="rId4"/>
          <a:stretch>
            <a:fillRect/>
          </a:stretch>
        </p:blipFill>
        <p:spPr>
          <a:xfrm>
            <a:off x="5883120" y="3697824"/>
            <a:ext cx="57960" cy="116640"/>
          </a:xfrm>
          <a:prstGeom prst="rect">
            <a:avLst/>
          </a:prstGeom>
          <a:noFill/>
          <a:ln w="0">
            <a:noFill/>
          </a:ln>
        </p:spPr>
      </p:pic>
      <p:sp>
        <p:nvSpPr>
          <p:cNvPr id="1867" name="文本框 1866"/>
          <p:cNvSpPr txBox="1"/>
          <p:nvPr/>
        </p:nvSpPr>
        <p:spPr>
          <a:xfrm>
            <a:off x="5883120" y="3368784"/>
            <a:ext cx="75528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位运算原理</a:t>
            </a:r>
            <a:endParaRPr lang="en-US" sz="1180" b="0" u="none" strike="noStrike">
              <a:solidFill>
                <a:srgbClr val="000000"/>
              </a:solidFill>
              <a:effectLst/>
              <a:uFillTx/>
              <a:latin typeface="Times New Roman" panose="02020603050405020304"/>
            </a:endParaRPr>
          </a:p>
        </p:txBody>
      </p:sp>
      <p:pic>
        <p:nvPicPr>
          <p:cNvPr id="1868" name="图片 1867"/>
          <p:cNvPicPr/>
          <p:nvPr/>
        </p:nvPicPr>
        <p:blipFill>
          <a:blip r:embed="rId4"/>
          <a:stretch>
            <a:fillRect/>
          </a:stretch>
        </p:blipFill>
        <p:spPr>
          <a:xfrm>
            <a:off x="5883120" y="3898344"/>
            <a:ext cx="57960" cy="116640"/>
          </a:xfrm>
          <a:prstGeom prst="rect">
            <a:avLst/>
          </a:prstGeom>
          <a:noFill/>
          <a:ln w="0">
            <a:noFill/>
          </a:ln>
        </p:spPr>
      </p:pic>
      <p:sp>
        <p:nvSpPr>
          <p:cNvPr id="1869" name="文本框 1868"/>
          <p:cNvSpPr txBox="1"/>
          <p:nvPr/>
        </p:nvSpPr>
        <p:spPr>
          <a:xfrm>
            <a:off x="6008400" y="3676944"/>
            <a:ext cx="140904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直接操作整数的二进制表示</a:t>
            </a:r>
            <a:endParaRPr lang="en-US" sz="920" b="0" u="none" strike="noStrike">
              <a:solidFill>
                <a:srgbClr val="000000"/>
              </a:solidFill>
              <a:effectLst/>
              <a:uFillTx/>
              <a:latin typeface="Times New Roman" panose="02020603050405020304"/>
            </a:endParaRPr>
          </a:p>
        </p:txBody>
      </p:sp>
      <p:pic>
        <p:nvPicPr>
          <p:cNvPr id="1870" name="图片 1869"/>
          <p:cNvPicPr/>
          <p:nvPr/>
        </p:nvPicPr>
        <p:blipFill>
          <a:blip r:embed="rId4"/>
          <a:stretch>
            <a:fillRect/>
          </a:stretch>
        </p:blipFill>
        <p:spPr>
          <a:xfrm>
            <a:off x="5883120" y="4098864"/>
            <a:ext cx="57960" cy="116640"/>
          </a:xfrm>
          <a:prstGeom prst="rect">
            <a:avLst/>
          </a:prstGeom>
          <a:noFill/>
          <a:ln w="0">
            <a:noFill/>
          </a:ln>
        </p:spPr>
      </p:pic>
      <p:sp>
        <p:nvSpPr>
          <p:cNvPr id="1871" name="文本框 1870"/>
          <p:cNvSpPr txBox="1"/>
          <p:nvPr/>
        </p:nvSpPr>
        <p:spPr>
          <a:xfrm>
            <a:off x="6008400" y="3877464"/>
            <a:ext cx="129168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对二进制位进行逐位操作</a:t>
            </a:r>
            <a:endParaRPr lang="en-US" sz="920" b="0" u="none" strike="noStrike">
              <a:solidFill>
                <a:srgbClr val="000000"/>
              </a:solidFill>
              <a:effectLst/>
              <a:uFillTx/>
              <a:latin typeface="Times New Roman" panose="02020603050405020304"/>
            </a:endParaRPr>
          </a:p>
        </p:txBody>
      </p:sp>
      <p:sp>
        <p:nvSpPr>
          <p:cNvPr id="1872" name="任意多边形: 形状 1871"/>
          <p:cNvSpPr/>
          <p:nvPr/>
        </p:nvSpPr>
        <p:spPr>
          <a:xfrm>
            <a:off x="334080" y="5101464"/>
            <a:ext cx="10028520" cy="869400"/>
          </a:xfrm>
          <a:custGeom>
            <a:avLst/>
            <a:gdLst/>
            <a:ahLst/>
            <a:cxnLst/>
            <a:rect l="0" t="0" r="r" b="b"/>
            <a:pathLst>
              <a:path w="27857" h="2415">
                <a:moveTo>
                  <a:pt x="0" y="2229"/>
                </a:moveTo>
                <a:lnTo>
                  <a:pt x="0" y="186"/>
                </a:lnTo>
                <a:cubicBezTo>
                  <a:pt x="0" y="173"/>
                  <a:pt x="1" y="161"/>
                  <a:pt x="4" y="149"/>
                </a:cubicBezTo>
                <a:cubicBezTo>
                  <a:pt x="6" y="137"/>
                  <a:pt x="9" y="126"/>
                  <a:pt x="14" y="114"/>
                </a:cubicBezTo>
                <a:cubicBezTo>
                  <a:pt x="19" y="103"/>
                  <a:pt x="25" y="93"/>
                  <a:pt x="31" y="82"/>
                </a:cubicBezTo>
                <a:cubicBezTo>
                  <a:pt x="38" y="72"/>
                  <a:pt x="46" y="63"/>
                  <a:pt x="54" y="54"/>
                </a:cubicBezTo>
                <a:cubicBezTo>
                  <a:pt x="63" y="46"/>
                  <a:pt x="72" y="38"/>
                  <a:pt x="83" y="31"/>
                </a:cubicBezTo>
                <a:cubicBezTo>
                  <a:pt x="93" y="24"/>
                  <a:pt x="103" y="19"/>
                  <a:pt x="115" y="14"/>
                </a:cubicBezTo>
                <a:cubicBezTo>
                  <a:pt x="126" y="9"/>
                  <a:pt x="138" y="6"/>
                  <a:pt x="149" y="3"/>
                </a:cubicBezTo>
                <a:cubicBezTo>
                  <a:pt x="161" y="1"/>
                  <a:pt x="174" y="0"/>
                  <a:pt x="186" y="0"/>
                </a:cubicBezTo>
                <a:lnTo>
                  <a:pt x="27671" y="0"/>
                </a:lnTo>
                <a:cubicBezTo>
                  <a:pt x="27683" y="0"/>
                  <a:pt x="27695" y="1"/>
                  <a:pt x="27707" y="3"/>
                </a:cubicBezTo>
                <a:cubicBezTo>
                  <a:pt x="27719" y="6"/>
                  <a:pt x="27731" y="9"/>
                  <a:pt x="27742" y="14"/>
                </a:cubicBezTo>
                <a:cubicBezTo>
                  <a:pt x="27753" y="19"/>
                  <a:pt x="27764" y="24"/>
                  <a:pt x="27774" y="31"/>
                </a:cubicBezTo>
                <a:cubicBezTo>
                  <a:pt x="27784" y="38"/>
                  <a:pt x="27794" y="46"/>
                  <a:pt x="27802" y="54"/>
                </a:cubicBezTo>
                <a:cubicBezTo>
                  <a:pt x="27811" y="63"/>
                  <a:pt x="27819" y="72"/>
                  <a:pt x="27825" y="82"/>
                </a:cubicBezTo>
                <a:cubicBezTo>
                  <a:pt x="27832" y="93"/>
                  <a:pt x="27838" y="103"/>
                  <a:pt x="27843" y="114"/>
                </a:cubicBezTo>
                <a:cubicBezTo>
                  <a:pt x="27847" y="126"/>
                  <a:pt x="27851" y="137"/>
                  <a:pt x="27853" y="149"/>
                </a:cubicBezTo>
                <a:cubicBezTo>
                  <a:pt x="27855" y="161"/>
                  <a:pt x="27857" y="173"/>
                  <a:pt x="27857" y="186"/>
                </a:cubicBezTo>
                <a:lnTo>
                  <a:pt x="27857" y="2229"/>
                </a:lnTo>
                <a:cubicBezTo>
                  <a:pt x="27857" y="2241"/>
                  <a:pt x="27855" y="2254"/>
                  <a:pt x="27853" y="2266"/>
                </a:cubicBezTo>
                <a:cubicBezTo>
                  <a:pt x="27851" y="2277"/>
                  <a:pt x="27847" y="2289"/>
                  <a:pt x="27843" y="2300"/>
                </a:cubicBezTo>
                <a:cubicBezTo>
                  <a:pt x="27838" y="2312"/>
                  <a:pt x="27832" y="2322"/>
                  <a:pt x="27825" y="2332"/>
                </a:cubicBezTo>
                <a:cubicBezTo>
                  <a:pt x="27819" y="2343"/>
                  <a:pt x="27811" y="2352"/>
                  <a:pt x="27802" y="2361"/>
                </a:cubicBezTo>
                <a:cubicBezTo>
                  <a:pt x="27794" y="2369"/>
                  <a:pt x="27784" y="2377"/>
                  <a:pt x="27774" y="2384"/>
                </a:cubicBezTo>
                <a:cubicBezTo>
                  <a:pt x="27764" y="2390"/>
                  <a:pt x="27753" y="2396"/>
                  <a:pt x="27742" y="2401"/>
                </a:cubicBezTo>
                <a:cubicBezTo>
                  <a:pt x="27731" y="2406"/>
                  <a:pt x="27719" y="2409"/>
                  <a:pt x="27707" y="2411"/>
                </a:cubicBezTo>
                <a:cubicBezTo>
                  <a:pt x="27695" y="2414"/>
                  <a:pt x="27683" y="2415"/>
                  <a:pt x="27671" y="2415"/>
                </a:cubicBezTo>
                <a:lnTo>
                  <a:pt x="186" y="2415"/>
                </a:lnTo>
                <a:cubicBezTo>
                  <a:pt x="174" y="2415"/>
                  <a:pt x="161" y="2414"/>
                  <a:pt x="149" y="2411"/>
                </a:cubicBezTo>
                <a:cubicBezTo>
                  <a:pt x="138" y="2409"/>
                  <a:pt x="126" y="2406"/>
                  <a:pt x="115" y="2401"/>
                </a:cubicBezTo>
                <a:cubicBezTo>
                  <a:pt x="103" y="2396"/>
                  <a:pt x="93" y="2390"/>
                  <a:pt x="83" y="2384"/>
                </a:cubicBezTo>
                <a:cubicBezTo>
                  <a:pt x="72" y="2377"/>
                  <a:pt x="63" y="2369"/>
                  <a:pt x="54" y="2361"/>
                </a:cubicBezTo>
                <a:cubicBezTo>
                  <a:pt x="46" y="2352"/>
                  <a:pt x="38" y="2343"/>
                  <a:pt x="31" y="2332"/>
                </a:cubicBezTo>
                <a:cubicBezTo>
                  <a:pt x="25" y="2322"/>
                  <a:pt x="19" y="2312"/>
                  <a:pt x="14" y="2300"/>
                </a:cubicBezTo>
                <a:cubicBezTo>
                  <a:pt x="9" y="2289"/>
                  <a:pt x="6" y="2277"/>
                  <a:pt x="4" y="2266"/>
                </a:cubicBezTo>
                <a:cubicBezTo>
                  <a:pt x="1" y="2254"/>
                  <a:pt x="0" y="2241"/>
                  <a:pt x="0" y="2229"/>
                </a:cubicBezTo>
                <a:close/>
              </a:path>
            </a:pathLst>
          </a:custGeom>
          <a:solidFill>
            <a:srgbClr val="1E40AF">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1873" name="图片 1872"/>
          <p:cNvPicPr/>
          <p:nvPr/>
        </p:nvPicPr>
        <p:blipFill>
          <a:blip r:embed="rId5"/>
          <a:stretch>
            <a:fillRect/>
          </a:stretch>
        </p:blipFill>
        <p:spPr>
          <a:xfrm>
            <a:off x="468000" y="5285424"/>
            <a:ext cx="100080" cy="133200"/>
          </a:xfrm>
          <a:prstGeom prst="rect">
            <a:avLst/>
          </a:prstGeom>
          <a:noFill/>
          <a:ln w="0">
            <a:noFill/>
          </a:ln>
        </p:spPr>
      </p:pic>
      <p:sp>
        <p:nvSpPr>
          <p:cNvPr id="1874" name="文本框 1873"/>
          <p:cNvSpPr txBox="1"/>
          <p:nvPr/>
        </p:nvSpPr>
        <p:spPr>
          <a:xfrm>
            <a:off x="6008400" y="4077984"/>
            <a:ext cx="140904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常用于底层数据处理和优化</a:t>
            </a:r>
            <a:endParaRPr lang="en-US" sz="920" b="0" u="none" strike="noStrike">
              <a:solidFill>
                <a:srgbClr val="000000"/>
              </a:solidFill>
              <a:effectLst/>
              <a:uFillTx/>
              <a:latin typeface="Times New Roman" panose="02020603050405020304"/>
            </a:endParaRPr>
          </a:p>
        </p:txBody>
      </p:sp>
      <p:sp>
        <p:nvSpPr>
          <p:cNvPr id="1875" name="任意多边形: 形状 1874"/>
          <p:cNvSpPr/>
          <p:nvPr/>
        </p:nvSpPr>
        <p:spPr>
          <a:xfrm>
            <a:off x="467640" y="5535984"/>
            <a:ext cx="3184560" cy="301320"/>
          </a:xfrm>
          <a:custGeom>
            <a:avLst/>
            <a:gdLst/>
            <a:ahLst/>
            <a:cxnLst/>
            <a:rect l="0" t="0" r="r" b="b"/>
            <a:pathLst>
              <a:path w="8846" h="837">
                <a:moveTo>
                  <a:pt x="0" y="744"/>
                </a:moveTo>
                <a:lnTo>
                  <a:pt x="0" y="93"/>
                </a:lnTo>
                <a:cubicBezTo>
                  <a:pt x="0" y="80"/>
                  <a:pt x="3" y="69"/>
                  <a:pt x="7" y="57"/>
                </a:cubicBezTo>
                <a:cubicBezTo>
                  <a:pt x="12" y="46"/>
                  <a:pt x="19" y="36"/>
                  <a:pt x="28" y="27"/>
                </a:cubicBezTo>
                <a:cubicBezTo>
                  <a:pt x="36" y="18"/>
                  <a:pt x="46" y="12"/>
                  <a:pt x="58" y="7"/>
                </a:cubicBezTo>
                <a:cubicBezTo>
                  <a:pt x="69" y="2"/>
                  <a:pt x="81" y="0"/>
                  <a:pt x="93" y="0"/>
                </a:cubicBezTo>
                <a:lnTo>
                  <a:pt x="8753" y="0"/>
                </a:lnTo>
                <a:cubicBezTo>
                  <a:pt x="8765" y="0"/>
                  <a:pt x="8777" y="2"/>
                  <a:pt x="8788" y="7"/>
                </a:cubicBezTo>
                <a:cubicBezTo>
                  <a:pt x="8800" y="12"/>
                  <a:pt x="8810" y="18"/>
                  <a:pt x="8818" y="27"/>
                </a:cubicBezTo>
                <a:cubicBezTo>
                  <a:pt x="8827" y="36"/>
                  <a:pt x="8834" y="46"/>
                  <a:pt x="8839" y="57"/>
                </a:cubicBezTo>
                <a:cubicBezTo>
                  <a:pt x="8843" y="69"/>
                  <a:pt x="8846" y="80"/>
                  <a:pt x="8846" y="93"/>
                </a:cubicBezTo>
                <a:lnTo>
                  <a:pt x="8846" y="744"/>
                </a:lnTo>
                <a:cubicBezTo>
                  <a:pt x="8846" y="756"/>
                  <a:pt x="8843" y="768"/>
                  <a:pt x="8839" y="779"/>
                </a:cubicBezTo>
                <a:cubicBezTo>
                  <a:pt x="8834" y="791"/>
                  <a:pt x="8827" y="801"/>
                  <a:pt x="8818" y="809"/>
                </a:cubicBezTo>
                <a:cubicBezTo>
                  <a:pt x="8810" y="818"/>
                  <a:pt x="8800" y="825"/>
                  <a:pt x="8788" y="830"/>
                </a:cubicBezTo>
                <a:cubicBezTo>
                  <a:pt x="8777" y="834"/>
                  <a:pt x="8765" y="837"/>
                  <a:pt x="8753" y="837"/>
                </a:cubicBezTo>
                <a:lnTo>
                  <a:pt x="93" y="837"/>
                </a:lnTo>
                <a:cubicBezTo>
                  <a:pt x="81" y="837"/>
                  <a:pt x="69" y="834"/>
                  <a:pt x="58" y="830"/>
                </a:cubicBezTo>
                <a:cubicBezTo>
                  <a:pt x="46" y="825"/>
                  <a:pt x="36" y="818"/>
                  <a:pt x="28" y="809"/>
                </a:cubicBezTo>
                <a:cubicBezTo>
                  <a:pt x="19" y="801"/>
                  <a:pt x="12" y="791"/>
                  <a:pt x="7" y="779"/>
                </a:cubicBezTo>
                <a:cubicBezTo>
                  <a:pt x="3" y="768"/>
                  <a:pt x="0" y="756"/>
                  <a:pt x="0" y="744"/>
                </a:cubicBezTo>
                <a:close/>
              </a:path>
            </a:pathLst>
          </a:custGeom>
          <a:solidFill>
            <a:srgbClr val="1E3A8A">
              <a:alpha val="5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1876" name="图片 1875"/>
          <p:cNvPicPr/>
          <p:nvPr/>
        </p:nvPicPr>
        <p:blipFill>
          <a:blip r:embed="rId6"/>
          <a:stretch>
            <a:fillRect/>
          </a:stretch>
        </p:blipFill>
        <p:spPr>
          <a:xfrm>
            <a:off x="534960" y="5628144"/>
            <a:ext cx="116640" cy="116640"/>
          </a:xfrm>
          <a:prstGeom prst="rect">
            <a:avLst/>
          </a:prstGeom>
          <a:noFill/>
          <a:ln w="0">
            <a:noFill/>
          </a:ln>
        </p:spPr>
      </p:pic>
      <p:sp>
        <p:nvSpPr>
          <p:cNvPr id="1877" name="文本框 1876"/>
          <p:cNvSpPr txBox="1"/>
          <p:nvPr/>
        </p:nvSpPr>
        <p:spPr>
          <a:xfrm>
            <a:off x="635040" y="5257704"/>
            <a:ext cx="60408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应用场景</a:t>
            </a:r>
            <a:endParaRPr lang="en-US" sz="1180" b="0" u="none" strike="noStrike">
              <a:solidFill>
                <a:srgbClr val="000000"/>
              </a:solidFill>
              <a:effectLst/>
              <a:uFillTx/>
              <a:latin typeface="Times New Roman" panose="02020603050405020304"/>
            </a:endParaRPr>
          </a:p>
        </p:txBody>
      </p:sp>
      <p:sp>
        <p:nvSpPr>
          <p:cNvPr id="1878" name="任意多边形: 形状 1877"/>
          <p:cNvSpPr/>
          <p:nvPr/>
        </p:nvSpPr>
        <p:spPr>
          <a:xfrm>
            <a:off x="3751920" y="5535984"/>
            <a:ext cx="3192840" cy="301320"/>
          </a:xfrm>
          <a:custGeom>
            <a:avLst/>
            <a:gdLst/>
            <a:ahLst/>
            <a:cxnLst/>
            <a:rect l="0" t="0" r="r" b="b"/>
            <a:pathLst>
              <a:path w="8869" h="837">
                <a:moveTo>
                  <a:pt x="0" y="744"/>
                </a:moveTo>
                <a:lnTo>
                  <a:pt x="0" y="93"/>
                </a:lnTo>
                <a:cubicBezTo>
                  <a:pt x="0" y="80"/>
                  <a:pt x="3" y="69"/>
                  <a:pt x="7" y="57"/>
                </a:cubicBezTo>
                <a:cubicBezTo>
                  <a:pt x="12" y="46"/>
                  <a:pt x="19" y="36"/>
                  <a:pt x="27" y="27"/>
                </a:cubicBezTo>
                <a:cubicBezTo>
                  <a:pt x="36" y="18"/>
                  <a:pt x="46" y="12"/>
                  <a:pt x="57" y="7"/>
                </a:cubicBezTo>
                <a:cubicBezTo>
                  <a:pt x="69" y="2"/>
                  <a:pt x="81" y="0"/>
                  <a:pt x="93" y="0"/>
                </a:cubicBezTo>
                <a:lnTo>
                  <a:pt x="8776" y="0"/>
                </a:lnTo>
                <a:cubicBezTo>
                  <a:pt x="8788" y="0"/>
                  <a:pt x="8800" y="2"/>
                  <a:pt x="8811" y="7"/>
                </a:cubicBezTo>
                <a:cubicBezTo>
                  <a:pt x="8823" y="12"/>
                  <a:pt x="8833" y="18"/>
                  <a:pt x="8841" y="27"/>
                </a:cubicBezTo>
                <a:cubicBezTo>
                  <a:pt x="8850" y="36"/>
                  <a:pt x="8857" y="46"/>
                  <a:pt x="8861" y="57"/>
                </a:cubicBezTo>
                <a:cubicBezTo>
                  <a:pt x="8866" y="69"/>
                  <a:pt x="8869" y="80"/>
                  <a:pt x="8869" y="93"/>
                </a:cubicBezTo>
                <a:lnTo>
                  <a:pt x="8869" y="744"/>
                </a:lnTo>
                <a:cubicBezTo>
                  <a:pt x="8869" y="756"/>
                  <a:pt x="8866" y="768"/>
                  <a:pt x="8861" y="779"/>
                </a:cubicBezTo>
                <a:cubicBezTo>
                  <a:pt x="8857" y="791"/>
                  <a:pt x="8850" y="801"/>
                  <a:pt x="8841" y="809"/>
                </a:cubicBezTo>
                <a:cubicBezTo>
                  <a:pt x="8833" y="818"/>
                  <a:pt x="8823" y="825"/>
                  <a:pt x="8811" y="830"/>
                </a:cubicBezTo>
                <a:cubicBezTo>
                  <a:pt x="8800" y="834"/>
                  <a:pt x="8788" y="837"/>
                  <a:pt x="8776" y="837"/>
                </a:cubicBezTo>
                <a:lnTo>
                  <a:pt x="93" y="837"/>
                </a:lnTo>
                <a:cubicBezTo>
                  <a:pt x="81" y="837"/>
                  <a:pt x="69" y="834"/>
                  <a:pt x="57" y="830"/>
                </a:cubicBezTo>
                <a:cubicBezTo>
                  <a:pt x="46" y="825"/>
                  <a:pt x="36" y="818"/>
                  <a:pt x="27" y="809"/>
                </a:cubicBezTo>
                <a:cubicBezTo>
                  <a:pt x="19" y="801"/>
                  <a:pt x="12" y="791"/>
                  <a:pt x="7" y="779"/>
                </a:cubicBezTo>
                <a:cubicBezTo>
                  <a:pt x="3" y="768"/>
                  <a:pt x="0" y="756"/>
                  <a:pt x="0" y="744"/>
                </a:cubicBezTo>
                <a:close/>
              </a:path>
            </a:pathLst>
          </a:custGeom>
          <a:solidFill>
            <a:srgbClr val="1E3A8A">
              <a:alpha val="5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1879" name="图片 1878"/>
          <p:cNvPicPr/>
          <p:nvPr/>
        </p:nvPicPr>
        <p:blipFill>
          <a:blip r:embed="rId7"/>
          <a:stretch>
            <a:fillRect/>
          </a:stretch>
        </p:blipFill>
        <p:spPr>
          <a:xfrm>
            <a:off x="3818880" y="5628144"/>
            <a:ext cx="116640" cy="116640"/>
          </a:xfrm>
          <a:prstGeom prst="rect">
            <a:avLst/>
          </a:prstGeom>
          <a:noFill/>
          <a:ln w="0">
            <a:noFill/>
          </a:ln>
        </p:spPr>
      </p:pic>
      <p:sp>
        <p:nvSpPr>
          <p:cNvPr id="1880" name="文本框 1879"/>
          <p:cNvSpPr txBox="1"/>
          <p:nvPr/>
        </p:nvSpPr>
        <p:spPr>
          <a:xfrm>
            <a:off x="710280" y="5615544"/>
            <a:ext cx="47016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加密算法</a:t>
            </a:r>
            <a:endParaRPr lang="en-US" sz="920" b="0" u="none" strike="noStrike">
              <a:solidFill>
                <a:srgbClr val="000000"/>
              </a:solidFill>
              <a:effectLst/>
              <a:uFillTx/>
              <a:latin typeface="Times New Roman" panose="02020603050405020304"/>
            </a:endParaRPr>
          </a:p>
        </p:txBody>
      </p:sp>
      <p:sp>
        <p:nvSpPr>
          <p:cNvPr id="1881" name="任意多边形: 形状 1880"/>
          <p:cNvSpPr/>
          <p:nvPr/>
        </p:nvSpPr>
        <p:spPr>
          <a:xfrm>
            <a:off x="7044480" y="5535984"/>
            <a:ext cx="3184200" cy="301320"/>
          </a:xfrm>
          <a:custGeom>
            <a:avLst/>
            <a:gdLst/>
            <a:ahLst/>
            <a:cxnLst/>
            <a:rect l="0" t="0" r="r" b="b"/>
            <a:pathLst>
              <a:path w="8845" h="837">
                <a:moveTo>
                  <a:pt x="0" y="744"/>
                </a:moveTo>
                <a:lnTo>
                  <a:pt x="0" y="93"/>
                </a:lnTo>
                <a:cubicBezTo>
                  <a:pt x="0" y="80"/>
                  <a:pt x="2" y="69"/>
                  <a:pt x="7" y="57"/>
                </a:cubicBezTo>
                <a:cubicBezTo>
                  <a:pt x="12" y="46"/>
                  <a:pt x="19" y="36"/>
                  <a:pt x="27" y="27"/>
                </a:cubicBezTo>
                <a:cubicBezTo>
                  <a:pt x="36" y="18"/>
                  <a:pt x="46" y="12"/>
                  <a:pt x="57" y="7"/>
                </a:cubicBezTo>
                <a:cubicBezTo>
                  <a:pt x="69" y="2"/>
                  <a:pt x="81" y="0"/>
                  <a:pt x="93" y="0"/>
                </a:cubicBezTo>
                <a:lnTo>
                  <a:pt x="8752" y="0"/>
                </a:lnTo>
                <a:cubicBezTo>
                  <a:pt x="8765" y="0"/>
                  <a:pt x="8777" y="2"/>
                  <a:pt x="8788" y="7"/>
                </a:cubicBezTo>
                <a:cubicBezTo>
                  <a:pt x="8799" y="12"/>
                  <a:pt x="8809" y="18"/>
                  <a:pt x="8818" y="27"/>
                </a:cubicBezTo>
                <a:cubicBezTo>
                  <a:pt x="8827" y="36"/>
                  <a:pt x="8833" y="46"/>
                  <a:pt x="8838" y="57"/>
                </a:cubicBezTo>
                <a:cubicBezTo>
                  <a:pt x="8843" y="69"/>
                  <a:pt x="8845" y="80"/>
                  <a:pt x="8845" y="93"/>
                </a:cubicBezTo>
                <a:lnTo>
                  <a:pt x="8845" y="744"/>
                </a:lnTo>
                <a:cubicBezTo>
                  <a:pt x="8845" y="756"/>
                  <a:pt x="8843" y="768"/>
                  <a:pt x="8838" y="779"/>
                </a:cubicBezTo>
                <a:cubicBezTo>
                  <a:pt x="8833" y="791"/>
                  <a:pt x="8827" y="801"/>
                  <a:pt x="8818" y="809"/>
                </a:cubicBezTo>
                <a:cubicBezTo>
                  <a:pt x="8809" y="818"/>
                  <a:pt x="8799" y="825"/>
                  <a:pt x="8788" y="830"/>
                </a:cubicBezTo>
                <a:cubicBezTo>
                  <a:pt x="8777" y="834"/>
                  <a:pt x="8765" y="837"/>
                  <a:pt x="8752" y="837"/>
                </a:cubicBezTo>
                <a:lnTo>
                  <a:pt x="93" y="837"/>
                </a:lnTo>
                <a:cubicBezTo>
                  <a:pt x="81" y="837"/>
                  <a:pt x="69" y="834"/>
                  <a:pt x="57" y="830"/>
                </a:cubicBezTo>
                <a:cubicBezTo>
                  <a:pt x="46" y="825"/>
                  <a:pt x="36" y="818"/>
                  <a:pt x="27" y="809"/>
                </a:cubicBezTo>
                <a:cubicBezTo>
                  <a:pt x="19" y="801"/>
                  <a:pt x="12" y="791"/>
                  <a:pt x="7" y="779"/>
                </a:cubicBezTo>
                <a:cubicBezTo>
                  <a:pt x="2" y="768"/>
                  <a:pt x="0" y="756"/>
                  <a:pt x="0" y="744"/>
                </a:cubicBezTo>
                <a:close/>
              </a:path>
            </a:pathLst>
          </a:custGeom>
          <a:solidFill>
            <a:srgbClr val="1E3A8A">
              <a:alpha val="5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1882" name="图片 1881"/>
          <p:cNvPicPr/>
          <p:nvPr/>
        </p:nvPicPr>
        <p:blipFill>
          <a:blip r:embed="rId8"/>
          <a:stretch>
            <a:fillRect/>
          </a:stretch>
        </p:blipFill>
        <p:spPr>
          <a:xfrm>
            <a:off x="7111440" y="5628144"/>
            <a:ext cx="150120" cy="116640"/>
          </a:xfrm>
          <a:prstGeom prst="rect">
            <a:avLst/>
          </a:prstGeom>
          <a:noFill/>
          <a:ln w="0">
            <a:noFill/>
          </a:ln>
        </p:spPr>
      </p:pic>
      <p:sp>
        <p:nvSpPr>
          <p:cNvPr id="1883" name="文本框 1882"/>
          <p:cNvSpPr txBox="1"/>
          <p:nvPr/>
        </p:nvSpPr>
        <p:spPr>
          <a:xfrm>
            <a:off x="3997080" y="5615544"/>
            <a:ext cx="47016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数据压缩</a:t>
            </a:r>
            <a:endParaRPr lang="en-US" sz="920" b="0" u="none" strike="noStrike">
              <a:solidFill>
                <a:srgbClr val="000000"/>
              </a:solidFill>
              <a:effectLst/>
              <a:uFillTx/>
              <a:latin typeface="Times New Roman" panose="02020603050405020304"/>
            </a:endParaRPr>
          </a:p>
        </p:txBody>
      </p:sp>
      <p:sp>
        <p:nvSpPr>
          <p:cNvPr id="1885" name="文本框 1884"/>
          <p:cNvSpPr txBox="1"/>
          <p:nvPr/>
        </p:nvSpPr>
        <p:spPr>
          <a:xfrm>
            <a:off x="7317720" y="5615544"/>
            <a:ext cx="70488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网络协议处理</a:t>
            </a:r>
            <a:endParaRPr lang="en-US" sz="920" b="0" u="none" strike="noStrike">
              <a:solidFill>
                <a:srgbClr val="000000"/>
              </a:solidFill>
              <a:effectLst/>
              <a:uFillTx/>
              <a:latin typeface="Times New Roman" panose="02020603050405020304"/>
            </a:endParaRPr>
          </a:p>
        </p:txBody>
      </p:sp>
      <p:pic>
        <p:nvPicPr>
          <p:cNvPr id="1893" name="图片 1892"/>
          <p:cNvPicPr/>
          <p:nvPr/>
        </p:nvPicPr>
        <p:blipFill>
          <a:blip r:embed="rId9"/>
          <a:stretch>
            <a:fillRect/>
          </a:stretch>
        </p:blipFill>
        <p:spPr>
          <a:xfrm>
            <a:off x="9025200" y="3998424"/>
            <a:ext cx="1336680" cy="1336680"/>
          </a:xfrm>
          <a:prstGeom prst="rect">
            <a:avLst/>
          </a:prstGeom>
          <a:noFill/>
          <a:ln w="0">
            <a:noFill/>
          </a:ln>
        </p:spPr>
      </p:pic>
      <p:pic>
        <p:nvPicPr>
          <p:cNvPr id="1894" name="图片 1893"/>
          <p:cNvPicPr/>
          <p:nvPr/>
        </p:nvPicPr>
        <p:blipFill>
          <a:blip r:embed="rId10"/>
          <a:stretch>
            <a:fillRect/>
          </a:stretch>
        </p:blipFill>
        <p:spPr>
          <a:xfrm>
            <a:off x="3568320" y="4015344"/>
            <a:ext cx="801720" cy="801720"/>
          </a:xfrm>
          <a:prstGeom prst="rect">
            <a:avLst/>
          </a:prstGeom>
          <a:noFill/>
          <a:ln w="0">
            <a:noFill/>
          </a:ln>
        </p:spPr>
      </p:pic>
      <p:sp>
        <p:nvSpPr>
          <p:cNvPr id="1895" name="任意多边形: 形状 1894"/>
          <p:cNvSpPr/>
          <p:nvPr/>
        </p:nvSpPr>
        <p:spPr>
          <a:xfrm>
            <a:off x="2122560" y="1247628"/>
            <a:ext cx="6451560" cy="1914120"/>
          </a:xfrm>
          <a:custGeom>
            <a:avLst/>
            <a:gdLst/>
            <a:ahLst/>
            <a:cxnLst/>
            <a:rect l="0" t="0" r="r" b="b"/>
            <a:pathLst>
              <a:path w="17921" h="5317">
                <a:moveTo>
                  <a:pt x="0" y="5131"/>
                </a:moveTo>
                <a:lnTo>
                  <a:pt x="0" y="186"/>
                </a:lnTo>
                <a:cubicBezTo>
                  <a:pt x="0" y="173"/>
                  <a:pt x="1" y="161"/>
                  <a:pt x="3" y="149"/>
                </a:cubicBezTo>
                <a:cubicBezTo>
                  <a:pt x="6" y="137"/>
                  <a:pt x="9" y="126"/>
                  <a:pt x="14" y="114"/>
                </a:cubicBezTo>
                <a:cubicBezTo>
                  <a:pt x="18" y="103"/>
                  <a:pt x="24" y="92"/>
                  <a:pt x="31" y="82"/>
                </a:cubicBezTo>
                <a:cubicBezTo>
                  <a:pt x="38" y="72"/>
                  <a:pt x="45" y="63"/>
                  <a:pt x="54" y="54"/>
                </a:cubicBezTo>
                <a:cubicBezTo>
                  <a:pt x="63" y="46"/>
                  <a:pt x="72" y="38"/>
                  <a:pt x="82" y="31"/>
                </a:cubicBezTo>
                <a:cubicBezTo>
                  <a:pt x="92" y="24"/>
                  <a:pt x="103" y="19"/>
                  <a:pt x="114" y="14"/>
                </a:cubicBezTo>
                <a:cubicBezTo>
                  <a:pt x="126" y="9"/>
                  <a:pt x="137" y="6"/>
                  <a:pt x="149" y="3"/>
                </a:cubicBezTo>
                <a:cubicBezTo>
                  <a:pt x="161" y="1"/>
                  <a:pt x="173" y="0"/>
                  <a:pt x="185" y="0"/>
                </a:cubicBezTo>
                <a:lnTo>
                  <a:pt x="17735" y="0"/>
                </a:lnTo>
                <a:cubicBezTo>
                  <a:pt x="17748" y="0"/>
                  <a:pt x="17760" y="1"/>
                  <a:pt x="17772" y="3"/>
                </a:cubicBezTo>
                <a:cubicBezTo>
                  <a:pt x="17784" y="6"/>
                  <a:pt x="17795" y="9"/>
                  <a:pt x="17806" y="14"/>
                </a:cubicBezTo>
                <a:cubicBezTo>
                  <a:pt x="17818" y="19"/>
                  <a:pt x="17828" y="24"/>
                  <a:pt x="17839" y="31"/>
                </a:cubicBezTo>
                <a:cubicBezTo>
                  <a:pt x="17849" y="38"/>
                  <a:pt x="17858" y="46"/>
                  <a:pt x="17867" y="54"/>
                </a:cubicBezTo>
                <a:cubicBezTo>
                  <a:pt x="17875" y="63"/>
                  <a:pt x="17883" y="72"/>
                  <a:pt x="17890" y="82"/>
                </a:cubicBezTo>
                <a:cubicBezTo>
                  <a:pt x="17897" y="92"/>
                  <a:pt x="17902" y="103"/>
                  <a:pt x="17907" y="114"/>
                </a:cubicBezTo>
                <a:cubicBezTo>
                  <a:pt x="17912" y="126"/>
                  <a:pt x="17915" y="137"/>
                  <a:pt x="17918" y="149"/>
                </a:cubicBezTo>
                <a:cubicBezTo>
                  <a:pt x="17920" y="161"/>
                  <a:pt x="17921" y="173"/>
                  <a:pt x="17921" y="186"/>
                </a:cubicBezTo>
                <a:lnTo>
                  <a:pt x="17921" y="5131"/>
                </a:lnTo>
                <a:cubicBezTo>
                  <a:pt x="17921" y="5143"/>
                  <a:pt x="17920" y="5155"/>
                  <a:pt x="17918" y="5167"/>
                </a:cubicBezTo>
                <a:cubicBezTo>
                  <a:pt x="17915" y="5179"/>
                  <a:pt x="17912" y="5191"/>
                  <a:pt x="17907" y="5202"/>
                </a:cubicBezTo>
                <a:cubicBezTo>
                  <a:pt x="17902" y="5213"/>
                  <a:pt x="17897" y="5224"/>
                  <a:pt x="17890" y="5234"/>
                </a:cubicBezTo>
                <a:cubicBezTo>
                  <a:pt x="17883" y="5244"/>
                  <a:pt x="17875" y="5254"/>
                  <a:pt x="17867" y="5262"/>
                </a:cubicBezTo>
                <a:cubicBezTo>
                  <a:pt x="17858" y="5271"/>
                  <a:pt x="17849" y="5279"/>
                  <a:pt x="17839" y="5285"/>
                </a:cubicBezTo>
                <a:cubicBezTo>
                  <a:pt x="17828" y="5292"/>
                  <a:pt x="17818" y="5298"/>
                  <a:pt x="17806" y="5302"/>
                </a:cubicBezTo>
                <a:cubicBezTo>
                  <a:pt x="17795" y="5307"/>
                  <a:pt x="17784" y="5311"/>
                  <a:pt x="17772" y="5313"/>
                </a:cubicBezTo>
                <a:cubicBezTo>
                  <a:pt x="17760" y="5315"/>
                  <a:pt x="17748" y="5317"/>
                  <a:pt x="17735" y="5317"/>
                </a:cubicBezTo>
                <a:lnTo>
                  <a:pt x="185" y="5317"/>
                </a:lnTo>
                <a:cubicBezTo>
                  <a:pt x="173" y="5317"/>
                  <a:pt x="161" y="5315"/>
                  <a:pt x="149" y="5313"/>
                </a:cubicBezTo>
                <a:cubicBezTo>
                  <a:pt x="137" y="5311"/>
                  <a:pt x="126" y="5307"/>
                  <a:pt x="114" y="5302"/>
                </a:cubicBezTo>
                <a:cubicBezTo>
                  <a:pt x="103" y="5298"/>
                  <a:pt x="92" y="5292"/>
                  <a:pt x="82" y="5285"/>
                </a:cubicBezTo>
                <a:cubicBezTo>
                  <a:pt x="72" y="5279"/>
                  <a:pt x="63" y="5271"/>
                  <a:pt x="54" y="5262"/>
                </a:cubicBezTo>
                <a:cubicBezTo>
                  <a:pt x="45" y="5254"/>
                  <a:pt x="38" y="5244"/>
                  <a:pt x="31" y="5234"/>
                </a:cubicBezTo>
                <a:cubicBezTo>
                  <a:pt x="24" y="5224"/>
                  <a:pt x="18" y="5213"/>
                  <a:pt x="14" y="5202"/>
                </a:cubicBezTo>
                <a:cubicBezTo>
                  <a:pt x="9" y="5191"/>
                  <a:pt x="6" y="5179"/>
                  <a:pt x="3" y="5167"/>
                </a:cubicBezTo>
                <a:cubicBezTo>
                  <a:pt x="1" y="5155"/>
                  <a:pt x="0" y="5143"/>
                  <a:pt x="0" y="5131"/>
                </a:cubicBezTo>
                <a:close/>
              </a:path>
            </a:pathLst>
          </a:custGeom>
          <a:solidFill>
            <a:srgbClr val="1E40AF">
              <a:alpha val="5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896" name="任意多边形: 形状 1895"/>
          <p:cNvSpPr/>
          <p:nvPr/>
        </p:nvSpPr>
        <p:spPr>
          <a:xfrm>
            <a:off x="2323080" y="2367228"/>
            <a:ext cx="6050520" cy="9000"/>
          </a:xfrm>
          <a:custGeom>
            <a:avLst/>
            <a:gdLst/>
            <a:ahLst/>
            <a:cxnLst/>
            <a:rect l="0" t="0" r="r" b="b"/>
            <a:pathLst>
              <a:path w="16807" h="25">
                <a:moveTo>
                  <a:pt x="0" y="0"/>
                </a:moveTo>
                <a:lnTo>
                  <a:pt x="16807" y="0"/>
                </a:lnTo>
                <a:lnTo>
                  <a:pt x="16807" y="25"/>
                </a:lnTo>
                <a:lnTo>
                  <a:pt x="0" y="25"/>
                </a:lnTo>
                <a:lnTo>
                  <a:pt x="0" y="0"/>
                </a:lnTo>
                <a:close/>
              </a:path>
            </a:pathLst>
          </a:custGeom>
          <a:solidFill>
            <a:srgbClr val="1D4ED8"/>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1898" name="文本框 1897"/>
          <p:cNvSpPr txBox="1"/>
          <p:nvPr/>
        </p:nvSpPr>
        <p:spPr>
          <a:xfrm>
            <a:off x="4813560" y="1470108"/>
            <a:ext cx="1073520" cy="169560"/>
          </a:xfrm>
          <a:prstGeom prst="rect">
            <a:avLst/>
          </a:prstGeom>
          <a:noFill/>
          <a:ln w="0">
            <a:noFill/>
          </a:ln>
        </p:spPr>
        <p:txBody>
          <a:bodyPr wrap="none" lIns="0" tIns="0" rIns="0" bIns="0" anchor="t">
            <a:spAutoFit/>
          </a:bodyPr>
          <a:lstStyle/>
          <a:p>
            <a:r>
              <a:rPr lang="zh-CN" sz="1050" b="0" u="none" strike="noStrike">
                <a:solidFill>
                  <a:srgbClr val="BFDBFE"/>
                </a:solidFill>
                <a:effectLst/>
                <a:uFillTx/>
                <a:latin typeface="WenQuanYiZenHei"/>
                <a:ea typeface="WenQuanYiZenHei"/>
              </a:rPr>
              <a:t>二进制操作示意图</a:t>
            </a:r>
            <a:endParaRPr lang="en-US" sz="1050" b="0" u="none" strike="noStrike">
              <a:solidFill>
                <a:srgbClr val="000000"/>
              </a:solidFill>
              <a:effectLst/>
              <a:uFillTx/>
              <a:latin typeface="Times New Roman" panose="02020603050405020304"/>
            </a:endParaRPr>
          </a:p>
        </p:txBody>
      </p:sp>
      <p:sp>
        <p:nvSpPr>
          <p:cNvPr id="1899" name="文本框 1898"/>
          <p:cNvSpPr txBox="1"/>
          <p:nvPr/>
        </p:nvSpPr>
        <p:spPr>
          <a:xfrm>
            <a:off x="3409560" y="1728228"/>
            <a:ext cx="235440" cy="14832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微软雅黑" panose="020B0503020204020204" charset="-122"/>
                <a:ea typeface="微软雅黑" panose="020B0503020204020204" charset="-122"/>
              </a:rPr>
              <a:t>数值</a:t>
            </a:r>
            <a:endParaRPr lang="zh-CN" sz="920" b="0" u="none" strike="noStrike">
              <a:solidFill>
                <a:srgbClr val="D1D5DB"/>
              </a:solidFill>
              <a:effectLst/>
              <a:uFillTx/>
              <a:latin typeface="微软雅黑" panose="020B0503020204020204" charset="-122"/>
              <a:ea typeface="微软雅黑" panose="020B0503020204020204" charset="-122"/>
            </a:endParaRPr>
          </a:p>
        </p:txBody>
      </p:sp>
      <p:sp>
        <p:nvSpPr>
          <p:cNvPr id="1900" name="任意多边形: 形状 1899"/>
          <p:cNvSpPr/>
          <p:nvPr/>
        </p:nvSpPr>
        <p:spPr>
          <a:xfrm>
            <a:off x="2343960" y="1920108"/>
            <a:ext cx="242640" cy="243000"/>
          </a:xfrm>
          <a:custGeom>
            <a:avLst/>
            <a:gdLst/>
            <a:ahLst/>
            <a:cxnLst/>
            <a:rect l="0" t="0" r="r" b="b"/>
            <a:pathLst>
              <a:path w="674" h="675">
                <a:moveTo>
                  <a:pt x="0" y="593"/>
                </a:moveTo>
                <a:lnTo>
                  <a:pt x="0" y="82"/>
                </a:lnTo>
                <a:cubicBezTo>
                  <a:pt x="0" y="71"/>
                  <a:pt x="2" y="61"/>
                  <a:pt x="6" y="51"/>
                </a:cubicBezTo>
                <a:cubicBezTo>
                  <a:pt x="10" y="41"/>
                  <a:pt x="16" y="32"/>
                  <a:pt x="24" y="24"/>
                </a:cubicBezTo>
                <a:cubicBezTo>
                  <a:pt x="31" y="17"/>
                  <a:pt x="40" y="11"/>
                  <a:pt x="50" y="7"/>
                </a:cubicBezTo>
                <a:cubicBezTo>
                  <a:pt x="60" y="3"/>
                  <a:pt x="70" y="0"/>
                  <a:pt x="81" y="0"/>
                </a:cubicBezTo>
                <a:lnTo>
                  <a:pt x="593" y="0"/>
                </a:lnTo>
                <a:cubicBezTo>
                  <a:pt x="603" y="0"/>
                  <a:pt x="614" y="3"/>
                  <a:pt x="624" y="7"/>
                </a:cubicBezTo>
                <a:cubicBezTo>
                  <a:pt x="634" y="11"/>
                  <a:pt x="643" y="17"/>
                  <a:pt x="650" y="24"/>
                </a:cubicBezTo>
                <a:cubicBezTo>
                  <a:pt x="658" y="32"/>
                  <a:pt x="664" y="41"/>
                  <a:pt x="668" y="51"/>
                </a:cubicBezTo>
                <a:cubicBezTo>
                  <a:pt x="672" y="61"/>
                  <a:pt x="674" y="71"/>
                  <a:pt x="674" y="82"/>
                </a:cubicBezTo>
                <a:lnTo>
                  <a:pt x="674" y="593"/>
                </a:lnTo>
                <a:cubicBezTo>
                  <a:pt x="674" y="604"/>
                  <a:pt x="672" y="615"/>
                  <a:pt x="668" y="624"/>
                </a:cubicBezTo>
                <a:cubicBezTo>
                  <a:pt x="664" y="634"/>
                  <a:pt x="658" y="643"/>
                  <a:pt x="650" y="651"/>
                </a:cubicBezTo>
                <a:cubicBezTo>
                  <a:pt x="643" y="658"/>
                  <a:pt x="634" y="664"/>
                  <a:pt x="624" y="668"/>
                </a:cubicBezTo>
                <a:cubicBezTo>
                  <a:pt x="614" y="673"/>
                  <a:pt x="603" y="675"/>
                  <a:pt x="593" y="675"/>
                </a:cubicBezTo>
                <a:lnTo>
                  <a:pt x="81" y="675"/>
                </a:lnTo>
                <a:cubicBezTo>
                  <a:pt x="70" y="675"/>
                  <a:pt x="60" y="673"/>
                  <a:pt x="50" y="668"/>
                </a:cubicBezTo>
                <a:cubicBezTo>
                  <a:pt x="40" y="664"/>
                  <a:pt x="31" y="658"/>
                  <a:pt x="24" y="651"/>
                </a:cubicBezTo>
                <a:cubicBezTo>
                  <a:pt x="16" y="643"/>
                  <a:pt x="10" y="634"/>
                  <a:pt x="6" y="624"/>
                </a:cubicBezTo>
                <a:cubicBezTo>
                  <a:pt x="2" y="615"/>
                  <a:pt x="0" y="604"/>
                  <a:pt x="0" y="593"/>
                </a:cubicBezTo>
                <a:close/>
              </a:path>
            </a:pathLst>
          </a:custGeom>
          <a:solidFill>
            <a:srgbClr val="3949AB"/>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1901" name="任意多边形: 形状 1900"/>
          <p:cNvSpPr/>
          <p:nvPr/>
        </p:nvSpPr>
        <p:spPr>
          <a:xfrm>
            <a:off x="2343960" y="1920108"/>
            <a:ext cx="242640" cy="243000"/>
          </a:xfrm>
          <a:custGeom>
            <a:avLst/>
            <a:gdLst/>
            <a:ahLst/>
            <a:cxnLst/>
            <a:rect l="0" t="0" r="r" b="b"/>
            <a:pathLst>
              <a:path w="674" h="675" fill="none">
                <a:moveTo>
                  <a:pt x="0" y="593"/>
                </a:moveTo>
                <a:lnTo>
                  <a:pt x="0" y="82"/>
                </a:lnTo>
                <a:cubicBezTo>
                  <a:pt x="0" y="71"/>
                  <a:pt x="2" y="61"/>
                  <a:pt x="6" y="51"/>
                </a:cubicBezTo>
                <a:cubicBezTo>
                  <a:pt x="10" y="41"/>
                  <a:pt x="16" y="32"/>
                  <a:pt x="24" y="24"/>
                </a:cubicBezTo>
                <a:cubicBezTo>
                  <a:pt x="31" y="17"/>
                  <a:pt x="40" y="11"/>
                  <a:pt x="50" y="7"/>
                </a:cubicBezTo>
                <a:cubicBezTo>
                  <a:pt x="60" y="3"/>
                  <a:pt x="70" y="0"/>
                  <a:pt x="81" y="0"/>
                </a:cubicBezTo>
                <a:lnTo>
                  <a:pt x="593" y="0"/>
                </a:lnTo>
                <a:cubicBezTo>
                  <a:pt x="603" y="0"/>
                  <a:pt x="614" y="3"/>
                  <a:pt x="624" y="7"/>
                </a:cubicBezTo>
                <a:cubicBezTo>
                  <a:pt x="634" y="11"/>
                  <a:pt x="643" y="17"/>
                  <a:pt x="650" y="24"/>
                </a:cubicBezTo>
                <a:cubicBezTo>
                  <a:pt x="658" y="32"/>
                  <a:pt x="664" y="41"/>
                  <a:pt x="668" y="51"/>
                </a:cubicBezTo>
                <a:cubicBezTo>
                  <a:pt x="672" y="61"/>
                  <a:pt x="674" y="71"/>
                  <a:pt x="674" y="82"/>
                </a:cubicBezTo>
                <a:lnTo>
                  <a:pt x="674" y="593"/>
                </a:lnTo>
                <a:cubicBezTo>
                  <a:pt x="674" y="604"/>
                  <a:pt x="672" y="615"/>
                  <a:pt x="668" y="624"/>
                </a:cubicBezTo>
                <a:cubicBezTo>
                  <a:pt x="664" y="634"/>
                  <a:pt x="658" y="643"/>
                  <a:pt x="650" y="651"/>
                </a:cubicBezTo>
                <a:cubicBezTo>
                  <a:pt x="643" y="658"/>
                  <a:pt x="634" y="664"/>
                  <a:pt x="624" y="668"/>
                </a:cubicBezTo>
                <a:cubicBezTo>
                  <a:pt x="614" y="673"/>
                  <a:pt x="603" y="675"/>
                  <a:pt x="593" y="675"/>
                </a:cubicBezTo>
                <a:lnTo>
                  <a:pt x="81" y="675"/>
                </a:lnTo>
                <a:cubicBezTo>
                  <a:pt x="70" y="675"/>
                  <a:pt x="60" y="673"/>
                  <a:pt x="50" y="668"/>
                </a:cubicBezTo>
                <a:cubicBezTo>
                  <a:pt x="40" y="664"/>
                  <a:pt x="31" y="658"/>
                  <a:pt x="24" y="651"/>
                </a:cubicBezTo>
                <a:cubicBezTo>
                  <a:pt x="16" y="643"/>
                  <a:pt x="10" y="634"/>
                  <a:pt x="6" y="624"/>
                </a:cubicBezTo>
                <a:cubicBezTo>
                  <a:pt x="2" y="615"/>
                  <a:pt x="0" y="604"/>
                  <a:pt x="0" y="593"/>
                </a:cubicBezTo>
              </a:path>
            </a:pathLst>
          </a:custGeom>
          <a:ln w="8280">
            <a:solidFill>
              <a:srgbClr val="5C6BC0"/>
            </a:solidFill>
            <a:miter/>
          </a:ln>
        </p:spPr>
        <p:txBody>
          <a:bodyPr lIns="3960" tIns="3960" rIns="3960" bIns="3960" anchor="t">
            <a:noAutofit/>
          </a:bodyPr>
          <a:lstStyle/>
          <a:p>
            <a:endParaRPr lang="en-US" sz="2400" b="0" u="none" strike="noStrike">
              <a:solidFill>
                <a:srgbClr val="000000"/>
              </a:solidFill>
              <a:effectLst/>
              <a:uFillTx/>
              <a:latin typeface="微软雅黑" panose="020B0503020204020204" charset="-122"/>
              <a:ea typeface="微软雅黑" panose="020B0503020204020204" charset="-122"/>
            </a:endParaRPr>
          </a:p>
        </p:txBody>
      </p:sp>
      <p:sp>
        <p:nvSpPr>
          <p:cNvPr id="1902" name="文本框 1901"/>
          <p:cNvSpPr txBox="1"/>
          <p:nvPr/>
        </p:nvSpPr>
        <p:spPr>
          <a:xfrm>
            <a:off x="3643560" y="1732548"/>
            <a:ext cx="118440" cy="136080"/>
          </a:xfrm>
          <a:prstGeom prst="rect">
            <a:avLst/>
          </a:prstGeom>
          <a:noFill/>
          <a:ln w="0">
            <a:noFill/>
          </a:ln>
        </p:spPr>
        <p:txBody>
          <a:bodyPr wrap="none" lIns="0" tIns="0" rIns="0" bIns="0" anchor="t">
            <a:spAutoFit/>
          </a:bodyPr>
          <a:lstStyle/>
          <a:p>
            <a:r>
              <a:rPr lang="en-US" sz="920" b="0" u="none" strike="noStrike">
                <a:solidFill>
                  <a:srgbClr val="D1D5DB"/>
                </a:solidFill>
                <a:effectLst/>
                <a:uFillTx/>
                <a:latin typeface="微软雅黑" panose="020B0503020204020204" charset="-122"/>
                <a:ea typeface="微软雅黑" panose="020B0503020204020204" charset="-122"/>
              </a:rPr>
              <a:t> A</a:t>
            </a:r>
            <a:endParaRPr lang="en-US" sz="920" b="0" u="none" strike="noStrike">
              <a:solidFill>
                <a:srgbClr val="D1D5DB"/>
              </a:solidFill>
              <a:effectLst/>
              <a:uFillTx/>
              <a:latin typeface="微软雅黑" panose="020B0503020204020204" charset="-122"/>
              <a:ea typeface="微软雅黑" panose="020B0503020204020204" charset="-122"/>
            </a:endParaRPr>
          </a:p>
        </p:txBody>
      </p:sp>
      <p:sp>
        <p:nvSpPr>
          <p:cNvPr id="1903" name="任意多边形: 形状 1902"/>
          <p:cNvSpPr/>
          <p:nvPr/>
        </p:nvSpPr>
        <p:spPr>
          <a:xfrm>
            <a:off x="2657160" y="1916148"/>
            <a:ext cx="251280" cy="250920"/>
          </a:xfrm>
          <a:custGeom>
            <a:avLst/>
            <a:gdLst/>
            <a:ahLst/>
            <a:cxnLst/>
            <a:rect l="0" t="0" r="r" b="b"/>
            <a:pathLst>
              <a:path w="698" h="697">
                <a:moveTo>
                  <a:pt x="0" y="603"/>
                </a:moveTo>
                <a:lnTo>
                  <a:pt x="0" y="93"/>
                </a:lnTo>
                <a:cubicBezTo>
                  <a:pt x="0" y="80"/>
                  <a:pt x="3" y="69"/>
                  <a:pt x="7" y="57"/>
                </a:cubicBezTo>
                <a:cubicBezTo>
                  <a:pt x="12" y="46"/>
                  <a:pt x="19" y="36"/>
                  <a:pt x="27" y="27"/>
                </a:cubicBezTo>
                <a:cubicBezTo>
                  <a:pt x="36" y="18"/>
                  <a:pt x="46" y="12"/>
                  <a:pt x="58" y="7"/>
                </a:cubicBezTo>
                <a:cubicBezTo>
                  <a:pt x="69" y="2"/>
                  <a:pt x="81" y="0"/>
                  <a:pt x="93" y="0"/>
                </a:cubicBezTo>
                <a:lnTo>
                  <a:pt x="604" y="0"/>
                </a:lnTo>
                <a:cubicBezTo>
                  <a:pt x="616" y="0"/>
                  <a:pt x="629" y="2"/>
                  <a:pt x="640" y="7"/>
                </a:cubicBezTo>
                <a:cubicBezTo>
                  <a:pt x="652" y="12"/>
                  <a:pt x="662" y="18"/>
                  <a:pt x="670" y="27"/>
                </a:cubicBezTo>
                <a:cubicBezTo>
                  <a:pt x="679" y="36"/>
                  <a:pt x="686" y="46"/>
                  <a:pt x="691" y="57"/>
                </a:cubicBezTo>
                <a:cubicBezTo>
                  <a:pt x="695" y="69"/>
                  <a:pt x="698" y="80"/>
                  <a:pt x="698" y="93"/>
                </a:cubicBezTo>
                <a:lnTo>
                  <a:pt x="698" y="603"/>
                </a:lnTo>
                <a:cubicBezTo>
                  <a:pt x="698" y="616"/>
                  <a:pt x="695" y="629"/>
                  <a:pt x="691" y="640"/>
                </a:cubicBezTo>
                <a:cubicBezTo>
                  <a:pt x="686" y="651"/>
                  <a:pt x="679" y="661"/>
                  <a:pt x="670" y="670"/>
                </a:cubicBezTo>
                <a:cubicBezTo>
                  <a:pt x="662" y="679"/>
                  <a:pt x="652" y="685"/>
                  <a:pt x="640" y="690"/>
                </a:cubicBezTo>
                <a:cubicBezTo>
                  <a:pt x="629" y="695"/>
                  <a:pt x="616" y="697"/>
                  <a:pt x="604" y="697"/>
                </a:cubicBezTo>
                <a:lnTo>
                  <a:pt x="93" y="697"/>
                </a:lnTo>
                <a:cubicBezTo>
                  <a:pt x="81" y="697"/>
                  <a:pt x="69" y="695"/>
                  <a:pt x="58" y="690"/>
                </a:cubicBezTo>
                <a:cubicBezTo>
                  <a:pt x="46" y="685"/>
                  <a:pt x="36" y="679"/>
                  <a:pt x="27" y="670"/>
                </a:cubicBezTo>
                <a:cubicBezTo>
                  <a:pt x="19" y="661"/>
                  <a:pt x="12" y="651"/>
                  <a:pt x="7" y="640"/>
                </a:cubicBezTo>
                <a:cubicBezTo>
                  <a:pt x="3" y="629"/>
                  <a:pt x="0" y="616"/>
                  <a:pt x="0" y="603"/>
                </a:cubicBez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微软雅黑" panose="020B0503020204020204" charset="-122"/>
              <a:ea typeface="微软雅黑" panose="020B0503020204020204" charset="-122"/>
            </a:endParaRPr>
          </a:p>
        </p:txBody>
      </p:sp>
      <p:sp>
        <p:nvSpPr>
          <p:cNvPr id="1904" name="文本框 1903"/>
          <p:cNvSpPr txBox="1"/>
          <p:nvPr/>
        </p:nvSpPr>
        <p:spPr>
          <a:xfrm>
            <a:off x="2423520" y="1967628"/>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0</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1905" name="任意多边形: 形状 1904"/>
          <p:cNvSpPr/>
          <p:nvPr/>
        </p:nvSpPr>
        <p:spPr>
          <a:xfrm>
            <a:off x="2979000" y="1920108"/>
            <a:ext cx="242640" cy="243000"/>
          </a:xfrm>
          <a:custGeom>
            <a:avLst/>
            <a:gdLst/>
            <a:ahLst/>
            <a:cxnLst/>
            <a:rect l="0" t="0" r="r" b="b"/>
            <a:pathLst>
              <a:path w="674" h="675">
                <a:moveTo>
                  <a:pt x="0" y="593"/>
                </a:moveTo>
                <a:lnTo>
                  <a:pt x="0" y="82"/>
                </a:lnTo>
                <a:cubicBezTo>
                  <a:pt x="0" y="71"/>
                  <a:pt x="2" y="61"/>
                  <a:pt x="6" y="51"/>
                </a:cubicBezTo>
                <a:cubicBezTo>
                  <a:pt x="10" y="41"/>
                  <a:pt x="16" y="32"/>
                  <a:pt x="24" y="24"/>
                </a:cubicBezTo>
                <a:cubicBezTo>
                  <a:pt x="31" y="17"/>
                  <a:pt x="40" y="11"/>
                  <a:pt x="50" y="7"/>
                </a:cubicBezTo>
                <a:cubicBezTo>
                  <a:pt x="60" y="3"/>
                  <a:pt x="70" y="0"/>
                  <a:pt x="81" y="0"/>
                </a:cubicBezTo>
                <a:lnTo>
                  <a:pt x="593" y="0"/>
                </a:lnTo>
                <a:cubicBezTo>
                  <a:pt x="604" y="0"/>
                  <a:pt x="614" y="3"/>
                  <a:pt x="624" y="7"/>
                </a:cubicBezTo>
                <a:cubicBezTo>
                  <a:pt x="634" y="11"/>
                  <a:pt x="643" y="17"/>
                  <a:pt x="650" y="24"/>
                </a:cubicBezTo>
                <a:cubicBezTo>
                  <a:pt x="658" y="32"/>
                  <a:pt x="664" y="41"/>
                  <a:pt x="668" y="51"/>
                </a:cubicBezTo>
                <a:cubicBezTo>
                  <a:pt x="672" y="61"/>
                  <a:pt x="674" y="71"/>
                  <a:pt x="674" y="82"/>
                </a:cubicBezTo>
                <a:lnTo>
                  <a:pt x="674" y="593"/>
                </a:lnTo>
                <a:cubicBezTo>
                  <a:pt x="674" y="604"/>
                  <a:pt x="672" y="615"/>
                  <a:pt x="668" y="624"/>
                </a:cubicBezTo>
                <a:cubicBezTo>
                  <a:pt x="664" y="634"/>
                  <a:pt x="658" y="643"/>
                  <a:pt x="650" y="651"/>
                </a:cubicBezTo>
                <a:cubicBezTo>
                  <a:pt x="643" y="658"/>
                  <a:pt x="634" y="664"/>
                  <a:pt x="624" y="668"/>
                </a:cubicBezTo>
                <a:cubicBezTo>
                  <a:pt x="614" y="673"/>
                  <a:pt x="604" y="675"/>
                  <a:pt x="593" y="675"/>
                </a:cubicBezTo>
                <a:lnTo>
                  <a:pt x="81" y="675"/>
                </a:lnTo>
                <a:cubicBezTo>
                  <a:pt x="70" y="675"/>
                  <a:pt x="60" y="673"/>
                  <a:pt x="50" y="668"/>
                </a:cubicBezTo>
                <a:cubicBezTo>
                  <a:pt x="40" y="664"/>
                  <a:pt x="31" y="658"/>
                  <a:pt x="24" y="651"/>
                </a:cubicBezTo>
                <a:cubicBezTo>
                  <a:pt x="16" y="643"/>
                  <a:pt x="10" y="634"/>
                  <a:pt x="6" y="624"/>
                </a:cubicBezTo>
                <a:cubicBezTo>
                  <a:pt x="2" y="615"/>
                  <a:pt x="0" y="604"/>
                  <a:pt x="0" y="593"/>
                </a:cubicBezTo>
                <a:close/>
              </a:path>
            </a:pathLst>
          </a:custGeom>
          <a:solidFill>
            <a:srgbClr val="3949AB"/>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1906" name="任意多边形: 形状 1905"/>
          <p:cNvSpPr/>
          <p:nvPr/>
        </p:nvSpPr>
        <p:spPr>
          <a:xfrm>
            <a:off x="2979000" y="1920108"/>
            <a:ext cx="242640" cy="243000"/>
          </a:xfrm>
          <a:custGeom>
            <a:avLst/>
            <a:gdLst/>
            <a:ahLst/>
            <a:cxnLst/>
            <a:rect l="0" t="0" r="r" b="b"/>
            <a:pathLst>
              <a:path w="674" h="675" fill="none">
                <a:moveTo>
                  <a:pt x="0" y="593"/>
                </a:moveTo>
                <a:lnTo>
                  <a:pt x="0" y="82"/>
                </a:lnTo>
                <a:cubicBezTo>
                  <a:pt x="0" y="71"/>
                  <a:pt x="2" y="61"/>
                  <a:pt x="6" y="51"/>
                </a:cubicBezTo>
                <a:cubicBezTo>
                  <a:pt x="10" y="41"/>
                  <a:pt x="16" y="32"/>
                  <a:pt x="24" y="24"/>
                </a:cubicBezTo>
                <a:cubicBezTo>
                  <a:pt x="31" y="17"/>
                  <a:pt x="40" y="11"/>
                  <a:pt x="50" y="7"/>
                </a:cubicBezTo>
                <a:cubicBezTo>
                  <a:pt x="60" y="3"/>
                  <a:pt x="70" y="0"/>
                  <a:pt x="81" y="0"/>
                </a:cubicBezTo>
                <a:lnTo>
                  <a:pt x="593" y="0"/>
                </a:lnTo>
                <a:cubicBezTo>
                  <a:pt x="604" y="0"/>
                  <a:pt x="614" y="3"/>
                  <a:pt x="624" y="7"/>
                </a:cubicBezTo>
                <a:cubicBezTo>
                  <a:pt x="634" y="11"/>
                  <a:pt x="643" y="17"/>
                  <a:pt x="650" y="24"/>
                </a:cubicBezTo>
                <a:cubicBezTo>
                  <a:pt x="658" y="32"/>
                  <a:pt x="664" y="41"/>
                  <a:pt x="668" y="51"/>
                </a:cubicBezTo>
                <a:cubicBezTo>
                  <a:pt x="672" y="61"/>
                  <a:pt x="674" y="71"/>
                  <a:pt x="674" y="82"/>
                </a:cubicBezTo>
                <a:lnTo>
                  <a:pt x="674" y="593"/>
                </a:lnTo>
                <a:cubicBezTo>
                  <a:pt x="674" y="604"/>
                  <a:pt x="672" y="615"/>
                  <a:pt x="668" y="624"/>
                </a:cubicBezTo>
                <a:cubicBezTo>
                  <a:pt x="664" y="634"/>
                  <a:pt x="658" y="643"/>
                  <a:pt x="650" y="651"/>
                </a:cubicBezTo>
                <a:cubicBezTo>
                  <a:pt x="643" y="658"/>
                  <a:pt x="634" y="664"/>
                  <a:pt x="624" y="668"/>
                </a:cubicBezTo>
                <a:cubicBezTo>
                  <a:pt x="614" y="673"/>
                  <a:pt x="604" y="675"/>
                  <a:pt x="593" y="675"/>
                </a:cubicBezTo>
                <a:lnTo>
                  <a:pt x="81" y="675"/>
                </a:lnTo>
                <a:cubicBezTo>
                  <a:pt x="70" y="675"/>
                  <a:pt x="60" y="673"/>
                  <a:pt x="50" y="668"/>
                </a:cubicBezTo>
                <a:cubicBezTo>
                  <a:pt x="40" y="664"/>
                  <a:pt x="31" y="658"/>
                  <a:pt x="24" y="651"/>
                </a:cubicBezTo>
                <a:cubicBezTo>
                  <a:pt x="16" y="643"/>
                  <a:pt x="10" y="634"/>
                  <a:pt x="6" y="624"/>
                </a:cubicBezTo>
                <a:cubicBezTo>
                  <a:pt x="2" y="615"/>
                  <a:pt x="0" y="604"/>
                  <a:pt x="0" y="593"/>
                </a:cubicBezTo>
              </a:path>
            </a:pathLst>
          </a:custGeom>
          <a:ln w="8280">
            <a:solidFill>
              <a:srgbClr val="5C6BC0"/>
            </a:solidFill>
            <a:miter/>
          </a:ln>
        </p:spPr>
        <p:txBody>
          <a:bodyPr lIns="3960" tIns="3960" rIns="3960" bIns="3960" anchor="t">
            <a:noAutofit/>
          </a:bodyPr>
          <a:lstStyle/>
          <a:p>
            <a:endParaRPr lang="en-US" sz="2400" b="0" u="none" strike="noStrike">
              <a:solidFill>
                <a:srgbClr val="000000"/>
              </a:solidFill>
              <a:effectLst/>
              <a:uFillTx/>
              <a:latin typeface="微软雅黑" panose="020B0503020204020204" charset="-122"/>
              <a:ea typeface="微软雅黑" panose="020B0503020204020204" charset="-122"/>
            </a:endParaRPr>
          </a:p>
        </p:txBody>
      </p:sp>
      <p:sp>
        <p:nvSpPr>
          <p:cNvPr id="1907" name="文本框 1906"/>
          <p:cNvSpPr txBox="1"/>
          <p:nvPr/>
        </p:nvSpPr>
        <p:spPr>
          <a:xfrm>
            <a:off x="2741040" y="1967628"/>
            <a:ext cx="133200" cy="157320"/>
          </a:xfrm>
          <a:prstGeom prst="rect">
            <a:avLst/>
          </a:prstGeom>
          <a:noFill/>
          <a:ln w="0">
            <a:noFill/>
          </a:ln>
        </p:spPr>
        <p:txBody>
          <a:bodyPr wrap="none" lIns="0" tIns="0" rIns="0" bIns="0" anchor="t">
            <a:spAutoFit/>
          </a:bodyPr>
          <a:lstStyle/>
          <a:p>
            <a:r>
              <a:rPr lang="en-US" sz="1050" b="0" u="none" strike="noStrike">
                <a:solidFill>
                  <a:srgbClr val="1A237E"/>
                </a:solidFill>
                <a:effectLst/>
                <a:uFillTx/>
                <a:latin typeface="微软雅黑" panose="020B0503020204020204" charset="-122"/>
                <a:ea typeface="微软雅黑" panose="020B0503020204020204" charset="-122"/>
              </a:rPr>
              <a:t>1</a:t>
            </a:r>
            <a:endParaRPr lang="en-US" sz="1050" b="0" u="none" strike="noStrike">
              <a:solidFill>
                <a:srgbClr val="1A237E"/>
              </a:solidFill>
              <a:effectLst/>
              <a:uFillTx/>
              <a:latin typeface="微软雅黑" panose="020B0503020204020204" charset="-122"/>
              <a:ea typeface="微软雅黑" panose="020B0503020204020204" charset="-122"/>
            </a:endParaRPr>
          </a:p>
        </p:txBody>
      </p:sp>
      <p:sp>
        <p:nvSpPr>
          <p:cNvPr id="1908" name="任意多边形: 形状 1907"/>
          <p:cNvSpPr/>
          <p:nvPr/>
        </p:nvSpPr>
        <p:spPr>
          <a:xfrm>
            <a:off x="3292200" y="1916148"/>
            <a:ext cx="251280" cy="250920"/>
          </a:xfrm>
          <a:custGeom>
            <a:avLst/>
            <a:gdLst/>
            <a:ahLst/>
            <a:cxnLst/>
            <a:rect l="0" t="0" r="r" b="b"/>
            <a:pathLst>
              <a:path w="698" h="697">
                <a:moveTo>
                  <a:pt x="0" y="603"/>
                </a:moveTo>
                <a:lnTo>
                  <a:pt x="0" y="93"/>
                </a:lnTo>
                <a:cubicBezTo>
                  <a:pt x="0" y="80"/>
                  <a:pt x="3" y="69"/>
                  <a:pt x="8" y="57"/>
                </a:cubicBezTo>
                <a:cubicBezTo>
                  <a:pt x="12" y="46"/>
                  <a:pt x="19" y="36"/>
                  <a:pt x="28" y="27"/>
                </a:cubicBezTo>
                <a:cubicBezTo>
                  <a:pt x="36" y="18"/>
                  <a:pt x="46" y="12"/>
                  <a:pt x="58" y="7"/>
                </a:cubicBezTo>
                <a:cubicBezTo>
                  <a:pt x="69" y="2"/>
                  <a:pt x="81" y="0"/>
                  <a:pt x="93" y="0"/>
                </a:cubicBezTo>
                <a:lnTo>
                  <a:pt x="605" y="0"/>
                </a:lnTo>
                <a:cubicBezTo>
                  <a:pt x="617" y="0"/>
                  <a:pt x="629" y="2"/>
                  <a:pt x="641" y="7"/>
                </a:cubicBezTo>
                <a:cubicBezTo>
                  <a:pt x="652" y="12"/>
                  <a:pt x="662" y="18"/>
                  <a:pt x="671" y="27"/>
                </a:cubicBezTo>
                <a:cubicBezTo>
                  <a:pt x="679" y="36"/>
                  <a:pt x="686" y="46"/>
                  <a:pt x="691" y="57"/>
                </a:cubicBezTo>
                <a:cubicBezTo>
                  <a:pt x="695" y="69"/>
                  <a:pt x="698" y="80"/>
                  <a:pt x="698" y="93"/>
                </a:cubicBezTo>
                <a:lnTo>
                  <a:pt x="698" y="603"/>
                </a:lnTo>
                <a:cubicBezTo>
                  <a:pt x="698" y="616"/>
                  <a:pt x="695" y="629"/>
                  <a:pt x="691" y="640"/>
                </a:cubicBezTo>
                <a:cubicBezTo>
                  <a:pt x="686" y="651"/>
                  <a:pt x="679" y="661"/>
                  <a:pt x="671" y="670"/>
                </a:cubicBezTo>
                <a:cubicBezTo>
                  <a:pt x="662" y="679"/>
                  <a:pt x="652" y="685"/>
                  <a:pt x="641" y="690"/>
                </a:cubicBezTo>
                <a:cubicBezTo>
                  <a:pt x="629" y="695"/>
                  <a:pt x="617" y="697"/>
                  <a:pt x="605" y="697"/>
                </a:cubicBezTo>
                <a:lnTo>
                  <a:pt x="93" y="697"/>
                </a:lnTo>
                <a:cubicBezTo>
                  <a:pt x="81" y="697"/>
                  <a:pt x="69" y="695"/>
                  <a:pt x="58" y="690"/>
                </a:cubicBezTo>
                <a:cubicBezTo>
                  <a:pt x="46" y="685"/>
                  <a:pt x="36" y="679"/>
                  <a:pt x="28" y="670"/>
                </a:cubicBezTo>
                <a:cubicBezTo>
                  <a:pt x="19" y="661"/>
                  <a:pt x="12" y="651"/>
                  <a:pt x="8" y="640"/>
                </a:cubicBezTo>
                <a:cubicBezTo>
                  <a:pt x="3" y="629"/>
                  <a:pt x="0" y="616"/>
                  <a:pt x="0" y="603"/>
                </a:cubicBez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微软雅黑" panose="020B0503020204020204" charset="-122"/>
              <a:ea typeface="微软雅黑" panose="020B0503020204020204" charset="-122"/>
            </a:endParaRPr>
          </a:p>
        </p:txBody>
      </p:sp>
      <p:sp>
        <p:nvSpPr>
          <p:cNvPr id="1909" name="文本框 1908"/>
          <p:cNvSpPr txBox="1"/>
          <p:nvPr/>
        </p:nvSpPr>
        <p:spPr>
          <a:xfrm>
            <a:off x="3058560" y="1967628"/>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0</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1910" name="任意多边形: 形状 1909"/>
          <p:cNvSpPr/>
          <p:nvPr/>
        </p:nvSpPr>
        <p:spPr>
          <a:xfrm>
            <a:off x="3614040" y="1920108"/>
            <a:ext cx="242640" cy="243000"/>
          </a:xfrm>
          <a:custGeom>
            <a:avLst/>
            <a:gdLst/>
            <a:ahLst/>
            <a:cxnLst/>
            <a:rect l="0" t="0" r="r" b="b"/>
            <a:pathLst>
              <a:path w="674" h="675">
                <a:moveTo>
                  <a:pt x="0" y="593"/>
                </a:moveTo>
                <a:lnTo>
                  <a:pt x="0" y="82"/>
                </a:lnTo>
                <a:cubicBezTo>
                  <a:pt x="0" y="71"/>
                  <a:pt x="2" y="61"/>
                  <a:pt x="6" y="51"/>
                </a:cubicBezTo>
                <a:cubicBezTo>
                  <a:pt x="10" y="41"/>
                  <a:pt x="16" y="32"/>
                  <a:pt x="24" y="24"/>
                </a:cubicBezTo>
                <a:cubicBezTo>
                  <a:pt x="32" y="17"/>
                  <a:pt x="40" y="11"/>
                  <a:pt x="50" y="7"/>
                </a:cubicBezTo>
                <a:cubicBezTo>
                  <a:pt x="60" y="3"/>
                  <a:pt x="71" y="0"/>
                  <a:pt x="81" y="0"/>
                </a:cubicBezTo>
                <a:lnTo>
                  <a:pt x="593" y="0"/>
                </a:lnTo>
                <a:cubicBezTo>
                  <a:pt x="604" y="0"/>
                  <a:pt x="614" y="3"/>
                  <a:pt x="624" y="7"/>
                </a:cubicBezTo>
                <a:cubicBezTo>
                  <a:pt x="634" y="11"/>
                  <a:pt x="643" y="17"/>
                  <a:pt x="651" y="24"/>
                </a:cubicBezTo>
                <a:cubicBezTo>
                  <a:pt x="658" y="32"/>
                  <a:pt x="664" y="41"/>
                  <a:pt x="668" y="51"/>
                </a:cubicBezTo>
                <a:cubicBezTo>
                  <a:pt x="672" y="61"/>
                  <a:pt x="674" y="71"/>
                  <a:pt x="674" y="82"/>
                </a:cubicBezTo>
                <a:lnTo>
                  <a:pt x="674" y="593"/>
                </a:lnTo>
                <a:cubicBezTo>
                  <a:pt x="674" y="604"/>
                  <a:pt x="672" y="615"/>
                  <a:pt x="668" y="624"/>
                </a:cubicBezTo>
                <a:cubicBezTo>
                  <a:pt x="664" y="634"/>
                  <a:pt x="658" y="643"/>
                  <a:pt x="651" y="651"/>
                </a:cubicBezTo>
                <a:cubicBezTo>
                  <a:pt x="643" y="658"/>
                  <a:pt x="634" y="664"/>
                  <a:pt x="624" y="668"/>
                </a:cubicBezTo>
                <a:cubicBezTo>
                  <a:pt x="614" y="673"/>
                  <a:pt x="604" y="675"/>
                  <a:pt x="593" y="675"/>
                </a:cubicBezTo>
                <a:lnTo>
                  <a:pt x="81" y="675"/>
                </a:lnTo>
                <a:cubicBezTo>
                  <a:pt x="71" y="675"/>
                  <a:pt x="60" y="673"/>
                  <a:pt x="50" y="668"/>
                </a:cubicBezTo>
                <a:cubicBezTo>
                  <a:pt x="40" y="664"/>
                  <a:pt x="32" y="658"/>
                  <a:pt x="24" y="651"/>
                </a:cubicBezTo>
                <a:cubicBezTo>
                  <a:pt x="16" y="643"/>
                  <a:pt x="10" y="634"/>
                  <a:pt x="6" y="624"/>
                </a:cubicBezTo>
                <a:cubicBezTo>
                  <a:pt x="2" y="615"/>
                  <a:pt x="0" y="604"/>
                  <a:pt x="0" y="593"/>
                </a:cubicBezTo>
                <a:close/>
              </a:path>
            </a:pathLst>
          </a:custGeom>
          <a:solidFill>
            <a:srgbClr val="3949AB"/>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1911" name="任意多边形: 形状 1910"/>
          <p:cNvSpPr/>
          <p:nvPr/>
        </p:nvSpPr>
        <p:spPr>
          <a:xfrm>
            <a:off x="3614040" y="1920108"/>
            <a:ext cx="242640" cy="243000"/>
          </a:xfrm>
          <a:custGeom>
            <a:avLst/>
            <a:gdLst/>
            <a:ahLst/>
            <a:cxnLst/>
            <a:rect l="0" t="0" r="r" b="b"/>
            <a:pathLst>
              <a:path w="674" h="675" fill="none">
                <a:moveTo>
                  <a:pt x="0" y="593"/>
                </a:moveTo>
                <a:lnTo>
                  <a:pt x="0" y="82"/>
                </a:lnTo>
                <a:cubicBezTo>
                  <a:pt x="0" y="71"/>
                  <a:pt x="2" y="61"/>
                  <a:pt x="6" y="51"/>
                </a:cubicBezTo>
                <a:cubicBezTo>
                  <a:pt x="10" y="41"/>
                  <a:pt x="16" y="32"/>
                  <a:pt x="24" y="24"/>
                </a:cubicBezTo>
                <a:cubicBezTo>
                  <a:pt x="32" y="17"/>
                  <a:pt x="40" y="11"/>
                  <a:pt x="50" y="7"/>
                </a:cubicBezTo>
                <a:cubicBezTo>
                  <a:pt x="60" y="3"/>
                  <a:pt x="71" y="0"/>
                  <a:pt x="81" y="0"/>
                </a:cubicBezTo>
                <a:lnTo>
                  <a:pt x="593" y="0"/>
                </a:lnTo>
                <a:cubicBezTo>
                  <a:pt x="604" y="0"/>
                  <a:pt x="614" y="3"/>
                  <a:pt x="624" y="7"/>
                </a:cubicBezTo>
                <a:cubicBezTo>
                  <a:pt x="634" y="11"/>
                  <a:pt x="643" y="17"/>
                  <a:pt x="651" y="24"/>
                </a:cubicBezTo>
                <a:cubicBezTo>
                  <a:pt x="658" y="32"/>
                  <a:pt x="664" y="41"/>
                  <a:pt x="668" y="51"/>
                </a:cubicBezTo>
                <a:cubicBezTo>
                  <a:pt x="672" y="61"/>
                  <a:pt x="674" y="71"/>
                  <a:pt x="674" y="82"/>
                </a:cubicBezTo>
                <a:lnTo>
                  <a:pt x="674" y="593"/>
                </a:lnTo>
                <a:cubicBezTo>
                  <a:pt x="674" y="604"/>
                  <a:pt x="672" y="615"/>
                  <a:pt x="668" y="624"/>
                </a:cubicBezTo>
                <a:cubicBezTo>
                  <a:pt x="664" y="634"/>
                  <a:pt x="658" y="643"/>
                  <a:pt x="651" y="651"/>
                </a:cubicBezTo>
                <a:cubicBezTo>
                  <a:pt x="643" y="658"/>
                  <a:pt x="634" y="664"/>
                  <a:pt x="624" y="668"/>
                </a:cubicBezTo>
                <a:cubicBezTo>
                  <a:pt x="614" y="673"/>
                  <a:pt x="604" y="675"/>
                  <a:pt x="593" y="675"/>
                </a:cubicBezTo>
                <a:lnTo>
                  <a:pt x="81" y="675"/>
                </a:lnTo>
                <a:cubicBezTo>
                  <a:pt x="71" y="675"/>
                  <a:pt x="60" y="673"/>
                  <a:pt x="50" y="668"/>
                </a:cubicBezTo>
                <a:cubicBezTo>
                  <a:pt x="40" y="664"/>
                  <a:pt x="32" y="658"/>
                  <a:pt x="24" y="651"/>
                </a:cubicBezTo>
                <a:cubicBezTo>
                  <a:pt x="16" y="643"/>
                  <a:pt x="10" y="634"/>
                  <a:pt x="6" y="624"/>
                </a:cubicBezTo>
                <a:cubicBezTo>
                  <a:pt x="2" y="615"/>
                  <a:pt x="0" y="604"/>
                  <a:pt x="0" y="593"/>
                </a:cubicBezTo>
              </a:path>
            </a:pathLst>
          </a:custGeom>
          <a:ln w="8280">
            <a:solidFill>
              <a:srgbClr val="5C6BC0"/>
            </a:solidFill>
            <a:miter/>
          </a:ln>
        </p:spPr>
        <p:txBody>
          <a:bodyPr lIns="3960" tIns="3960" rIns="3960" bIns="3960" anchor="t">
            <a:noAutofit/>
          </a:bodyPr>
          <a:lstStyle/>
          <a:p>
            <a:endParaRPr lang="en-US" sz="2400" b="0" u="none" strike="noStrike">
              <a:solidFill>
                <a:srgbClr val="000000"/>
              </a:solidFill>
              <a:effectLst/>
              <a:uFillTx/>
              <a:latin typeface="微软雅黑" panose="020B0503020204020204" charset="-122"/>
              <a:ea typeface="微软雅黑" panose="020B0503020204020204" charset="-122"/>
            </a:endParaRPr>
          </a:p>
        </p:txBody>
      </p:sp>
      <p:sp>
        <p:nvSpPr>
          <p:cNvPr id="1912" name="文本框 1911"/>
          <p:cNvSpPr txBox="1"/>
          <p:nvPr/>
        </p:nvSpPr>
        <p:spPr>
          <a:xfrm>
            <a:off x="3376080" y="1967628"/>
            <a:ext cx="133200" cy="157320"/>
          </a:xfrm>
          <a:prstGeom prst="rect">
            <a:avLst/>
          </a:prstGeom>
          <a:noFill/>
          <a:ln w="0">
            <a:noFill/>
          </a:ln>
        </p:spPr>
        <p:txBody>
          <a:bodyPr wrap="none" lIns="0" tIns="0" rIns="0" bIns="0" anchor="t">
            <a:spAutoFit/>
          </a:bodyPr>
          <a:lstStyle/>
          <a:p>
            <a:r>
              <a:rPr lang="en-US" sz="1050" b="0" u="none" strike="noStrike">
                <a:solidFill>
                  <a:srgbClr val="1A237E"/>
                </a:solidFill>
                <a:effectLst/>
                <a:uFillTx/>
                <a:latin typeface="微软雅黑" panose="020B0503020204020204" charset="-122"/>
                <a:ea typeface="微软雅黑" panose="020B0503020204020204" charset="-122"/>
              </a:rPr>
              <a:t>1</a:t>
            </a:r>
            <a:endParaRPr lang="en-US" sz="1050" b="0" u="none" strike="noStrike">
              <a:solidFill>
                <a:srgbClr val="1A237E"/>
              </a:solidFill>
              <a:effectLst/>
              <a:uFillTx/>
              <a:latin typeface="微软雅黑" panose="020B0503020204020204" charset="-122"/>
              <a:ea typeface="微软雅黑" panose="020B0503020204020204" charset="-122"/>
            </a:endParaRPr>
          </a:p>
        </p:txBody>
      </p:sp>
      <p:sp>
        <p:nvSpPr>
          <p:cNvPr id="1913" name="任意多边形: 形状 1912"/>
          <p:cNvSpPr/>
          <p:nvPr/>
        </p:nvSpPr>
        <p:spPr>
          <a:xfrm>
            <a:off x="3927600" y="1916148"/>
            <a:ext cx="250920" cy="250920"/>
          </a:xfrm>
          <a:custGeom>
            <a:avLst/>
            <a:gdLst/>
            <a:ahLst/>
            <a:cxnLst/>
            <a:rect l="0" t="0" r="r" b="b"/>
            <a:pathLst>
              <a:path w="697" h="697">
                <a:moveTo>
                  <a:pt x="0" y="603"/>
                </a:moveTo>
                <a:lnTo>
                  <a:pt x="0" y="93"/>
                </a:lnTo>
                <a:cubicBezTo>
                  <a:pt x="0" y="80"/>
                  <a:pt x="2" y="69"/>
                  <a:pt x="7" y="57"/>
                </a:cubicBezTo>
                <a:cubicBezTo>
                  <a:pt x="11" y="46"/>
                  <a:pt x="18" y="36"/>
                  <a:pt x="27" y="27"/>
                </a:cubicBezTo>
                <a:cubicBezTo>
                  <a:pt x="36" y="18"/>
                  <a:pt x="46" y="12"/>
                  <a:pt x="57" y="7"/>
                </a:cubicBezTo>
                <a:cubicBezTo>
                  <a:pt x="68" y="2"/>
                  <a:pt x="80" y="0"/>
                  <a:pt x="92" y="0"/>
                </a:cubicBezTo>
                <a:lnTo>
                  <a:pt x="604" y="0"/>
                </a:lnTo>
                <a:cubicBezTo>
                  <a:pt x="616" y="0"/>
                  <a:pt x="628" y="2"/>
                  <a:pt x="640" y="7"/>
                </a:cubicBezTo>
                <a:cubicBezTo>
                  <a:pt x="651" y="12"/>
                  <a:pt x="661" y="18"/>
                  <a:pt x="670" y="27"/>
                </a:cubicBezTo>
                <a:cubicBezTo>
                  <a:pt x="679" y="36"/>
                  <a:pt x="685" y="46"/>
                  <a:pt x="690" y="57"/>
                </a:cubicBezTo>
                <a:cubicBezTo>
                  <a:pt x="695" y="69"/>
                  <a:pt x="697" y="80"/>
                  <a:pt x="697" y="93"/>
                </a:cubicBezTo>
                <a:lnTo>
                  <a:pt x="697" y="603"/>
                </a:lnTo>
                <a:cubicBezTo>
                  <a:pt x="697" y="616"/>
                  <a:pt x="695" y="629"/>
                  <a:pt x="690" y="640"/>
                </a:cubicBezTo>
                <a:cubicBezTo>
                  <a:pt x="685" y="651"/>
                  <a:pt x="679" y="661"/>
                  <a:pt x="670" y="670"/>
                </a:cubicBezTo>
                <a:cubicBezTo>
                  <a:pt x="661" y="679"/>
                  <a:pt x="651" y="685"/>
                  <a:pt x="640" y="690"/>
                </a:cubicBezTo>
                <a:cubicBezTo>
                  <a:pt x="628" y="695"/>
                  <a:pt x="616" y="697"/>
                  <a:pt x="604" y="697"/>
                </a:cubicBezTo>
                <a:lnTo>
                  <a:pt x="92" y="697"/>
                </a:lnTo>
                <a:cubicBezTo>
                  <a:pt x="80" y="697"/>
                  <a:pt x="68" y="695"/>
                  <a:pt x="57" y="690"/>
                </a:cubicBezTo>
                <a:cubicBezTo>
                  <a:pt x="46" y="685"/>
                  <a:pt x="36" y="679"/>
                  <a:pt x="27" y="670"/>
                </a:cubicBezTo>
                <a:cubicBezTo>
                  <a:pt x="18" y="661"/>
                  <a:pt x="11" y="651"/>
                  <a:pt x="7" y="640"/>
                </a:cubicBezTo>
                <a:cubicBezTo>
                  <a:pt x="2" y="629"/>
                  <a:pt x="0" y="616"/>
                  <a:pt x="0" y="603"/>
                </a:cubicBez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微软雅黑" panose="020B0503020204020204" charset="-122"/>
              <a:ea typeface="微软雅黑" panose="020B0503020204020204" charset="-122"/>
            </a:endParaRPr>
          </a:p>
        </p:txBody>
      </p:sp>
      <p:sp>
        <p:nvSpPr>
          <p:cNvPr id="1914" name="文本框 1913"/>
          <p:cNvSpPr txBox="1"/>
          <p:nvPr/>
        </p:nvSpPr>
        <p:spPr>
          <a:xfrm>
            <a:off x="3693600" y="1967628"/>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0</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1915" name="任意多边形: 形状 1914"/>
          <p:cNvSpPr/>
          <p:nvPr/>
        </p:nvSpPr>
        <p:spPr>
          <a:xfrm>
            <a:off x="4245120" y="1916148"/>
            <a:ext cx="250920" cy="250920"/>
          </a:xfrm>
          <a:custGeom>
            <a:avLst/>
            <a:gdLst/>
            <a:ahLst/>
            <a:cxnLst/>
            <a:rect l="0" t="0" r="r" b="b"/>
            <a:pathLst>
              <a:path w="697" h="697">
                <a:moveTo>
                  <a:pt x="0" y="603"/>
                </a:moveTo>
                <a:lnTo>
                  <a:pt x="0" y="93"/>
                </a:lnTo>
                <a:cubicBezTo>
                  <a:pt x="0" y="80"/>
                  <a:pt x="2" y="69"/>
                  <a:pt x="7" y="57"/>
                </a:cubicBezTo>
                <a:cubicBezTo>
                  <a:pt x="12" y="46"/>
                  <a:pt x="18" y="36"/>
                  <a:pt x="27" y="27"/>
                </a:cubicBezTo>
                <a:cubicBezTo>
                  <a:pt x="36" y="18"/>
                  <a:pt x="46" y="12"/>
                  <a:pt x="57" y="7"/>
                </a:cubicBezTo>
                <a:cubicBezTo>
                  <a:pt x="68" y="2"/>
                  <a:pt x="80" y="0"/>
                  <a:pt x="93" y="0"/>
                </a:cubicBezTo>
                <a:lnTo>
                  <a:pt x="604" y="0"/>
                </a:lnTo>
                <a:cubicBezTo>
                  <a:pt x="617" y="0"/>
                  <a:pt x="628" y="2"/>
                  <a:pt x="640" y="7"/>
                </a:cubicBezTo>
                <a:cubicBezTo>
                  <a:pt x="651" y="12"/>
                  <a:pt x="661" y="18"/>
                  <a:pt x="670" y="27"/>
                </a:cubicBezTo>
                <a:cubicBezTo>
                  <a:pt x="679" y="36"/>
                  <a:pt x="685" y="46"/>
                  <a:pt x="690" y="57"/>
                </a:cubicBezTo>
                <a:cubicBezTo>
                  <a:pt x="695" y="69"/>
                  <a:pt x="697" y="80"/>
                  <a:pt x="697" y="93"/>
                </a:cubicBezTo>
                <a:lnTo>
                  <a:pt x="697" y="603"/>
                </a:lnTo>
                <a:cubicBezTo>
                  <a:pt x="697" y="616"/>
                  <a:pt x="695" y="629"/>
                  <a:pt x="690" y="640"/>
                </a:cubicBezTo>
                <a:cubicBezTo>
                  <a:pt x="685" y="651"/>
                  <a:pt x="679" y="661"/>
                  <a:pt x="670" y="670"/>
                </a:cubicBezTo>
                <a:cubicBezTo>
                  <a:pt x="661" y="679"/>
                  <a:pt x="651" y="685"/>
                  <a:pt x="640" y="690"/>
                </a:cubicBezTo>
                <a:cubicBezTo>
                  <a:pt x="628" y="695"/>
                  <a:pt x="617" y="697"/>
                  <a:pt x="604" y="697"/>
                </a:cubicBezTo>
                <a:lnTo>
                  <a:pt x="93" y="697"/>
                </a:lnTo>
                <a:cubicBezTo>
                  <a:pt x="80" y="697"/>
                  <a:pt x="68" y="695"/>
                  <a:pt x="57" y="690"/>
                </a:cubicBezTo>
                <a:cubicBezTo>
                  <a:pt x="46" y="685"/>
                  <a:pt x="36" y="679"/>
                  <a:pt x="27" y="670"/>
                </a:cubicBezTo>
                <a:cubicBezTo>
                  <a:pt x="18" y="661"/>
                  <a:pt x="12" y="651"/>
                  <a:pt x="7" y="640"/>
                </a:cubicBezTo>
                <a:cubicBezTo>
                  <a:pt x="2" y="629"/>
                  <a:pt x="0" y="616"/>
                  <a:pt x="0" y="603"/>
                </a:cubicBez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微软雅黑" panose="020B0503020204020204" charset="-122"/>
              <a:ea typeface="微软雅黑" panose="020B0503020204020204" charset="-122"/>
            </a:endParaRPr>
          </a:p>
        </p:txBody>
      </p:sp>
      <p:sp>
        <p:nvSpPr>
          <p:cNvPr id="1916" name="文本框 1915"/>
          <p:cNvSpPr txBox="1"/>
          <p:nvPr/>
        </p:nvSpPr>
        <p:spPr>
          <a:xfrm>
            <a:off x="4011120" y="1967628"/>
            <a:ext cx="133200" cy="157320"/>
          </a:xfrm>
          <a:prstGeom prst="rect">
            <a:avLst/>
          </a:prstGeom>
          <a:noFill/>
          <a:ln w="0">
            <a:noFill/>
          </a:ln>
        </p:spPr>
        <p:txBody>
          <a:bodyPr wrap="none" lIns="0" tIns="0" rIns="0" bIns="0" anchor="t">
            <a:spAutoFit/>
          </a:bodyPr>
          <a:lstStyle/>
          <a:p>
            <a:r>
              <a:rPr lang="en-US" sz="1050" b="0" u="none" strike="noStrike">
                <a:solidFill>
                  <a:srgbClr val="1A237E"/>
                </a:solidFill>
                <a:effectLst/>
                <a:uFillTx/>
                <a:latin typeface="微软雅黑" panose="020B0503020204020204" charset="-122"/>
                <a:ea typeface="微软雅黑" panose="020B0503020204020204" charset="-122"/>
              </a:rPr>
              <a:t>1</a:t>
            </a:r>
            <a:endParaRPr lang="en-US" sz="1050" b="0" u="none" strike="noStrike">
              <a:solidFill>
                <a:srgbClr val="1A237E"/>
              </a:solidFill>
              <a:effectLst/>
              <a:uFillTx/>
              <a:latin typeface="微软雅黑" panose="020B0503020204020204" charset="-122"/>
              <a:ea typeface="微软雅黑" panose="020B0503020204020204" charset="-122"/>
            </a:endParaRPr>
          </a:p>
        </p:txBody>
      </p:sp>
      <p:sp>
        <p:nvSpPr>
          <p:cNvPr id="1917" name="任意多边形: 形状 1916"/>
          <p:cNvSpPr/>
          <p:nvPr/>
        </p:nvSpPr>
        <p:spPr>
          <a:xfrm>
            <a:off x="4566600" y="1920108"/>
            <a:ext cx="243000" cy="243000"/>
          </a:xfrm>
          <a:custGeom>
            <a:avLst/>
            <a:gdLst/>
            <a:ahLst/>
            <a:cxnLst/>
            <a:rect l="0" t="0" r="r" b="b"/>
            <a:pathLst>
              <a:path w="675" h="675">
                <a:moveTo>
                  <a:pt x="0" y="593"/>
                </a:moveTo>
                <a:lnTo>
                  <a:pt x="0" y="82"/>
                </a:lnTo>
                <a:cubicBezTo>
                  <a:pt x="0" y="71"/>
                  <a:pt x="2" y="61"/>
                  <a:pt x="7" y="51"/>
                </a:cubicBezTo>
                <a:cubicBezTo>
                  <a:pt x="11" y="41"/>
                  <a:pt x="17" y="32"/>
                  <a:pt x="24" y="24"/>
                </a:cubicBezTo>
                <a:cubicBezTo>
                  <a:pt x="32" y="17"/>
                  <a:pt x="41" y="11"/>
                  <a:pt x="51" y="7"/>
                </a:cubicBezTo>
                <a:cubicBezTo>
                  <a:pt x="61" y="3"/>
                  <a:pt x="71" y="0"/>
                  <a:pt x="82" y="0"/>
                </a:cubicBezTo>
                <a:lnTo>
                  <a:pt x="593" y="0"/>
                </a:lnTo>
                <a:cubicBezTo>
                  <a:pt x="604" y="0"/>
                  <a:pt x="615" y="3"/>
                  <a:pt x="624" y="7"/>
                </a:cubicBezTo>
                <a:cubicBezTo>
                  <a:pt x="634" y="11"/>
                  <a:pt x="643" y="17"/>
                  <a:pt x="651" y="24"/>
                </a:cubicBezTo>
                <a:cubicBezTo>
                  <a:pt x="658" y="32"/>
                  <a:pt x="664" y="41"/>
                  <a:pt x="668" y="51"/>
                </a:cubicBezTo>
                <a:cubicBezTo>
                  <a:pt x="673" y="61"/>
                  <a:pt x="675" y="71"/>
                  <a:pt x="675" y="82"/>
                </a:cubicBezTo>
                <a:lnTo>
                  <a:pt x="675" y="593"/>
                </a:lnTo>
                <a:cubicBezTo>
                  <a:pt x="675" y="604"/>
                  <a:pt x="673" y="615"/>
                  <a:pt x="668" y="624"/>
                </a:cubicBezTo>
                <a:cubicBezTo>
                  <a:pt x="664" y="634"/>
                  <a:pt x="658" y="643"/>
                  <a:pt x="651" y="651"/>
                </a:cubicBezTo>
                <a:cubicBezTo>
                  <a:pt x="643" y="658"/>
                  <a:pt x="634" y="664"/>
                  <a:pt x="624" y="668"/>
                </a:cubicBezTo>
                <a:cubicBezTo>
                  <a:pt x="615" y="673"/>
                  <a:pt x="604" y="675"/>
                  <a:pt x="593" y="675"/>
                </a:cubicBezTo>
                <a:lnTo>
                  <a:pt x="82" y="675"/>
                </a:lnTo>
                <a:cubicBezTo>
                  <a:pt x="71" y="675"/>
                  <a:pt x="61" y="673"/>
                  <a:pt x="51" y="668"/>
                </a:cubicBezTo>
                <a:cubicBezTo>
                  <a:pt x="41" y="664"/>
                  <a:pt x="32" y="658"/>
                  <a:pt x="24" y="651"/>
                </a:cubicBezTo>
                <a:cubicBezTo>
                  <a:pt x="17" y="643"/>
                  <a:pt x="11" y="634"/>
                  <a:pt x="7" y="624"/>
                </a:cubicBezTo>
                <a:cubicBezTo>
                  <a:pt x="2" y="615"/>
                  <a:pt x="0" y="604"/>
                  <a:pt x="0" y="593"/>
                </a:cubicBezTo>
                <a:close/>
              </a:path>
            </a:pathLst>
          </a:custGeom>
          <a:solidFill>
            <a:srgbClr val="3949AB"/>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1918" name="任意多边形: 形状 1917"/>
          <p:cNvSpPr/>
          <p:nvPr/>
        </p:nvSpPr>
        <p:spPr>
          <a:xfrm>
            <a:off x="4566600" y="1920108"/>
            <a:ext cx="243000" cy="243000"/>
          </a:xfrm>
          <a:custGeom>
            <a:avLst/>
            <a:gdLst/>
            <a:ahLst/>
            <a:cxnLst/>
            <a:rect l="0" t="0" r="r" b="b"/>
            <a:pathLst>
              <a:path w="675" h="675" fill="none">
                <a:moveTo>
                  <a:pt x="0" y="593"/>
                </a:moveTo>
                <a:lnTo>
                  <a:pt x="0" y="82"/>
                </a:lnTo>
                <a:cubicBezTo>
                  <a:pt x="0" y="71"/>
                  <a:pt x="2" y="61"/>
                  <a:pt x="7" y="51"/>
                </a:cubicBezTo>
                <a:cubicBezTo>
                  <a:pt x="11" y="41"/>
                  <a:pt x="17" y="32"/>
                  <a:pt x="24" y="24"/>
                </a:cubicBezTo>
                <a:cubicBezTo>
                  <a:pt x="32" y="17"/>
                  <a:pt x="41" y="11"/>
                  <a:pt x="51" y="7"/>
                </a:cubicBezTo>
                <a:cubicBezTo>
                  <a:pt x="61" y="3"/>
                  <a:pt x="71" y="0"/>
                  <a:pt x="82" y="0"/>
                </a:cubicBezTo>
                <a:lnTo>
                  <a:pt x="593" y="0"/>
                </a:lnTo>
                <a:cubicBezTo>
                  <a:pt x="604" y="0"/>
                  <a:pt x="615" y="3"/>
                  <a:pt x="624" y="7"/>
                </a:cubicBezTo>
                <a:cubicBezTo>
                  <a:pt x="634" y="11"/>
                  <a:pt x="643" y="17"/>
                  <a:pt x="651" y="24"/>
                </a:cubicBezTo>
                <a:cubicBezTo>
                  <a:pt x="658" y="32"/>
                  <a:pt x="664" y="41"/>
                  <a:pt x="668" y="51"/>
                </a:cubicBezTo>
                <a:cubicBezTo>
                  <a:pt x="673" y="61"/>
                  <a:pt x="675" y="71"/>
                  <a:pt x="675" y="82"/>
                </a:cubicBezTo>
                <a:lnTo>
                  <a:pt x="675" y="593"/>
                </a:lnTo>
                <a:cubicBezTo>
                  <a:pt x="675" y="604"/>
                  <a:pt x="673" y="615"/>
                  <a:pt x="668" y="624"/>
                </a:cubicBezTo>
                <a:cubicBezTo>
                  <a:pt x="664" y="634"/>
                  <a:pt x="658" y="643"/>
                  <a:pt x="651" y="651"/>
                </a:cubicBezTo>
                <a:cubicBezTo>
                  <a:pt x="643" y="658"/>
                  <a:pt x="634" y="664"/>
                  <a:pt x="624" y="668"/>
                </a:cubicBezTo>
                <a:cubicBezTo>
                  <a:pt x="615" y="673"/>
                  <a:pt x="604" y="675"/>
                  <a:pt x="593" y="675"/>
                </a:cubicBezTo>
                <a:lnTo>
                  <a:pt x="82" y="675"/>
                </a:lnTo>
                <a:cubicBezTo>
                  <a:pt x="71" y="675"/>
                  <a:pt x="61" y="673"/>
                  <a:pt x="51" y="668"/>
                </a:cubicBezTo>
                <a:cubicBezTo>
                  <a:pt x="41" y="664"/>
                  <a:pt x="32" y="658"/>
                  <a:pt x="24" y="651"/>
                </a:cubicBezTo>
                <a:cubicBezTo>
                  <a:pt x="17" y="643"/>
                  <a:pt x="11" y="634"/>
                  <a:pt x="7" y="624"/>
                </a:cubicBezTo>
                <a:cubicBezTo>
                  <a:pt x="2" y="615"/>
                  <a:pt x="0" y="604"/>
                  <a:pt x="0" y="593"/>
                </a:cubicBezTo>
              </a:path>
            </a:pathLst>
          </a:custGeom>
          <a:ln w="8280">
            <a:solidFill>
              <a:srgbClr val="5C6BC0"/>
            </a:solidFill>
            <a:miter/>
          </a:ln>
        </p:spPr>
        <p:txBody>
          <a:bodyPr lIns="3960" tIns="3960" rIns="3960" bIns="3960" anchor="t">
            <a:noAutofit/>
          </a:bodyPr>
          <a:lstStyle/>
          <a:p>
            <a:endParaRPr lang="en-US" sz="2400" b="0" u="none" strike="noStrike">
              <a:solidFill>
                <a:srgbClr val="000000"/>
              </a:solidFill>
              <a:effectLst/>
              <a:uFillTx/>
              <a:latin typeface="微软雅黑" panose="020B0503020204020204" charset="-122"/>
              <a:ea typeface="微软雅黑" panose="020B0503020204020204" charset="-122"/>
            </a:endParaRPr>
          </a:p>
        </p:txBody>
      </p:sp>
      <p:sp>
        <p:nvSpPr>
          <p:cNvPr id="1919" name="文本框 1918"/>
          <p:cNvSpPr txBox="1"/>
          <p:nvPr/>
        </p:nvSpPr>
        <p:spPr>
          <a:xfrm>
            <a:off x="4328640" y="1967628"/>
            <a:ext cx="133200" cy="157320"/>
          </a:xfrm>
          <a:prstGeom prst="rect">
            <a:avLst/>
          </a:prstGeom>
          <a:noFill/>
          <a:ln w="0">
            <a:noFill/>
          </a:ln>
        </p:spPr>
        <p:txBody>
          <a:bodyPr wrap="none" lIns="0" tIns="0" rIns="0" bIns="0" anchor="t">
            <a:spAutoFit/>
          </a:bodyPr>
          <a:lstStyle/>
          <a:p>
            <a:r>
              <a:rPr lang="en-US" sz="1050" b="0" u="none" strike="noStrike">
                <a:solidFill>
                  <a:srgbClr val="1A237E"/>
                </a:solidFill>
                <a:effectLst/>
                <a:uFillTx/>
                <a:latin typeface="微软雅黑" panose="020B0503020204020204" charset="-122"/>
                <a:ea typeface="微软雅黑" panose="020B0503020204020204" charset="-122"/>
              </a:rPr>
              <a:t>1</a:t>
            </a:r>
            <a:endParaRPr lang="en-US" sz="1050" b="0" u="none" strike="noStrike">
              <a:solidFill>
                <a:srgbClr val="1A237E"/>
              </a:solidFill>
              <a:effectLst/>
              <a:uFillTx/>
              <a:latin typeface="微软雅黑" panose="020B0503020204020204" charset="-122"/>
              <a:ea typeface="微软雅黑" panose="020B0503020204020204" charset="-122"/>
            </a:endParaRPr>
          </a:p>
        </p:txBody>
      </p:sp>
      <p:sp>
        <p:nvSpPr>
          <p:cNvPr id="1920" name="文本框 1919"/>
          <p:cNvSpPr txBox="1"/>
          <p:nvPr/>
        </p:nvSpPr>
        <p:spPr>
          <a:xfrm>
            <a:off x="4646160" y="1967628"/>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0</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1921" name="文本框 1920"/>
          <p:cNvSpPr txBox="1"/>
          <p:nvPr/>
        </p:nvSpPr>
        <p:spPr>
          <a:xfrm>
            <a:off x="5097600" y="1838748"/>
            <a:ext cx="503640" cy="212400"/>
          </a:xfrm>
          <a:prstGeom prst="rect">
            <a:avLst/>
          </a:prstGeom>
          <a:noFill/>
          <a:ln w="0">
            <a:noFill/>
          </a:ln>
        </p:spPr>
        <p:txBody>
          <a:bodyPr wrap="none" lIns="0" tIns="0" rIns="0" bIns="0" anchor="t">
            <a:spAutoFit/>
          </a:bodyPr>
          <a:lstStyle/>
          <a:p>
            <a:r>
              <a:rPr lang="zh-CN" sz="1320" b="0" u="none" strike="noStrike">
                <a:solidFill>
                  <a:srgbClr val="FBBF24"/>
                </a:solidFill>
                <a:effectLst/>
                <a:uFillTx/>
                <a:latin typeface="微软雅黑" panose="020B0503020204020204" charset="-122"/>
                <a:ea typeface="微软雅黑" panose="020B0503020204020204" charset="-122"/>
              </a:rPr>
              <a:t>位运算</a:t>
            </a:r>
            <a:endParaRPr lang="zh-CN" sz="1320" b="0" u="none" strike="noStrike">
              <a:solidFill>
                <a:srgbClr val="FBBF24"/>
              </a:solidFill>
              <a:effectLst/>
              <a:uFillTx/>
              <a:latin typeface="微软雅黑" panose="020B0503020204020204" charset="-122"/>
              <a:ea typeface="微软雅黑" panose="020B0503020204020204" charset="-122"/>
            </a:endParaRPr>
          </a:p>
        </p:txBody>
      </p:sp>
      <p:sp>
        <p:nvSpPr>
          <p:cNvPr id="1922" name="文本框 1921"/>
          <p:cNvSpPr txBox="1"/>
          <p:nvPr/>
        </p:nvSpPr>
        <p:spPr>
          <a:xfrm>
            <a:off x="6952680" y="1728228"/>
            <a:ext cx="235440" cy="14832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微软雅黑" panose="020B0503020204020204" charset="-122"/>
                <a:ea typeface="微软雅黑" panose="020B0503020204020204" charset="-122"/>
              </a:rPr>
              <a:t>数值</a:t>
            </a:r>
            <a:endParaRPr lang="zh-CN" sz="920" b="0" u="none" strike="noStrike">
              <a:solidFill>
                <a:srgbClr val="D1D5DB"/>
              </a:solidFill>
              <a:effectLst/>
              <a:uFillTx/>
              <a:latin typeface="微软雅黑" panose="020B0503020204020204" charset="-122"/>
              <a:ea typeface="微软雅黑" panose="020B0503020204020204" charset="-122"/>
            </a:endParaRPr>
          </a:p>
        </p:txBody>
      </p:sp>
      <p:sp>
        <p:nvSpPr>
          <p:cNvPr id="1923" name="任意多边形: 形状 1922"/>
          <p:cNvSpPr/>
          <p:nvPr/>
        </p:nvSpPr>
        <p:spPr>
          <a:xfrm>
            <a:off x="5887080" y="1920108"/>
            <a:ext cx="242640" cy="243000"/>
          </a:xfrm>
          <a:custGeom>
            <a:avLst/>
            <a:gdLst/>
            <a:ahLst/>
            <a:cxnLst/>
            <a:rect l="0" t="0" r="r" b="b"/>
            <a:pathLst>
              <a:path w="674" h="675">
                <a:moveTo>
                  <a:pt x="0" y="593"/>
                </a:moveTo>
                <a:lnTo>
                  <a:pt x="0" y="82"/>
                </a:lnTo>
                <a:cubicBezTo>
                  <a:pt x="0" y="71"/>
                  <a:pt x="2" y="61"/>
                  <a:pt x="6" y="51"/>
                </a:cubicBezTo>
                <a:cubicBezTo>
                  <a:pt x="10" y="41"/>
                  <a:pt x="16" y="32"/>
                  <a:pt x="24" y="24"/>
                </a:cubicBezTo>
                <a:cubicBezTo>
                  <a:pt x="32" y="17"/>
                  <a:pt x="40" y="11"/>
                  <a:pt x="50" y="7"/>
                </a:cubicBezTo>
                <a:cubicBezTo>
                  <a:pt x="60" y="3"/>
                  <a:pt x="71" y="0"/>
                  <a:pt x="81" y="0"/>
                </a:cubicBezTo>
                <a:lnTo>
                  <a:pt x="593" y="0"/>
                </a:lnTo>
                <a:cubicBezTo>
                  <a:pt x="604" y="0"/>
                  <a:pt x="614" y="3"/>
                  <a:pt x="624" y="7"/>
                </a:cubicBezTo>
                <a:cubicBezTo>
                  <a:pt x="634" y="11"/>
                  <a:pt x="643" y="17"/>
                  <a:pt x="650" y="24"/>
                </a:cubicBezTo>
                <a:cubicBezTo>
                  <a:pt x="658" y="32"/>
                  <a:pt x="664" y="41"/>
                  <a:pt x="668" y="51"/>
                </a:cubicBezTo>
                <a:cubicBezTo>
                  <a:pt x="672" y="61"/>
                  <a:pt x="674" y="71"/>
                  <a:pt x="674" y="82"/>
                </a:cubicBezTo>
                <a:lnTo>
                  <a:pt x="674" y="593"/>
                </a:lnTo>
                <a:cubicBezTo>
                  <a:pt x="674" y="604"/>
                  <a:pt x="672" y="615"/>
                  <a:pt x="668" y="624"/>
                </a:cubicBezTo>
                <a:cubicBezTo>
                  <a:pt x="664" y="634"/>
                  <a:pt x="658" y="643"/>
                  <a:pt x="650" y="651"/>
                </a:cubicBezTo>
                <a:cubicBezTo>
                  <a:pt x="643" y="658"/>
                  <a:pt x="634" y="664"/>
                  <a:pt x="624" y="668"/>
                </a:cubicBezTo>
                <a:cubicBezTo>
                  <a:pt x="614" y="673"/>
                  <a:pt x="604" y="675"/>
                  <a:pt x="593" y="675"/>
                </a:cubicBezTo>
                <a:lnTo>
                  <a:pt x="81" y="675"/>
                </a:lnTo>
                <a:cubicBezTo>
                  <a:pt x="71" y="675"/>
                  <a:pt x="60" y="673"/>
                  <a:pt x="50" y="668"/>
                </a:cubicBezTo>
                <a:cubicBezTo>
                  <a:pt x="40" y="664"/>
                  <a:pt x="32" y="658"/>
                  <a:pt x="24" y="651"/>
                </a:cubicBezTo>
                <a:cubicBezTo>
                  <a:pt x="16" y="643"/>
                  <a:pt x="10" y="634"/>
                  <a:pt x="6" y="624"/>
                </a:cubicBezTo>
                <a:cubicBezTo>
                  <a:pt x="2" y="615"/>
                  <a:pt x="0" y="604"/>
                  <a:pt x="0" y="593"/>
                </a:cubicBezTo>
                <a:close/>
              </a:path>
            </a:pathLst>
          </a:custGeom>
          <a:solidFill>
            <a:srgbClr val="3949AB"/>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1924" name="任意多边形: 形状 1923"/>
          <p:cNvSpPr/>
          <p:nvPr/>
        </p:nvSpPr>
        <p:spPr>
          <a:xfrm>
            <a:off x="5887080" y="1920108"/>
            <a:ext cx="242640" cy="243000"/>
          </a:xfrm>
          <a:custGeom>
            <a:avLst/>
            <a:gdLst/>
            <a:ahLst/>
            <a:cxnLst/>
            <a:rect l="0" t="0" r="r" b="b"/>
            <a:pathLst>
              <a:path w="674" h="675" fill="none">
                <a:moveTo>
                  <a:pt x="0" y="593"/>
                </a:moveTo>
                <a:lnTo>
                  <a:pt x="0" y="82"/>
                </a:lnTo>
                <a:cubicBezTo>
                  <a:pt x="0" y="71"/>
                  <a:pt x="2" y="61"/>
                  <a:pt x="6" y="51"/>
                </a:cubicBezTo>
                <a:cubicBezTo>
                  <a:pt x="10" y="41"/>
                  <a:pt x="16" y="32"/>
                  <a:pt x="24" y="24"/>
                </a:cubicBezTo>
                <a:cubicBezTo>
                  <a:pt x="32" y="17"/>
                  <a:pt x="40" y="11"/>
                  <a:pt x="50" y="7"/>
                </a:cubicBezTo>
                <a:cubicBezTo>
                  <a:pt x="60" y="3"/>
                  <a:pt x="71" y="0"/>
                  <a:pt x="81" y="0"/>
                </a:cubicBezTo>
                <a:lnTo>
                  <a:pt x="593" y="0"/>
                </a:lnTo>
                <a:cubicBezTo>
                  <a:pt x="604" y="0"/>
                  <a:pt x="614" y="3"/>
                  <a:pt x="624" y="7"/>
                </a:cubicBezTo>
                <a:cubicBezTo>
                  <a:pt x="634" y="11"/>
                  <a:pt x="643" y="17"/>
                  <a:pt x="650" y="24"/>
                </a:cubicBezTo>
                <a:cubicBezTo>
                  <a:pt x="658" y="32"/>
                  <a:pt x="664" y="41"/>
                  <a:pt x="668" y="51"/>
                </a:cubicBezTo>
                <a:cubicBezTo>
                  <a:pt x="672" y="61"/>
                  <a:pt x="674" y="71"/>
                  <a:pt x="674" y="82"/>
                </a:cubicBezTo>
                <a:lnTo>
                  <a:pt x="674" y="593"/>
                </a:lnTo>
                <a:cubicBezTo>
                  <a:pt x="674" y="604"/>
                  <a:pt x="672" y="615"/>
                  <a:pt x="668" y="624"/>
                </a:cubicBezTo>
                <a:cubicBezTo>
                  <a:pt x="664" y="634"/>
                  <a:pt x="658" y="643"/>
                  <a:pt x="650" y="651"/>
                </a:cubicBezTo>
                <a:cubicBezTo>
                  <a:pt x="643" y="658"/>
                  <a:pt x="634" y="664"/>
                  <a:pt x="624" y="668"/>
                </a:cubicBezTo>
                <a:cubicBezTo>
                  <a:pt x="614" y="673"/>
                  <a:pt x="604" y="675"/>
                  <a:pt x="593" y="675"/>
                </a:cubicBezTo>
                <a:lnTo>
                  <a:pt x="81" y="675"/>
                </a:lnTo>
                <a:cubicBezTo>
                  <a:pt x="71" y="675"/>
                  <a:pt x="60" y="673"/>
                  <a:pt x="50" y="668"/>
                </a:cubicBezTo>
                <a:cubicBezTo>
                  <a:pt x="40" y="664"/>
                  <a:pt x="32" y="658"/>
                  <a:pt x="24" y="651"/>
                </a:cubicBezTo>
                <a:cubicBezTo>
                  <a:pt x="16" y="643"/>
                  <a:pt x="10" y="634"/>
                  <a:pt x="6" y="624"/>
                </a:cubicBezTo>
                <a:cubicBezTo>
                  <a:pt x="2" y="615"/>
                  <a:pt x="0" y="604"/>
                  <a:pt x="0" y="593"/>
                </a:cubicBezTo>
              </a:path>
            </a:pathLst>
          </a:custGeom>
          <a:ln w="8280">
            <a:solidFill>
              <a:srgbClr val="5C6BC0"/>
            </a:solidFill>
            <a:miter/>
          </a:ln>
        </p:spPr>
        <p:txBody>
          <a:bodyPr lIns="3960" tIns="3960" rIns="3960" bIns="3960" anchor="t">
            <a:noAutofit/>
          </a:bodyPr>
          <a:lstStyle/>
          <a:p>
            <a:endParaRPr lang="en-US" sz="2400" b="0" u="none" strike="noStrike">
              <a:solidFill>
                <a:srgbClr val="000000"/>
              </a:solidFill>
              <a:effectLst/>
              <a:uFillTx/>
              <a:latin typeface="微软雅黑" panose="020B0503020204020204" charset="-122"/>
              <a:ea typeface="微软雅黑" panose="020B0503020204020204" charset="-122"/>
            </a:endParaRPr>
          </a:p>
        </p:txBody>
      </p:sp>
      <p:sp>
        <p:nvSpPr>
          <p:cNvPr id="1925" name="文本框 1924"/>
          <p:cNvSpPr txBox="1"/>
          <p:nvPr/>
        </p:nvSpPr>
        <p:spPr>
          <a:xfrm>
            <a:off x="7186680" y="1732548"/>
            <a:ext cx="118440" cy="136080"/>
          </a:xfrm>
          <a:prstGeom prst="rect">
            <a:avLst/>
          </a:prstGeom>
          <a:noFill/>
          <a:ln w="0">
            <a:noFill/>
          </a:ln>
        </p:spPr>
        <p:txBody>
          <a:bodyPr wrap="none" lIns="0" tIns="0" rIns="0" bIns="0" anchor="t">
            <a:spAutoFit/>
          </a:bodyPr>
          <a:lstStyle/>
          <a:p>
            <a:r>
              <a:rPr lang="en-US" sz="920" b="0" u="none" strike="noStrike">
                <a:solidFill>
                  <a:srgbClr val="D1D5DB"/>
                </a:solidFill>
                <a:effectLst/>
                <a:uFillTx/>
                <a:latin typeface="微软雅黑" panose="020B0503020204020204" charset="-122"/>
                <a:ea typeface="微软雅黑" panose="020B0503020204020204" charset="-122"/>
              </a:rPr>
              <a:t> B</a:t>
            </a:r>
            <a:endParaRPr lang="en-US" sz="920" b="0" u="none" strike="noStrike">
              <a:solidFill>
                <a:srgbClr val="D1D5DB"/>
              </a:solidFill>
              <a:effectLst/>
              <a:uFillTx/>
              <a:latin typeface="微软雅黑" panose="020B0503020204020204" charset="-122"/>
              <a:ea typeface="微软雅黑" panose="020B0503020204020204" charset="-122"/>
            </a:endParaRPr>
          </a:p>
        </p:txBody>
      </p:sp>
      <p:sp>
        <p:nvSpPr>
          <p:cNvPr id="1926" name="任意多边形: 形状 1925"/>
          <p:cNvSpPr/>
          <p:nvPr/>
        </p:nvSpPr>
        <p:spPr>
          <a:xfrm>
            <a:off x="6204600" y="1920108"/>
            <a:ext cx="242640" cy="243000"/>
          </a:xfrm>
          <a:custGeom>
            <a:avLst/>
            <a:gdLst/>
            <a:ahLst/>
            <a:cxnLst/>
            <a:rect l="0" t="0" r="r" b="b"/>
            <a:pathLst>
              <a:path w="674" h="675">
                <a:moveTo>
                  <a:pt x="0" y="593"/>
                </a:moveTo>
                <a:lnTo>
                  <a:pt x="0" y="82"/>
                </a:lnTo>
                <a:cubicBezTo>
                  <a:pt x="0" y="71"/>
                  <a:pt x="2" y="61"/>
                  <a:pt x="6" y="51"/>
                </a:cubicBezTo>
                <a:cubicBezTo>
                  <a:pt x="11" y="41"/>
                  <a:pt x="16" y="32"/>
                  <a:pt x="24" y="24"/>
                </a:cubicBezTo>
                <a:cubicBezTo>
                  <a:pt x="32" y="17"/>
                  <a:pt x="40" y="11"/>
                  <a:pt x="50" y="7"/>
                </a:cubicBezTo>
                <a:cubicBezTo>
                  <a:pt x="60" y="3"/>
                  <a:pt x="71" y="0"/>
                  <a:pt x="81" y="0"/>
                </a:cubicBezTo>
                <a:lnTo>
                  <a:pt x="592" y="0"/>
                </a:lnTo>
                <a:cubicBezTo>
                  <a:pt x="604" y="0"/>
                  <a:pt x="614" y="3"/>
                  <a:pt x="624" y="7"/>
                </a:cubicBezTo>
                <a:cubicBezTo>
                  <a:pt x="634" y="11"/>
                  <a:pt x="643" y="17"/>
                  <a:pt x="651" y="24"/>
                </a:cubicBezTo>
                <a:cubicBezTo>
                  <a:pt x="658" y="32"/>
                  <a:pt x="664" y="41"/>
                  <a:pt x="668" y="51"/>
                </a:cubicBezTo>
                <a:cubicBezTo>
                  <a:pt x="672" y="61"/>
                  <a:pt x="674" y="71"/>
                  <a:pt x="674" y="82"/>
                </a:cubicBezTo>
                <a:lnTo>
                  <a:pt x="674" y="593"/>
                </a:lnTo>
                <a:cubicBezTo>
                  <a:pt x="674" y="604"/>
                  <a:pt x="672" y="615"/>
                  <a:pt x="668" y="624"/>
                </a:cubicBezTo>
                <a:cubicBezTo>
                  <a:pt x="664" y="634"/>
                  <a:pt x="658" y="643"/>
                  <a:pt x="651" y="651"/>
                </a:cubicBezTo>
                <a:cubicBezTo>
                  <a:pt x="643" y="658"/>
                  <a:pt x="634" y="664"/>
                  <a:pt x="624" y="668"/>
                </a:cubicBezTo>
                <a:cubicBezTo>
                  <a:pt x="614" y="673"/>
                  <a:pt x="604" y="675"/>
                  <a:pt x="592" y="675"/>
                </a:cubicBezTo>
                <a:lnTo>
                  <a:pt x="81" y="675"/>
                </a:lnTo>
                <a:cubicBezTo>
                  <a:pt x="71" y="675"/>
                  <a:pt x="60" y="673"/>
                  <a:pt x="50" y="668"/>
                </a:cubicBezTo>
                <a:cubicBezTo>
                  <a:pt x="40" y="664"/>
                  <a:pt x="32" y="658"/>
                  <a:pt x="24" y="651"/>
                </a:cubicBezTo>
                <a:cubicBezTo>
                  <a:pt x="16" y="643"/>
                  <a:pt x="11" y="634"/>
                  <a:pt x="6" y="624"/>
                </a:cubicBezTo>
                <a:cubicBezTo>
                  <a:pt x="2" y="615"/>
                  <a:pt x="0" y="604"/>
                  <a:pt x="0" y="593"/>
                </a:cubicBezTo>
                <a:close/>
              </a:path>
            </a:pathLst>
          </a:custGeom>
          <a:solidFill>
            <a:srgbClr val="3949AB"/>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1927" name="任意多边形: 形状 1926"/>
          <p:cNvSpPr/>
          <p:nvPr/>
        </p:nvSpPr>
        <p:spPr>
          <a:xfrm>
            <a:off x="6204600" y="1920108"/>
            <a:ext cx="242640" cy="243000"/>
          </a:xfrm>
          <a:custGeom>
            <a:avLst/>
            <a:gdLst/>
            <a:ahLst/>
            <a:cxnLst/>
            <a:rect l="0" t="0" r="r" b="b"/>
            <a:pathLst>
              <a:path w="674" h="675" fill="none">
                <a:moveTo>
                  <a:pt x="0" y="593"/>
                </a:moveTo>
                <a:lnTo>
                  <a:pt x="0" y="82"/>
                </a:lnTo>
                <a:cubicBezTo>
                  <a:pt x="0" y="71"/>
                  <a:pt x="2" y="61"/>
                  <a:pt x="6" y="51"/>
                </a:cubicBezTo>
                <a:cubicBezTo>
                  <a:pt x="11" y="41"/>
                  <a:pt x="16" y="32"/>
                  <a:pt x="24" y="24"/>
                </a:cubicBezTo>
                <a:cubicBezTo>
                  <a:pt x="32" y="17"/>
                  <a:pt x="40" y="11"/>
                  <a:pt x="50" y="7"/>
                </a:cubicBezTo>
                <a:cubicBezTo>
                  <a:pt x="60" y="3"/>
                  <a:pt x="71" y="0"/>
                  <a:pt x="81" y="0"/>
                </a:cubicBezTo>
                <a:lnTo>
                  <a:pt x="592" y="0"/>
                </a:lnTo>
                <a:cubicBezTo>
                  <a:pt x="604" y="0"/>
                  <a:pt x="614" y="3"/>
                  <a:pt x="624" y="7"/>
                </a:cubicBezTo>
                <a:cubicBezTo>
                  <a:pt x="634" y="11"/>
                  <a:pt x="643" y="17"/>
                  <a:pt x="651" y="24"/>
                </a:cubicBezTo>
                <a:cubicBezTo>
                  <a:pt x="658" y="32"/>
                  <a:pt x="664" y="41"/>
                  <a:pt x="668" y="51"/>
                </a:cubicBezTo>
                <a:cubicBezTo>
                  <a:pt x="672" y="61"/>
                  <a:pt x="674" y="71"/>
                  <a:pt x="674" y="82"/>
                </a:cubicBezTo>
                <a:lnTo>
                  <a:pt x="674" y="593"/>
                </a:lnTo>
                <a:cubicBezTo>
                  <a:pt x="674" y="604"/>
                  <a:pt x="672" y="615"/>
                  <a:pt x="668" y="624"/>
                </a:cubicBezTo>
                <a:cubicBezTo>
                  <a:pt x="664" y="634"/>
                  <a:pt x="658" y="643"/>
                  <a:pt x="651" y="651"/>
                </a:cubicBezTo>
                <a:cubicBezTo>
                  <a:pt x="643" y="658"/>
                  <a:pt x="634" y="664"/>
                  <a:pt x="624" y="668"/>
                </a:cubicBezTo>
                <a:cubicBezTo>
                  <a:pt x="614" y="673"/>
                  <a:pt x="604" y="675"/>
                  <a:pt x="592" y="675"/>
                </a:cubicBezTo>
                <a:lnTo>
                  <a:pt x="81" y="675"/>
                </a:lnTo>
                <a:cubicBezTo>
                  <a:pt x="71" y="675"/>
                  <a:pt x="60" y="673"/>
                  <a:pt x="50" y="668"/>
                </a:cubicBezTo>
                <a:cubicBezTo>
                  <a:pt x="40" y="664"/>
                  <a:pt x="32" y="658"/>
                  <a:pt x="24" y="651"/>
                </a:cubicBezTo>
                <a:cubicBezTo>
                  <a:pt x="16" y="643"/>
                  <a:pt x="11" y="634"/>
                  <a:pt x="6" y="624"/>
                </a:cubicBezTo>
                <a:cubicBezTo>
                  <a:pt x="2" y="615"/>
                  <a:pt x="0" y="604"/>
                  <a:pt x="0" y="593"/>
                </a:cubicBezTo>
              </a:path>
            </a:pathLst>
          </a:custGeom>
          <a:ln w="8280">
            <a:solidFill>
              <a:srgbClr val="5C6BC0"/>
            </a:solidFill>
            <a:miter/>
          </a:ln>
        </p:spPr>
        <p:txBody>
          <a:bodyPr lIns="3960" tIns="3960" rIns="3960" bIns="3960" anchor="t">
            <a:noAutofit/>
          </a:bodyPr>
          <a:lstStyle/>
          <a:p>
            <a:endParaRPr lang="en-US" sz="2400" b="0" u="none" strike="noStrike">
              <a:solidFill>
                <a:srgbClr val="000000"/>
              </a:solidFill>
              <a:effectLst/>
              <a:uFillTx/>
              <a:latin typeface="微软雅黑" panose="020B0503020204020204" charset="-122"/>
              <a:ea typeface="微软雅黑" panose="020B0503020204020204" charset="-122"/>
            </a:endParaRPr>
          </a:p>
        </p:txBody>
      </p:sp>
      <p:sp>
        <p:nvSpPr>
          <p:cNvPr id="1928" name="文本框 1927"/>
          <p:cNvSpPr txBox="1"/>
          <p:nvPr/>
        </p:nvSpPr>
        <p:spPr>
          <a:xfrm>
            <a:off x="5966640" y="1967628"/>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0</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1929" name="任意多边形: 形状 1928"/>
          <p:cNvSpPr/>
          <p:nvPr/>
        </p:nvSpPr>
        <p:spPr>
          <a:xfrm>
            <a:off x="6518160" y="1916148"/>
            <a:ext cx="250920" cy="250920"/>
          </a:xfrm>
          <a:custGeom>
            <a:avLst/>
            <a:gdLst/>
            <a:ahLst/>
            <a:cxnLst/>
            <a:rect l="0" t="0" r="r" b="b"/>
            <a:pathLst>
              <a:path w="697" h="697">
                <a:moveTo>
                  <a:pt x="0" y="603"/>
                </a:moveTo>
                <a:lnTo>
                  <a:pt x="0" y="93"/>
                </a:lnTo>
                <a:cubicBezTo>
                  <a:pt x="0" y="80"/>
                  <a:pt x="2" y="69"/>
                  <a:pt x="7" y="57"/>
                </a:cubicBezTo>
                <a:cubicBezTo>
                  <a:pt x="11" y="46"/>
                  <a:pt x="18" y="36"/>
                  <a:pt x="27" y="27"/>
                </a:cubicBezTo>
                <a:cubicBezTo>
                  <a:pt x="36" y="18"/>
                  <a:pt x="46" y="12"/>
                  <a:pt x="57" y="7"/>
                </a:cubicBezTo>
                <a:cubicBezTo>
                  <a:pt x="68" y="2"/>
                  <a:pt x="80" y="0"/>
                  <a:pt x="93" y="0"/>
                </a:cubicBezTo>
                <a:lnTo>
                  <a:pt x="604" y="0"/>
                </a:lnTo>
                <a:cubicBezTo>
                  <a:pt x="617" y="0"/>
                  <a:pt x="628" y="2"/>
                  <a:pt x="640" y="7"/>
                </a:cubicBezTo>
                <a:cubicBezTo>
                  <a:pt x="651" y="12"/>
                  <a:pt x="661" y="18"/>
                  <a:pt x="670" y="27"/>
                </a:cubicBezTo>
                <a:cubicBezTo>
                  <a:pt x="679" y="36"/>
                  <a:pt x="685" y="46"/>
                  <a:pt x="690" y="57"/>
                </a:cubicBezTo>
                <a:cubicBezTo>
                  <a:pt x="695" y="69"/>
                  <a:pt x="697" y="80"/>
                  <a:pt x="697" y="93"/>
                </a:cubicBezTo>
                <a:lnTo>
                  <a:pt x="697" y="603"/>
                </a:lnTo>
                <a:cubicBezTo>
                  <a:pt x="697" y="616"/>
                  <a:pt x="695" y="629"/>
                  <a:pt x="690" y="640"/>
                </a:cubicBezTo>
                <a:cubicBezTo>
                  <a:pt x="685" y="651"/>
                  <a:pt x="679" y="661"/>
                  <a:pt x="670" y="670"/>
                </a:cubicBezTo>
                <a:cubicBezTo>
                  <a:pt x="661" y="679"/>
                  <a:pt x="651" y="685"/>
                  <a:pt x="640" y="690"/>
                </a:cubicBezTo>
                <a:cubicBezTo>
                  <a:pt x="628" y="695"/>
                  <a:pt x="617" y="697"/>
                  <a:pt x="604" y="697"/>
                </a:cubicBezTo>
                <a:lnTo>
                  <a:pt x="93" y="697"/>
                </a:lnTo>
                <a:cubicBezTo>
                  <a:pt x="80" y="697"/>
                  <a:pt x="68" y="695"/>
                  <a:pt x="57" y="690"/>
                </a:cubicBezTo>
                <a:cubicBezTo>
                  <a:pt x="46" y="685"/>
                  <a:pt x="36" y="679"/>
                  <a:pt x="27" y="670"/>
                </a:cubicBezTo>
                <a:cubicBezTo>
                  <a:pt x="18" y="661"/>
                  <a:pt x="11" y="651"/>
                  <a:pt x="7" y="640"/>
                </a:cubicBezTo>
                <a:cubicBezTo>
                  <a:pt x="2" y="629"/>
                  <a:pt x="0" y="616"/>
                  <a:pt x="0" y="603"/>
                </a:cubicBez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微软雅黑" panose="020B0503020204020204" charset="-122"/>
              <a:ea typeface="微软雅黑" panose="020B0503020204020204" charset="-122"/>
            </a:endParaRPr>
          </a:p>
        </p:txBody>
      </p:sp>
      <p:sp>
        <p:nvSpPr>
          <p:cNvPr id="1930" name="文本框 1929"/>
          <p:cNvSpPr txBox="1"/>
          <p:nvPr/>
        </p:nvSpPr>
        <p:spPr>
          <a:xfrm>
            <a:off x="6284160" y="1967628"/>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0</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1931" name="任意多边形: 形状 1930"/>
          <p:cNvSpPr/>
          <p:nvPr/>
        </p:nvSpPr>
        <p:spPr>
          <a:xfrm>
            <a:off x="6835680" y="1916148"/>
            <a:ext cx="250920" cy="250920"/>
          </a:xfrm>
          <a:custGeom>
            <a:avLst/>
            <a:gdLst/>
            <a:ahLst/>
            <a:cxnLst/>
            <a:rect l="0" t="0" r="r" b="b"/>
            <a:pathLst>
              <a:path w="697" h="697">
                <a:moveTo>
                  <a:pt x="0" y="603"/>
                </a:moveTo>
                <a:lnTo>
                  <a:pt x="0" y="93"/>
                </a:lnTo>
                <a:cubicBezTo>
                  <a:pt x="0" y="80"/>
                  <a:pt x="2" y="69"/>
                  <a:pt x="7" y="57"/>
                </a:cubicBezTo>
                <a:cubicBezTo>
                  <a:pt x="12" y="46"/>
                  <a:pt x="18" y="36"/>
                  <a:pt x="27" y="27"/>
                </a:cubicBezTo>
                <a:cubicBezTo>
                  <a:pt x="36" y="18"/>
                  <a:pt x="46" y="12"/>
                  <a:pt x="57" y="7"/>
                </a:cubicBezTo>
                <a:cubicBezTo>
                  <a:pt x="68" y="2"/>
                  <a:pt x="80" y="0"/>
                  <a:pt x="93" y="0"/>
                </a:cubicBezTo>
                <a:lnTo>
                  <a:pt x="604" y="0"/>
                </a:lnTo>
                <a:cubicBezTo>
                  <a:pt x="617" y="0"/>
                  <a:pt x="628" y="2"/>
                  <a:pt x="640" y="7"/>
                </a:cubicBezTo>
                <a:cubicBezTo>
                  <a:pt x="651" y="12"/>
                  <a:pt x="661" y="18"/>
                  <a:pt x="670" y="27"/>
                </a:cubicBezTo>
                <a:cubicBezTo>
                  <a:pt x="679" y="36"/>
                  <a:pt x="685" y="46"/>
                  <a:pt x="690" y="57"/>
                </a:cubicBezTo>
                <a:cubicBezTo>
                  <a:pt x="695" y="69"/>
                  <a:pt x="697" y="80"/>
                  <a:pt x="697" y="93"/>
                </a:cubicBezTo>
                <a:lnTo>
                  <a:pt x="697" y="603"/>
                </a:lnTo>
                <a:cubicBezTo>
                  <a:pt x="697" y="616"/>
                  <a:pt x="695" y="629"/>
                  <a:pt x="690" y="640"/>
                </a:cubicBezTo>
                <a:cubicBezTo>
                  <a:pt x="685" y="651"/>
                  <a:pt x="679" y="661"/>
                  <a:pt x="670" y="670"/>
                </a:cubicBezTo>
                <a:cubicBezTo>
                  <a:pt x="661" y="679"/>
                  <a:pt x="651" y="685"/>
                  <a:pt x="640" y="690"/>
                </a:cubicBezTo>
                <a:cubicBezTo>
                  <a:pt x="628" y="695"/>
                  <a:pt x="617" y="697"/>
                  <a:pt x="604" y="697"/>
                </a:cubicBezTo>
                <a:lnTo>
                  <a:pt x="93" y="697"/>
                </a:lnTo>
                <a:cubicBezTo>
                  <a:pt x="80" y="697"/>
                  <a:pt x="68" y="695"/>
                  <a:pt x="57" y="690"/>
                </a:cubicBezTo>
                <a:cubicBezTo>
                  <a:pt x="46" y="685"/>
                  <a:pt x="36" y="679"/>
                  <a:pt x="27" y="670"/>
                </a:cubicBezTo>
                <a:cubicBezTo>
                  <a:pt x="18" y="661"/>
                  <a:pt x="12" y="651"/>
                  <a:pt x="7" y="640"/>
                </a:cubicBezTo>
                <a:cubicBezTo>
                  <a:pt x="2" y="629"/>
                  <a:pt x="0" y="616"/>
                  <a:pt x="0" y="603"/>
                </a:cubicBez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微软雅黑" panose="020B0503020204020204" charset="-122"/>
              <a:ea typeface="微软雅黑" panose="020B0503020204020204" charset="-122"/>
            </a:endParaRPr>
          </a:p>
        </p:txBody>
      </p:sp>
      <p:sp>
        <p:nvSpPr>
          <p:cNvPr id="1932" name="文本框 1931"/>
          <p:cNvSpPr txBox="1"/>
          <p:nvPr/>
        </p:nvSpPr>
        <p:spPr>
          <a:xfrm>
            <a:off x="6601680" y="1967628"/>
            <a:ext cx="133200" cy="157320"/>
          </a:xfrm>
          <a:prstGeom prst="rect">
            <a:avLst/>
          </a:prstGeom>
          <a:noFill/>
          <a:ln w="0">
            <a:noFill/>
          </a:ln>
        </p:spPr>
        <p:txBody>
          <a:bodyPr wrap="none" lIns="0" tIns="0" rIns="0" bIns="0" anchor="t">
            <a:spAutoFit/>
          </a:bodyPr>
          <a:lstStyle/>
          <a:p>
            <a:r>
              <a:rPr lang="en-US" sz="1050" b="0" u="none" strike="noStrike">
                <a:solidFill>
                  <a:srgbClr val="1A237E"/>
                </a:solidFill>
                <a:effectLst/>
                <a:uFillTx/>
                <a:latin typeface="微软雅黑" panose="020B0503020204020204" charset="-122"/>
                <a:ea typeface="微软雅黑" panose="020B0503020204020204" charset="-122"/>
              </a:rPr>
              <a:t>1</a:t>
            </a:r>
            <a:endParaRPr lang="en-US" sz="1050" b="0" u="none" strike="noStrike">
              <a:solidFill>
                <a:srgbClr val="1A237E"/>
              </a:solidFill>
              <a:effectLst/>
              <a:uFillTx/>
              <a:latin typeface="微软雅黑" panose="020B0503020204020204" charset="-122"/>
              <a:ea typeface="微软雅黑" panose="020B0503020204020204" charset="-122"/>
            </a:endParaRPr>
          </a:p>
        </p:txBody>
      </p:sp>
      <p:sp>
        <p:nvSpPr>
          <p:cNvPr id="1933" name="任意多边形: 形状 1932"/>
          <p:cNvSpPr/>
          <p:nvPr/>
        </p:nvSpPr>
        <p:spPr>
          <a:xfrm>
            <a:off x="7157160" y="1920108"/>
            <a:ext cx="243000" cy="243000"/>
          </a:xfrm>
          <a:custGeom>
            <a:avLst/>
            <a:gdLst/>
            <a:ahLst/>
            <a:cxnLst/>
            <a:rect l="0" t="0" r="r" b="b"/>
            <a:pathLst>
              <a:path w="675" h="675">
                <a:moveTo>
                  <a:pt x="0" y="593"/>
                </a:moveTo>
                <a:lnTo>
                  <a:pt x="0" y="82"/>
                </a:lnTo>
                <a:cubicBezTo>
                  <a:pt x="0" y="71"/>
                  <a:pt x="3" y="61"/>
                  <a:pt x="7" y="51"/>
                </a:cubicBezTo>
                <a:cubicBezTo>
                  <a:pt x="11" y="41"/>
                  <a:pt x="17" y="32"/>
                  <a:pt x="24" y="24"/>
                </a:cubicBezTo>
                <a:cubicBezTo>
                  <a:pt x="32" y="17"/>
                  <a:pt x="41" y="11"/>
                  <a:pt x="51" y="7"/>
                </a:cubicBezTo>
                <a:cubicBezTo>
                  <a:pt x="61" y="3"/>
                  <a:pt x="71" y="0"/>
                  <a:pt x="82" y="0"/>
                </a:cubicBezTo>
                <a:lnTo>
                  <a:pt x="592" y="0"/>
                </a:lnTo>
                <a:cubicBezTo>
                  <a:pt x="603" y="0"/>
                  <a:pt x="614" y="3"/>
                  <a:pt x="624" y="7"/>
                </a:cubicBezTo>
                <a:cubicBezTo>
                  <a:pt x="633" y="11"/>
                  <a:pt x="642" y="17"/>
                  <a:pt x="651" y="24"/>
                </a:cubicBezTo>
                <a:cubicBezTo>
                  <a:pt x="658" y="32"/>
                  <a:pt x="664" y="41"/>
                  <a:pt x="668" y="51"/>
                </a:cubicBezTo>
                <a:cubicBezTo>
                  <a:pt x="673" y="61"/>
                  <a:pt x="675" y="71"/>
                  <a:pt x="675" y="82"/>
                </a:cubicBezTo>
                <a:lnTo>
                  <a:pt x="675" y="593"/>
                </a:lnTo>
                <a:cubicBezTo>
                  <a:pt x="675" y="604"/>
                  <a:pt x="673" y="615"/>
                  <a:pt x="668" y="624"/>
                </a:cubicBezTo>
                <a:cubicBezTo>
                  <a:pt x="664" y="634"/>
                  <a:pt x="658" y="643"/>
                  <a:pt x="651" y="651"/>
                </a:cubicBezTo>
                <a:cubicBezTo>
                  <a:pt x="642" y="658"/>
                  <a:pt x="633" y="664"/>
                  <a:pt x="624" y="668"/>
                </a:cubicBezTo>
                <a:cubicBezTo>
                  <a:pt x="614" y="673"/>
                  <a:pt x="603" y="675"/>
                  <a:pt x="592" y="675"/>
                </a:cubicBezTo>
                <a:lnTo>
                  <a:pt x="82" y="675"/>
                </a:lnTo>
                <a:cubicBezTo>
                  <a:pt x="71" y="675"/>
                  <a:pt x="61" y="673"/>
                  <a:pt x="51" y="668"/>
                </a:cubicBezTo>
                <a:cubicBezTo>
                  <a:pt x="41" y="664"/>
                  <a:pt x="32" y="658"/>
                  <a:pt x="24" y="651"/>
                </a:cubicBezTo>
                <a:cubicBezTo>
                  <a:pt x="17" y="643"/>
                  <a:pt x="11" y="634"/>
                  <a:pt x="7" y="624"/>
                </a:cubicBezTo>
                <a:cubicBezTo>
                  <a:pt x="3" y="615"/>
                  <a:pt x="0" y="604"/>
                  <a:pt x="0" y="593"/>
                </a:cubicBezTo>
                <a:close/>
              </a:path>
            </a:pathLst>
          </a:custGeom>
          <a:solidFill>
            <a:srgbClr val="3949AB"/>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1934" name="任意多边形: 形状 1933"/>
          <p:cNvSpPr/>
          <p:nvPr/>
        </p:nvSpPr>
        <p:spPr>
          <a:xfrm>
            <a:off x="7157160" y="1920108"/>
            <a:ext cx="243000" cy="243000"/>
          </a:xfrm>
          <a:custGeom>
            <a:avLst/>
            <a:gdLst/>
            <a:ahLst/>
            <a:cxnLst/>
            <a:rect l="0" t="0" r="r" b="b"/>
            <a:pathLst>
              <a:path w="675" h="675" fill="none">
                <a:moveTo>
                  <a:pt x="0" y="593"/>
                </a:moveTo>
                <a:lnTo>
                  <a:pt x="0" y="82"/>
                </a:lnTo>
                <a:cubicBezTo>
                  <a:pt x="0" y="71"/>
                  <a:pt x="3" y="61"/>
                  <a:pt x="7" y="51"/>
                </a:cubicBezTo>
                <a:cubicBezTo>
                  <a:pt x="11" y="41"/>
                  <a:pt x="17" y="32"/>
                  <a:pt x="24" y="24"/>
                </a:cubicBezTo>
                <a:cubicBezTo>
                  <a:pt x="32" y="17"/>
                  <a:pt x="41" y="11"/>
                  <a:pt x="51" y="7"/>
                </a:cubicBezTo>
                <a:cubicBezTo>
                  <a:pt x="61" y="3"/>
                  <a:pt x="71" y="0"/>
                  <a:pt x="82" y="0"/>
                </a:cubicBezTo>
                <a:lnTo>
                  <a:pt x="592" y="0"/>
                </a:lnTo>
                <a:cubicBezTo>
                  <a:pt x="603" y="0"/>
                  <a:pt x="614" y="3"/>
                  <a:pt x="624" y="7"/>
                </a:cubicBezTo>
                <a:cubicBezTo>
                  <a:pt x="633" y="11"/>
                  <a:pt x="642" y="17"/>
                  <a:pt x="651" y="24"/>
                </a:cubicBezTo>
                <a:cubicBezTo>
                  <a:pt x="658" y="32"/>
                  <a:pt x="664" y="41"/>
                  <a:pt x="668" y="51"/>
                </a:cubicBezTo>
                <a:cubicBezTo>
                  <a:pt x="673" y="61"/>
                  <a:pt x="675" y="71"/>
                  <a:pt x="675" y="82"/>
                </a:cubicBezTo>
                <a:lnTo>
                  <a:pt x="675" y="593"/>
                </a:lnTo>
                <a:cubicBezTo>
                  <a:pt x="675" y="604"/>
                  <a:pt x="673" y="615"/>
                  <a:pt x="668" y="624"/>
                </a:cubicBezTo>
                <a:cubicBezTo>
                  <a:pt x="664" y="634"/>
                  <a:pt x="658" y="643"/>
                  <a:pt x="651" y="651"/>
                </a:cubicBezTo>
                <a:cubicBezTo>
                  <a:pt x="642" y="658"/>
                  <a:pt x="633" y="664"/>
                  <a:pt x="624" y="668"/>
                </a:cubicBezTo>
                <a:cubicBezTo>
                  <a:pt x="614" y="673"/>
                  <a:pt x="603" y="675"/>
                  <a:pt x="592" y="675"/>
                </a:cubicBezTo>
                <a:lnTo>
                  <a:pt x="82" y="675"/>
                </a:lnTo>
                <a:cubicBezTo>
                  <a:pt x="71" y="675"/>
                  <a:pt x="61" y="673"/>
                  <a:pt x="51" y="668"/>
                </a:cubicBezTo>
                <a:cubicBezTo>
                  <a:pt x="41" y="664"/>
                  <a:pt x="32" y="658"/>
                  <a:pt x="24" y="651"/>
                </a:cubicBezTo>
                <a:cubicBezTo>
                  <a:pt x="17" y="643"/>
                  <a:pt x="11" y="634"/>
                  <a:pt x="7" y="624"/>
                </a:cubicBezTo>
                <a:cubicBezTo>
                  <a:pt x="3" y="615"/>
                  <a:pt x="0" y="604"/>
                  <a:pt x="0" y="593"/>
                </a:cubicBezTo>
              </a:path>
            </a:pathLst>
          </a:custGeom>
          <a:ln w="8280">
            <a:solidFill>
              <a:srgbClr val="5C6BC0"/>
            </a:solidFill>
            <a:miter/>
          </a:ln>
        </p:spPr>
        <p:txBody>
          <a:bodyPr lIns="3960" tIns="3960" rIns="3960" bIns="3960" anchor="t">
            <a:noAutofit/>
          </a:bodyPr>
          <a:lstStyle/>
          <a:p>
            <a:endParaRPr lang="en-US" sz="2400" b="0" u="none" strike="noStrike">
              <a:solidFill>
                <a:srgbClr val="000000"/>
              </a:solidFill>
              <a:effectLst/>
              <a:uFillTx/>
              <a:latin typeface="微软雅黑" panose="020B0503020204020204" charset="-122"/>
              <a:ea typeface="微软雅黑" panose="020B0503020204020204" charset="-122"/>
            </a:endParaRPr>
          </a:p>
        </p:txBody>
      </p:sp>
      <p:sp>
        <p:nvSpPr>
          <p:cNvPr id="1935" name="文本框 1934"/>
          <p:cNvSpPr txBox="1"/>
          <p:nvPr/>
        </p:nvSpPr>
        <p:spPr>
          <a:xfrm>
            <a:off x="6919200" y="1967628"/>
            <a:ext cx="133200" cy="157320"/>
          </a:xfrm>
          <a:prstGeom prst="rect">
            <a:avLst/>
          </a:prstGeom>
          <a:noFill/>
          <a:ln w="0">
            <a:noFill/>
          </a:ln>
        </p:spPr>
        <p:txBody>
          <a:bodyPr wrap="none" lIns="0" tIns="0" rIns="0" bIns="0" anchor="t">
            <a:spAutoFit/>
          </a:bodyPr>
          <a:lstStyle/>
          <a:p>
            <a:r>
              <a:rPr lang="en-US" sz="1050" b="0" u="none" strike="noStrike">
                <a:solidFill>
                  <a:srgbClr val="1A237E"/>
                </a:solidFill>
                <a:effectLst/>
                <a:uFillTx/>
                <a:latin typeface="微软雅黑" panose="020B0503020204020204" charset="-122"/>
                <a:ea typeface="微软雅黑" panose="020B0503020204020204" charset="-122"/>
              </a:rPr>
              <a:t>1</a:t>
            </a:r>
            <a:endParaRPr lang="en-US" sz="1050" b="0" u="none" strike="noStrike">
              <a:solidFill>
                <a:srgbClr val="1A237E"/>
              </a:solidFill>
              <a:effectLst/>
              <a:uFillTx/>
              <a:latin typeface="微软雅黑" panose="020B0503020204020204" charset="-122"/>
              <a:ea typeface="微软雅黑" panose="020B0503020204020204" charset="-122"/>
            </a:endParaRPr>
          </a:p>
        </p:txBody>
      </p:sp>
      <p:sp>
        <p:nvSpPr>
          <p:cNvPr id="1936" name="任意多边形: 形状 1935"/>
          <p:cNvSpPr/>
          <p:nvPr/>
        </p:nvSpPr>
        <p:spPr>
          <a:xfrm>
            <a:off x="7475040" y="1920108"/>
            <a:ext cx="242640" cy="243000"/>
          </a:xfrm>
          <a:custGeom>
            <a:avLst/>
            <a:gdLst/>
            <a:ahLst/>
            <a:cxnLst/>
            <a:rect l="0" t="0" r="r" b="b"/>
            <a:pathLst>
              <a:path w="674" h="675">
                <a:moveTo>
                  <a:pt x="0" y="593"/>
                </a:moveTo>
                <a:lnTo>
                  <a:pt x="0" y="82"/>
                </a:lnTo>
                <a:cubicBezTo>
                  <a:pt x="0" y="71"/>
                  <a:pt x="2" y="61"/>
                  <a:pt x="6" y="51"/>
                </a:cubicBezTo>
                <a:cubicBezTo>
                  <a:pt x="10" y="41"/>
                  <a:pt x="16" y="32"/>
                  <a:pt x="23" y="24"/>
                </a:cubicBezTo>
                <a:cubicBezTo>
                  <a:pt x="31" y="17"/>
                  <a:pt x="40" y="11"/>
                  <a:pt x="50" y="7"/>
                </a:cubicBezTo>
                <a:cubicBezTo>
                  <a:pt x="60" y="3"/>
                  <a:pt x="70" y="0"/>
                  <a:pt x="81" y="0"/>
                </a:cubicBezTo>
                <a:lnTo>
                  <a:pt x="593" y="0"/>
                </a:lnTo>
                <a:cubicBezTo>
                  <a:pt x="603" y="0"/>
                  <a:pt x="614" y="3"/>
                  <a:pt x="624" y="7"/>
                </a:cubicBezTo>
                <a:cubicBezTo>
                  <a:pt x="634" y="11"/>
                  <a:pt x="642" y="17"/>
                  <a:pt x="650" y="24"/>
                </a:cubicBezTo>
                <a:cubicBezTo>
                  <a:pt x="658" y="32"/>
                  <a:pt x="663" y="41"/>
                  <a:pt x="668" y="51"/>
                </a:cubicBezTo>
                <a:cubicBezTo>
                  <a:pt x="672" y="61"/>
                  <a:pt x="674" y="71"/>
                  <a:pt x="674" y="82"/>
                </a:cubicBezTo>
                <a:lnTo>
                  <a:pt x="674" y="593"/>
                </a:lnTo>
                <a:cubicBezTo>
                  <a:pt x="674" y="604"/>
                  <a:pt x="672" y="615"/>
                  <a:pt x="668" y="624"/>
                </a:cubicBezTo>
                <a:cubicBezTo>
                  <a:pt x="663" y="634"/>
                  <a:pt x="658" y="643"/>
                  <a:pt x="650" y="651"/>
                </a:cubicBezTo>
                <a:cubicBezTo>
                  <a:pt x="642" y="658"/>
                  <a:pt x="634" y="664"/>
                  <a:pt x="624" y="668"/>
                </a:cubicBezTo>
                <a:cubicBezTo>
                  <a:pt x="614" y="673"/>
                  <a:pt x="603" y="675"/>
                  <a:pt x="593" y="675"/>
                </a:cubicBezTo>
                <a:lnTo>
                  <a:pt x="81" y="675"/>
                </a:lnTo>
                <a:cubicBezTo>
                  <a:pt x="70" y="675"/>
                  <a:pt x="60" y="673"/>
                  <a:pt x="50" y="668"/>
                </a:cubicBezTo>
                <a:cubicBezTo>
                  <a:pt x="40" y="664"/>
                  <a:pt x="31" y="658"/>
                  <a:pt x="23" y="651"/>
                </a:cubicBezTo>
                <a:cubicBezTo>
                  <a:pt x="16" y="643"/>
                  <a:pt x="10" y="634"/>
                  <a:pt x="6" y="624"/>
                </a:cubicBezTo>
                <a:cubicBezTo>
                  <a:pt x="2" y="615"/>
                  <a:pt x="0" y="604"/>
                  <a:pt x="0" y="593"/>
                </a:cubicBezTo>
                <a:close/>
              </a:path>
            </a:pathLst>
          </a:custGeom>
          <a:solidFill>
            <a:srgbClr val="3949AB"/>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1937" name="任意多边形: 形状 1936"/>
          <p:cNvSpPr/>
          <p:nvPr/>
        </p:nvSpPr>
        <p:spPr>
          <a:xfrm>
            <a:off x="7475040" y="1920108"/>
            <a:ext cx="242640" cy="243000"/>
          </a:xfrm>
          <a:custGeom>
            <a:avLst/>
            <a:gdLst/>
            <a:ahLst/>
            <a:cxnLst/>
            <a:rect l="0" t="0" r="r" b="b"/>
            <a:pathLst>
              <a:path w="674" h="675" fill="none">
                <a:moveTo>
                  <a:pt x="0" y="593"/>
                </a:moveTo>
                <a:lnTo>
                  <a:pt x="0" y="82"/>
                </a:lnTo>
                <a:cubicBezTo>
                  <a:pt x="0" y="71"/>
                  <a:pt x="2" y="61"/>
                  <a:pt x="6" y="51"/>
                </a:cubicBezTo>
                <a:cubicBezTo>
                  <a:pt x="10" y="41"/>
                  <a:pt x="16" y="32"/>
                  <a:pt x="23" y="24"/>
                </a:cubicBezTo>
                <a:cubicBezTo>
                  <a:pt x="31" y="17"/>
                  <a:pt x="40" y="11"/>
                  <a:pt x="50" y="7"/>
                </a:cubicBezTo>
                <a:cubicBezTo>
                  <a:pt x="60" y="3"/>
                  <a:pt x="70" y="0"/>
                  <a:pt x="81" y="0"/>
                </a:cubicBezTo>
                <a:lnTo>
                  <a:pt x="593" y="0"/>
                </a:lnTo>
                <a:cubicBezTo>
                  <a:pt x="603" y="0"/>
                  <a:pt x="614" y="3"/>
                  <a:pt x="624" y="7"/>
                </a:cubicBezTo>
                <a:cubicBezTo>
                  <a:pt x="634" y="11"/>
                  <a:pt x="642" y="17"/>
                  <a:pt x="650" y="24"/>
                </a:cubicBezTo>
                <a:cubicBezTo>
                  <a:pt x="658" y="32"/>
                  <a:pt x="663" y="41"/>
                  <a:pt x="668" y="51"/>
                </a:cubicBezTo>
                <a:cubicBezTo>
                  <a:pt x="672" y="61"/>
                  <a:pt x="674" y="71"/>
                  <a:pt x="674" y="82"/>
                </a:cubicBezTo>
                <a:lnTo>
                  <a:pt x="674" y="593"/>
                </a:lnTo>
                <a:cubicBezTo>
                  <a:pt x="674" y="604"/>
                  <a:pt x="672" y="615"/>
                  <a:pt x="668" y="624"/>
                </a:cubicBezTo>
                <a:cubicBezTo>
                  <a:pt x="663" y="634"/>
                  <a:pt x="658" y="643"/>
                  <a:pt x="650" y="651"/>
                </a:cubicBezTo>
                <a:cubicBezTo>
                  <a:pt x="642" y="658"/>
                  <a:pt x="634" y="664"/>
                  <a:pt x="624" y="668"/>
                </a:cubicBezTo>
                <a:cubicBezTo>
                  <a:pt x="614" y="673"/>
                  <a:pt x="603" y="675"/>
                  <a:pt x="593" y="675"/>
                </a:cubicBezTo>
                <a:lnTo>
                  <a:pt x="81" y="675"/>
                </a:lnTo>
                <a:cubicBezTo>
                  <a:pt x="70" y="675"/>
                  <a:pt x="60" y="673"/>
                  <a:pt x="50" y="668"/>
                </a:cubicBezTo>
                <a:cubicBezTo>
                  <a:pt x="40" y="664"/>
                  <a:pt x="31" y="658"/>
                  <a:pt x="23" y="651"/>
                </a:cubicBezTo>
                <a:cubicBezTo>
                  <a:pt x="16" y="643"/>
                  <a:pt x="10" y="634"/>
                  <a:pt x="6" y="624"/>
                </a:cubicBezTo>
                <a:cubicBezTo>
                  <a:pt x="2" y="615"/>
                  <a:pt x="0" y="604"/>
                  <a:pt x="0" y="593"/>
                </a:cubicBezTo>
              </a:path>
            </a:pathLst>
          </a:custGeom>
          <a:ln w="8280">
            <a:solidFill>
              <a:srgbClr val="5C6BC0"/>
            </a:solidFill>
            <a:miter/>
          </a:ln>
        </p:spPr>
        <p:txBody>
          <a:bodyPr lIns="3960" tIns="3960" rIns="3960" bIns="3960" anchor="t">
            <a:noAutofit/>
          </a:bodyPr>
          <a:lstStyle/>
          <a:p>
            <a:endParaRPr lang="en-US" sz="2400" b="0" u="none" strike="noStrike">
              <a:solidFill>
                <a:srgbClr val="000000"/>
              </a:solidFill>
              <a:effectLst/>
              <a:uFillTx/>
              <a:latin typeface="微软雅黑" panose="020B0503020204020204" charset="-122"/>
              <a:ea typeface="微软雅黑" panose="020B0503020204020204" charset="-122"/>
            </a:endParaRPr>
          </a:p>
        </p:txBody>
      </p:sp>
      <p:sp>
        <p:nvSpPr>
          <p:cNvPr id="1938" name="文本框 1937"/>
          <p:cNvSpPr txBox="1"/>
          <p:nvPr/>
        </p:nvSpPr>
        <p:spPr>
          <a:xfrm>
            <a:off x="7237080" y="1967628"/>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0</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1939" name="任意多边形: 形状 1938"/>
          <p:cNvSpPr/>
          <p:nvPr/>
        </p:nvSpPr>
        <p:spPr>
          <a:xfrm>
            <a:off x="7788240" y="1916148"/>
            <a:ext cx="250920" cy="250920"/>
          </a:xfrm>
          <a:custGeom>
            <a:avLst/>
            <a:gdLst/>
            <a:ahLst/>
            <a:cxnLst/>
            <a:rect l="0" t="0" r="r" b="b"/>
            <a:pathLst>
              <a:path w="697" h="697">
                <a:moveTo>
                  <a:pt x="0" y="603"/>
                </a:moveTo>
                <a:lnTo>
                  <a:pt x="0" y="93"/>
                </a:lnTo>
                <a:cubicBezTo>
                  <a:pt x="0" y="80"/>
                  <a:pt x="2" y="69"/>
                  <a:pt x="7" y="57"/>
                </a:cubicBezTo>
                <a:cubicBezTo>
                  <a:pt x="12" y="46"/>
                  <a:pt x="19" y="36"/>
                  <a:pt x="27" y="27"/>
                </a:cubicBezTo>
                <a:cubicBezTo>
                  <a:pt x="36" y="18"/>
                  <a:pt x="46" y="12"/>
                  <a:pt x="57" y="7"/>
                </a:cubicBezTo>
                <a:cubicBezTo>
                  <a:pt x="69" y="2"/>
                  <a:pt x="81" y="0"/>
                  <a:pt x="93" y="0"/>
                </a:cubicBezTo>
                <a:lnTo>
                  <a:pt x="605" y="0"/>
                </a:lnTo>
                <a:cubicBezTo>
                  <a:pt x="617" y="0"/>
                  <a:pt x="629" y="2"/>
                  <a:pt x="640" y="7"/>
                </a:cubicBezTo>
                <a:cubicBezTo>
                  <a:pt x="652" y="12"/>
                  <a:pt x="662" y="18"/>
                  <a:pt x="670" y="27"/>
                </a:cubicBezTo>
                <a:cubicBezTo>
                  <a:pt x="679" y="36"/>
                  <a:pt x="686" y="46"/>
                  <a:pt x="690" y="57"/>
                </a:cubicBezTo>
                <a:cubicBezTo>
                  <a:pt x="695" y="69"/>
                  <a:pt x="697" y="80"/>
                  <a:pt x="697" y="93"/>
                </a:cubicBezTo>
                <a:lnTo>
                  <a:pt x="697" y="603"/>
                </a:lnTo>
                <a:cubicBezTo>
                  <a:pt x="697" y="616"/>
                  <a:pt x="695" y="629"/>
                  <a:pt x="690" y="640"/>
                </a:cubicBezTo>
                <a:cubicBezTo>
                  <a:pt x="686" y="651"/>
                  <a:pt x="679" y="661"/>
                  <a:pt x="670" y="670"/>
                </a:cubicBezTo>
                <a:cubicBezTo>
                  <a:pt x="662" y="679"/>
                  <a:pt x="652" y="685"/>
                  <a:pt x="640" y="690"/>
                </a:cubicBezTo>
                <a:cubicBezTo>
                  <a:pt x="629" y="695"/>
                  <a:pt x="617" y="697"/>
                  <a:pt x="605" y="697"/>
                </a:cubicBezTo>
                <a:lnTo>
                  <a:pt x="93" y="697"/>
                </a:lnTo>
                <a:cubicBezTo>
                  <a:pt x="81" y="697"/>
                  <a:pt x="69" y="695"/>
                  <a:pt x="57" y="690"/>
                </a:cubicBezTo>
                <a:cubicBezTo>
                  <a:pt x="46" y="685"/>
                  <a:pt x="36" y="679"/>
                  <a:pt x="27" y="670"/>
                </a:cubicBezTo>
                <a:cubicBezTo>
                  <a:pt x="19" y="661"/>
                  <a:pt x="12" y="651"/>
                  <a:pt x="7" y="640"/>
                </a:cubicBezTo>
                <a:cubicBezTo>
                  <a:pt x="2" y="629"/>
                  <a:pt x="0" y="616"/>
                  <a:pt x="0" y="603"/>
                </a:cubicBez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微软雅黑" panose="020B0503020204020204" charset="-122"/>
              <a:ea typeface="微软雅黑" panose="020B0503020204020204" charset="-122"/>
            </a:endParaRPr>
          </a:p>
        </p:txBody>
      </p:sp>
      <p:sp>
        <p:nvSpPr>
          <p:cNvPr id="1940" name="文本框 1939"/>
          <p:cNvSpPr txBox="1"/>
          <p:nvPr/>
        </p:nvSpPr>
        <p:spPr>
          <a:xfrm>
            <a:off x="7554600" y="1967628"/>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0</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1941" name="任意多边形: 形状 1940"/>
          <p:cNvSpPr/>
          <p:nvPr/>
        </p:nvSpPr>
        <p:spPr>
          <a:xfrm>
            <a:off x="8105760" y="1916148"/>
            <a:ext cx="251280" cy="250920"/>
          </a:xfrm>
          <a:custGeom>
            <a:avLst/>
            <a:gdLst/>
            <a:ahLst/>
            <a:cxnLst/>
            <a:rect l="0" t="0" r="r" b="b"/>
            <a:pathLst>
              <a:path w="698" h="697">
                <a:moveTo>
                  <a:pt x="0" y="603"/>
                </a:moveTo>
                <a:lnTo>
                  <a:pt x="0" y="93"/>
                </a:lnTo>
                <a:cubicBezTo>
                  <a:pt x="0" y="80"/>
                  <a:pt x="3" y="69"/>
                  <a:pt x="7" y="57"/>
                </a:cubicBezTo>
                <a:cubicBezTo>
                  <a:pt x="12" y="46"/>
                  <a:pt x="19" y="36"/>
                  <a:pt x="27" y="27"/>
                </a:cubicBezTo>
                <a:cubicBezTo>
                  <a:pt x="36" y="18"/>
                  <a:pt x="46" y="12"/>
                  <a:pt x="57" y="7"/>
                </a:cubicBezTo>
                <a:cubicBezTo>
                  <a:pt x="69" y="2"/>
                  <a:pt x="81" y="0"/>
                  <a:pt x="93" y="0"/>
                </a:cubicBezTo>
                <a:lnTo>
                  <a:pt x="605" y="0"/>
                </a:lnTo>
                <a:cubicBezTo>
                  <a:pt x="617" y="0"/>
                  <a:pt x="629" y="2"/>
                  <a:pt x="640" y="7"/>
                </a:cubicBezTo>
                <a:cubicBezTo>
                  <a:pt x="652" y="12"/>
                  <a:pt x="662" y="18"/>
                  <a:pt x="670" y="27"/>
                </a:cubicBezTo>
                <a:cubicBezTo>
                  <a:pt x="679" y="36"/>
                  <a:pt x="686" y="46"/>
                  <a:pt x="690" y="57"/>
                </a:cubicBezTo>
                <a:cubicBezTo>
                  <a:pt x="695" y="69"/>
                  <a:pt x="698" y="80"/>
                  <a:pt x="698" y="93"/>
                </a:cubicBezTo>
                <a:lnTo>
                  <a:pt x="698" y="603"/>
                </a:lnTo>
                <a:cubicBezTo>
                  <a:pt x="698" y="616"/>
                  <a:pt x="695" y="629"/>
                  <a:pt x="690" y="640"/>
                </a:cubicBezTo>
                <a:cubicBezTo>
                  <a:pt x="686" y="651"/>
                  <a:pt x="679" y="661"/>
                  <a:pt x="670" y="670"/>
                </a:cubicBezTo>
                <a:cubicBezTo>
                  <a:pt x="662" y="679"/>
                  <a:pt x="652" y="685"/>
                  <a:pt x="640" y="690"/>
                </a:cubicBezTo>
                <a:cubicBezTo>
                  <a:pt x="629" y="695"/>
                  <a:pt x="617" y="697"/>
                  <a:pt x="605" y="697"/>
                </a:cubicBezTo>
                <a:lnTo>
                  <a:pt x="93" y="697"/>
                </a:lnTo>
                <a:cubicBezTo>
                  <a:pt x="81" y="697"/>
                  <a:pt x="69" y="695"/>
                  <a:pt x="57" y="690"/>
                </a:cubicBezTo>
                <a:cubicBezTo>
                  <a:pt x="46" y="685"/>
                  <a:pt x="36" y="679"/>
                  <a:pt x="27" y="670"/>
                </a:cubicBezTo>
                <a:cubicBezTo>
                  <a:pt x="19" y="661"/>
                  <a:pt x="12" y="651"/>
                  <a:pt x="7" y="640"/>
                </a:cubicBezTo>
                <a:cubicBezTo>
                  <a:pt x="3" y="629"/>
                  <a:pt x="0" y="616"/>
                  <a:pt x="0" y="603"/>
                </a:cubicBez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微软雅黑" panose="020B0503020204020204" charset="-122"/>
              <a:ea typeface="微软雅黑" panose="020B0503020204020204" charset="-122"/>
            </a:endParaRPr>
          </a:p>
        </p:txBody>
      </p:sp>
      <p:sp>
        <p:nvSpPr>
          <p:cNvPr id="1942" name="文本框 1941"/>
          <p:cNvSpPr txBox="1"/>
          <p:nvPr/>
        </p:nvSpPr>
        <p:spPr>
          <a:xfrm>
            <a:off x="7872120" y="1967628"/>
            <a:ext cx="133200" cy="157320"/>
          </a:xfrm>
          <a:prstGeom prst="rect">
            <a:avLst/>
          </a:prstGeom>
          <a:noFill/>
          <a:ln w="0">
            <a:noFill/>
          </a:ln>
        </p:spPr>
        <p:txBody>
          <a:bodyPr wrap="none" lIns="0" tIns="0" rIns="0" bIns="0" anchor="t">
            <a:spAutoFit/>
          </a:bodyPr>
          <a:lstStyle/>
          <a:p>
            <a:r>
              <a:rPr lang="en-US" sz="1050" b="0" u="none" strike="noStrike">
                <a:solidFill>
                  <a:srgbClr val="1A237E"/>
                </a:solidFill>
                <a:effectLst/>
                <a:uFillTx/>
                <a:latin typeface="微软雅黑" panose="020B0503020204020204" charset="-122"/>
                <a:ea typeface="微软雅黑" panose="020B0503020204020204" charset="-122"/>
              </a:rPr>
              <a:t>1</a:t>
            </a:r>
            <a:endParaRPr lang="en-US" sz="1050" b="0" u="none" strike="noStrike">
              <a:solidFill>
                <a:srgbClr val="1A237E"/>
              </a:solidFill>
              <a:effectLst/>
              <a:uFillTx/>
              <a:latin typeface="微软雅黑" panose="020B0503020204020204" charset="-122"/>
              <a:ea typeface="微软雅黑" panose="020B0503020204020204" charset="-122"/>
            </a:endParaRPr>
          </a:p>
        </p:txBody>
      </p:sp>
      <p:sp>
        <p:nvSpPr>
          <p:cNvPr id="1943" name="文本框 1942"/>
          <p:cNvSpPr txBox="1"/>
          <p:nvPr/>
        </p:nvSpPr>
        <p:spPr>
          <a:xfrm>
            <a:off x="8189640" y="1967628"/>
            <a:ext cx="133200" cy="157320"/>
          </a:xfrm>
          <a:prstGeom prst="rect">
            <a:avLst/>
          </a:prstGeom>
          <a:noFill/>
          <a:ln w="0">
            <a:noFill/>
          </a:ln>
        </p:spPr>
        <p:txBody>
          <a:bodyPr wrap="none" lIns="0" tIns="0" rIns="0" bIns="0" anchor="t">
            <a:spAutoFit/>
          </a:bodyPr>
          <a:lstStyle/>
          <a:p>
            <a:r>
              <a:rPr lang="en-US" sz="1050" b="0" u="none" strike="noStrike">
                <a:solidFill>
                  <a:srgbClr val="1A237E"/>
                </a:solidFill>
                <a:effectLst/>
                <a:uFillTx/>
                <a:latin typeface="微软雅黑" panose="020B0503020204020204" charset="-122"/>
                <a:ea typeface="微软雅黑" panose="020B0503020204020204" charset="-122"/>
              </a:rPr>
              <a:t>1</a:t>
            </a:r>
            <a:endParaRPr lang="en-US" sz="1050" b="0" u="none" strike="noStrike">
              <a:solidFill>
                <a:srgbClr val="1A237E"/>
              </a:solidFill>
              <a:effectLst/>
              <a:uFillTx/>
              <a:latin typeface="微软雅黑" panose="020B0503020204020204" charset="-122"/>
              <a:ea typeface="微软雅黑" panose="020B0503020204020204" charset="-122"/>
            </a:endParaRPr>
          </a:p>
        </p:txBody>
      </p:sp>
      <p:sp>
        <p:nvSpPr>
          <p:cNvPr id="1944" name="任意多边形: 形状 1943"/>
          <p:cNvSpPr/>
          <p:nvPr/>
        </p:nvSpPr>
        <p:spPr>
          <a:xfrm>
            <a:off x="4115520" y="2714268"/>
            <a:ext cx="242640" cy="242640"/>
          </a:xfrm>
          <a:custGeom>
            <a:avLst/>
            <a:gdLst/>
            <a:ahLst/>
            <a:cxnLst/>
            <a:rect l="0" t="0" r="r" b="b"/>
            <a:pathLst>
              <a:path w="674" h="674">
                <a:moveTo>
                  <a:pt x="0" y="593"/>
                </a:moveTo>
                <a:lnTo>
                  <a:pt x="0" y="81"/>
                </a:lnTo>
                <a:cubicBezTo>
                  <a:pt x="0" y="70"/>
                  <a:pt x="2" y="60"/>
                  <a:pt x="6" y="50"/>
                </a:cubicBezTo>
                <a:cubicBezTo>
                  <a:pt x="10" y="40"/>
                  <a:pt x="16" y="31"/>
                  <a:pt x="24" y="24"/>
                </a:cubicBezTo>
                <a:cubicBezTo>
                  <a:pt x="31" y="16"/>
                  <a:pt x="40" y="10"/>
                  <a:pt x="50" y="6"/>
                </a:cubicBezTo>
                <a:cubicBezTo>
                  <a:pt x="60" y="2"/>
                  <a:pt x="70" y="0"/>
                  <a:pt x="81" y="0"/>
                </a:cubicBezTo>
                <a:lnTo>
                  <a:pt x="593" y="0"/>
                </a:lnTo>
                <a:cubicBezTo>
                  <a:pt x="604" y="0"/>
                  <a:pt x="614" y="2"/>
                  <a:pt x="624" y="6"/>
                </a:cubicBezTo>
                <a:cubicBezTo>
                  <a:pt x="634" y="10"/>
                  <a:pt x="643" y="16"/>
                  <a:pt x="650" y="24"/>
                </a:cubicBezTo>
                <a:cubicBezTo>
                  <a:pt x="658" y="31"/>
                  <a:pt x="664" y="40"/>
                  <a:pt x="668" y="50"/>
                </a:cubicBezTo>
                <a:cubicBezTo>
                  <a:pt x="672" y="60"/>
                  <a:pt x="674" y="70"/>
                  <a:pt x="674" y="81"/>
                </a:cubicBezTo>
                <a:lnTo>
                  <a:pt x="674" y="593"/>
                </a:lnTo>
                <a:cubicBezTo>
                  <a:pt x="674" y="603"/>
                  <a:pt x="672" y="614"/>
                  <a:pt x="668" y="624"/>
                </a:cubicBezTo>
                <a:cubicBezTo>
                  <a:pt x="664" y="634"/>
                  <a:pt x="658" y="642"/>
                  <a:pt x="650" y="650"/>
                </a:cubicBezTo>
                <a:cubicBezTo>
                  <a:pt x="643" y="658"/>
                  <a:pt x="634" y="664"/>
                  <a:pt x="624" y="668"/>
                </a:cubicBezTo>
                <a:cubicBezTo>
                  <a:pt x="614" y="672"/>
                  <a:pt x="604" y="674"/>
                  <a:pt x="593" y="674"/>
                </a:cubicBezTo>
                <a:lnTo>
                  <a:pt x="81" y="674"/>
                </a:lnTo>
                <a:cubicBezTo>
                  <a:pt x="70" y="674"/>
                  <a:pt x="60" y="672"/>
                  <a:pt x="50" y="668"/>
                </a:cubicBezTo>
                <a:cubicBezTo>
                  <a:pt x="40" y="664"/>
                  <a:pt x="31" y="658"/>
                  <a:pt x="24" y="650"/>
                </a:cubicBezTo>
                <a:cubicBezTo>
                  <a:pt x="16" y="642"/>
                  <a:pt x="10" y="634"/>
                  <a:pt x="6" y="624"/>
                </a:cubicBezTo>
                <a:cubicBezTo>
                  <a:pt x="2" y="614"/>
                  <a:pt x="0" y="603"/>
                  <a:pt x="0" y="593"/>
                </a:cubicBezTo>
                <a:close/>
              </a:path>
            </a:pathLst>
          </a:custGeom>
          <a:solidFill>
            <a:srgbClr val="3949AB"/>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1945" name="任意多边形: 形状 1944"/>
          <p:cNvSpPr/>
          <p:nvPr/>
        </p:nvSpPr>
        <p:spPr>
          <a:xfrm>
            <a:off x="4115520" y="2714268"/>
            <a:ext cx="242640" cy="242640"/>
          </a:xfrm>
          <a:custGeom>
            <a:avLst/>
            <a:gdLst/>
            <a:ahLst/>
            <a:cxnLst/>
            <a:rect l="0" t="0" r="r" b="b"/>
            <a:pathLst>
              <a:path w="674" h="674" fill="none">
                <a:moveTo>
                  <a:pt x="0" y="593"/>
                </a:moveTo>
                <a:lnTo>
                  <a:pt x="0" y="81"/>
                </a:lnTo>
                <a:cubicBezTo>
                  <a:pt x="0" y="70"/>
                  <a:pt x="2" y="60"/>
                  <a:pt x="6" y="50"/>
                </a:cubicBezTo>
                <a:cubicBezTo>
                  <a:pt x="10" y="40"/>
                  <a:pt x="16" y="31"/>
                  <a:pt x="24" y="24"/>
                </a:cubicBezTo>
                <a:cubicBezTo>
                  <a:pt x="31" y="16"/>
                  <a:pt x="40" y="10"/>
                  <a:pt x="50" y="6"/>
                </a:cubicBezTo>
                <a:cubicBezTo>
                  <a:pt x="60" y="2"/>
                  <a:pt x="70" y="0"/>
                  <a:pt x="81" y="0"/>
                </a:cubicBezTo>
                <a:lnTo>
                  <a:pt x="593" y="0"/>
                </a:lnTo>
                <a:cubicBezTo>
                  <a:pt x="604" y="0"/>
                  <a:pt x="614" y="2"/>
                  <a:pt x="624" y="6"/>
                </a:cubicBezTo>
                <a:cubicBezTo>
                  <a:pt x="634" y="10"/>
                  <a:pt x="643" y="16"/>
                  <a:pt x="650" y="24"/>
                </a:cubicBezTo>
                <a:cubicBezTo>
                  <a:pt x="658" y="31"/>
                  <a:pt x="664" y="40"/>
                  <a:pt x="668" y="50"/>
                </a:cubicBezTo>
                <a:cubicBezTo>
                  <a:pt x="672" y="60"/>
                  <a:pt x="674" y="70"/>
                  <a:pt x="674" y="81"/>
                </a:cubicBezTo>
                <a:lnTo>
                  <a:pt x="674" y="593"/>
                </a:lnTo>
                <a:cubicBezTo>
                  <a:pt x="674" y="603"/>
                  <a:pt x="672" y="614"/>
                  <a:pt x="668" y="624"/>
                </a:cubicBezTo>
                <a:cubicBezTo>
                  <a:pt x="664" y="634"/>
                  <a:pt x="658" y="642"/>
                  <a:pt x="650" y="650"/>
                </a:cubicBezTo>
                <a:cubicBezTo>
                  <a:pt x="643" y="658"/>
                  <a:pt x="634" y="664"/>
                  <a:pt x="624" y="668"/>
                </a:cubicBezTo>
                <a:cubicBezTo>
                  <a:pt x="614" y="672"/>
                  <a:pt x="604" y="674"/>
                  <a:pt x="593" y="674"/>
                </a:cubicBezTo>
                <a:lnTo>
                  <a:pt x="81" y="674"/>
                </a:lnTo>
                <a:cubicBezTo>
                  <a:pt x="70" y="674"/>
                  <a:pt x="60" y="672"/>
                  <a:pt x="50" y="668"/>
                </a:cubicBezTo>
                <a:cubicBezTo>
                  <a:pt x="40" y="664"/>
                  <a:pt x="31" y="658"/>
                  <a:pt x="24" y="650"/>
                </a:cubicBezTo>
                <a:cubicBezTo>
                  <a:pt x="16" y="642"/>
                  <a:pt x="10" y="634"/>
                  <a:pt x="6" y="624"/>
                </a:cubicBezTo>
                <a:cubicBezTo>
                  <a:pt x="2" y="614"/>
                  <a:pt x="0" y="603"/>
                  <a:pt x="0" y="593"/>
                </a:cubicBezTo>
              </a:path>
            </a:pathLst>
          </a:custGeom>
          <a:ln w="8280">
            <a:solidFill>
              <a:srgbClr val="5C6BC0"/>
            </a:solidFill>
            <a:miter/>
          </a:ln>
        </p:spPr>
        <p:txBody>
          <a:bodyPr lIns="3960" tIns="3960" rIns="3960" bIns="3960" anchor="t">
            <a:noAutofit/>
          </a:bodyPr>
          <a:lstStyle/>
          <a:p>
            <a:endParaRPr lang="en-US" sz="2400" b="0" u="none" strike="noStrike">
              <a:solidFill>
                <a:srgbClr val="000000"/>
              </a:solidFill>
              <a:effectLst/>
              <a:uFillTx/>
              <a:latin typeface="微软雅黑" panose="020B0503020204020204" charset="-122"/>
              <a:ea typeface="微软雅黑" panose="020B0503020204020204" charset="-122"/>
            </a:endParaRPr>
          </a:p>
        </p:txBody>
      </p:sp>
      <p:sp>
        <p:nvSpPr>
          <p:cNvPr id="1946" name="文本框 1945"/>
          <p:cNvSpPr txBox="1"/>
          <p:nvPr/>
        </p:nvSpPr>
        <p:spPr>
          <a:xfrm>
            <a:off x="5231160" y="2522388"/>
            <a:ext cx="235440" cy="14832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微软雅黑" panose="020B0503020204020204" charset="-122"/>
                <a:ea typeface="微软雅黑" panose="020B0503020204020204" charset="-122"/>
              </a:rPr>
              <a:t>结果</a:t>
            </a:r>
            <a:endParaRPr lang="zh-CN" sz="920" b="0" u="none" strike="noStrike">
              <a:solidFill>
                <a:srgbClr val="D1D5DB"/>
              </a:solidFill>
              <a:effectLst/>
              <a:uFillTx/>
              <a:latin typeface="微软雅黑" panose="020B0503020204020204" charset="-122"/>
              <a:ea typeface="微软雅黑" panose="020B0503020204020204" charset="-122"/>
            </a:endParaRPr>
          </a:p>
        </p:txBody>
      </p:sp>
      <p:sp>
        <p:nvSpPr>
          <p:cNvPr id="1947" name="任意多边形: 形状 1946"/>
          <p:cNvSpPr/>
          <p:nvPr/>
        </p:nvSpPr>
        <p:spPr>
          <a:xfrm>
            <a:off x="4433040" y="2714268"/>
            <a:ext cx="242640" cy="242640"/>
          </a:xfrm>
          <a:custGeom>
            <a:avLst/>
            <a:gdLst/>
            <a:ahLst/>
            <a:cxnLst/>
            <a:rect l="0" t="0" r="r" b="b"/>
            <a:pathLst>
              <a:path w="674" h="674">
                <a:moveTo>
                  <a:pt x="0" y="593"/>
                </a:moveTo>
                <a:lnTo>
                  <a:pt x="0" y="81"/>
                </a:lnTo>
                <a:cubicBezTo>
                  <a:pt x="0" y="70"/>
                  <a:pt x="2" y="60"/>
                  <a:pt x="6" y="50"/>
                </a:cubicBezTo>
                <a:cubicBezTo>
                  <a:pt x="10" y="40"/>
                  <a:pt x="16" y="31"/>
                  <a:pt x="24" y="24"/>
                </a:cubicBezTo>
                <a:cubicBezTo>
                  <a:pt x="31" y="16"/>
                  <a:pt x="40" y="10"/>
                  <a:pt x="50" y="6"/>
                </a:cubicBezTo>
                <a:cubicBezTo>
                  <a:pt x="60" y="2"/>
                  <a:pt x="70" y="0"/>
                  <a:pt x="81" y="0"/>
                </a:cubicBezTo>
                <a:lnTo>
                  <a:pt x="593" y="0"/>
                </a:lnTo>
                <a:cubicBezTo>
                  <a:pt x="604" y="0"/>
                  <a:pt x="614" y="2"/>
                  <a:pt x="624" y="6"/>
                </a:cubicBezTo>
                <a:cubicBezTo>
                  <a:pt x="634" y="10"/>
                  <a:pt x="643" y="16"/>
                  <a:pt x="650" y="24"/>
                </a:cubicBezTo>
                <a:cubicBezTo>
                  <a:pt x="658" y="31"/>
                  <a:pt x="664" y="40"/>
                  <a:pt x="668" y="50"/>
                </a:cubicBezTo>
                <a:cubicBezTo>
                  <a:pt x="672" y="60"/>
                  <a:pt x="674" y="70"/>
                  <a:pt x="674" y="81"/>
                </a:cubicBezTo>
                <a:lnTo>
                  <a:pt x="674" y="593"/>
                </a:lnTo>
                <a:cubicBezTo>
                  <a:pt x="674" y="603"/>
                  <a:pt x="672" y="614"/>
                  <a:pt x="668" y="624"/>
                </a:cubicBezTo>
                <a:cubicBezTo>
                  <a:pt x="664" y="634"/>
                  <a:pt x="658" y="642"/>
                  <a:pt x="650" y="650"/>
                </a:cubicBezTo>
                <a:cubicBezTo>
                  <a:pt x="643" y="658"/>
                  <a:pt x="634" y="664"/>
                  <a:pt x="624" y="668"/>
                </a:cubicBezTo>
                <a:cubicBezTo>
                  <a:pt x="614" y="672"/>
                  <a:pt x="604" y="674"/>
                  <a:pt x="593" y="674"/>
                </a:cubicBezTo>
                <a:lnTo>
                  <a:pt x="81" y="674"/>
                </a:lnTo>
                <a:cubicBezTo>
                  <a:pt x="70" y="674"/>
                  <a:pt x="60" y="672"/>
                  <a:pt x="50" y="668"/>
                </a:cubicBezTo>
                <a:cubicBezTo>
                  <a:pt x="40" y="664"/>
                  <a:pt x="31" y="658"/>
                  <a:pt x="24" y="650"/>
                </a:cubicBezTo>
                <a:cubicBezTo>
                  <a:pt x="16" y="642"/>
                  <a:pt x="10" y="634"/>
                  <a:pt x="6" y="624"/>
                </a:cubicBezTo>
                <a:cubicBezTo>
                  <a:pt x="2" y="614"/>
                  <a:pt x="0" y="603"/>
                  <a:pt x="0" y="593"/>
                </a:cubicBezTo>
                <a:close/>
              </a:path>
            </a:pathLst>
          </a:custGeom>
          <a:solidFill>
            <a:srgbClr val="3949AB"/>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1948" name="任意多边形: 形状 1947"/>
          <p:cNvSpPr/>
          <p:nvPr/>
        </p:nvSpPr>
        <p:spPr>
          <a:xfrm>
            <a:off x="4433040" y="2714268"/>
            <a:ext cx="242640" cy="242640"/>
          </a:xfrm>
          <a:custGeom>
            <a:avLst/>
            <a:gdLst/>
            <a:ahLst/>
            <a:cxnLst/>
            <a:rect l="0" t="0" r="r" b="b"/>
            <a:pathLst>
              <a:path w="674" h="674" fill="none">
                <a:moveTo>
                  <a:pt x="0" y="593"/>
                </a:moveTo>
                <a:lnTo>
                  <a:pt x="0" y="81"/>
                </a:lnTo>
                <a:cubicBezTo>
                  <a:pt x="0" y="70"/>
                  <a:pt x="2" y="60"/>
                  <a:pt x="6" y="50"/>
                </a:cubicBezTo>
                <a:cubicBezTo>
                  <a:pt x="10" y="40"/>
                  <a:pt x="16" y="31"/>
                  <a:pt x="24" y="24"/>
                </a:cubicBezTo>
                <a:cubicBezTo>
                  <a:pt x="31" y="16"/>
                  <a:pt x="40" y="10"/>
                  <a:pt x="50" y="6"/>
                </a:cubicBezTo>
                <a:cubicBezTo>
                  <a:pt x="60" y="2"/>
                  <a:pt x="70" y="0"/>
                  <a:pt x="81" y="0"/>
                </a:cubicBezTo>
                <a:lnTo>
                  <a:pt x="593" y="0"/>
                </a:lnTo>
                <a:cubicBezTo>
                  <a:pt x="604" y="0"/>
                  <a:pt x="614" y="2"/>
                  <a:pt x="624" y="6"/>
                </a:cubicBezTo>
                <a:cubicBezTo>
                  <a:pt x="634" y="10"/>
                  <a:pt x="643" y="16"/>
                  <a:pt x="650" y="24"/>
                </a:cubicBezTo>
                <a:cubicBezTo>
                  <a:pt x="658" y="31"/>
                  <a:pt x="664" y="40"/>
                  <a:pt x="668" y="50"/>
                </a:cubicBezTo>
                <a:cubicBezTo>
                  <a:pt x="672" y="60"/>
                  <a:pt x="674" y="70"/>
                  <a:pt x="674" y="81"/>
                </a:cubicBezTo>
                <a:lnTo>
                  <a:pt x="674" y="593"/>
                </a:lnTo>
                <a:cubicBezTo>
                  <a:pt x="674" y="603"/>
                  <a:pt x="672" y="614"/>
                  <a:pt x="668" y="624"/>
                </a:cubicBezTo>
                <a:cubicBezTo>
                  <a:pt x="664" y="634"/>
                  <a:pt x="658" y="642"/>
                  <a:pt x="650" y="650"/>
                </a:cubicBezTo>
                <a:cubicBezTo>
                  <a:pt x="643" y="658"/>
                  <a:pt x="634" y="664"/>
                  <a:pt x="624" y="668"/>
                </a:cubicBezTo>
                <a:cubicBezTo>
                  <a:pt x="614" y="672"/>
                  <a:pt x="604" y="674"/>
                  <a:pt x="593" y="674"/>
                </a:cubicBezTo>
                <a:lnTo>
                  <a:pt x="81" y="674"/>
                </a:lnTo>
                <a:cubicBezTo>
                  <a:pt x="70" y="674"/>
                  <a:pt x="60" y="672"/>
                  <a:pt x="50" y="668"/>
                </a:cubicBezTo>
                <a:cubicBezTo>
                  <a:pt x="40" y="664"/>
                  <a:pt x="31" y="658"/>
                  <a:pt x="24" y="650"/>
                </a:cubicBezTo>
                <a:cubicBezTo>
                  <a:pt x="16" y="642"/>
                  <a:pt x="10" y="634"/>
                  <a:pt x="6" y="624"/>
                </a:cubicBezTo>
                <a:cubicBezTo>
                  <a:pt x="2" y="614"/>
                  <a:pt x="0" y="603"/>
                  <a:pt x="0" y="593"/>
                </a:cubicBezTo>
              </a:path>
            </a:pathLst>
          </a:custGeom>
          <a:ln w="8280">
            <a:solidFill>
              <a:srgbClr val="5C6BC0"/>
            </a:solidFill>
            <a:miter/>
          </a:ln>
        </p:spPr>
        <p:txBody>
          <a:bodyPr lIns="3960" tIns="3960" rIns="3960" bIns="3960" anchor="t">
            <a:noAutofit/>
          </a:bodyPr>
          <a:lstStyle/>
          <a:p>
            <a:endParaRPr lang="en-US" sz="2400" b="0" u="none" strike="noStrike">
              <a:solidFill>
                <a:srgbClr val="000000"/>
              </a:solidFill>
              <a:effectLst/>
              <a:uFillTx/>
              <a:latin typeface="微软雅黑" panose="020B0503020204020204" charset="-122"/>
              <a:ea typeface="微软雅黑" panose="020B0503020204020204" charset="-122"/>
            </a:endParaRPr>
          </a:p>
        </p:txBody>
      </p:sp>
      <p:sp>
        <p:nvSpPr>
          <p:cNvPr id="1949" name="文本框 1948"/>
          <p:cNvSpPr txBox="1"/>
          <p:nvPr/>
        </p:nvSpPr>
        <p:spPr>
          <a:xfrm>
            <a:off x="4195080" y="2761428"/>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0</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1950" name="任意多边形: 形状 1949"/>
          <p:cNvSpPr/>
          <p:nvPr/>
        </p:nvSpPr>
        <p:spPr>
          <a:xfrm>
            <a:off x="4750560" y="2714268"/>
            <a:ext cx="242640" cy="242640"/>
          </a:xfrm>
          <a:custGeom>
            <a:avLst/>
            <a:gdLst/>
            <a:ahLst/>
            <a:cxnLst/>
            <a:rect l="0" t="0" r="r" b="b"/>
            <a:pathLst>
              <a:path w="674" h="674">
                <a:moveTo>
                  <a:pt x="0" y="593"/>
                </a:moveTo>
                <a:lnTo>
                  <a:pt x="0" y="81"/>
                </a:lnTo>
                <a:cubicBezTo>
                  <a:pt x="0" y="70"/>
                  <a:pt x="2" y="60"/>
                  <a:pt x="6" y="50"/>
                </a:cubicBezTo>
                <a:cubicBezTo>
                  <a:pt x="10" y="40"/>
                  <a:pt x="16" y="31"/>
                  <a:pt x="24" y="24"/>
                </a:cubicBezTo>
                <a:cubicBezTo>
                  <a:pt x="32" y="16"/>
                  <a:pt x="40" y="10"/>
                  <a:pt x="50" y="6"/>
                </a:cubicBezTo>
                <a:cubicBezTo>
                  <a:pt x="60" y="2"/>
                  <a:pt x="71" y="0"/>
                  <a:pt x="81" y="0"/>
                </a:cubicBezTo>
                <a:lnTo>
                  <a:pt x="592" y="0"/>
                </a:lnTo>
                <a:cubicBezTo>
                  <a:pt x="604" y="0"/>
                  <a:pt x="614" y="2"/>
                  <a:pt x="624" y="6"/>
                </a:cubicBezTo>
                <a:cubicBezTo>
                  <a:pt x="634" y="10"/>
                  <a:pt x="643" y="16"/>
                  <a:pt x="651" y="24"/>
                </a:cubicBezTo>
                <a:cubicBezTo>
                  <a:pt x="658" y="31"/>
                  <a:pt x="664" y="40"/>
                  <a:pt x="668" y="50"/>
                </a:cubicBezTo>
                <a:cubicBezTo>
                  <a:pt x="672" y="60"/>
                  <a:pt x="674" y="70"/>
                  <a:pt x="674" y="81"/>
                </a:cubicBezTo>
                <a:lnTo>
                  <a:pt x="674" y="593"/>
                </a:lnTo>
                <a:cubicBezTo>
                  <a:pt x="674" y="603"/>
                  <a:pt x="672" y="614"/>
                  <a:pt x="668" y="624"/>
                </a:cubicBezTo>
                <a:cubicBezTo>
                  <a:pt x="664" y="634"/>
                  <a:pt x="658" y="642"/>
                  <a:pt x="651" y="650"/>
                </a:cubicBezTo>
                <a:cubicBezTo>
                  <a:pt x="643" y="658"/>
                  <a:pt x="634" y="664"/>
                  <a:pt x="624" y="668"/>
                </a:cubicBezTo>
                <a:cubicBezTo>
                  <a:pt x="614" y="672"/>
                  <a:pt x="604" y="674"/>
                  <a:pt x="592" y="674"/>
                </a:cubicBezTo>
                <a:lnTo>
                  <a:pt x="81" y="674"/>
                </a:lnTo>
                <a:cubicBezTo>
                  <a:pt x="71" y="674"/>
                  <a:pt x="60" y="672"/>
                  <a:pt x="50" y="668"/>
                </a:cubicBezTo>
                <a:cubicBezTo>
                  <a:pt x="40" y="664"/>
                  <a:pt x="32" y="658"/>
                  <a:pt x="24" y="650"/>
                </a:cubicBezTo>
                <a:cubicBezTo>
                  <a:pt x="16" y="642"/>
                  <a:pt x="10" y="634"/>
                  <a:pt x="6" y="624"/>
                </a:cubicBezTo>
                <a:cubicBezTo>
                  <a:pt x="2" y="614"/>
                  <a:pt x="0" y="603"/>
                  <a:pt x="0" y="593"/>
                </a:cubicBezTo>
                <a:close/>
              </a:path>
            </a:pathLst>
          </a:custGeom>
          <a:solidFill>
            <a:srgbClr val="3949AB"/>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1951" name="任意多边形: 形状 1950"/>
          <p:cNvSpPr/>
          <p:nvPr/>
        </p:nvSpPr>
        <p:spPr>
          <a:xfrm>
            <a:off x="4750560" y="2714268"/>
            <a:ext cx="242640" cy="242640"/>
          </a:xfrm>
          <a:custGeom>
            <a:avLst/>
            <a:gdLst/>
            <a:ahLst/>
            <a:cxnLst/>
            <a:rect l="0" t="0" r="r" b="b"/>
            <a:pathLst>
              <a:path w="674" h="674" fill="none">
                <a:moveTo>
                  <a:pt x="0" y="593"/>
                </a:moveTo>
                <a:lnTo>
                  <a:pt x="0" y="81"/>
                </a:lnTo>
                <a:cubicBezTo>
                  <a:pt x="0" y="70"/>
                  <a:pt x="2" y="60"/>
                  <a:pt x="6" y="50"/>
                </a:cubicBezTo>
                <a:cubicBezTo>
                  <a:pt x="10" y="40"/>
                  <a:pt x="16" y="31"/>
                  <a:pt x="24" y="24"/>
                </a:cubicBezTo>
                <a:cubicBezTo>
                  <a:pt x="32" y="16"/>
                  <a:pt x="40" y="10"/>
                  <a:pt x="50" y="6"/>
                </a:cubicBezTo>
                <a:cubicBezTo>
                  <a:pt x="60" y="2"/>
                  <a:pt x="71" y="0"/>
                  <a:pt x="81" y="0"/>
                </a:cubicBezTo>
                <a:lnTo>
                  <a:pt x="592" y="0"/>
                </a:lnTo>
                <a:cubicBezTo>
                  <a:pt x="604" y="0"/>
                  <a:pt x="614" y="2"/>
                  <a:pt x="624" y="6"/>
                </a:cubicBezTo>
                <a:cubicBezTo>
                  <a:pt x="634" y="10"/>
                  <a:pt x="643" y="16"/>
                  <a:pt x="651" y="24"/>
                </a:cubicBezTo>
                <a:cubicBezTo>
                  <a:pt x="658" y="31"/>
                  <a:pt x="664" y="40"/>
                  <a:pt x="668" y="50"/>
                </a:cubicBezTo>
                <a:cubicBezTo>
                  <a:pt x="672" y="60"/>
                  <a:pt x="674" y="70"/>
                  <a:pt x="674" y="81"/>
                </a:cubicBezTo>
                <a:lnTo>
                  <a:pt x="674" y="593"/>
                </a:lnTo>
                <a:cubicBezTo>
                  <a:pt x="674" y="603"/>
                  <a:pt x="672" y="614"/>
                  <a:pt x="668" y="624"/>
                </a:cubicBezTo>
                <a:cubicBezTo>
                  <a:pt x="664" y="634"/>
                  <a:pt x="658" y="642"/>
                  <a:pt x="651" y="650"/>
                </a:cubicBezTo>
                <a:cubicBezTo>
                  <a:pt x="643" y="658"/>
                  <a:pt x="634" y="664"/>
                  <a:pt x="624" y="668"/>
                </a:cubicBezTo>
                <a:cubicBezTo>
                  <a:pt x="614" y="672"/>
                  <a:pt x="604" y="674"/>
                  <a:pt x="592" y="674"/>
                </a:cubicBezTo>
                <a:lnTo>
                  <a:pt x="81" y="674"/>
                </a:lnTo>
                <a:cubicBezTo>
                  <a:pt x="71" y="674"/>
                  <a:pt x="60" y="672"/>
                  <a:pt x="50" y="668"/>
                </a:cubicBezTo>
                <a:cubicBezTo>
                  <a:pt x="40" y="664"/>
                  <a:pt x="32" y="658"/>
                  <a:pt x="24" y="650"/>
                </a:cubicBezTo>
                <a:cubicBezTo>
                  <a:pt x="16" y="642"/>
                  <a:pt x="10" y="634"/>
                  <a:pt x="6" y="624"/>
                </a:cubicBezTo>
                <a:cubicBezTo>
                  <a:pt x="2" y="614"/>
                  <a:pt x="0" y="603"/>
                  <a:pt x="0" y="593"/>
                </a:cubicBezTo>
              </a:path>
            </a:pathLst>
          </a:custGeom>
          <a:ln w="8280">
            <a:solidFill>
              <a:srgbClr val="5C6BC0"/>
            </a:solidFill>
            <a:miter/>
          </a:ln>
        </p:spPr>
        <p:txBody>
          <a:bodyPr lIns="3960" tIns="3960" rIns="3960" bIns="3960" anchor="t">
            <a:noAutofit/>
          </a:bodyPr>
          <a:lstStyle/>
          <a:p>
            <a:endParaRPr lang="en-US" sz="2400" b="0" u="none" strike="noStrike">
              <a:solidFill>
                <a:srgbClr val="000000"/>
              </a:solidFill>
              <a:effectLst/>
              <a:uFillTx/>
              <a:latin typeface="微软雅黑" panose="020B0503020204020204" charset="-122"/>
              <a:ea typeface="微软雅黑" panose="020B0503020204020204" charset="-122"/>
            </a:endParaRPr>
          </a:p>
        </p:txBody>
      </p:sp>
      <p:sp>
        <p:nvSpPr>
          <p:cNvPr id="1952" name="文本框 1951"/>
          <p:cNvSpPr txBox="1"/>
          <p:nvPr/>
        </p:nvSpPr>
        <p:spPr>
          <a:xfrm>
            <a:off x="4512600" y="2761428"/>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0</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1953" name="任意多边形: 形状 1952"/>
          <p:cNvSpPr/>
          <p:nvPr/>
        </p:nvSpPr>
        <p:spPr>
          <a:xfrm>
            <a:off x="5064120" y="2709948"/>
            <a:ext cx="250920" cy="250920"/>
          </a:xfrm>
          <a:custGeom>
            <a:avLst/>
            <a:gdLst/>
            <a:ahLst/>
            <a:cxnLst/>
            <a:rect l="0" t="0" r="r" b="b"/>
            <a:pathLst>
              <a:path w="697" h="697">
                <a:moveTo>
                  <a:pt x="0" y="605"/>
                </a:moveTo>
                <a:lnTo>
                  <a:pt x="0" y="93"/>
                </a:lnTo>
                <a:cubicBezTo>
                  <a:pt x="0" y="81"/>
                  <a:pt x="2" y="69"/>
                  <a:pt x="7" y="57"/>
                </a:cubicBezTo>
                <a:cubicBezTo>
                  <a:pt x="11" y="46"/>
                  <a:pt x="18" y="36"/>
                  <a:pt x="27" y="27"/>
                </a:cubicBezTo>
                <a:cubicBezTo>
                  <a:pt x="36" y="19"/>
                  <a:pt x="46" y="12"/>
                  <a:pt x="57" y="7"/>
                </a:cubicBezTo>
                <a:cubicBezTo>
                  <a:pt x="68" y="2"/>
                  <a:pt x="80" y="0"/>
                  <a:pt x="92" y="0"/>
                </a:cubicBezTo>
                <a:lnTo>
                  <a:pt x="604" y="0"/>
                </a:lnTo>
                <a:cubicBezTo>
                  <a:pt x="616" y="0"/>
                  <a:pt x="628" y="2"/>
                  <a:pt x="640" y="7"/>
                </a:cubicBezTo>
                <a:cubicBezTo>
                  <a:pt x="651" y="12"/>
                  <a:pt x="661" y="19"/>
                  <a:pt x="670" y="27"/>
                </a:cubicBezTo>
                <a:cubicBezTo>
                  <a:pt x="679" y="36"/>
                  <a:pt x="685" y="46"/>
                  <a:pt x="690" y="57"/>
                </a:cubicBezTo>
                <a:cubicBezTo>
                  <a:pt x="695" y="69"/>
                  <a:pt x="697" y="81"/>
                  <a:pt x="697" y="93"/>
                </a:cubicBezTo>
                <a:lnTo>
                  <a:pt x="697" y="605"/>
                </a:lnTo>
                <a:cubicBezTo>
                  <a:pt x="697" y="617"/>
                  <a:pt x="695" y="629"/>
                  <a:pt x="690" y="640"/>
                </a:cubicBezTo>
                <a:cubicBezTo>
                  <a:pt x="685" y="652"/>
                  <a:pt x="679" y="662"/>
                  <a:pt x="670" y="670"/>
                </a:cubicBezTo>
                <a:cubicBezTo>
                  <a:pt x="661" y="679"/>
                  <a:pt x="651" y="686"/>
                  <a:pt x="640" y="690"/>
                </a:cubicBezTo>
                <a:cubicBezTo>
                  <a:pt x="628" y="695"/>
                  <a:pt x="616" y="697"/>
                  <a:pt x="604" y="697"/>
                </a:cubicBezTo>
                <a:lnTo>
                  <a:pt x="92" y="697"/>
                </a:lnTo>
                <a:cubicBezTo>
                  <a:pt x="80" y="697"/>
                  <a:pt x="68" y="695"/>
                  <a:pt x="57" y="690"/>
                </a:cubicBezTo>
                <a:cubicBezTo>
                  <a:pt x="46" y="686"/>
                  <a:pt x="36" y="679"/>
                  <a:pt x="27" y="670"/>
                </a:cubicBezTo>
                <a:cubicBezTo>
                  <a:pt x="18" y="662"/>
                  <a:pt x="11" y="652"/>
                  <a:pt x="7" y="640"/>
                </a:cubicBezTo>
                <a:cubicBezTo>
                  <a:pt x="2" y="629"/>
                  <a:pt x="0" y="617"/>
                  <a:pt x="0" y="605"/>
                </a:cubicBez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微软雅黑" panose="020B0503020204020204" charset="-122"/>
              <a:ea typeface="微软雅黑" panose="020B0503020204020204" charset="-122"/>
            </a:endParaRPr>
          </a:p>
        </p:txBody>
      </p:sp>
      <p:sp>
        <p:nvSpPr>
          <p:cNvPr id="1954" name="文本框 1953"/>
          <p:cNvSpPr txBox="1"/>
          <p:nvPr/>
        </p:nvSpPr>
        <p:spPr>
          <a:xfrm>
            <a:off x="4830120" y="2761428"/>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0</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1955" name="任意多边形: 形状 1954"/>
          <p:cNvSpPr/>
          <p:nvPr/>
        </p:nvSpPr>
        <p:spPr>
          <a:xfrm>
            <a:off x="5385600" y="2714268"/>
            <a:ext cx="242640" cy="242640"/>
          </a:xfrm>
          <a:custGeom>
            <a:avLst/>
            <a:gdLst/>
            <a:ahLst/>
            <a:cxnLst/>
            <a:rect l="0" t="0" r="r" b="b"/>
            <a:pathLst>
              <a:path w="674" h="674">
                <a:moveTo>
                  <a:pt x="0" y="593"/>
                </a:moveTo>
                <a:lnTo>
                  <a:pt x="0" y="81"/>
                </a:lnTo>
                <a:cubicBezTo>
                  <a:pt x="0" y="70"/>
                  <a:pt x="2" y="60"/>
                  <a:pt x="6" y="50"/>
                </a:cubicBezTo>
                <a:cubicBezTo>
                  <a:pt x="11" y="40"/>
                  <a:pt x="16" y="31"/>
                  <a:pt x="24" y="24"/>
                </a:cubicBezTo>
                <a:cubicBezTo>
                  <a:pt x="32" y="16"/>
                  <a:pt x="41" y="10"/>
                  <a:pt x="50" y="6"/>
                </a:cubicBezTo>
                <a:cubicBezTo>
                  <a:pt x="60" y="2"/>
                  <a:pt x="71" y="0"/>
                  <a:pt x="82" y="0"/>
                </a:cubicBezTo>
                <a:lnTo>
                  <a:pt x="593" y="0"/>
                </a:lnTo>
                <a:cubicBezTo>
                  <a:pt x="604" y="0"/>
                  <a:pt x="614" y="2"/>
                  <a:pt x="624" y="6"/>
                </a:cubicBezTo>
                <a:cubicBezTo>
                  <a:pt x="634" y="10"/>
                  <a:pt x="643" y="16"/>
                  <a:pt x="651" y="24"/>
                </a:cubicBezTo>
                <a:cubicBezTo>
                  <a:pt x="658" y="31"/>
                  <a:pt x="664" y="40"/>
                  <a:pt x="668" y="50"/>
                </a:cubicBezTo>
                <a:cubicBezTo>
                  <a:pt x="672" y="60"/>
                  <a:pt x="674" y="70"/>
                  <a:pt x="674" y="81"/>
                </a:cubicBezTo>
                <a:lnTo>
                  <a:pt x="674" y="593"/>
                </a:lnTo>
                <a:cubicBezTo>
                  <a:pt x="674" y="603"/>
                  <a:pt x="672" y="614"/>
                  <a:pt x="668" y="624"/>
                </a:cubicBezTo>
                <a:cubicBezTo>
                  <a:pt x="664" y="634"/>
                  <a:pt x="658" y="642"/>
                  <a:pt x="651" y="650"/>
                </a:cubicBezTo>
                <a:cubicBezTo>
                  <a:pt x="643" y="658"/>
                  <a:pt x="634" y="664"/>
                  <a:pt x="624" y="668"/>
                </a:cubicBezTo>
                <a:cubicBezTo>
                  <a:pt x="614" y="672"/>
                  <a:pt x="604" y="674"/>
                  <a:pt x="593" y="674"/>
                </a:cubicBezTo>
                <a:lnTo>
                  <a:pt x="82" y="674"/>
                </a:lnTo>
                <a:cubicBezTo>
                  <a:pt x="71" y="674"/>
                  <a:pt x="60" y="672"/>
                  <a:pt x="50" y="668"/>
                </a:cubicBezTo>
                <a:cubicBezTo>
                  <a:pt x="41" y="664"/>
                  <a:pt x="32" y="658"/>
                  <a:pt x="24" y="650"/>
                </a:cubicBezTo>
                <a:cubicBezTo>
                  <a:pt x="16" y="642"/>
                  <a:pt x="11" y="634"/>
                  <a:pt x="6" y="624"/>
                </a:cubicBezTo>
                <a:cubicBezTo>
                  <a:pt x="2" y="614"/>
                  <a:pt x="0" y="603"/>
                  <a:pt x="0" y="593"/>
                </a:cubicBezTo>
                <a:close/>
              </a:path>
            </a:pathLst>
          </a:custGeom>
          <a:solidFill>
            <a:srgbClr val="3949AB"/>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1956" name="任意多边形: 形状 1955"/>
          <p:cNvSpPr/>
          <p:nvPr/>
        </p:nvSpPr>
        <p:spPr>
          <a:xfrm>
            <a:off x="5385600" y="2714268"/>
            <a:ext cx="242640" cy="242640"/>
          </a:xfrm>
          <a:custGeom>
            <a:avLst/>
            <a:gdLst/>
            <a:ahLst/>
            <a:cxnLst/>
            <a:rect l="0" t="0" r="r" b="b"/>
            <a:pathLst>
              <a:path w="674" h="674" fill="none">
                <a:moveTo>
                  <a:pt x="0" y="593"/>
                </a:moveTo>
                <a:lnTo>
                  <a:pt x="0" y="81"/>
                </a:lnTo>
                <a:cubicBezTo>
                  <a:pt x="0" y="70"/>
                  <a:pt x="2" y="60"/>
                  <a:pt x="6" y="50"/>
                </a:cubicBezTo>
                <a:cubicBezTo>
                  <a:pt x="11" y="40"/>
                  <a:pt x="16" y="31"/>
                  <a:pt x="24" y="24"/>
                </a:cubicBezTo>
                <a:cubicBezTo>
                  <a:pt x="32" y="16"/>
                  <a:pt x="41" y="10"/>
                  <a:pt x="50" y="6"/>
                </a:cubicBezTo>
                <a:cubicBezTo>
                  <a:pt x="60" y="2"/>
                  <a:pt x="71" y="0"/>
                  <a:pt x="82" y="0"/>
                </a:cubicBezTo>
                <a:lnTo>
                  <a:pt x="593" y="0"/>
                </a:lnTo>
                <a:cubicBezTo>
                  <a:pt x="604" y="0"/>
                  <a:pt x="614" y="2"/>
                  <a:pt x="624" y="6"/>
                </a:cubicBezTo>
                <a:cubicBezTo>
                  <a:pt x="634" y="10"/>
                  <a:pt x="643" y="16"/>
                  <a:pt x="651" y="24"/>
                </a:cubicBezTo>
                <a:cubicBezTo>
                  <a:pt x="658" y="31"/>
                  <a:pt x="664" y="40"/>
                  <a:pt x="668" y="50"/>
                </a:cubicBezTo>
                <a:cubicBezTo>
                  <a:pt x="672" y="60"/>
                  <a:pt x="674" y="70"/>
                  <a:pt x="674" y="81"/>
                </a:cubicBezTo>
                <a:lnTo>
                  <a:pt x="674" y="593"/>
                </a:lnTo>
                <a:cubicBezTo>
                  <a:pt x="674" y="603"/>
                  <a:pt x="672" y="614"/>
                  <a:pt x="668" y="624"/>
                </a:cubicBezTo>
                <a:cubicBezTo>
                  <a:pt x="664" y="634"/>
                  <a:pt x="658" y="642"/>
                  <a:pt x="651" y="650"/>
                </a:cubicBezTo>
                <a:cubicBezTo>
                  <a:pt x="643" y="658"/>
                  <a:pt x="634" y="664"/>
                  <a:pt x="624" y="668"/>
                </a:cubicBezTo>
                <a:cubicBezTo>
                  <a:pt x="614" y="672"/>
                  <a:pt x="604" y="674"/>
                  <a:pt x="593" y="674"/>
                </a:cubicBezTo>
                <a:lnTo>
                  <a:pt x="82" y="674"/>
                </a:lnTo>
                <a:cubicBezTo>
                  <a:pt x="71" y="674"/>
                  <a:pt x="60" y="672"/>
                  <a:pt x="50" y="668"/>
                </a:cubicBezTo>
                <a:cubicBezTo>
                  <a:pt x="41" y="664"/>
                  <a:pt x="32" y="658"/>
                  <a:pt x="24" y="650"/>
                </a:cubicBezTo>
                <a:cubicBezTo>
                  <a:pt x="16" y="642"/>
                  <a:pt x="11" y="634"/>
                  <a:pt x="6" y="624"/>
                </a:cubicBezTo>
                <a:cubicBezTo>
                  <a:pt x="2" y="614"/>
                  <a:pt x="0" y="603"/>
                  <a:pt x="0" y="593"/>
                </a:cubicBezTo>
              </a:path>
            </a:pathLst>
          </a:custGeom>
          <a:ln w="8280">
            <a:solidFill>
              <a:srgbClr val="5C6BC0"/>
            </a:solidFill>
            <a:miter/>
          </a:ln>
        </p:spPr>
        <p:txBody>
          <a:bodyPr lIns="3960" tIns="3960" rIns="3960" bIns="3960" anchor="t">
            <a:noAutofit/>
          </a:bodyPr>
          <a:lstStyle/>
          <a:p>
            <a:endParaRPr lang="en-US" sz="2400" b="0" u="none" strike="noStrike">
              <a:solidFill>
                <a:srgbClr val="000000"/>
              </a:solidFill>
              <a:effectLst/>
              <a:uFillTx/>
              <a:latin typeface="微软雅黑" panose="020B0503020204020204" charset="-122"/>
              <a:ea typeface="微软雅黑" panose="020B0503020204020204" charset="-122"/>
            </a:endParaRPr>
          </a:p>
        </p:txBody>
      </p:sp>
      <p:sp>
        <p:nvSpPr>
          <p:cNvPr id="1957" name="文本框 1956"/>
          <p:cNvSpPr txBox="1"/>
          <p:nvPr/>
        </p:nvSpPr>
        <p:spPr>
          <a:xfrm>
            <a:off x="5147640" y="2761428"/>
            <a:ext cx="133200" cy="157320"/>
          </a:xfrm>
          <a:prstGeom prst="rect">
            <a:avLst/>
          </a:prstGeom>
          <a:noFill/>
          <a:ln w="0">
            <a:noFill/>
          </a:ln>
        </p:spPr>
        <p:txBody>
          <a:bodyPr wrap="none" lIns="0" tIns="0" rIns="0" bIns="0" anchor="t">
            <a:spAutoFit/>
          </a:bodyPr>
          <a:lstStyle/>
          <a:p>
            <a:r>
              <a:rPr lang="en-US" sz="1050" b="0" u="none" strike="noStrike">
                <a:solidFill>
                  <a:srgbClr val="1A237E"/>
                </a:solidFill>
                <a:effectLst/>
                <a:uFillTx/>
                <a:latin typeface="微软雅黑" panose="020B0503020204020204" charset="-122"/>
                <a:ea typeface="微软雅黑" panose="020B0503020204020204" charset="-122"/>
              </a:rPr>
              <a:t>1</a:t>
            </a:r>
            <a:endParaRPr lang="en-US" sz="1050" b="0" u="none" strike="noStrike">
              <a:solidFill>
                <a:srgbClr val="1A237E"/>
              </a:solidFill>
              <a:effectLst/>
              <a:uFillTx/>
              <a:latin typeface="微软雅黑" panose="020B0503020204020204" charset="-122"/>
              <a:ea typeface="微软雅黑" panose="020B0503020204020204" charset="-122"/>
            </a:endParaRPr>
          </a:p>
        </p:txBody>
      </p:sp>
      <p:sp>
        <p:nvSpPr>
          <p:cNvPr id="1958" name="任意多边形: 形状 1957"/>
          <p:cNvSpPr/>
          <p:nvPr/>
        </p:nvSpPr>
        <p:spPr>
          <a:xfrm>
            <a:off x="5703120" y="2714268"/>
            <a:ext cx="243000" cy="242640"/>
          </a:xfrm>
          <a:custGeom>
            <a:avLst/>
            <a:gdLst/>
            <a:ahLst/>
            <a:cxnLst/>
            <a:rect l="0" t="0" r="r" b="b"/>
            <a:pathLst>
              <a:path w="675" h="674">
                <a:moveTo>
                  <a:pt x="0" y="593"/>
                </a:moveTo>
                <a:lnTo>
                  <a:pt x="0" y="81"/>
                </a:lnTo>
                <a:cubicBezTo>
                  <a:pt x="0" y="70"/>
                  <a:pt x="2" y="60"/>
                  <a:pt x="7" y="50"/>
                </a:cubicBezTo>
                <a:cubicBezTo>
                  <a:pt x="11" y="40"/>
                  <a:pt x="17" y="31"/>
                  <a:pt x="24" y="24"/>
                </a:cubicBezTo>
                <a:cubicBezTo>
                  <a:pt x="32" y="16"/>
                  <a:pt x="41" y="10"/>
                  <a:pt x="51" y="6"/>
                </a:cubicBezTo>
                <a:cubicBezTo>
                  <a:pt x="61" y="2"/>
                  <a:pt x="71" y="0"/>
                  <a:pt x="82" y="0"/>
                </a:cubicBezTo>
                <a:lnTo>
                  <a:pt x="592" y="0"/>
                </a:lnTo>
                <a:cubicBezTo>
                  <a:pt x="603" y="0"/>
                  <a:pt x="613" y="2"/>
                  <a:pt x="623" y="6"/>
                </a:cubicBezTo>
                <a:cubicBezTo>
                  <a:pt x="633" y="10"/>
                  <a:pt x="642" y="16"/>
                  <a:pt x="651" y="24"/>
                </a:cubicBezTo>
                <a:cubicBezTo>
                  <a:pt x="658" y="31"/>
                  <a:pt x="664" y="40"/>
                  <a:pt x="668" y="50"/>
                </a:cubicBezTo>
                <a:cubicBezTo>
                  <a:pt x="673" y="60"/>
                  <a:pt x="675" y="70"/>
                  <a:pt x="675" y="81"/>
                </a:cubicBezTo>
                <a:lnTo>
                  <a:pt x="675" y="593"/>
                </a:lnTo>
                <a:cubicBezTo>
                  <a:pt x="675" y="603"/>
                  <a:pt x="673" y="614"/>
                  <a:pt x="668" y="624"/>
                </a:cubicBezTo>
                <a:cubicBezTo>
                  <a:pt x="664" y="634"/>
                  <a:pt x="658" y="642"/>
                  <a:pt x="651" y="650"/>
                </a:cubicBezTo>
                <a:cubicBezTo>
                  <a:pt x="642" y="658"/>
                  <a:pt x="633" y="664"/>
                  <a:pt x="623" y="668"/>
                </a:cubicBezTo>
                <a:cubicBezTo>
                  <a:pt x="613" y="672"/>
                  <a:pt x="603" y="674"/>
                  <a:pt x="592" y="674"/>
                </a:cubicBezTo>
                <a:lnTo>
                  <a:pt x="82" y="674"/>
                </a:lnTo>
                <a:cubicBezTo>
                  <a:pt x="71" y="674"/>
                  <a:pt x="61" y="672"/>
                  <a:pt x="51" y="668"/>
                </a:cubicBezTo>
                <a:cubicBezTo>
                  <a:pt x="41" y="664"/>
                  <a:pt x="32" y="658"/>
                  <a:pt x="24" y="650"/>
                </a:cubicBezTo>
                <a:cubicBezTo>
                  <a:pt x="17" y="642"/>
                  <a:pt x="11" y="634"/>
                  <a:pt x="7" y="624"/>
                </a:cubicBezTo>
                <a:cubicBezTo>
                  <a:pt x="2" y="614"/>
                  <a:pt x="0" y="603"/>
                  <a:pt x="0" y="593"/>
                </a:cubicBezTo>
                <a:close/>
              </a:path>
            </a:pathLst>
          </a:custGeom>
          <a:solidFill>
            <a:srgbClr val="3949AB"/>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1959" name="任意多边形: 形状 1958"/>
          <p:cNvSpPr/>
          <p:nvPr/>
        </p:nvSpPr>
        <p:spPr>
          <a:xfrm>
            <a:off x="5703120" y="2714268"/>
            <a:ext cx="243000" cy="242640"/>
          </a:xfrm>
          <a:custGeom>
            <a:avLst/>
            <a:gdLst/>
            <a:ahLst/>
            <a:cxnLst/>
            <a:rect l="0" t="0" r="r" b="b"/>
            <a:pathLst>
              <a:path w="675" h="674" fill="none">
                <a:moveTo>
                  <a:pt x="0" y="593"/>
                </a:moveTo>
                <a:lnTo>
                  <a:pt x="0" y="81"/>
                </a:lnTo>
                <a:cubicBezTo>
                  <a:pt x="0" y="70"/>
                  <a:pt x="2" y="60"/>
                  <a:pt x="7" y="50"/>
                </a:cubicBezTo>
                <a:cubicBezTo>
                  <a:pt x="11" y="40"/>
                  <a:pt x="17" y="31"/>
                  <a:pt x="24" y="24"/>
                </a:cubicBezTo>
                <a:cubicBezTo>
                  <a:pt x="32" y="16"/>
                  <a:pt x="41" y="10"/>
                  <a:pt x="51" y="6"/>
                </a:cubicBezTo>
                <a:cubicBezTo>
                  <a:pt x="61" y="2"/>
                  <a:pt x="71" y="0"/>
                  <a:pt x="82" y="0"/>
                </a:cubicBezTo>
                <a:lnTo>
                  <a:pt x="592" y="0"/>
                </a:lnTo>
                <a:cubicBezTo>
                  <a:pt x="603" y="0"/>
                  <a:pt x="613" y="2"/>
                  <a:pt x="623" y="6"/>
                </a:cubicBezTo>
                <a:cubicBezTo>
                  <a:pt x="633" y="10"/>
                  <a:pt x="642" y="16"/>
                  <a:pt x="651" y="24"/>
                </a:cubicBezTo>
                <a:cubicBezTo>
                  <a:pt x="658" y="31"/>
                  <a:pt x="664" y="40"/>
                  <a:pt x="668" y="50"/>
                </a:cubicBezTo>
                <a:cubicBezTo>
                  <a:pt x="673" y="60"/>
                  <a:pt x="675" y="70"/>
                  <a:pt x="675" y="81"/>
                </a:cubicBezTo>
                <a:lnTo>
                  <a:pt x="675" y="593"/>
                </a:lnTo>
                <a:cubicBezTo>
                  <a:pt x="675" y="603"/>
                  <a:pt x="673" y="614"/>
                  <a:pt x="668" y="624"/>
                </a:cubicBezTo>
                <a:cubicBezTo>
                  <a:pt x="664" y="634"/>
                  <a:pt x="658" y="642"/>
                  <a:pt x="651" y="650"/>
                </a:cubicBezTo>
                <a:cubicBezTo>
                  <a:pt x="642" y="658"/>
                  <a:pt x="633" y="664"/>
                  <a:pt x="623" y="668"/>
                </a:cubicBezTo>
                <a:cubicBezTo>
                  <a:pt x="613" y="672"/>
                  <a:pt x="603" y="674"/>
                  <a:pt x="592" y="674"/>
                </a:cubicBezTo>
                <a:lnTo>
                  <a:pt x="82" y="674"/>
                </a:lnTo>
                <a:cubicBezTo>
                  <a:pt x="71" y="674"/>
                  <a:pt x="61" y="672"/>
                  <a:pt x="51" y="668"/>
                </a:cubicBezTo>
                <a:cubicBezTo>
                  <a:pt x="41" y="664"/>
                  <a:pt x="32" y="658"/>
                  <a:pt x="24" y="650"/>
                </a:cubicBezTo>
                <a:cubicBezTo>
                  <a:pt x="17" y="642"/>
                  <a:pt x="11" y="634"/>
                  <a:pt x="7" y="624"/>
                </a:cubicBezTo>
                <a:cubicBezTo>
                  <a:pt x="2" y="614"/>
                  <a:pt x="0" y="603"/>
                  <a:pt x="0" y="593"/>
                </a:cubicBezTo>
              </a:path>
            </a:pathLst>
          </a:custGeom>
          <a:ln w="8280">
            <a:solidFill>
              <a:srgbClr val="5C6BC0"/>
            </a:solidFill>
            <a:miter/>
          </a:ln>
        </p:spPr>
        <p:txBody>
          <a:bodyPr lIns="3960" tIns="3960" rIns="3960" bIns="3960" anchor="t">
            <a:noAutofit/>
          </a:bodyPr>
          <a:lstStyle/>
          <a:p>
            <a:endParaRPr lang="en-US" sz="2400" b="0" u="none" strike="noStrike">
              <a:solidFill>
                <a:srgbClr val="000000"/>
              </a:solidFill>
              <a:effectLst/>
              <a:uFillTx/>
              <a:latin typeface="微软雅黑" panose="020B0503020204020204" charset="-122"/>
              <a:ea typeface="微软雅黑" panose="020B0503020204020204" charset="-122"/>
            </a:endParaRPr>
          </a:p>
        </p:txBody>
      </p:sp>
      <p:sp>
        <p:nvSpPr>
          <p:cNvPr id="1960" name="文本框 1959"/>
          <p:cNvSpPr txBox="1"/>
          <p:nvPr/>
        </p:nvSpPr>
        <p:spPr>
          <a:xfrm>
            <a:off x="5465160" y="2761428"/>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0</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1961" name="任意多边形: 形状 1960"/>
          <p:cNvSpPr/>
          <p:nvPr/>
        </p:nvSpPr>
        <p:spPr>
          <a:xfrm>
            <a:off x="6016680" y="2709948"/>
            <a:ext cx="250920" cy="250920"/>
          </a:xfrm>
          <a:custGeom>
            <a:avLst/>
            <a:gdLst/>
            <a:ahLst/>
            <a:cxnLst/>
            <a:rect l="0" t="0" r="r" b="b"/>
            <a:pathLst>
              <a:path w="697" h="697">
                <a:moveTo>
                  <a:pt x="0" y="605"/>
                </a:moveTo>
                <a:lnTo>
                  <a:pt x="0" y="93"/>
                </a:lnTo>
                <a:cubicBezTo>
                  <a:pt x="0" y="81"/>
                  <a:pt x="2" y="69"/>
                  <a:pt x="7" y="57"/>
                </a:cubicBezTo>
                <a:cubicBezTo>
                  <a:pt x="12" y="46"/>
                  <a:pt x="18" y="36"/>
                  <a:pt x="27" y="27"/>
                </a:cubicBezTo>
                <a:cubicBezTo>
                  <a:pt x="36" y="19"/>
                  <a:pt x="46" y="12"/>
                  <a:pt x="57" y="7"/>
                </a:cubicBezTo>
                <a:cubicBezTo>
                  <a:pt x="69" y="2"/>
                  <a:pt x="80" y="0"/>
                  <a:pt x="93" y="0"/>
                </a:cubicBezTo>
                <a:lnTo>
                  <a:pt x="604" y="0"/>
                </a:lnTo>
                <a:cubicBezTo>
                  <a:pt x="617" y="0"/>
                  <a:pt x="629" y="2"/>
                  <a:pt x="640" y="7"/>
                </a:cubicBezTo>
                <a:cubicBezTo>
                  <a:pt x="651" y="12"/>
                  <a:pt x="661" y="19"/>
                  <a:pt x="670" y="27"/>
                </a:cubicBezTo>
                <a:cubicBezTo>
                  <a:pt x="679" y="36"/>
                  <a:pt x="686" y="46"/>
                  <a:pt x="690" y="57"/>
                </a:cubicBezTo>
                <a:cubicBezTo>
                  <a:pt x="695" y="69"/>
                  <a:pt x="697" y="81"/>
                  <a:pt x="697" y="93"/>
                </a:cubicBezTo>
                <a:lnTo>
                  <a:pt x="697" y="605"/>
                </a:lnTo>
                <a:cubicBezTo>
                  <a:pt x="697" y="617"/>
                  <a:pt x="695" y="629"/>
                  <a:pt x="690" y="640"/>
                </a:cubicBezTo>
                <a:cubicBezTo>
                  <a:pt x="686" y="652"/>
                  <a:pt x="679" y="662"/>
                  <a:pt x="670" y="670"/>
                </a:cubicBezTo>
                <a:cubicBezTo>
                  <a:pt x="661" y="679"/>
                  <a:pt x="651" y="686"/>
                  <a:pt x="640" y="690"/>
                </a:cubicBezTo>
                <a:cubicBezTo>
                  <a:pt x="629" y="695"/>
                  <a:pt x="617" y="697"/>
                  <a:pt x="604" y="697"/>
                </a:cubicBezTo>
                <a:lnTo>
                  <a:pt x="93" y="697"/>
                </a:lnTo>
                <a:cubicBezTo>
                  <a:pt x="80" y="697"/>
                  <a:pt x="69" y="695"/>
                  <a:pt x="57" y="690"/>
                </a:cubicBezTo>
                <a:cubicBezTo>
                  <a:pt x="46" y="686"/>
                  <a:pt x="36" y="679"/>
                  <a:pt x="27" y="670"/>
                </a:cubicBezTo>
                <a:cubicBezTo>
                  <a:pt x="18" y="662"/>
                  <a:pt x="12" y="652"/>
                  <a:pt x="7" y="640"/>
                </a:cubicBezTo>
                <a:cubicBezTo>
                  <a:pt x="2" y="629"/>
                  <a:pt x="0" y="617"/>
                  <a:pt x="0" y="605"/>
                </a:cubicBez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微软雅黑" panose="020B0503020204020204" charset="-122"/>
              <a:ea typeface="微软雅黑" panose="020B0503020204020204" charset="-122"/>
            </a:endParaRPr>
          </a:p>
        </p:txBody>
      </p:sp>
      <p:sp>
        <p:nvSpPr>
          <p:cNvPr id="1962" name="文本框 1961"/>
          <p:cNvSpPr txBox="1"/>
          <p:nvPr/>
        </p:nvSpPr>
        <p:spPr>
          <a:xfrm>
            <a:off x="5782680" y="2761428"/>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0</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1963" name="任意多边形: 形状 1962"/>
          <p:cNvSpPr/>
          <p:nvPr/>
        </p:nvSpPr>
        <p:spPr>
          <a:xfrm>
            <a:off x="6338520" y="2714268"/>
            <a:ext cx="242640" cy="242640"/>
          </a:xfrm>
          <a:custGeom>
            <a:avLst/>
            <a:gdLst/>
            <a:ahLst/>
            <a:cxnLst/>
            <a:rect l="0" t="0" r="r" b="b"/>
            <a:pathLst>
              <a:path w="674" h="674">
                <a:moveTo>
                  <a:pt x="0" y="593"/>
                </a:moveTo>
                <a:lnTo>
                  <a:pt x="0" y="81"/>
                </a:lnTo>
                <a:cubicBezTo>
                  <a:pt x="0" y="70"/>
                  <a:pt x="2" y="60"/>
                  <a:pt x="6" y="50"/>
                </a:cubicBezTo>
                <a:cubicBezTo>
                  <a:pt x="10" y="40"/>
                  <a:pt x="16" y="31"/>
                  <a:pt x="23" y="24"/>
                </a:cubicBezTo>
                <a:cubicBezTo>
                  <a:pt x="31" y="16"/>
                  <a:pt x="40" y="10"/>
                  <a:pt x="50" y="6"/>
                </a:cubicBezTo>
                <a:cubicBezTo>
                  <a:pt x="60" y="2"/>
                  <a:pt x="70" y="0"/>
                  <a:pt x="81" y="0"/>
                </a:cubicBezTo>
                <a:lnTo>
                  <a:pt x="593" y="0"/>
                </a:lnTo>
                <a:cubicBezTo>
                  <a:pt x="603" y="0"/>
                  <a:pt x="614" y="2"/>
                  <a:pt x="624" y="6"/>
                </a:cubicBezTo>
                <a:cubicBezTo>
                  <a:pt x="634" y="10"/>
                  <a:pt x="642" y="16"/>
                  <a:pt x="650" y="24"/>
                </a:cubicBezTo>
                <a:cubicBezTo>
                  <a:pt x="658" y="31"/>
                  <a:pt x="663" y="40"/>
                  <a:pt x="668" y="50"/>
                </a:cubicBezTo>
                <a:cubicBezTo>
                  <a:pt x="672" y="60"/>
                  <a:pt x="674" y="70"/>
                  <a:pt x="674" y="81"/>
                </a:cubicBezTo>
                <a:lnTo>
                  <a:pt x="674" y="593"/>
                </a:lnTo>
                <a:cubicBezTo>
                  <a:pt x="674" y="603"/>
                  <a:pt x="672" y="614"/>
                  <a:pt x="668" y="624"/>
                </a:cubicBezTo>
                <a:cubicBezTo>
                  <a:pt x="663" y="634"/>
                  <a:pt x="658" y="642"/>
                  <a:pt x="650" y="650"/>
                </a:cubicBezTo>
                <a:cubicBezTo>
                  <a:pt x="642" y="658"/>
                  <a:pt x="634" y="664"/>
                  <a:pt x="624" y="668"/>
                </a:cubicBezTo>
                <a:cubicBezTo>
                  <a:pt x="614" y="672"/>
                  <a:pt x="603" y="674"/>
                  <a:pt x="593" y="674"/>
                </a:cubicBezTo>
                <a:lnTo>
                  <a:pt x="81" y="674"/>
                </a:lnTo>
                <a:cubicBezTo>
                  <a:pt x="70" y="674"/>
                  <a:pt x="60" y="672"/>
                  <a:pt x="50" y="668"/>
                </a:cubicBezTo>
                <a:cubicBezTo>
                  <a:pt x="40" y="664"/>
                  <a:pt x="31" y="658"/>
                  <a:pt x="23" y="650"/>
                </a:cubicBezTo>
                <a:cubicBezTo>
                  <a:pt x="16" y="642"/>
                  <a:pt x="10" y="634"/>
                  <a:pt x="6" y="624"/>
                </a:cubicBezTo>
                <a:cubicBezTo>
                  <a:pt x="2" y="614"/>
                  <a:pt x="0" y="603"/>
                  <a:pt x="0" y="593"/>
                </a:cubicBezTo>
                <a:close/>
              </a:path>
            </a:pathLst>
          </a:custGeom>
          <a:solidFill>
            <a:srgbClr val="3949AB"/>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1964" name="任意多边形: 形状 1963"/>
          <p:cNvSpPr/>
          <p:nvPr/>
        </p:nvSpPr>
        <p:spPr>
          <a:xfrm>
            <a:off x="6338520" y="2714268"/>
            <a:ext cx="242640" cy="242640"/>
          </a:xfrm>
          <a:custGeom>
            <a:avLst/>
            <a:gdLst/>
            <a:ahLst/>
            <a:cxnLst/>
            <a:rect l="0" t="0" r="r" b="b"/>
            <a:pathLst>
              <a:path w="674" h="674" fill="none">
                <a:moveTo>
                  <a:pt x="0" y="593"/>
                </a:moveTo>
                <a:lnTo>
                  <a:pt x="0" y="81"/>
                </a:lnTo>
                <a:cubicBezTo>
                  <a:pt x="0" y="70"/>
                  <a:pt x="2" y="60"/>
                  <a:pt x="6" y="50"/>
                </a:cubicBezTo>
                <a:cubicBezTo>
                  <a:pt x="10" y="40"/>
                  <a:pt x="16" y="31"/>
                  <a:pt x="23" y="24"/>
                </a:cubicBezTo>
                <a:cubicBezTo>
                  <a:pt x="31" y="16"/>
                  <a:pt x="40" y="10"/>
                  <a:pt x="50" y="6"/>
                </a:cubicBezTo>
                <a:cubicBezTo>
                  <a:pt x="60" y="2"/>
                  <a:pt x="70" y="0"/>
                  <a:pt x="81" y="0"/>
                </a:cubicBezTo>
                <a:lnTo>
                  <a:pt x="593" y="0"/>
                </a:lnTo>
                <a:cubicBezTo>
                  <a:pt x="603" y="0"/>
                  <a:pt x="614" y="2"/>
                  <a:pt x="624" y="6"/>
                </a:cubicBezTo>
                <a:cubicBezTo>
                  <a:pt x="634" y="10"/>
                  <a:pt x="642" y="16"/>
                  <a:pt x="650" y="24"/>
                </a:cubicBezTo>
                <a:cubicBezTo>
                  <a:pt x="658" y="31"/>
                  <a:pt x="663" y="40"/>
                  <a:pt x="668" y="50"/>
                </a:cubicBezTo>
                <a:cubicBezTo>
                  <a:pt x="672" y="60"/>
                  <a:pt x="674" y="70"/>
                  <a:pt x="674" y="81"/>
                </a:cubicBezTo>
                <a:lnTo>
                  <a:pt x="674" y="593"/>
                </a:lnTo>
                <a:cubicBezTo>
                  <a:pt x="674" y="603"/>
                  <a:pt x="672" y="614"/>
                  <a:pt x="668" y="624"/>
                </a:cubicBezTo>
                <a:cubicBezTo>
                  <a:pt x="663" y="634"/>
                  <a:pt x="658" y="642"/>
                  <a:pt x="650" y="650"/>
                </a:cubicBezTo>
                <a:cubicBezTo>
                  <a:pt x="642" y="658"/>
                  <a:pt x="634" y="664"/>
                  <a:pt x="624" y="668"/>
                </a:cubicBezTo>
                <a:cubicBezTo>
                  <a:pt x="614" y="672"/>
                  <a:pt x="603" y="674"/>
                  <a:pt x="593" y="674"/>
                </a:cubicBezTo>
                <a:lnTo>
                  <a:pt x="81" y="674"/>
                </a:lnTo>
                <a:cubicBezTo>
                  <a:pt x="70" y="674"/>
                  <a:pt x="60" y="672"/>
                  <a:pt x="50" y="668"/>
                </a:cubicBezTo>
                <a:cubicBezTo>
                  <a:pt x="40" y="664"/>
                  <a:pt x="31" y="658"/>
                  <a:pt x="23" y="650"/>
                </a:cubicBezTo>
                <a:cubicBezTo>
                  <a:pt x="16" y="642"/>
                  <a:pt x="10" y="634"/>
                  <a:pt x="6" y="624"/>
                </a:cubicBezTo>
                <a:cubicBezTo>
                  <a:pt x="2" y="614"/>
                  <a:pt x="0" y="603"/>
                  <a:pt x="0" y="593"/>
                </a:cubicBezTo>
              </a:path>
            </a:pathLst>
          </a:custGeom>
          <a:ln w="8280">
            <a:solidFill>
              <a:srgbClr val="5C6BC0"/>
            </a:solidFill>
            <a:miter/>
          </a:ln>
        </p:spPr>
        <p:txBody>
          <a:bodyPr lIns="3960" tIns="3960" rIns="3960" bIns="3960" anchor="t">
            <a:noAutofit/>
          </a:bodyPr>
          <a:lstStyle/>
          <a:p>
            <a:endParaRPr lang="en-US" sz="2400" b="0" u="none" strike="noStrike">
              <a:solidFill>
                <a:srgbClr val="000000"/>
              </a:solidFill>
              <a:effectLst/>
              <a:uFillTx/>
              <a:latin typeface="微软雅黑" panose="020B0503020204020204" charset="-122"/>
              <a:ea typeface="微软雅黑" panose="020B0503020204020204" charset="-122"/>
            </a:endParaRPr>
          </a:p>
        </p:txBody>
      </p:sp>
      <p:sp>
        <p:nvSpPr>
          <p:cNvPr id="1965" name="文本框 1964"/>
          <p:cNvSpPr txBox="1"/>
          <p:nvPr/>
        </p:nvSpPr>
        <p:spPr>
          <a:xfrm>
            <a:off x="6100560" y="2761428"/>
            <a:ext cx="133200" cy="157320"/>
          </a:xfrm>
          <a:prstGeom prst="rect">
            <a:avLst/>
          </a:prstGeom>
          <a:noFill/>
          <a:ln w="0">
            <a:noFill/>
          </a:ln>
        </p:spPr>
        <p:txBody>
          <a:bodyPr wrap="none" lIns="0" tIns="0" rIns="0" bIns="0" anchor="t">
            <a:spAutoFit/>
          </a:bodyPr>
          <a:lstStyle/>
          <a:p>
            <a:r>
              <a:rPr lang="en-US" sz="1050" b="0" u="none" strike="noStrike">
                <a:solidFill>
                  <a:srgbClr val="1A237E"/>
                </a:solidFill>
                <a:effectLst/>
                <a:uFillTx/>
                <a:latin typeface="微软雅黑" panose="020B0503020204020204" charset="-122"/>
                <a:ea typeface="微软雅黑" panose="020B0503020204020204" charset="-122"/>
              </a:rPr>
              <a:t>1</a:t>
            </a:r>
            <a:endParaRPr lang="en-US" sz="1050" b="0" u="none" strike="noStrike">
              <a:solidFill>
                <a:srgbClr val="1A237E"/>
              </a:solidFill>
              <a:effectLst/>
              <a:uFillTx/>
              <a:latin typeface="微软雅黑" panose="020B0503020204020204" charset="-122"/>
              <a:ea typeface="微软雅黑" panose="020B0503020204020204" charset="-122"/>
            </a:endParaRPr>
          </a:p>
        </p:txBody>
      </p:sp>
      <p:pic>
        <p:nvPicPr>
          <p:cNvPr id="1966" name="图片 1965"/>
          <p:cNvPicPr/>
          <p:nvPr/>
        </p:nvPicPr>
        <p:blipFill>
          <a:blip r:embed="rId11"/>
          <a:stretch>
            <a:fillRect/>
          </a:stretch>
        </p:blipFill>
        <p:spPr>
          <a:xfrm>
            <a:off x="5289840" y="2342388"/>
            <a:ext cx="124920" cy="200160"/>
          </a:xfrm>
          <a:prstGeom prst="rect">
            <a:avLst/>
          </a:prstGeom>
          <a:noFill/>
          <a:ln w="0">
            <a:noFill/>
          </a:ln>
        </p:spPr>
      </p:pic>
      <p:sp>
        <p:nvSpPr>
          <p:cNvPr id="1967" name="文本框 1966"/>
          <p:cNvSpPr txBox="1"/>
          <p:nvPr/>
        </p:nvSpPr>
        <p:spPr>
          <a:xfrm>
            <a:off x="6418080" y="2761428"/>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0</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3" name="文本框 2"/>
          <p:cNvSpPr txBox="1"/>
          <p:nvPr/>
        </p:nvSpPr>
        <p:spPr>
          <a:xfrm>
            <a:off x="996950" y="4251960"/>
            <a:ext cx="299720" cy="203835"/>
          </a:xfrm>
          <a:prstGeom prst="rect">
            <a:avLst/>
          </a:prstGeom>
          <a:noFill/>
          <a:ln w="0">
            <a:noFill/>
          </a:ln>
        </p:spPr>
        <p:txBody>
          <a:bodyPr wrap="none" lIns="0" tIns="0" rIns="0" bIns="0" anchor="t">
            <a:noAutofit/>
          </a:bodyPr>
          <a:p>
            <a:pPr algn="l"/>
            <a:r>
              <a:rPr lang="en-US" altLang="zh-CN" sz="1200" b="0" u="none" strike="noStrike">
                <a:solidFill>
                  <a:schemeClr val="tx1"/>
                </a:solidFill>
                <a:effectLst/>
                <a:uFillTx/>
                <a:latin typeface="微软雅黑" panose="020B0503020204020204" charset="-122"/>
                <a:ea typeface="微软雅黑" panose="020B0503020204020204" charset="-122"/>
              </a:rPr>
              <a:t>~</a:t>
            </a:r>
            <a:endParaRPr lang="en-US" altLang="zh-CN" sz="1200" b="0" u="none" strike="noStrike">
              <a:solidFill>
                <a:schemeClr val="tx1"/>
              </a:solidFill>
              <a:effectLst/>
              <a:uFillTx/>
              <a:latin typeface="微软雅黑" panose="020B0503020204020204" charset="-122"/>
              <a:ea typeface="微软雅黑" panose="020B0503020204020204"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0" name="任意多边形: 形状 1789"/>
          <p:cNvSpPr/>
          <p:nvPr/>
        </p:nvSpPr>
        <p:spPr>
          <a:xfrm>
            <a:off x="384375" y="580585"/>
            <a:ext cx="6594120" cy="33840"/>
          </a:xfrm>
          <a:custGeom>
            <a:avLst/>
            <a:gdLst/>
            <a:ahLst/>
            <a:cxnLst/>
            <a:rect l="0" t="0" r="r" b="b"/>
            <a:pathLst>
              <a:path w="18317" h="94">
                <a:moveTo>
                  <a:pt x="0" y="0"/>
                </a:moveTo>
                <a:lnTo>
                  <a:pt x="18317" y="0"/>
                </a:lnTo>
                <a:lnTo>
                  <a:pt x="18317" y="94"/>
                </a:lnTo>
                <a:lnTo>
                  <a:pt x="0" y="94"/>
                </a:lnTo>
                <a:lnTo>
                  <a:pt x="0" y="0"/>
                </a:lnTo>
                <a:close/>
              </a:path>
            </a:pathLst>
          </a:custGeom>
          <a:solidFill>
            <a:srgbClr val="F59E0B"/>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791" name="文本框 1790"/>
          <p:cNvSpPr txBox="1"/>
          <p:nvPr/>
        </p:nvSpPr>
        <p:spPr>
          <a:xfrm>
            <a:off x="334440" y="111240"/>
            <a:ext cx="2702880" cy="378360"/>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WenQuanYiZenHei"/>
                <a:ea typeface="WenQuanYiZenHei"/>
              </a:rPr>
              <a:t>身份运算符与表达式</a:t>
            </a:r>
            <a:endParaRPr lang="en-US" sz="2370" b="0" u="none" strike="noStrike">
              <a:solidFill>
                <a:srgbClr val="000000"/>
              </a:solidFill>
              <a:effectLst/>
              <a:uFillTx/>
              <a:latin typeface="Times New Roman" panose="02020603050405020304"/>
            </a:endParaRPr>
          </a:p>
        </p:txBody>
      </p:sp>
      <p:pic>
        <p:nvPicPr>
          <p:cNvPr id="1792" name="图片 1791"/>
          <p:cNvPicPr/>
          <p:nvPr/>
        </p:nvPicPr>
        <p:blipFill>
          <a:blip r:embed="rId1"/>
          <a:stretch>
            <a:fillRect/>
          </a:stretch>
        </p:blipFill>
        <p:spPr>
          <a:xfrm>
            <a:off x="267480" y="902520"/>
            <a:ext cx="200160" cy="200160"/>
          </a:xfrm>
          <a:prstGeom prst="rect">
            <a:avLst/>
          </a:prstGeom>
          <a:noFill/>
          <a:ln w="0">
            <a:noFill/>
          </a:ln>
        </p:spPr>
      </p:pic>
      <p:sp>
        <p:nvSpPr>
          <p:cNvPr id="1794" name="文本框 1793"/>
          <p:cNvSpPr txBox="1"/>
          <p:nvPr/>
        </p:nvSpPr>
        <p:spPr>
          <a:xfrm>
            <a:off x="568080" y="876600"/>
            <a:ext cx="1409040" cy="253440"/>
          </a:xfrm>
          <a:prstGeom prst="rect">
            <a:avLst/>
          </a:prstGeom>
          <a:noFill/>
          <a:ln w="0">
            <a:noFill/>
          </a:ln>
        </p:spPr>
        <p:txBody>
          <a:bodyPr wrap="none" lIns="0" tIns="0" rIns="0" bIns="0" anchor="t">
            <a:spAutoFit/>
          </a:bodyPr>
          <a:lstStyle/>
          <a:p>
            <a:r>
              <a:rPr lang="zh-CN" sz="1580" b="0" u="none" strike="noStrike">
                <a:solidFill>
                  <a:srgbClr val="BFDBFE"/>
                </a:solidFill>
                <a:effectLst/>
                <a:uFillTx/>
                <a:latin typeface="WenQuanYiZenHei"/>
                <a:ea typeface="WenQuanYiZenHei"/>
              </a:rPr>
              <a:t>身份运算符简介</a:t>
            </a:r>
            <a:endParaRPr lang="en-US" sz="1580" b="0" u="none" strike="noStrike">
              <a:solidFill>
                <a:srgbClr val="000000"/>
              </a:solidFill>
              <a:effectLst/>
              <a:uFillTx/>
              <a:latin typeface="Times New Roman" panose="02020603050405020304"/>
            </a:endParaRPr>
          </a:p>
        </p:txBody>
      </p:sp>
      <p:sp>
        <p:nvSpPr>
          <p:cNvPr id="1795" name="文本框 1794"/>
          <p:cNvSpPr txBox="1"/>
          <p:nvPr/>
        </p:nvSpPr>
        <p:spPr>
          <a:xfrm>
            <a:off x="534960" y="1258920"/>
            <a:ext cx="377280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身份运算符的功能是比较两个变量是否属于同一个对象。</a:t>
            </a:r>
            <a:endParaRPr lang="en-US" sz="1180" b="0" u="none" strike="noStrike">
              <a:solidFill>
                <a:srgbClr val="000000"/>
              </a:solidFill>
              <a:effectLst/>
              <a:uFillTx/>
              <a:latin typeface="Times New Roman" panose="02020603050405020304"/>
            </a:endParaRPr>
          </a:p>
        </p:txBody>
      </p:sp>
      <p:sp>
        <p:nvSpPr>
          <p:cNvPr id="1796" name="文本框 1795"/>
          <p:cNvSpPr txBox="1"/>
          <p:nvPr/>
        </p:nvSpPr>
        <p:spPr>
          <a:xfrm>
            <a:off x="4295520" y="1264320"/>
            <a:ext cx="523800" cy="175680"/>
          </a:xfrm>
          <a:prstGeom prst="rect">
            <a:avLst/>
          </a:prstGeom>
          <a:noFill/>
          <a:ln w="0">
            <a:noFill/>
          </a:ln>
        </p:spPr>
        <p:txBody>
          <a:bodyPr wrap="none" lIns="0" tIns="0" rIns="0" bIns="0" anchor="t">
            <a:spAutoFit/>
          </a:bodyPr>
          <a:lstStyle/>
          <a:p>
            <a:r>
              <a:rPr lang="en-US" sz="1180" b="0" u="none" strike="noStrike">
                <a:solidFill>
                  <a:srgbClr val="FFFFFF"/>
                </a:solidFill>
                <a:effectLst/>
                <a:uFillTx/>
                <a:latin typeface="Roboto"/>
                <a:ea typeface="Roboto"/>
              </a:rPr>
              <a:t>Python</a:t>
            </a:r>
            <a:endParaRPr lang="en-US" sz="1180" b="0" u="none" strike="noStrike">
              <a:solidFill>
                <a:srgbClr val="000000"/>
              </a:solidFill>
              <a:effectLst/>
              <a:uFillTx/>
              <a:latin typeface="Times New Roman" panose="02020603050405020304"/>
            </a:endParaRPr>
          </a:p>
        </p:txBody>
      </p:sp>
      <p:sp>
        <p:nvSpPr>
          <p:cNvPr id="1797" name="任意多边形: 形状 1796"/>
          <p:cNvSpPr/>
          <p:nvPr/>
        </p:nvSpPr>
        <p:spPr>
          <a:xfrm>
            <a:off x="877320" y="1671120"/>
            <a:ext cx="3693960" cy="468360"/>
          </a:xfrm>
          <a:custGeom>
            <a:avLst/>
            <a:gdLst/>
            <a:ahLst/>
            <a:cxnLst/>
            <a:rect l="0" t="0" r="r" b="b"/>
            <a:pathLst>
              <a:path w="10261" h="1301">
                <a:moveTo>
                  <a:pt x="0" y="1114"/>
                </a:moveTo>
                <a:lnTo>
                  <a:pt x="0" y="186"/>
                </a:lnTo>
                <a:cubicBezTo>
                  <a:pt x="0" y="174"/>
                  <a:pt x="1" y="162"/>
                  <a:pt x="3" y="150"/>
                </a:cubicBezTo>
                <a:cubicBezTo>
                  <a:pt x="6" y="138"/>
                  <a:pt x="9" y="126"/>
                  <a:pt x="14" y="115"/>
                </a:cubicBezTo>
                <a:cubicBezTo>
                  <a:pt x="19" y="103"/>
                  <a:pt x="24" y="93"/>
                  <a:pt x="31" y="83"/>
                </a:cubicBezTo>
                <a:cubicBezTo>
                  <a:pt x="38" y="73"/>
                  <a:pt x="46" y="63"/>
                  <a:pt x="54" y="55"/>
                </a:cubicBezTo>
                <a:cubicBezTo>
                  <a:pt x="63" y="46"/>
                  <a:pt x="72" y="38"/>
                  <a:pt x="82" y="31"/>
                </a:cubicBezTo>
                <a:cubicBezTo>
                  <a:pt x="93" y="25"/>
                  <a:pt x="103" y="19"/>
                  <a:pt x="115" y="14"/>
                </a:cubicBezTo>
                <a:cubicBezTo>
                  <a:pt x="126" y="10"/>
                  <a:pt x="137" y="6"/>
                  <a:pt x="149" y="4"/>
                </a:cubicBezTo>
                <a:cubicBezTo>
                  <a:pt x="161" y="1"/>
                  <a:pt x="173" y="0"/>
                  <a:pt x="186" y="0"/>
                </a:cubicBezTo>
                <a:lnTo>
                  <a:pt x="10075" y="0"/>
                </a:lnTo>
                <a:cubicBezTo>
                  <a:pt x="10088" y="0"/>
                  <a:pt x="10100" y="1"/>
                  <a:pt x="10112" y="4"/>
                </a:cubicBezTo>
                <a:cubicBezTo>
                  <a:pt x="10124" y="6"/>
                  <a:pt x="10135" y="10"/>
                  <a:pt x="10146" y="14"/>
                </a:cubicBezTo>
                <a:cubicBezTo>
                  <a:pt x="10158" y="19"/>
                  <a:pt x="10168" y="25"/>
                  <a:pt x="10179" y="31"/>
                </a:cubicBezTo>
                <a:cubicBezTo>
                  <a:pt x="10189" y="38"/>
                  <a:pt x="10198" y="46"/>
                  <a:pt x="10207" y="55"/>
                </a:cubicBezTo>
                <a:cubicBezTo>
                  <a:pt x="10215" y="63"/>
                  <a:pt x="10223" y="73"/>
                  <a:pt x="10230" y="83"/>
                </a:cubicBezTo>
                <a:cubicBezTo>
                  <a:pt x="10237" y="93"/>
                  <a:pt x="10242" y="103"/>
                  <a:pt x="10247" y="115"/>
                </a:cubicBezTo>
                <a:cubicBezTo>
                  <a:pt x="10252" y="126"/>
                  <a:pt x="10255" y="138"/>
                  <a:pt x="10257" y="150"/>
                </a:cubicBezTo>
                <a:cubicBezTo>
                  <a:pt x="10260" y="162"/>
                  <a:pt x="10261" y="174"/>
                  <a:pt x="10261" y="186"/>
                </a:cubicBezTo>
                <a:lnTo>
                  <a:pt x="10261" y="1114"/>
                </a:lnTo>
                <a:cubicBezTo>
                  <a:pt x="10261" y="1127"/>
                  <a:pt x="10260" y="1139"/>
                  <a:pt x="10257" y="1151"/>
                </a:cubicBezTo>
                <a:cubicBezTo>
                  <a:pt x="10255" y="1163"/>
                  <a:pt x="10252" y="1174"/>
                  <a:pt x="10247" y="1185"/>
                </a:cubicBezTo>
                <a:cubicBezTo>
                  <a:pt x="10242" y="1197"/>
                  <a:pt x="10237" y="1208"/>
                  <a:pt x="10230" y="1219"/>
                </a:cubicBezTo>
                <a:cubicBezTo>
                  <a:pt x="10223" y="1229"/>
                  <a:pt x="10215" y="1238"/>
                  <a:pt x="10207" y="1247"/>
                </a:cubicBezTo>
                <a:cubicBezTo>
                  <a:pt x="10198" y="1255"/>
                  <a:pt x="10189" y="1263"/>
                  <a:pt x="10179" y="1270"/>
                </a:cubicBezTo>
                <a:cubicBezTo>
                  <a:pt x="10168" y="1277"/>
                  <a:pt x="10158" y="1282"/>
                  <a:pt x="10146" y="1287"/>
                </a:cubicBezTo>
                <a:cubicBezTo>
                  <a:pt x="10135" y="1292"/>
                  <a:pt x="10124" y="1295"/>
                  <a:pt x="10112" y="1297"/>
                </a:cubicBezTo>
                <a:cubicBezTo>
                  <a:pt x="10100" y="1300"/>
                  <a:pt x="10088" y="1301"/>
                  <a:pt x="10075" y="1301"/>
                </a:cubicBezTo>
                <a:lnTo>
                  <a:pt x="186" y="1301"/>
                </a:lnTo>
                <a:cubicBezTo>
                  <a:pt x="173" y="1301"/>
                  <a:pt x="161" y="1300"/>
                  <a:pt x="149" y="1297"/>
                </a:cubicBezTo>
                <a:cubicBezTo>
                  <a:pt x="137" y="1295"/>
                  <a:pt x="126" y="1292"/>
                  <a:pt x="115" y="1287"/>
                </a:cubicBezTo>
                <a:cubicBezTo>
                  <a:pt x="103" y="1282"/>
                  <a:pt x="93" y="1277"/>
                  <a:pt x="82" y="1270"/>
                </a:cubicBezTo>
                <a:cubicBezTo>
                  <a:pt x="72" y="1263"/>
                  <a:pt x="63" y="1255"/>
                  <a:pt x="54" y="1247"/>
                </a:cubicBezTo>
                <a:cubicBezTo>
                  <a:pt x="46" y="1238"/>
                  <a:pt x="38" y="1229"/>
                  <a:pt x="31" y="1219"/>
                </a:cubicBezTo>
                <a:cubicBezTo>
                  <a:pt x="24" y="1208"/>
                  <a:pt x="19" y="1197"/>
                  <a:pt x="14" y="1185"/>
                </a:cubicBezTo>
                <a:cubicBezTo>
                  <a:pt x="9" y="1174"/>
                  <a:pt x="6" y="1163"/>
                  <a:pt x="3" y="1151"/>
                </a:cubicBezTo>
                <a:cubicBezTo>
                  <a:pt x="1" y="1139"/>
                  <a:pt x="0" y="1127"/>
                  <a:pt x="0" y="1114"/>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798" name="任意多边形: 形状 1797"/>
          <p:cNvSpPr/>
          <p:nvPr/>
        </p:nvSpPr>
        <p:spPr>
          <a:xfrm>
            <a:off x="1077840" y="1771560"/>
            <a:ext cx="334800" cy="267480"/>
          </a:xfrm>
          <a:custGeom>
            <a:avLst/>
            <a:gdLst/>
            <a:ahLst/>
            <a:cxnLst/>
            <a:rect l="0" t="0" r="r" b="b"/>
            <a:pathLst>
              <a:path w="930" h="743">
                <a:moveTo>
                  <a:pt x="0" y="371"/>
                </a:moveTo>
                <a:cubicBezTo>
                  <a:pt x="0" y="347"/>
                  <a:pt x="2" y="323"/>
                  <a:pt x="7" y="299"/>
                </a:cubicBezTo>
                <a:cubicBezTo>
                  <a:pt x="12" y="275"/>
                  <a:pt x="19" y="251"/>
                  <a:pt x="28" y="229"/>
                </a:cubicBezTo>
                <a:cubicBezTo>
                  <a:pt x="38" y="206"/>
                  <a:pt x="49" y="185"/>
                  <a:pt x="63" y="165"/>
                </a:cubicBezTo>
                <a:cubicBezTo>
                  <a:pt x="76" y="144"/>
                  <a:pt x="92" y="126"/>
                  <a:pt x="109" y="108"/>
                </a:cubicBezTo>
                <a:cubicBezTo>
                  <a:pt x="126" y="91"/>
                  <a:pt x="145" y="76"/>
                  <a:pt x="165" y="62"/>
                </a:cubicBezTo>
                <a:cubicBezTo>
                  <a:pt x="185" y="49"/>
                  <a:pt x="207" y="37"/>
                  <a:pt x="229" y="28"/>
                </a:cubicBezTo>
                <a:cubicBezTo>
                  <a:pt x="252" y="19"/>
                  <a:pt x="276" y="12"/>
                  <a:pt x="300" y="7"/>
                </a:cubicBezTo>
                <a:cubicBezTo>
                  <a:pt x="324" y="2"/>
                  <a:pt x="348" y="0"/>
                  <a:pt x="372" y="0"/>
                </a:cubicBezTo>
                <a:lnTo>
                  <a:pt x="558" y="0"/>
                </a:lnTo>
                <a:cubicBezTo>
                  <a:pt x="582" y="0"/>
                  <a:pt x="607" y="2"/>
                  <a:pt x="631" y="7"/>
                </a:cubicBezTo>
                <a:cubicBezTo>
                  <a:pt x="654" y="12"/>
                  <a:pt x="678" y="19"/>
                  <a:pt x="700" y="28"/>
                </a:cubicBezTo>
                <a:cubicBezTo>
                  <a:pt x="723" y="37"/>
                  <a:pt x="744" y="49"/>
                  <a:pt x="764" y="62"/>
                </a:cubicBezTo>
                <a:cubicBezTo>
                  <a:pt x="785" y="76"/>
                  <a:pt x="803" y="91"/>
                  <a:pt x="821" y="108"/>
                </a:cubicBezTo>
                <a:cubicBezTo>
                  <a:pt x="838" y="126"/>
                  <a:pt x="853" y="144"/>
                  <a:pt x="867" y="165"/>
                </a:cubicBezTo>
                <a:cubicBezTo>
                  <a:pt x="880" y="185"/>
                  <a:pt x="892" y="206"/>
                  <a:pt x="901" y="229"/>
                </a:cubicBezTo>
                <a:cubicBezTo>
                  <a:pt x="911" y="251"/>
                  <a:pt x="918" y="275"/>
                  <a:pt x="922" y="299"/>
                </a:cubicBezTo>
                <a:cubicBezTo>
                  <a:pt x="927" y="323"/>
                  <a:pt x="930" y="347"/>
                  <a:pt x="930" y="371"/>
                </a:cubicBezTo>
                <a:cubicBezTo>
                  <a:pt x="930" y="395"/>
                  <a:pt x="927" y="420"/>
                  <a:pt x="922" y="444"/>
                </a:cubicBezTo>
                <a:cubicBezTo>
                  <a:pt x="918" y="467"/>
                  <a:pt x="911" y="491"/>
                  <a:pt x="901" y="513"/>
                </a:cubicBezTo>
                <a:cubicBezTo>
                  <a:pt x="892" y="536"/>
                  <a:pt x="880" y="557"/>
                  <a:pt x="867" y="577"/>
                </a:cubicBezTo>
                <a:cubicBezTo>
                  <a:pt x="853" y="598"/>
                  <a:pt x="838" y="616"/>
                  <a:pt x="821" y="634"/>
                </a:cubicBezTo>
                <a:cubicBezTo>
                  <a:pt x="803" y="652"/>
                  <a:pt x="785" y="667"/>
                  <a:pt x="764" y="681"/>
                </a:cubicBezTo>
                <a:cubicBezTo>
                  <a:pt x="744" y="694"/>
                  <a:pt x="723" y="706"/>
                  <a:pt x="700" y="715"/>
                </a:cubicBezTo>
                <a:cubicBezTo>
                  <a:pt x="678" y="725"/>
                  <a:pt x="654" y="732"/>
                  <a:pt x="631" y="736"/>
                </a:cubicBezTo>
                <a:cubicBezTo>
                  <a:pt x="607" y="741"/>
                  <a:pt x="582" y="743"/>
                  <a:pt x="558" y="743"/>
                </a:cubicBezTo>
                <a:lnTo>
                  <a:pt x="372" y="743"/>
                </a:lnTo>
                <a:cubicBezTo>
                  <a:pt x="348" y="743"/>
                  <a:pt x="324" y="741"/>
                  <a:pt x="300" y="736"/>
                </a:cubicBezTo>
                <a:cubicBezTo>
                  <a:pt x="276" y="732"/>
                  <a:pt x="252" y="725"/>
                  <a:pt x="229" y="715"/>
                </a:cubicBezTo>
                <a:cubicBezTo>
                  <a:pt x="207" y="706"/>
                  <a:pt x="185" y="694"/>
                  <a:pt x="165" y="681"/>
                </a:cubicBezTo>
                <a:cubicBezTo>
                  <a:pt x="145" y="667"/>
                  <a:pt x="126" y="652"/>
                  <a:pt x="109" y="634"/>
                </a:cubicBezTo>
                <a:cubicBezTo>
                  <a:pt x="92" y="616"/>
                  <a:pt x="76" y="598"/>
                  <a:pt x="63" y="577"/>
                </a:cubicBezTo>
                <a:cubicBezTo>
                  <a:pt x="49" y="557"/>
                  <a:pt x="38" y="536"/>
                  <a:pt x="28" y="513"/>
                </a:cubicBezTo>
                <a:cubicBezTo>
                  <a:pt x="19" y="491"/>
                  <a:pt x="12" y="467"/>
                  <a:pt x="7" y="444"/>
                </a:cubicBezTo>
                <a:cubicBezTo>
                  <a:pt x="2" y="420"/>
                  <a:pt x="0" y="395"/>
                  <a:pt x="0" y="371"/>
                </a:cubicBezTo>
                <a:close/>
              </a:path>
            </a:pathLst>
          </a:custGeom>
          <a:solidFill>
            <a:srgbClr val="047857"/>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799" name="文本框 1798"/>
          <p:cNvSpPr txBox="1"/>
          <p:nvPr/>
        </p:nvSpPr>
        <p:spPr>
          <a:xfrm>
            <a:off x="4763160" y="1258920"/>
            <a:ext cx="135864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有两个身份运算符：</a:t>
            </a:r>
            <a:endParaRPr lang="en-US" sz="1180" b="0" u="none" strike="noStrike">
              <a:solidFill>
                <a:srgbClr val="000000"/>
              </a:solidFill>
              <a:effectLst/>
              <a:uFillTx/>
              <a:latin typeface="Times New Roman" panose="02020603050405020304"/>
            </a:endParaRPr>
          </a:p>
        </p:txBody>
      </p:sp>
      <p:sp>
        <p:nvSpPr>
          <p:cNvPr id="1800" name="文本框 1799"/>
          <p:cNvSpPr txBox="1"/>
          <p:nvPr/>
        </p:nvSpPr>
        <p:spPr>
          <a:xfrm>
            <a:off x="1161720" y="1831320"/>
            <a:ext cx="97155" cy="16129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is</a:t>
            </a:r>
            <a:endParaRPr lang="en-US" sz="1050" b="0" u="none" strike="noStrike">
              <a:solidFill>
                <a:srgbClr val="000000"/>
              </a:solidFill>
              <a:effectLst/>
              <a:uFillTx/>
              <a:latin typeface="微软雅黑" panose="020B0503020204020204" charset="-122"/>
              <a:ea typeface="微软雅黑" panose="020B0503020204020204" charset="-122"/>
            </a:endParaRPr>
          </a:p>
        </p:txBody>
      </p:sp>
      <p:sp>
        <p:nvSpPr>
          <p:cNvPr id="1801" name="文本框 1800"/>
          <p:cNvSpPr txBox="1"/>
          <p:nvPr/>
        </p:nvSpPr>
        <p:spPr>
          <a:xfrm>
            <a:off x="1512720" y="1810440"/>
            <a:ext cx="256572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如果两个变量指向同一个对象，则返回</a:t>
            </a:r>
            <a:endParaRPr lang="en-US" sz="1180" b="0" u="none" strike="noStrike">
              <a:solidFill>
                <a:srgbClr val="000000"/>
              </a:solidFill>
              <a:effectLst/>
              <a:uFillTx/>
              <a:latin typeface="Times New Roman" panose="02020603050405020304"/>
            </a:endParaRPr>
          </a:p>
        </p:txBody>
      </p:sp>
      <p:sp>
        <p:nvSpPr>
          <p:cNvPr id="1802" name="任意多边形: 形状 1801"/>
          <p:cNvSpPr/>
          <p:nvPr/>
        </p:nvSpPr>
        <p:spPr>
          <a:xfrm>
            <a:off x="5640480" y="1671120"/>
            <a:ext cx="4178880" cy="468360"/>
          </a:xfrm>
          <a:custGeom>
            <a:avLst/>
            <a:gdLst/>
            <a:ahLst/>
            <a:cxnLst/>
            <a:rect l="0" t="0" r="r" b="b"/>
            <a:pathLst>
              <a:path w="11608" h="1301">
                <a:moveTo>
                  <a:pt x="0" y="1114"/>
                </a:moveTo>
                <a:lnTo>
                  <a:pt x="0" y="186"/>
                </a:lnTo>
                <a:cubicBezTo>
                  <a:pt x="0" y="174"/>
                  <a:pt x="2" y="162"/>
                  <a:pt x="4" y="150"/>
                </a:cubicBezTo>
                <a:cubicBezTo>
                  <a:pt x="6" y="138"/>
                  <a:pt x="10" y="126"/>
                  <a:pt x="14" y="115"/>
                </a:cubicBezTo>
                <a:cubicBezTo>
                  <a:pt x="19" y="103"/>
                  <a:pt x="25" y="93"/>
                  <a:pt x="32" y="83"/>
                </a:cubicBezTo>
                <a:cubicBezTo>
                  <a:pt x="38" y="73"/>
                  <a:pt x="46" y="63"/>
                  <a:pt x="55" y="55"/>
                </a:cubicBezTo>
                <a:cubicBezTo>
                  <a:pt x="63" y="46"/>
                  <a:pt x="73" y="38"/>
                  <a:pt x="83" y="31"/>
                </a:cubicBezTo>
                <a:cubicBezTo>
                  <a:pt x="93" y="25"/>
                  <a:pt x="104" y="19"/>
                  <a:pt x="115" y="14"/>
                </a:cubicBezTo>
                <a:cubicBezTo>
                  <a:pt x="126" y="10"/>
                  <a:pt x="138" y="6"/>
                  <a:pt x="150" y="4"/>
                </a:cubicBezTo>
                <a:cubicBezTo>
                  <a:pt x="162" y="1"/>
                  <a:pt x="174" y="0"/>
                  <a:pt x="186" y="0"/>
                </a:cubicBezTo>
                <a:lnTo>
                  <a:pt x="11422" y="0"/>
                </a:lnTo>
                <a:cubicBezTo>
                  <a:pt x="11434" y="0"/>
                  <a:pt x="11446" y="1"/>
                  <a:pt x="11458" y="4"/>
                </a:cubicBezTo>
                <a:cubicBezTo>
                  <a:pt x="11470" y="6"/>
                  <a:pt x="11482" y="10"/>
                  <a:pt x="11493" y="14"/>
                </a:cubicBezTo>
                <a:cubicBezTo>
                  <a:pt x="11504" y="19"/>
                  <a:pt x="11515" y="25"/>
                  <a:pt x="11525" y="31"/>
                </a:cubicBezTo>
                <a:cubicBezTo>
                  <a:pt x="11535" y="38"/>
                  <a:pt x="11545" y="46"/>
                  <a:pt x="11553" y="55"/>
                </a:cubicBezTo>
                <a:cubicBezTo>
                  <a:pt x="11562" y="63"/>
                  <a:pt x="11570" y="73"/>
                  <a:pt x="11577" y="83"/>
                </a:cubicBezTo>
                <a:cubicBezTo>
                  <a:pt x="11583" y="93"/>
                  <a:pt x="11589" y="103"/>
                  <a:pt x="11594" y="115"/>
                </a:cubicBezTo>
                <a:cubicBezTo>
                  <a:pt x="11598" y="126"/>
                  <a:pt x="11602" y="138"/>
                  <a:pt x="11604" y="150"/>
                </a:cubicBezTo>
                <a:cubicBezTo>
                  <a:pt x="11607" y="162"/>
                  <a:pt x="11608" y="174"/>
                  <a:pt x="11608" y="186"/>
                </a:cubicBezTo>
                <a:lnTo>
                  <a:pt x="11608" y="1114"/>
                </a:lnTo>
                <a:cubicBezTo>
                  <a:pt x="11608" y="1127"/>
                  <a:pt x="11607" y="1139"/>
                  <a:pt x="11604" y="1151"/>
                </a:cubicBezTo>
                <a:cubicBezTo>
                  <a:pt x="11602" y="1163"/>
                  <a:pt x="11598" y="1174"/>
                  <a:pt x="11594" y="1185"/>
                </a:cubicBezTo>
                <a:cubicBezTo>
                  <a:pt x="11589" y="1197"/>
                  <a:pt x="11583" y="1208"/>
                  <a:pt x="11577" y="1219"/>
                </a:cubicBezTo>
                <a:cubicBezTo>
                  <a:pt x="11570" y="1229"/>
                  <a:pt x="11562" y="1238"/>
                  <a:pt x="11553" y="1247"/>
                </a:cubicBezTo>
                <a:cubicBezTo>
                  <a:pt x="11545" y="1255"/>
                  <a:pt x="11535" y="1263"/>
                  <a:pt x="11525" y="1270"/>
                </a:cubicBezTo>
                <a:cubicBezTo>
                  <a:pt x="11515" y="1277"/>
                  <a:pt x="11504" y="1282"/>
                  <a:pt x="11493" y="1287"/>
                </a:cubicBezTo>
                <a:cubicBezTo>
                  <a:pt x="11482" y="1292"/>
                  <a:pt x="11470" y="1295"/>
                  <a:pt x="11458" y="1297"/>
                </a:cubicBezTo>
                <a:cubicBezTo>
                  <a:pt x="11446" y="1300"/>
                  <a:pt x="11434" y="1301"/>
                  <a:pt x="11422" y="1301"/>
                </a:cubicBezTo>
                <a:lnTo>
                  <a:pt x="186" y="1301"/>
                </a:lnTo>
                <a:cubicBezTo>
                  <a:pt x="174" y="1301"/>
                  <a:pt x="162" y="1300"/>
                  <a:pt x="150" y="1297"/>
                </a:cubicBezTo>
                <a:cubicBezTo>
                  <a:pt x="138" y="1295"/>
                  <a:pt x="126" y="1292"/>
                  <a:pt x="115" y="1287"/>
                </a:cubicBezTo>
                <a:cubicBezTo>
                  <a:pt x="104" y="1282"/>
                  <a:pt x="93" y="1277"/>
                  <a:pt x="83" y="1270"/>
                </a:cubicBezTo>
                <a:cubicBezTo>
                  <a:pt x="73" y="1263"/>
                  <a:pt x="63" y="1255"/>
                  <a:pt x="55" y="1247"/>
                </a:cubicBezTo>
                <a:cubicBezTo>
                  <a:pt x="46" y="1238"/>
                  <a:pt x="38" y="1229"/>
                  <a:pt x="32" y="1219"/>
                </a:cubicBezTo>
                <a:cubicBezTo>
                  <a:pt x="25" y="1208"/>
                  <a:pt x="19" y="1197"/>
                  <a:pt x="14" y="1185"/>
                </a:cubicBezTo>
                <a:cubicBezTo>
                  <a:pt x="10" y="1174"/>
                  <a:pt x="6" y="1163"/>
                  <a:pt x="4" y="1151"/>
                </a:cubicBezTo>
                <a:cubicBezTo>
                  <a:pt x="2" y="1139"/>
                  <a:pt x="0" y="1127"/>
                  <a:pt x="0" y="1114"/>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803" name="任意多边形: 形状 1802"/>
          <p:cNvSpPr/>
          <p:nvPr/>
        </p:nvSpPr>
        <p:spPr>
          <a:xfrm>
            <a:off x="5841000" y="1771560"/>
            <a:ext cx="668880" cy="267480"/>
          </a:xfrm>
          <a:custGeom>
            <a:avLst/>
            <a:gdLst/>
            <a:ahLst/>
            <a:cxnLst/>
            <a:rect l="0" t="0" r="r" b="b"/>
            <a:pathLst>
              <a:path w="1858" h="743">
                <a:moveTo>
                  <a:pt x="0" y="371"/>
                </a:moveTo>
                <a:cubicBezTo>
                  <a:pt x="0" y="347"/>
                  <a:pt x="3" y="323"/>
                  <a:pt x="8" y="299"/>
                </a:cubicBezTo>
                <a:cubicBezTo>
                  <a:pt x="12" y="275"/>
                  <a:pt x="19" y="251"/>
                  <a:pt x="29" y="229"/>
                </a:cubicBezTo>
                <a:cubicBezTo>
                  <a:pt x="38" y="206"/>
                  <a:pt x="49" y="185"/>
                  <a:pt x="63" y="165"/>
                </a:cubicBezTo>
                <a:cubicBezTo>
                  <a:pt x="77" y="144"/>
                  <a:pt x="92" y="126"/>
                  <a:pt x="109" y="108"/>
                </a:cubicBezTo>
                <a:cubicBezTo>
                  <a:pt x="126" y="91"/>
                  <a:pt x="145" y="76"/>
                  <a:pt x="165" y="62"/>
                </a:cubicBezTo>
                <a:cubicBezTo>
                  <a:pt x="186" y="49"/>
                  <a:pt x="207" y="37"/>
                  <a:pt x="230" y="28"/>
                </a:cubicBezTo>
                <a:cubicBezTo>
                  <a:pt x="252" y="19"/>
                  <a:pt x="275" y="12"/>
                  <a:pt x="299" y="7"/>
                </a:cubicBezTo>
                <a:cubicBezTo>
                  <a:pt x="323" y="2"/>
                  <a:pt x="347" y="0"/>
                  <a:pt x="372" y="0"/>
                </a:cubicBezTo>
                <a:lnTo>
                  <a:pt x="1487" y="0"/>
                </a:lnTo>
                <a:cubicBezTo>
                  <a:pt x="1511" y="0"/>
                  <a:pt x="1536" y="2"/>
                  <a:pt x="1560" y="7"/>
                </a:cubicBezTo>
                <a:cubicBezTo>
                  <a:pt x="1583" y="12"/>
                  <a:pt x="1607" y="19"/>
                  <a:pt x="1629" y="28"/>
                </a:cubicBezTo>
                <a:cubicBezTo>
                  <a:pt x="1652" y="37"/>
                  <a:pt x="1673" y="49"/>
                  <a:pt x="1693" y="62"/>
                </a:cubicBezTo>
                <a:cubicBezTo>
                  <a:pt x="1714" y="76"/>
                  <a:pt x="1732" y="91"/>
                  <a:pt x="1750" y="108"/>
                </a:cubicBezTo>
                <a:cubicBezTo>
                  <a:pt x="1767" y="126"/>
                  <a:pt x="1782" y="144"/>
                  <a:pt x="1796" y="165"/>
                </a:cubicBezTo>
                <a:cubicBezTo>
                  <a:pt x="1809" y="185"/>
                  <a:pt x="1821" y="206"/>
                  <a:pt x="1830" y="229"/>
                </a:cubicBezTo>
                <a:cubicBezTo>
                  <a:pt x="1840" y="251"/>
                  <a:pt x="1847" y="275"/>
                  <a:pt x="1851" y="299"/>
                </a:cubicBezTo>
                <a:cubicBezTo>
                  <a:pt x="1856" y="323"/>
                  <a:pt x="1858" y="347"/>
                  <a:pt x="1858" y="371"/>
                </a:cubicBezTo>
                <a:cubicBezTo>
                  <a:pt x="1858" y="395"/>
                  <a:pt x="1856" y="420"/>
                  <a:pt x="1851" y="444"/>
                </a:cubicBezTo>
                <a:cubicBezTo>
                  <a:pt x="1847" y="467"/>
                  <a:pt x="1840" y="491"/>
                  <a:pt x="1830" y="513"/>
                </a:cubicBezTo>
                <a:cubicBezTo>
                  <a:pt x="1821" y="536"/>
                  <a:pt x="1809" y="557"/>
                  <a:pt x="1796" y="577"/>
                </a:cubicBezTo>
                <a:cubicBezTo>
                  <a:pt x="1782" y="598"/>
                  <a:pt x="1767" y="616"/>
                  <a:pt x="1750" y="634"/>
                </a:cubicBezTo>
                <a:cubicBezTo>
                  <a:pt x="1732" y="652"/>
                  <a:pt x="1714" y="667"/>
                  <a:pt x="1693" y="681"/>
                </a:cubicBezTo>
                <a:cubicBezTo>
                  <a:pt x="1673" y="694"/>
                  <a:pt x="1652" y="706"/>
                  <a:pt x="1629" y="715"/>
                </a:cubicBezTo>
                <a:cubicBezTo>
                  <a:pt x="1607" y="725"/>
                  <a:pt x="1583" y="732"/>
                  <a:pt x="1560" y="736"/>
                </a:cubicBezTo>
                <a:cubicBezTo>
                  <a:pt x="1536" y="741"/>
                  <a:pt x="1511" y="743"/>
                  <a:pt x="1487" y="743"/>
                </a:cubicBezTo>
                <a:lnTo>
                  <a:pt x="372" y="743"/>
                </a:lnTo>
                <a:cubicBezTo>
                  <a:pt x="347" y="743"/>
                  <a:pt x="323" y="741"/>
                  <a:pt x="299" y="736"/>
                </a:cubicBezTo>
                <a:cubicBezTo>
                  <a:pt x="275" y="732"/>
                  <a:pt x="252" y="725"/>
                  <a:pt x="230" y="715"/>
                </a:cubicBezTo>
                <a:cubicBezTo>
                  <a:pt x="207" y="706"/>
                  <a:pt x="186" y="694"/>
                  <a:pt x="165" y="681"/>
                </a:cubicBezTo>
                <a:cubicBezTo>
                  <a:pt x="145" y="667"/>
                  <a:pt x="126" y="652"/>
                  <a:pt x="109" y="634"/>
                </a:cubicBezTo>
                <a:cubicBezTo>
                  <a:pt x="92" y="616"/>
                  <a:pt x="77" y="598"/>
                  <a:pt x="63" y="577"/>
                </a:cubicBezTo>
                <a:cubicBezTo>
                  <a:pt x="49" y="557"/>
                  <a:pt x="38" y="536"/>
                  <a:pt x="29" y="513"/>
                </a:cubicBezTo>
                <a:cubicBezTo>
                  <a:pt x="19" y="491"/>
                  <a:pt x="12" y="467"/>
                  <a:pt x="8" y="444"/>
                </a:cubicBezTo>
                <a:cubicBezTo>
                  <a:pt x="3" y="420"/>
                  <a:pt x="0" y="395"/>
                  <a:pt x="0" y="371"/>
                </a:cubicBezTo>
                <a:close/>
              </a:path>
            </a:pathLst>
          </a:custGeom>
          <a:solidFill>
            <a:srgbClr val="B91C1C"/>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804" name="文本框 1803"/>
          <p:cNvSpPr txBox="1"/>
          <p:nvPr/>
        </p:nvSpPr>
        <p:spPr>
          <a:xfrm>
            <a:off x="4069800" y="1815840"/>
            <a:ext cx="343440" cy="175680"/>
          </a:xfrm>
          <a:prstGeom prst="rect">
            <a:avLst/>
          </a:prstGeom>
          <a:noFill/>
          <a:ln w="0">
            <a:noFill/>
          </a:ln>
        </p:spPr>
        <p:txBody>
          <a:bodyPr wrap="none" lIns="0" tIns="0" rIns="0" bIns="0" anchor="t">
            <a:spAutoFit/>
          </a:bodyPr>
          <a:lstStyle/>
          <a:p>
            <a:r>
              <a:rPr lang="en-US" sz="1180" b="0" u="none" strike="noStrike">
                <a:solidFill>
                  <a:srgbClr val="FFFFFF"/>
                </a:solidFill>
                <a:effectLst/>
                <a:uFillTx/>
                <a:latin typeface="Roboto"/>
                <a:ea typeface="Roboto"/>
              </a:rPr>
              <a:t>True</a:t>
            </a:r>
            <a:endParaRPr lang="en-US" sz="1180" b="0" u="none" strike="noStrike">
              <a:solidFill>
                <a:srgbClr val="000000"/>
              </a:solidFill>
              <a:effectLst/>
              <a:uFillTx/>
              <a:latin typeface="Times New Roman" panose="02020603050405020304"/>
            </a:endParaRPr>
          </a:p>
        </p:txBody>
      </p:sp>
      <p:sp>
        <p:nvSpPr>
          <p:cNvPr id="1805" name="文本框 1804"/>
          <p:cNvSpPr txBox="1"/>
          <p:nvPr/>
        </p:nvSpPr>
        <p:spPr>
          <a:xfrm>
            <a:off x="5924880" y="1831320"/>
            <a:ext cx="353060" cy="16129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is not</a:t>
            </a:r>
            <a:endParaRPr lang="en-US" sz="1050" b="0" u="none" strike="noStrike">
              <a:solidFill>
                <a:srgbClr val="000000"/>
              </a:solidFill>
              <a:effectLst/>
              <a:uFillTx/>
              <a:latin typeface="微软雅黑" panose="020B0503020204020204" charset="-122"/>
              <a:ea typeface="微软雅黑" panose="020B0503020204020204" charset="-122"/>
            </a:endParaRPr>
          </a:p>
        </p:txBody>
      </p:sp>
      <p:sp>
        <p:nvSpPr>
          <p:cNvPr id="1806" name="文本框 1805"/>
          <p:cNvSpPr txBox="1"/>
          <p:nvPr/>
        </p:nvSpPr>
        <p:spPr>
          <a:xfrm>
            <a:off x="6610320" y="1810440"/>
            <a:ext cx="271656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如果两个变量不指向同一个对象，则返回</a:t>
            </a:r>
            <a:endParaRPr lang="en-US" sz="1180" b="0" u="none" strike="noStrike">
              <a:solidFill>
                <a:srgbClr val="000000"/>
              </a:solidFill>
              <a:effectLst/>
              <a:uFillTx/>
              <a:latin typeface="Times New Roman" panose="02020603050405020304"/>
            </a:endParaRPr>
          </a:p>
        </p:txBody>
      </p:sp>
      <p:sp>
        <p:nvSpPr>
          <p:cNvPr id="1807" name="任意多边形: 形状 1806"/>
          <p:cNvSpPr/>
          <p:nvPr/>
        </p:nvSpPr>
        <p:spPr>
          <a:xfrm>
            <a:off x="267120" y="2540160"/>
            <a:ext cx="10162080" cy="1427040"/>
          </a:xfrm>
          <a:custGeom>
            <a:avLst/>
            <a:gdLst/>
            <a:ahLst/>
            <a:cxnLst/>
            <a:rect l="0" t="0" r="r" b="b"/>
            <a:pathLst>
              <a:path w="28228" h="2996">
                <a:moveTo>
                  <a:pt x="14" y="115"/>
                </a:moveTo>
                <a:cubicBezTo>
                  <a:pt x="24" y="92"/>
                  <a:pt x="37" y="72"/>
                  <a:pt x="55" y="55"/>
                </a:cubicBezTo>
                <a:cubicBezTo>
                  <a:pt x="72" y="37"/>
                  <a:pt x="92" y="24"/>
                  <a:pt x="115" y="14"/>
                </a:cubicBezTo>
                <a:cubicBezTo>
                  <a:pt x="138" y="5"/>
                  <a:pt x="161" y="0"/>
                  <a:pt x="186" y="0"/>
                </a:cubicBezTo>
                <a:lnTo>
                  <a:pt x="28043" y="0"/>
                </a:lnTo>
                <a:cubicBezTo>
                  <a:pt x="28067" y="0"/>
                  <a:pt x="28091" y="5"/>
                  <a:pt x="28114" y="14"/>
                </a:cubicBezTo>
                <a:cubicBezTo>
                  <a:pt x="28137" y="24"/>
                  <a:pt x="28157" y="37"/>
                  <a:pt x="28174" y="55"/>
                </a:cubicBezTo>
                <a:cubicBezTo>
                  <a:pt x="28191" y="72"/>
                  <a:pt x="28205" y="92"/>
                  <a:pt x="28214" y="115"/>
                </a:cubicBezTo>
                <a:cubicBezTo>
                  <a:pt x="28224" y="138"/>
                  <a:pt x="28228" y="161"/>
                  <a:pt x="28228" y="186"/>
                </a:cubicBezTo>
                <a:lnTo>
                  <a:pt x="28228" y="2810"/>
                </a:lnTo>
                <a:cubicBezTo>
                  <a:pt x="28228" y="2835"/>
                  <a:pt x="28224" y="2858"/>
                  <a:pt x="28214" y="2881"/>
                </a:cubicBezTo>
                <a:cubicBezTo>
                  <a:pt x="28205" y="2904"/>
                  <a:pt x="28191" y="2924"/>
                  <a:pt x="28174" y="2941"/>
                </a:cubicBezTo>
                <a:cubicBezTo>
                  <a:pt x="28157" y="2959"/>
                  <a:pt x="28137" y="2972"/>
                  <a:pt x="28114" y="2982"/>
                </a:cubicBezTo>
                <a:cubicBezTo>
                  <a:pt x="28091" y="2991"/>
                  <a:pt x="28067" y="2996"/>
                  <a:pt x="28043" y="2996"/>
                </a:cubicBezTo>
                <a:lnTo>
                  <a:pt x="186" y="2996"/>
                </a:lnTo>
                <a:cubicBezTo>
                  <a:pt x="161" y="2996"/>
                  <a:pt x="138" y="2991"/>
                  <a:pt x="115" y="2982"/>
                </a:cubicBezTo>
                <a:cubicBezTo>
                  <a:pt x="92" y="2972"/>
                  <a:pt x="72" y="2959"/>
                  <a:pt x="55" y="2941"/>
                </a:cubicBezTo>
                <a:cubicBezTo>
                  <a:pt x="37" y="2924"/>
                  <a:pt x="24" y="2904"/>
                  <a:pt x="14" y="2881"/>
                </a:cubicBezTo>
                <a:cubicBezTo>
                  <a:pt x="5" y="2858"/>
                  <a:pt x="0" y="2835"/>
                  <a:pt x="0" y="2810"/>
                </a:cubicBezTo>
                <a:lnTo>
                  <a:pt x="0" y="186"/>
                </a:lnTo>
                <a:cubicBezTo>
                  <a:pt x="0" y="161"/>
                  <a:pt x="5" y="138"/>
                  <a:pt x="14" y="115"/>
                </a:cubicBezTo>
                <a:close/>
              </a:path>
            </a:pathLst>
          </a:custGeom>
          <a:solidFill>
            <a:srgbClr val="FFA000">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808" name="任意多边形: 形状 1807"/>
          <p:cNvSpPr/>
          <p:nvPr/>
        </p:nvSpPr>
        <p:spPr>
          <a:xfrm>
            <a:off x="257040" y="2530080"/>
            <a:ext cx="10182240" cy="1457436"/>
          </a:xfrm>
          <a:custGeom>
            <a:avLst/>
            <a:gdLst/>
            <a:ahLst/>
            <a:cxnLst/>
            <a:rect l="0" t="0" r="r" b="b"/>
            <a:pathLst>
              <a:path w="28284" h="3052">
                <a:moveTo>
                  <a:pt x="446" y="0"/>
                </a:moveTo>
                <a:lnTo>
                  <a:pt x="585" y="0"/>
                </a:lnTo>
                <a:lnTo>
                  <a:pt x="585" y="103"/>
                </a:lnTo>
                <a:lnTo>
                  <a:pt x="446" y="103"/>
                </a:lnTo>
                <a:lnTo>
                  <a:pt x="446" y="0"/>
                </a:lnTo>
                <a:moveTo>
                  <a:pt x="678" y="0"/>
                </a:moveTo>
                <a:lnTo>
                  <a:pt x="817" y="0"/>
                </a:lnTo>
                <a:lnTo>
                  <a:pt x="817" y="103"/>
                </a:lnTo>
                <a:lnTo>
                  <a:pt x="678" y="103"/>
                </a:lnTo>
                <a:lnTo>
                  <a:pt x="678" y="0"/>
                </a:lnTo>
                <a:moveTo>
                  <a:pt x="910" y="0"/>
                </a:moveTo>
                <a:lnTo>
                  <a:pt x="1049" y="0"/>
                </a:lnTo>
                <a:lnTo>
                  <a:pt x="1049" y="103"/>
                </a:lnTo>
                <a:lnTo>
                  <a:pt x="910" y="103"/>
                </a:lnTo>
                <a:lnTo>
                  <a:pt x="910" y="0"/>
                </a:lnTo>
                <a:moveTo>
                  <a:pt x="1142" y="0"/>
                </a:moveTo>
                <a:lnTo>
                  <a:pt x="1281" y="0"/>
                </a:lnTo>
                <a:lnTo>
                  <a:pt x="1281" y="103"/>
                </a:lnTo>
                <a:lnTo>
                  <a:pt x="1142" y="103"/>
                </a:lnTo>
                <a:lnTo>
                  <a:pt x="1142" y="0"/>
                </a:lnTo>
                <a:moveTo>
                  <a:pt x="1374" y="0"/>
                </a:moveTo>
                <a:lnTo>
                  <a:pt x="1514" y="0"/>
                </a:lnTo>
                <a:lnTo>
                  <a:pt x="1514" y="103"/>
                </a:lnTo>
                <a:lnTo>
                  <a:pt x="1374" y="103"/>
                </a:lnTo>
                <a:lnTo>
                  <a:pt x="1374" y="0"/>
                </a:lnTo>
                <a:moveTo>
                  <a:pt x="1606" y="0"/>
                </a:moveTo>
                <a:lnTo>
                  <a:pt x="1746" y="0"/>
                </a:lnTo>
                <a:lnTo>
                  <a:pt x="1746" y="103"/>
                </a:lnTo>
                <a:lnTo>
                  <a:pt x="1606" y="103"/>
                </a:lnTo>
                <a:lnTo>
                  <a:pt x="1606" y="0"/>
                </a:lnTo>
                <a:moveTo>
                  <a:pt x="1838" y="0"/>
                </a:moveTo>
                <a:lnTo>
                  <a:pt x="1978" y="0"/>
                </a:lnTo>
                <a:lnTo>
                  <a:pt x="1978" y="103"/>
                </a:lnTo>
                <a:lnTo>
                  <a:pt x="1838" y="103"/>
                </a:lnTo>
                <a:lnTo>
                  <a:pt x="1838" y="0"/>
                </a:lnTo>
                <a:moveTo>
                  <a:pt x="2070" y="0"/>
                </a:moveTo>
                <a:lnTo>
                  <a:pt x="2210" y="0"/>
                </a:lnTo>
                <a:lnTo>
                  <a:pt x="2210" y="103"/>
                </a:lnTo>
                <a:lnTo>
                  <a:pt x="2070" y="103"/>
                </a:lnTo>
                <a:lnTo>
                  <a:pt x="2070" y="0"/>
                </a:lnTo>
                <a:moveTo>
                  <a:pt x="2302" y="0"/>
                </a:moveTo>
                <a:lnTo>
                  <a:pt x="2442" y="0"/>
                </a:lnTo>
                <a:lnTo>
                  <a:pt x="2442" y="103"/>
                </a:lnTo>
                <a:lnTo>
                  <a:pt x="2302" y="103"/>
                </a:lnTo>
                <a:lnTo>
                  <a:pt x="2302" y="0"/>
                </a:lnTo>
                <a:moveTo>
                  <a:pt x="2534" y="0"/>
                </a:moveTo>
                <a:lnTo>
                  <a:pt x="2674" y="0"/>
                </a:lnTo>
                <a:lnTo>
                  <a:pt x="2674" y="103"/>
                </a:lnTo>
                <a:lnTo>
                  <a:pt x="2534" y="103"/>
                </a:lnTo>
                <a:lnTo>
                  <a:pt x="2534" y="0"/>
                </a:lnTo>
                <a:moveTo>
                  <a:pt x="2767" y="0"/>
                </a:moveTo>
                <a:lnTo>
                  <a:pt x="2906" y="0"/>
                </a:lnTo>
                <a:lnTo>
                  <a:pt x="2906" y="103"/>
                </a:lnTo>
                <a:lnTo>
                  <a:pt x="2767" y="103"/>
                </a:lnTo>
                <a:lnTo>
                  <a:pt x="2767" y="0"/>
                </a:lnTo>
                <a:moveTo>
                  <a:pt x="2999" y="0"/>
                </a:moveTo>
                <a:lnTo>
                  <a:pt x="3138" y="0"/>
                </a:lnTo>
                <a:lnTo>
                  <a:pt x="3138" y="103"/>
                </a:lnTo>
                <a:lnTo>
                  <a:pt x="2999" y="103"/>
                </a:lnTo>
                <a:lnTo>
                  <a:pt x="2999" y="0"/>
                </a:lnTo>
                <a:moveTo>
                  <a:pt x="3231" y="0"/>
                </a:moveTo>
                <a:lnTo>
                  <a:pt x="3370" y="0"/>
                </a:lnTo>
                <a:lnTo>
                  <a:pt x="3370" y="103"/>
                </a:lnTo>
                <a:lnTo>
                  <a:pt x="3231" y="103"/>
                </a:lnTo>
                <a:lnTo>
                  <a:pt x="3231" y="0"/>
                </a:lnTo>
                <a:moveTo>
                  <a:pt x="3463" y="0"/>
                </a:moveTo>
                <a:lnTo>
                  <a:pt x="3602" y="0"/>
                </a:lnTo>
                <a:lnTo>
                  <a:pt x="3602" y="103"/>
                </a:lnTo>
                <a:lnTo>
                  <a:pt x="3463" y="103"/>
                </a:lnTo>
                <a:lnTo>
                  <a:pt x="3463" y="0"/>
                </a:lnTo>
                <a:moveTo>
                  <a:pt x="3695" y="0"/>
                </a:moveTo>
                <a:lnTo>
                  <a:pt x="3834" y="0"/>
                </a:lnTo>
                <a:lnTo>
                  <a:pt x="3834" y="103"/>
                </a:lnTo>
                <a:lnTo>
                  <a:pt x="3695" y="103"/>
                </a:lnTo>
                <a:lnTo>
                  <a:pt x="3695" y="0"/>
                </a:lnTo>
                <a:moveTo>
                  <a:pt x="3927" y="0"/>
                </a:moveTo>
                <a:lnTo>
                  <a:pt x="4066" y="0"/>
                </a:lnTo>
                <a:lnTo>
                  <a:pt x="4066" y="103"/>
                </a:lnTo>
                <a:lnTo>
                  <a:pt x="3927" y="103"/>
                </a:lnTo>
                <a:lnTo>
                  <a:pt x="3927" y="0"/>
                </a:lnTo>
                <a:moveTo>
                  <a:pt x="4159" y="0"/>
                </a:moveTo>
                <a:lnTo>
                  <a:pt x="4298" y="0"/>
                </a:lnTo>
                <a:lnTo>
                  <a:pt x="4298" y="103"/>
                </a:lnTo>
                <a:lnTo>
                  <a:pt x="4159" y="103"/>
                </a:lnTo>
                <a:lnTo>
                  <a:pt x="4159" y="0"/>
                </a:lnTo>
                <a:moveTo>
                  <a:pt x="4391" y="0"/>
                </a:moveTo>
                <a:lnTo>
                  <a:pt x="4530" y="0"/>
                </a:lnTo>
                <a:lnTo>
                  <a:pt x="4530" y="103"/>
                </a:lnTo>
                <a:lnTo>
                  <a:pt x="4391" y="103"/>
                </a:lnTo>
                <a:lnTo>
                  <a:pt x="4391" y="0"/>
                </a:lnTo>
                <a:moveTo>
                  <a:pt x="4623" y="0"/>
                </a:moveTo>
                <a:lnTo>
                  <a:pt x="4762" y="0"/>
                </a:lnTo>
                <a:lnTo>
                  <a:pt x="4762" y="103"/>
                </a:lnTo>
                <a:lnTo>
                  <a:pt x="4623" y="103"/>
                </a:lnTo>
                <a:lnTo>
                  <a:pt x="4623" y="0"/>
                </a:lnTo>
                <a:moveTo>
                  <a:pt x="4855" y="0"/>
                </a:moveTo>
                <a:lnTo>
                  <a:pt x="4994" y="0"/>
                </a:lnTo>
                <a:lnTo>
                  <a:pt x="4994" y="103"/>
                </a:lnTo>
                <a:lnTo>
                  <a:pt x="4855" y="103"/>
                </a:lnTo>
                <a:lnTo>
                  <a:pt x="4855" y="0"/>
                </a:lnTo>
                <a:moveTo>
                  <a:pt x="5087" y="0"/>
                </a:moveTo>
                <a:lnTo>
                  <a:pt x="5226" y="0"/>
                </a:lnTo>
                <a:lnTo>
                  <a:pt x="5226" y="103"/>
                </a:lnTo>
                <a:lnTo>
                  <a:pt x="5087" y="103"/>
                </a:lnTo>
                <a:lnTo>
                  <a:pt x="5087" y="0"/>
                </a:lnTo>
                <a:moveTo>
                  <a:pt x="5319" y="0"/>
                </a:moveTo>
                <a:lnTo>
                  <a:pt x="5458" y="0"/>
                </a:lnTo>
                <a:lnTo>
                  <a:pt x="5458" y="103"/>
                </a:lnTo>
                <a:lnTo>
                  <a:pt x="5319" y="103"/>
                </a:lnTo>
                <a:lnTo>
                  <a:pt x="5319" y="0"/>
                </a:lnTo>
                <a:moveTo>
                  <a:pt x="5551" y="0"/>
                </a:moveTo>
                <a:lnTo>
                  <a:pt x="5690" y="0"/>
                </a:lnTo>
                <a:lnTo>
                  <a:pt x="5690" y="103"/>
                </a:lnTo>
                <a:lnTo>
                  <a:pt x="5551" y="103"/>
                </a:lnTo>
                <a:lnTo>
                  <a:pt x="5551" y="0"/>
                </a:lnTo>
                <a:moveTo>
                  <a:pt x="5783" y="0"/>
                </a:moveTo>
                <a:lnTo>
                  <a:pt x="5922" y="0"/>
                </a:lnTo>
                <a:lnTo>
                  <a:pt x="5922" y="103"/>
                </a:lnTo>
                <a:lnTo>
                  <a:pt x="5783" y="103"/>
                </a:lnTo>
                <a:lnTo>
                  <a:pt x="5783" y="0"/>
                </a:lnTo>
                <a:moveTo>
                  <a:pt x="6015" y="0"/>
                </a:moveTo>
                <a:lnTo>
                  <a:pt x="6154" y="0"/>
                </a:lnTo>
                <a:lnTo>
                  <a:pt x="6154" y="103"/>
                </a:lnTo>
                <a:lnTo>
                  <a:pt x="6015" y="103"/>
                </a:lnTo>
                <a:lnTo>
                  <a:pt x="6015" y="0"/>
                </a:lnTo>
                <a:moveTo>
                  <a:pt x="6247" y="0"/>
                </a:moveTo>
                <a:lnTo>
                  <a:pt x="6386" y="0"/>
                </a:lnTo>
                <a:lnTo>
                  <a:pt x="6386" y="103"/>
                </a:lnTo>
                <a:lnTo>
                  <a:pt x="6247" y="103"/>
                </a:lnTo>
                <a:lnTo>
                  <a:pt x="6247" y="0"/>
                </a:lnTo>
                <a:moveTo>
                  <a:pt x="6479" y="0"/>
                </a:moveTo>
                <a:lnTo>
                  <a:pt x="6618" y="0"/>
                </a:lnTo>
                <a:lnTo>
                  <a:pt x="6618" y="103"/>
                </a:lnTo>
                <a:lnTo>
                  <a:pt x="6479" y="103"/>
                </a:lnTo>
                <a:lnTo>
                  <a:pt x="6479" y="0"/>
                </a:lnTo>
                <a:moveTo>
                  <a:pt x="6711" y="0"/>
                </a:moveTo>
                <a:lnTo>
                  <a:pt x="6851" y="0"/>
                </a:lnTo>
                <a:lnTo>
                  <a:pt x="6851" y="103"/>
                </a:lnTo>
                <a:lnTo>
                  <a:pt x="6711" y="103"/>
                </a:lnTo>
                <a:lnTo>
                  <a:pt x="6711" y="0"/>
                </a:lnTo>
                <a:moveTo>
                  <a:pt x="6943" y="0"/>
                </a:moveTo>
                <a:lnTo>
                  <a:pt x="7083" y="0"/>
                </a:lnTo>
                <a:lnTo>
                  <a:pt x="7083" y="103"/>
                </a:lnTo>
                <a:lnTo>
                  <a:pt x="6943" y="103"/>
                </a:lnTo>
                <a:lnTo>
                  <a:pt x="6943" y="0"/>
                </a:lnTo>
                <a:moveTo>
                  <a:pt x="7175" y="0"/>
                </a:moveTo>
                <a:lnTo>
                  <a:pt x="7315" y="0"/>
                </a:lnTo>
                <a:lnTo>
                  <a:pt x="7315" y="103"/>
                </a:lnTo>
                <a:lnTo>
                  <a:pt x="7175" y="103"/>
                </a:lnTo>
                <a:lnTo>
                  <a:pt x="7175" y="0"/>
                </a:lnTo>
                <a:moveTo>
                  <a:pt x="7407" y="0"/>
                </a:moveTo>
                <a:lnTo>
                  <a:pt x="7547" y="0"/>
                </a:lnTo>
                <a:lnTo>
                  <a:pt x="7547" y="103"/>
                </a:lnTo>
                <a:lnTo>
                  <a:pt x="7407" y="103"/>
                </a:lnTo>
                <a:lnTo>
                  <a:pt x="7407" y="0"/>
                </a:lnTo>
                <a:moveTo>
                  <a:pt x="7639" y="0"/>
                </a:moveTo>
                <a:lnTo>
                  <a:pt x="7779" y="0"/>
                </a:lnTo>
                <a:lnTo>
                  <a:pt x="7779" y="103"/>
                </a:lnTo>
                <a:lnTo>
                  <a:pt x="7639" y="103"/>
                </a:lnTo>
                <a:lnTo>
                  <a:pt x="7639" y="0"/>
                </a:lnTo>
                <a:moveTo>
                  <a:pt x="7871" y="0"/>
                </a:moveTo>
                <a:lnTo>
                  <a:pt x="8011" y="0"/>
                </a:lnTo>
                <a:lnTo>
                  <a:pt x="8011" y="103"/>
                </a:lnTo>
                <a:lnTo>
                  <a:pt x="7871" y="103"/>
                </a:lnTo>
                <a:lnTo>
                  <a:pt x="7871" y="0"/>
                </a:lnTo>
                <a:moveTo>
                  <a:pt x="8104" y="0"/>
                </a:moveTo>
                <a:lnTo>
                  <a:pt x="8243" y="0"/>
                </a:lnTo>
                <a:lnTo>
                  <a:pt x="8243" y="103"/>
                </a:lnTo>
                <a:lnTo>
                  <a:pt x="8104" y="103"/>
                </a:lnTo>
                <a:lnTo>
                  <a:pt x="8104" y="0"/>
                </a:lnTo>
                <a:moveTo>
                  <a:pt x="8336" y="0"/>
                </a:moveTo>
                <a:lnTo>
                  <a:pt x="8475" y="0"/>
                </a:lnTo>
                <a:lnTo>
                  <a:pt x="8475" y="103"/>
                </a:lnTo>
                <a:lnTo>
                  <a:pt x="8336" y="103"/>
                </a:lnTo>
                <a:lnTo>
                  <a:pt x="8336" y="0"/>
                </a:lnTo>
                <a:moveTo>
                  <a:pt x="8568" y="0"/>
                </a:moveTo>
                <a:lnTo>
                  <a:pt x="8707" y="0"/>
                </a:lnTo>
                <a:lnTo>
                  <a:pt x="8707" y="103"/>
                </a:lnTo>
                <a:lnTo>
                  <a:pt x="8568" y="103"/>
                </a:lnTo>
                <a:lnTo>
                  <a:pt x="8568" y="0"/>
                </a:lnTo>
                <a:moveTo>
                  <a:pt x="8800" y="0"/>
                </a:moveTo>
                <a:lnTo>
                  <a:pt x="8939" y="0"/>
                </a:lnTo>
                <a:lnTo>
                  <a:pt x="8939" y="103"/>
                </a:lnTo>
                <a:lnTo>
                  <a:pt x="8800" y="103"/>
                </a:lnTo>
                <a:lnTo>
                  <a:pt x="8800" y="0"/>
                </a:lnTo>
                <a:moveTo>
                  <a:pt x="9032" y="0"/>
                </a:moveTo>
                <a:lnTo>
                  <a:pt x="9171" y="0"/>
                </a:lnTo>
                <a:lnTo>
                  <a:pt x="9171" y="103"/>
                </a:lnTo>
                <a:lnTo>
                  <a:pt x="9032" y="103"/>
                </a:lnTo>
                <a:lnTo>
                  <a:pt x="9032" y="0"/>
                </a:lnTo>
                <a:moveTo>
                  <a:pt x="9264" y="0"/>
                </a:moveTo>
                <a:lnTo>
                  <a:pt x="9403" y="0"/>
                </a:lnTo>
                <a:lnTo>
                  <a:pt x="9403" y="103"/>
                </a:lnTo>
                <a:lnTo>
                  <a:pt x="9264" y="103"/>
                </a:lnTo>
                <a:lnTo>
                  <a:pt x="9264" y="0"/>
                </a:lnTo>
                <a:moveTo>
                  <a:pt x="9496" y="0"/>
                </a:moveTo>
                <a:lnTo>
                  <a:pt x="9635" y="0"/>
                </a:lnTo>
                <a:lnTo>
                  <a:pt x="9635" y="103"/>
                </a:lnTo>
                <a:lnTo>
                  <a:pt x="9496" y="103"/>
                </a:lnTo>
                <a:lnTo>
                  <a:pt x="9496" y="0"/>
                </a:lnTo>
                <a:moveTo>
                  <a:pt x="9728" y="0"/>
                </a:moveTo>
                <a:lnTo>
                  <a:pt x="9867" y="0"/>
                </a:lnTo>
                <a:lnTo>
                  <a:pt x="9867" y="103"/>
                </a:lnTo>
                <a:lnTo>
                  <a:pt x="9728" y="103"/>
                </a:lnTo>
                <a:lnTo>
                  <a:pt x="9728" y="0"/>
                </a:lnTo>
                <a:moveTo>
                  <a:pt x="9960" y="0"/>
                </a:moveTo>
                <a:lnTo>
                  <a:pt x="10099" y="0"/>
                </a:lnTo>
                <a:lnTo>
                  <a:pt x="10099" y="103"/>
                </a:lnTo>
                <a:lnTo>
                  <a:pt x="9960" y="103"/>
                </a:lnTo>
                <a:lnTo>
                  <a:pt x="9960" y="0"/>
                </a:lnTo>
                <a:moveTo>
                  <a:pt x="10192" y="0"/>
                </a:moveTo>
                <a:lnTo>
                  <a:pt x="10331" y="0"/>
                </a:lnTo>
                <a:lnTo>
                  <a:pt x="10331" y="103"/>
                </a:lnTo>
                <a:lnTo>
                  <a:pt x="10192" y="103"/>
                </a:lnTo>
                <a:lnTo>
                  <a:pt x="10192" y="0"/>
                </a:lnTo>
                <a:moveTo>
                  <a:pt x="10424" y="0"/>
                </a:moveTo>
                <a:lnTo>
                  <a:pt x="10563" y="0"/>
                </a:lnTo>
                <a:lnTo>
                  <a:pt x="10563" y="103"/>
                </a:lnTo>
                <a:lnTo>
                  <a:pt x="10424" y="103"/>
                </a:lnTo>
                <a:lnTo>
                  <a:pt x="10424" y="0"/>
                </a:lnTo>
                <a:moveTo>
                  <a:pt x="10656" y="0"/>
                </a:moveTo>
                <a:lnTo>
                  <a:pt x="10795" y="0"/>
                </a:lnTo>
                <a:lnTo>
                  <a:pt x="10795" y="103"/>
                </a:lnTo>
                <a:lnTo>
                  <a:pt x="10656" y="103"/>
                </a:lnTo>
                <a:lnTo>
                  <a:pt x="10656" y="0"/>
                </a:lnTo>
                <a:moveTo>
                  <a:pt x="10888" y="0"/>
                </a:moveTo>
                <a:lnTo>
                  <a:pt x="11027" y="0"/>
                </a:lnTo>
                <a:lnTo>
                  <a:pt x="11027" y="103"/>
                </a:lnTo>
                <a:lnTo>
                  <a:pt x="10888" y="103"/>
                </a:lnTo>
                <a:lnTo>
                  <a:pt x="10888" y="0"/>
                </a:lnTo>
                <a:moveTo>
                  <a:pt x="11120" y="0"/>
                </a:moveTo>
                <a:lnTo>
                  <a:pt x="11259" y="0"/>
                </a:lnTo>
                <a:lnTo>
                  <a:pt x="11259" y="103"/>
                </a:lnTo>
                <a:lnTo>
                  <a:pt x="11120" y="103"/>
                </a:lnTo>
                <a:lnTo>
                  <a:pt x="11120" y="0"/>
                </a:lnTo>
                <a:moveTo>
                  <a:pt x="11352" y="0"/>
                </a:moveTo>
                <a:lnTo>
                  <a:pt x="11491" y="0"/>
                </a:lnTo>
                <a:lnTo>
                  <a:pt x="11491" y="103"/>
                </a:lnTo>
                <a:lnTo>
                  <a:pt x="11352" y="103"/>
                </a:lnTo>
                <a:lnTo>
                  <a:pt x="11352" y="0"/>
                </a:lnTo>
                <a:moveTo>
                  <a:pt x="11584" y="0"/>
                </a:moveTo>
                <a:lnTo>
                  <a:pt x="11723" y="0"/>
                </a:lnTo>
                <a:lnTo>
                  <a:pt x="11723" y="103"/>
                </a:lnTo>
                <a:lnTo>
                  <a:pt x="11584" y="103"/>
                </a:lnTo>
                <a:lnTo>
                  <a:pt x="11584" y="0"/>
                </a:lnTo>
                <a:moveTo>
                  <a:pt x="11816" y="0"/>
                </a:moveTo>
                <a:lnTo>
                  <a:pt x="11955" y="0"/>
                </a:lnTo>
                <a:lnTo>
                  <a:pt x="11955" y="103"/>
                </a:lnTo>
                <a:lnTo>
                  <a:pt x="11816" y="103"/>
                </a:lnTo>
                <a:lnTo>
                  <a:pt x="11816" y="0"/>
                </a:lnTo>
                <a:moveTo>
                  <a:pt x="12048" y="0"/>
                </a:moveTo>
                <a:lnTo>
                  <a:pt x="12188" y="0"/>
                </a:lnTo>
                <a:lnTo>
                  <a:pt x="12188" y="103"/>
                </a:lnTo>
                <a:lnTo>
                  <a:pt x="12048" y="103"/>
                </a:lnTo>
                <a:lnTo>
                  <a:pt x="12048" y="0"/>
                </a:lnTo>
                <a:moveTo>
                  <a:pt x="12280" y="0"/>
                </a:moveTo>
                <a:lnTo>
                  <a:pt x="12420" y="0"/>
                </a:lnTo>
                <a:lnTo>
                  <a:pt x="12420" y="103"/>
                </a:lnTo>
                <a:lnTo>
                  <a:pt x="12280" y="103"/>
                </a:lnTo>
                <a:lnTo>
                  <a:pt x="12280" y="0"/>
                </a:lnTo>
                <a:moveTo>
                  <a:pt x="12512" y="0"/>
                </a:moveTo>
                <a:lnTo>
                  <a:pt x="12652" y="0"/>
                </a:lnTo>
                <a:lnTo>
                  <a:pt x="12652" y="103"/>
                </a:lnTo>
                <a:lnTo>
                  <a:pt x="12512" y="103"/>
                </a:lnTo>
                <a:lnTo>
                  <a:pt x="12512" y="0"/>
                </a:lnTo>
                <a:moveTo>
                  <a:pt x="12744" y="0"/>
                </a:moveTo>
                <a:lnTo>
                  <a:pt x="12884" y="0"/>
                </a:lnTo>
                <a:lnTo>
                  <a:pt x="12884" y="103"/>
                </a:lnTo>
                <a:lnTo>
                  <a:pt x="12744" y="103"/>
                </a:lnTo>
                <a:lnTo>
                  <a:pt x="12744" y="0"/>
                </a:lnTo>
                <a:moveTo>
                  <a:pt x="12976" y="0"/>
                </a:moveTo>
                <a:lnTo>
                  <a:pt x="13116" y="0"/>
                </a:lnTo>
                <a:lnTo>
                  <a:pt x="13116" y="103"/>
                </a:lnTo>
                <a:lnTo>
                  <a:pt x="12976" y="103"/>
                </a:lnTo>
                <a:lnTo>
                  <a:pt x="12976" y="0"/>
                </a:lnTo>
                <a:moveTo>
                  <a:pt x="13208" y="0"/>
                </a:moveTo>
                <a:lnTo>
                  <a:pt x="13348" y="0"/>
                </a:lnTo>
                <a:lnTo>
                  <a:pt x="13348" y="103"/>
                </a:lnTo>
                <a:lnTo>
                  <a:pt x="13208" y="103"/>
                </a:lnTo>
                <a:lnTo>
                  <a:pt x="13208" y="0"/>
                </a:lnTo>
                <a:moveTo>
                  <a:pt x="13442" y="0"/>
                </a:moveTo>
                <a:lnTo>
                  <a:pt x="13581" y="0"/>
                </a:lnTo>
                <a:lnTo>
                  <a:pt x="13581" y="103"/>
                </a:lnTo>
                <a:lnTo>
                  <a:pt x="13442" y="103"/>
                </a:lnTo>
                <a:lnTo>
                  <a:pt x="13442" y="0"/>
                </a:lnTo>
                <a:moveTo>
                  <a:pt x="13674" y="0"/>
                </a:moveTo>
                <a:lnTo>
                  <a:pt x="13813" y="0"/>
                </a:lnTo>
                <a:lnTo>
                  <a:pt x="13813" y="103"/>
                </a:lnTo>
                <a:lnTo>
                  <a:pt x="13674" y="103"/>
                </a:lnTo>
                <a:lnTo>
                  <a:pt x="13674" y="0"/>
                </a:lnTo>
                <a:moveTo>
                  <a:pt x="13906" y="0"/>
                </a:moveTo>
                <a:lnTo>
                  <a:pt x="14045" y="0"/>
                </a:lnTo>
                <a:lnTo>
                  <a:pt x="14045" y="103"/>
                </a:lnTo>
                <a:lnTo>
                  <a:pt x="13906" y="103"/>
                </a:lnTo>
                <a:lnTo>
                  <a:pt x="13906" y="0"/>
                </a:lnTo>
                <a:moveTo>
                  <a:pt x="14138" y="0"/>
                </a:moveTo>
                <a:lnTo>
                  <a:pt x="14277" y="0"/>
                </a:lnTo>
                <a:lnTo>
                  <a:pt x="14277" y="103"/>
                </a:lnTo>
                <a:lnTo>
                  <a:pt x="14138" y="103"/>
                </a:lnTo>
                <a:lnTo>
                  <a:pt x="14138" y="0"/>
                </a:lnTo>
                <a:moveTo>
                  <a:pt x="14370" y="0"/>
                </a:moveTo>
                <a:lnTo>
                  <a:pt x="14509" y="0"/>
                </a:lnTo>
                <a:lnTo>
                  <a:pt x="14509" y="103"/>
                </a:lnTo>
                <a:lnTo>
                  <a:pt x="14370" y="103"/>
                </a:lnTo>
                <a:lnTo>
                  <a:pt x="14370" y="0"/>
                </a:lnTo>
                <a:moveTo>
                  <a:pt x="14602" y="0"/>
                </a:moveTo>
                <a:lnTo>
                  <a:pt x="14741" y="0"/>
                </a:lnTo>
                <a:lnTo>
                  <a:pt x="14741" y="103"/>
                </a:lnTo>
                <a:lnTo>
                  <a:pt x="14602" y="103"/>
                </a:lnTo>
                <a:lnTo>
                  <a:pt x="14602" y="0"/>
                </a:lnTo>
                <a:moveTo>
                  <a:pt x="14834" y="0"/>
                </a:moveTo>
                <a:lnTo>
                  <a:pt x="14973" y="0"/>
                </a:lnTo>
                <a:lnTo>
                  <a:pt x="14973" y="103"/>
                </a:lnTo>
                <a:lnTo>
                  <a:pt x="14834" y="103"/>
                </a:lnTo>
                <a:lnTo>
                  <a:pt x="14834" y="0"/>
                </a:lnTo>
                <a:moveTo>
                  <a:pt x="15066" y="0"/>
                </a:moveTo>
                <a:lnTo>
                  <a:pt x="15205" y="0"/>
                </a:lnTo>
                <a:lnTo>
                  <a:pt x="15205" y="103"/>
                </a:lnTo>
                <a:lnTo>
                  <a:pt x="15066" y="103"/>
                </a:lnTo>
                <a:lnTo>
                  <a:pt x="15066" y="0"/>
                </a:lnTo>
                <a:moveTo>
                  <a:pt x="15298" y="0"/>
                </a:moveTo>
                <a:lnTo>
                  <a:pt x="15437" y="0"/>
                </a:lnTo>
                <a:lnTo>
                  <a:pt x="15437" y="103"/>
                </a:lnTo>
                <a:lnTo>
                  <a:pt x="15298" y="103"/>
                </a:lnTo>
                <a:lnTo>
                  <a:pt x="15298" y="0"/>
                </a:lnTo>
                <a:moveTo>
                  <a:pt x="15530" y="0"/>
                </a:moveTo>
                <a:lnTo>
                  <a:pt x="15669" y="0"/>
                </a:lnTo>
                <a:lnTo>
                  <a:pt x="15669" y="103"/>
                </a:lnTo>
                <a:lnTo>
                  <a:pt x="15530" y="103"/>
                </a:lnTo>
                <a:lnTo>
                  <a:pt x="15530" y="0"/>
                </a:lnTo>
                <a:moveTo>
                  <a:pt x="15762" y="0"/>
                </a:moveTo>
                <a:lnTo>
                  <a:pt x="15901" y="0"/>
                </a:lnTo>
                <a:lnTo>
                  <a:pt x="15901" y="103"/>
                </a:lnTo>
                <a:lnTo>
                  <a:pt x="15762" y="103"/>
                </a:lnTo>
                <a:lnTo>
                  <a:pt x="15762" y="0"/>
                </a:lnTo>
                <a:moveTo>
                  <a:pt x="15994" y="0"/>
                </a:moveTo>
                <a:lnTo>
                  <a:pt x="16133" y="0"/>
                </a:lnTo>
                <a:lnTo>
                  <a:pt x="16133" y="103"/>
                </a:lnTo>
                <a:lnTo>
                  <a:pt x="15994" y="103"/>
                </a:lnTo>
                <a:lnTo>
                  <a:pt x="15994" y="0"/>
                </a:lnTo>
                <a:moveTo>
                  <a:pt x="16226" y="0"/>
                </a:moveTo>
                <a:lnTo>
                  <a:pt x="16365" y="0"/>
                </a:lnTo>
                <a:lnTo>
                  <a:pt x="16365" y="103"/>
                </a:lnTo>
                <a:lnTo>
                  <a:pt x="16226" y="103"/>
                </a:lnTo>
                <a:lnTo>
                  <a:pt x="16226" y="0"/>
                </a:lnTo>
                <a:moveTo>
                  <a:pt x="16458" y="0"/>
                </a:moveTo>
                <a:lnTo>
                  <a:pt x="16597" y="0"/>
                </a:lnTo>
                <a:lnTo>
                  <a:pt x="16597" y="103"/>
                </a:lnTo>
                <a:lnTo>
                  <a:pt x="16458" y="103"/>
                </a:lnTo>
                <a:lnTo>
                  <a:pt x="16458" y="0"/>
                </a:lnTo>
                <a:moveTo>
                  <a:pt x="16690" y="0"/>
                </a:moveTo>
                <a:lnTo>
                  <a:pt x="16829" y="0"/>
                </a:lnTo>
                <a:lnTo>
                  <a:pt x="16829" y="103"/>
                </a:lnTo>
                <a:lnTo>
                  <a:pt x="16690" y="103"/>
                </a:lnTo>
                <a:lnTo>
                  <a:pt x="16690" y="0"/>
                </a:lnTo>
                <a:moveTo>
                  <a:pt x="16922" y="0"/>
                </a:moveTo>
                <a:lnTo>
                  <a:pt x="17061" y="0"/>
                </a:lnTo>
                <a:lnTo>
                  <a:pt x="17061" y="103"/>
                </a:lnTo>
                <a:lnTo>
                  <a:pt x="16922" y="103"/>
                </a:lnTo>
                <a:lnTo>
                  <a:pt x="16922" y="0"/>
                </a:lnTo>
                <a:moveTo>
                  <a:pt x="17154" y="0"/>
                </a:moveTo>
                <a:lnTo>
                  <a:pt x="17293" y="0"/>
                </a:lnTo>
                <a:lnTo>
                  <a:pt x="17293" y="103"/>
                </a:lnTo>
                <a:lnTo>
                  <a:pt x="17154" y="103"/>
                </a:lnTo>
                <a:lnTo>
                  <a:pt x="17154" y="0"/>
                </a:lnTo>
                <a:moveTo>
                  <a:pt x="17386" y="0"/>
                </a:moveTo>
                <a:lnTo>
                  <a:pt x="17526" y="0"/>
                </a:lnTo>
                <a:lnTo>
                  <a:pt x="17526" y="103"/>
                </a:lnTo>
                <a:lnTo>
                  <a:pt x="17386" y="103"/>
                </a:lnTo>
                <a:lnTo>
                  <a:pt x="17386" y="0"/>
                </a:lnTo>
                <a:moveTo>
                  <a:pt x="17618" y="0"/>
                </a:moveTo>
                <a:lnTo>
                  <a:pt x="17758" y="0"/>
                </a:lnTo>
                <a:lnTo>
                  <a:pt x="17758" y="103"/>
                </a:lnTo>
                <a:lnTo>
                  <a:pt x="17618" y="103"/>
                </a:lnTo>
                <a:lnTo>
                  <a:pt x="17618" y="0"/>
                </a:lnTo>
                <a:moveTo>
                  <a:pt x="17850" y="0"/>
                </a:moveTo>
                <a:lnTo>
                  <a:pt x="17990" y="0"/>
                </a:lnTo>
                <a:lnTo>
                  <a:pt x="17990" y="103"/>
                </a:lnTo>
                <a:lnTo>
                  <a:pt x="17850" y="103"/>
                </a:lnTo>
                <a:lnTo>
                  <a:pt x="17850" y="0"/>
                </a:lnTo>
                <a:moveTo>
                  <a:pt x="18082" y="0"/>
                </a:moveTo>
                <a:lnTo>
                  <a:pt x="18222" y="0"/>
                </a:lnTo>
                <a:lnTo>
                  <a:pt x="18222" y="103"/>
                </a:lnTo>
                <a:lnTo>
                  <a:pt x="18082" y="103"/>
                </a:lnTo>
                <a:lnTo>
                  <a:pt x="18082" y="0"/>
                </a:lnTo>
                <a:moveTo>
                  <a:pt x="18314" y="0"/>
                </a:moveTo>
                <a:lnTo>
                  <a:pt x="18454" y="0"/>
                </a:lnTo>
                <a:lnTo>
                  <a:pt x="18454" y="103"/>
                </a:lnTo>
                <a:lnTo>
                  <a:pt x="18314" y="103"/>
                </a:lnTo>
                <a:lnTo>
                  <a:pt x="18314" y="0"/>
                </a:lnTo>
                <a:moveTo>
                  <a:pt x="18546" y="0"/>
                </a:moveTo>
                <a:lnTo>
                  <a:pt x="18686" y="0"/>
                </a:lnTo>
                <a:lnTo>
                  <a:pt x="18686" y="103"/>
                </a:lnTo>
                <a:lnTo>
                  <a:pt x="18546" y="103"/>
                </a:lnTo>
                <a:lnTo>
                  <a:pt x="18546" y="0"/>
                </a:lnTo>
                <a:moveTo>
                  <a:pt x="18779" y="0"/>
                </a:moveTo>
                <a:lnTo>
                  <a:pt x="18918" y="0"/>
                </a:lnTo>
                <a:lnTo>
                  <a:pt x="18918" y="103"/>
                </a:lnTo>
                <a:lnTo>
                  <a:pt x="18779" y="103"/>
                </a:lnTo>
                <a:lnTo>
                  <a:pt x="18779" y="0"/>
                </a:lnTo>
                <a:moveTo>
                  <a:pt x="19011" y="0"/>
                </a:moveTo>
                <a:lnTo>
                  <a:pt x="19150" y="0"/>
                </a:lnTo>
                <a:lnTo>
                  <a:pt x="19150" y="103"/>
                </a:lnTo>
                <a:lnTo>
                  <a:pt x="19011" y="103"/>
                </a:lnTo>
                <a:lnTo>
                  <a:pt x="19011" y="0"/>
                </a:lnTo>
                <a:moveTo>
                  <a:pt x="19243" y="0"/>
                </a:moveTo>
                <a:lnTo>
                  <a:pt x="19382" y="0"/>
                </a:lnTo>
                <a:lnTo>
                  <a:pt x="19382" y="103"/>
                </a:lnTo>
                <a:lnTo>
                  <a:pt x="19243" y="103"/>
                </a:lnTo>
                <a:lnTo>
                  <a:pt x="19243" y="0"/>
                </a:lnTo>
                <a:moveTo>
                  <a:pt x="19475" y="0"/>
                </a:moveTo>
                <a:lnTo>
                  <a:pt x="19614" y="0"/>
                </a:lnTo>
                <a:lnTo>
                  <a:pt x="19614" y="103"/>
                </a:lnTo>
                <a:lnTo>
                  <a:pt x="19475" y="103"/>
                </a:lnTo>
                <a:lnTo>
                  <a:pt x="19475" y="0"/>
                </a:lnTo>
                <a:moveTo>
                  <a:pt x="19707" y="0"/>
                </a:moveTo>
                <a:lnTo>
                  <a:pt x="19846" y="0"/>
                </a:lnTo>
                <a:lnTo>
                  <a:pt x="19846" y="103"/>
                </a:lnTo>
                <a:lnTo>
                  <a:pt x="19707" y="103"/>
                </a:lnTo>
                <a:lnTo>
                  <a:pt x="19707" y="0"/>
                </a:lnTo>
                <a:moveTo>
                  <a:pt x="19939" y="0"/>
                </a:moveTo>
                <a:lnTo>
                  <a:pt x="20078" y="0"/>
                </a:lnTo>
                <a:lnTo>
                  <a:pt x="20078" y="103"/>
                </a:lnTo>
                <a:lnTo>
                  <a:pt x="19939" y="103"/>
                </a:lnTo>
                <a:lnTo>
                  <a:pt x="19939" y="0"/>
                </a:lnTo>
                <a:moveTo>
                  <a:pt x="20171" y="0"/>
                </a:moveTo>
                <a:lnTo>
                  <a:pt x="20310" y="0"/>
                </a:lnTo>
                <a:lnTo>
                  <a:pt x="20310" y="103"/>
                </a:lnTo>
                <a:lnTo>
                  <a:pt x="20171" y="103"/>
                </a:lnTo>
                <a:lnTo>
                  <a:pt x="20171" y="0"/>
                </a:lnTo>
                <a:moveTo>
                  <a:pt x="20403" y="0"/>
                </a:moveTo>
                <a:lnTo>
                  <a:pt x="20542" y="0"/>
                </a:lnTo>
                <a:lnTo>
                  <a:pt x="20542" y="103"/>
                </a:lnTo>
                <a:lnTo>
                  <a:pt x="20403" y="103"/>
                </a:lnTo>
                <a:lnTo>
                  <a:pt x="20403" y="0"/>
                </a:lnTo>
                <a:moveTo>
                  <a:pt x="20635" y="0"/>
                </a:moveTo>
                <a:lnTo>
                  <a:pt x="20774" y="0"/>
                </a:lnTo>
                <a:lnTo>
                  <a:pt x="20774" y="103"/>
                </a:lnTo>
                <a:lnTo>
                  <a:pt x="20635" y="103"/>
                </a:lnTo>
                <a:lnTo>
                  <a:pt x="20635" y="0"/>
                </a:lnTo>
                <a:moveTo>
                  <a:pt x="20867" y="0"/>
                </a:moveTo>
                <a:lnTo>
                  <a:pt x="21006" y="0"/>
                </a:lnTo>
                <a:lnTo>
                  <a:pt x="21006" y="103"/>
                </a:lnTo>
                <a:lnTo>
                  <a:pt x="20867" y="103"/>
                </a:lnTo>
                <a:lnTo>
                  <a:pt x="20867" y="0"/>
                </a:lnTo>
                <a:moveTo>
                  <a:pt x="21099" y="0"/>
                </a:moveTo>
                <a:lnTo>
                  <a:pt x="21238" y="0"/>
                </a:lnTo>
                <a:lnTo>
                  <a:pt x="21238" y="103"/>
                </a:lnTo>
                <a:lnTo>
                  <a:pt x="21099" y="103"/>
                </a:lnTo>
                <a:lnTo>
                  <a:pt x="21099" y="0"/>
                </a:lnTo>
                <a:moveTo>
                  <a:pt x="21331" y="0"/>
                </a:moveTo>
                <a:lnTo>
                  <a:pt x="21470" y="0"/>
                </a:lnTo>
                <a:lnTo>
                  <a:pt x="21470" y="103"/>
                </a:lnTo>
                <a:lnTo>
                  <a:pt x="21331" y="103"/>
                </a:lnTo>
                <a:lnTo>
                  <a:pt x="21331" y="0"/>
                </a:lnTo>
                <a:moveTo>
                  <a:pt x="21563" y="0"/>
                </a:moveTo>
                <a:lnTo>
                  <a:pt x="21702" y="0"/>
                </a:lnTo>
                <a:lnTo>
                  <a:pt x="21702" y="103"/>
                </a:lnTo>
                <a:lnTo>
                  <a:pt x="21563" y="103"/>
                </a:lnTo>
                <a:lnTo>
                  <a:pt x="21563" y="0"/>
                </a:lnTo>
                <a:moveTo>
                  <a:pt x="21795" y="0"/>
                </a:moveTo>
                <a:lnTo>
                  <a:pt x="21934" y="0"/>
                </a:lnTo>
                <a:lnTo>
                  <a:pt x="21934" y="103"/>
                </a:lnTo>
                <a:lnTo>
                  <a:pt x="21795" y="103"/>
                </a:lnTo>
                <a:lnTo>
                  <a:pt x="21795" y="0"/>
                </a:lnTo>
                <a:moveTo>
                  <a:pt x="22027" y="0"/>
                </a:moveTo>
                <a:lnTo>
                  <a:pt x="22166" y="0"/>
                </a:lnTo>
                <a:lnTo>
                  <a:pt x="22166" y="103"/>
                </a:lnTo>
                <a:lnTo>
                  <a:pt x="22027" y="103"/>
                </a:lnTo>
                <a:lnTo>
                  <a:pt x="22027" y="0"/>
                </a:lnTo>
                <a:moveTo>
                  <a:pt x="22259" y="0"/>
                </a:moveTo>
                <a:lnTo>
                  <a:pt x="22398" y="0"/>
                </a:lnTo>
                <a:lnTo>
                  <a:pt x="22398" y="103"/>
                </a:lnTo>
                <a:lnTo>
                  <a:pt x="22259" y="103"/>
                </a:lnTo>
                <a:lnTo>
                  <a:pt x="22259" y="0"/>
                </a:lnTo>
                <a:moveTo>
                  <a:pt x="22491" y="0"/>
                </a:moveTo>
                <a:lnTo>
                  <a:pt x="22630" y="0"/>
                </a:lnTo>
                <a:lnTo>
                  <a:pt x="22630" y="103"/>
                </a:lnTo>
                <a:lnTo>
                  <a:pt x="22491" y="103"/>
                </a:lnTo>
                <a:lnTo>
                  <a:pt x="22491" y="0"/>
                </a:lnTo>
                <a:moveTo>
                  <a:pt x="22723" y="0"/>
                </a:moveTo>
                <a:lnTo>
                  <a:pt x="22863" y="0"/>
                </a:lnTo>
                <a:lnTo>
                  <a:pt x="22863" y="103"/>
                </a:lnTo>
                <a:lnTo>
                  <a:pt x="22723" y="103"/>
                </a:lnTo>
                <a:lnTo>
                  <a:pt x="22723" y="0"/>
                </a:lnTo>
                <a:moveTo>
                  <a:pt x="22955" y="0"/>
                </a:moveTo>
                <a:lnTo>
                  <a:pt x="23095" y="0"/>
                </a:lnTo>
                <a:lnTo>
                  <a:pt x="23095" y="103"/>
                </a:lnTo>
                <a:lnTo>
                  <a:pt x="22955" y="103"/>
                </a:lnTo>
                <a:lnTo>
                  <a:pt x="22955" y="0"/>
                </a:lnTo>
                <a:moveTo>
                  <a:pt x="23187" y="0"/>
                </a:moveTo>
                <a:lnTo>
                  <a:pt x="23327" y="0"/>
                </a:lnTo>
                <a:lnTo>
                  <a:pt x="23327" y="103"/>
                </a:lnTo>
                <a:lnTo>
                  <a:pt x="23187" y="103"/>
                </a:lnTo>
                <a:lnTo>
                  <a:pt x="23187" y="0"/>
                </a:lnTo>
                <a:moveTo>
                  <a:pt x="23419" y="0"/>
                </a:moveTo>
                <a:lnTo>
                  <a:pt x="23559" y="0"/>
                </a:lnTo>
                <a:lnTo>
                  <a:pt x="23559" y="103"/>
                </a:lnTo>
                <a:lnTo>
                  <a:pt x="23419" y="103"/>
                </a:lnTo>
                <a:lnTo>
                  <a:pt x="23419" y="0"/>
                </a:lnTo>
                <a:moveTo>
                  <a:pt x="23651" y="0"/>
                </a:moveTo>
                <a:lnTo>
                  <a:pt x="23791" y="0"/>
                </a:lnTo>
                <a:lnTo>
                  <a:pt x="23791" y="103"/>
                </a:lnTo>
                <a:lnTo>
                  <a:pt x="23651" y="103"/>
                </a:lnTo>
                <a:lnTo>
                  <a:pt x="23651" y="0"/>
                </a:lnTo>
                <a:moveTo>
                  <a:pt x="23883" y="0"/>
                </a:moveTo>
                <a:lnTo>
                  <a:pt x="24023" y="0"/>
                </a:lnTo>
                <a:lnTo>
                  <a:pt x="24023" y="103"/>
                </a:lnTo>
                <a:lnTo>
                  <a:pt x="23883" y="103"/>
                </a:lnTo>
                <a:lnTo>
                  <a:pt x="23883" y="0"/>
                </a:lnTo>
                <a:moveTo>
                  <a:pt x="24116" y="0"/>
                </a:moveTo>
                <a:lnTo>
                  <a:pt x="24255" y="0"/>
                </a:lnTo>
                <a:lnTo>
                  <a:pt x="24255" y="103"/>
                </a:lnTo>
                <a:lnTo>
                  <a:pt x="24116" y="103"/>
                </a:lnTo>
                <a:lnTo>
                  <a:pt x="24116" y="0"/>
                </a:lnTo>
                <a:moveTo>
                  <a:pt x="24348" y="0"/>
                </a:moveTo>
                <a:lnTo>
                  <a:pt x="24487" y="0"/>
                </a:lnTo>
                <a:lnTo>
                  <a:pt x="24487" y="103"/>
                </a:lnTo>
                <a:lnTo>
                  <a:pt x="24348" y="103"/>
                </a:lnTo>
                <a:lnTo>
                  <a:pt x="24348" y="0"/>
                </a:lnTo>
                <a:moveTo>
                  <a:pt x="24580" y="0"/>
                </a:moveTo>
                <a:lnTo>
                  <a:pt x="24719" y="0"/>
                </a:lnTo>
                <a:lnTo>
                  <a:pt x="24719" y="103"/>
                </a:lnTo>
                <a:lnTo>
                  <a:pt x="24580" y="103"/>
                </a:lnTo>
                <a:lnTo>
                  <a:pt x="24580" y="0"/>
                </a:lnTo>
                <a:moveTo>
                  <a:pt x="24812" y="0"/>
                </a:moveTo>
                <a:lnTo>
                  <a:pt x="24951" y="0"/>
                </a:lnTo>
                <a:lnTo>
                  <a:pt x="24951" y="103"/>
                </a:lnTo>
                <a:lnTo>
                  <a:pt x="24812" y="103"/>
                </a:lnTo>
                <a:lnTo>
                  <a:pt x="24812" y="0"/>
                </a:lnTo>
                <a:moveTo>
                  <a:pt x="25044" y="0"/>
                </a:moveTo>
                <a:lnTo>
                  <a:pt x="25183" y="0"/>
                </a:lnTo>
                <a:lnTo>
                  <a:pt x="25183" y="103"/>
                </a:lnTo>
                <a:lnTo>
                  <a:pt x="25044" y="103"/>
                </a:lnTo>
                <a:lnTo>
                  <a:pt x="25044" y="0"/>
                </a:lnTo>
                <a:moveTo>
                  <a:pt x="25276" y="0"/>
                </a:moveTo>
                <a:lnTo>
                  <a:pt x="25415" y="0"/>
                </a:lnTo>
                <a:lnTo>
                  <a:pt x="25415" y="103"/>
                </a:lnTo>
                <a:lnTo>
                  <a:pt x="25276" y="103"/>
                </a:lnTo>
                <a:lnTo>
                  <a:pt x="25276" y="0"/>
                </a:lnTo>
                <a:moveTo>
                  <a:pt x="25508" y="0"/>
                </a:moveTo>
                <a:lnTo>
                  <a:pt x="25647" y="0"/>
                </a:lnTo>
                <a:lnTo>
                  <a:pt x="25647" y="103"/>
                </a:lnTo>
                <a:lnTo>
                  <a:pt x="25508" y="103"/>
                </a:lnTo>
                <a:lnTo>
                  <a:pt x="25508" y="0"/>
                </a:lnTo>
                <a:moveTo>
                  <a:pt x="25740" y="0"/>
                </a:moveTo>
                <a:lnTo>
                  <a:pt x="25879" y="0"/>
                </a:lnTo>
                <a:lnTo>
                  <a:pt x="25879" y="103"/>
                </a:lnTo>
                <a:lnTo>
                  <a:pt x="25740" y="103"/>
                </a:lnTo>
                <a:lnTo>
                  <a:pt x="25740" y="0"/>
                </a:lnTo>
                <a:moveTo>
                  <a:pt x="25972" y="0"/>
                </a:moveTo>
                <a:lnTo>
                  <a:pt x="26111" y="0"/>
                </a:lnTo>
                <a:lnTo>
                  <a:pt x="26111" y="103"/>
                </a:lnTo>
                <a:lnTo>
                  <a:pt x="25972" y="103"/>
                </a:lnTo>
                <a:lnTo>
                  <a:pt x="25972" y="0"/>
                </a:lnTo>
                <a:moveTo>
                  <a:pt x="26204" y="0"/>
                </a:moveTo>
                <a:lnTo>
                  <a:pt x="26343" y="0"/>
                </a:lnTo>
                <a:lnTo>
                  <a:pt x="26343" y="103"/>
                </a:lnTo>
                <a:lnTo>
                  <a:pt x="26204" y="103"/>
                </a:lnTo>
                <a:lnTo>
                  <a:pt x="26204" y="0"/>
                </a:lnTo>
                <a:moveTo>
                  <a:pt x="26436" y="0"/>
                </a:moveTo>
                <a:lnTo>
                  <a:pt x="26575" y="0"/>
                </a:lnTo>
                <a:lnTo>
                  <a:pt x="26575" y="103"/>
                </a:lnTo>
                <a:lnTo>
                  <a:pt x="26436" y="103"/>
                </a:lnTo>
                <a:lnTo>
                  <a:pt x="26436" y="0"/>
                </a:lnTo>
                <a:moveTo>
                  <a:pt x="26668" y="0"/>
                </a:moveTo>
                <a:lnTo>
                  <a:pt x="26807" y="0"/>
                </a:lnTo>
                <a:lnTo>
                  <a:pt x="26807" y="103"/>
                </a:lnTo>
                <a:lnTo>
                  <a:pt x="26668" y="103"/>
                </a:lnTo>
                <a:lnTo>
                  <a:pt x="26668" y="0"/>
                </a:lnTo>
                <a:moveTo>
                  <a:pt x="26900" y="0"/>
                </a:moveTo>
                <a:lnTo>
                  <a:pt x="27039" y="0"/>
                </a:lnTo>
                <a:lnTo>
                  <a:pt x="27039" y="103"/>
                </a:lnTo>
                <a:lnTo>
                  <a:pt x="26900" y="103"/>
                </a:lnTo>
                <a:lnTo>
                  <a:pt x="26900" y="0"/>
                </a:lnTo>
                <a:moveTo>
                  <a:pt x="27132" y="0"/>
                </a:moveTo>
                <a:lnTo>
                  <a:pt x="27271" y="0"/>
                </a:lnTo>
                <a:lnTo>
                  <a:pt x="27271" y="103"/>
                </a:lnTo>
                <a:lnTo>
                  <a:pt x="27132" y="103"/>
                </a:lnTo>
                <a:lnTo>
                  <a:pt x="27132" y="0"/>
                </a:lnTo>
                <a:moveTo>
                  <a:pt x="27364" y="0"/>
                </a:moveTo>
                <a:lnTo>
                  <a:pt x="27503" y="0"/>
                </a:lnTo>
                <a:lnTo>
                  <a:pt x="27503" y="103"/>
                </a:lnTo>
                <a:lnTo>
                  <a:pt x="27364" y="103"/>
                </a:lnTo>
                <a:lnTo>
                  <a:pt x="27364" y="0"/>
                </a:lnTo>
                <a:moveTo>
                  <a:pt x="27596" y="0"/>
                </a:moveTo>
                <a:lnTo>
                  <a:pt x="27735" y="0"/>
                </a:lnTo>
                <a:lnTo>
                  <a:pt x="27735" y="103"/>
                </a:lnTo>
                <a:lnTo>
                  <a:pt x="27596" y="103"/>
                </a:lnTo>
                <a:lnTo>
                  <a:pt x="27596" y="0"/>
                </a:lnTo>
                <a:moveTo>
                  <a:pt x="27828" y="0"/>
                </a:moveTo>
                <a:lnTo>
                  <a:pt x="27967" y="0"/>
                </a:lnTo>
                <a:lnTo>
                  <a:pt x="27967" y="103"/>
                </a:lnTo>
                <a:lnTo>
                  <a:pt x="27828" y="103"/>
                </a:lnTo>
                <a:lnTo>
                  <a:pt x="27828" y="0"/>
                </a:lnTo>
                <a:moveTo>
                  <a:pt x="28060" y="0"/>
                </a:moveTo>
                <a:lnTo>
                  <a:pt x="28071" y="0"/>
                </a:lnTo>
                <a:cubicBezTo>
                  <a:pt x="28131" y="0"/>
                  <a:pt x="28182" y="22"/>
                  <a:pt x="28224" y="65"/>
                </a:cubicBezTo>
                <a:lnTo>
                  <a:pt x="28150" y="136"/>
                </a:lnTo>
                <a:cubicBezTo>
                  <a:pt x="28129" y="114"/>
                  <a:pt x="28102" y="103"/>
                  <a:pt x="28071" y="103"/>
                </a:cubicBezTo>
                <a:lnTo>
                  <a:pt x="28060" y="103"/>
                </a:lnTo>
                <a:lnTo>
                  <a:pt x="28060" y="0"/>
                </a:lnTo>
                <a:moveTo>
                  <a:pt x="28280" y="173"/>
                </a:moveTo>
                <a:cubicBezTo>
                  <a:pt x="28283" y="187"/>
                  <a:pt x="28284" y="200"/>
                  <a:pt x="28284" y="214"/>
                </a:cubicBezTo>
                <a:lnTo>
                  <a:pt x="28284" y="321"/>
                </a:lnTo>
                <a:lnTo>
                  <a:pt x="28182" y="321"/>
                </a:lnTo>
                <a:lnTo>
                  <a:pt x="28182" y="214"/>
                </a:lnTo>
                <a:cubicBezTo>
                  <a:pt x="28182" y="207"/>
                  <a:pt x="28181" y="200"/>
                  <a:pt x="28180" y="193"/>
                </a:cubicBezTo>
                <a:lnTo>
                  <a:pt x="28280" y="173"/>
                </a:lnTo>
                <a:moveTo>
                  <a:pt x="28284" y="414"/>
                </a:moveTo>
                <a:lnTo>
                  <a:pt x="28284" y="553"/>
                </a:lnTo>
                <a:lnTo>
                  <a:pt x="28182" y="553"/>
                </a:lnTo>
                <a:lnTo>
                  <a:pt x="28182" y="414"/>
                </a:lnTo>
                <a:lnTo>
                  <a:pt x="28284" y="414"/>
                </a:lnTo>
                <a:moveTo>
                  <a:pt x="28284" y="647"/>
                </a:moveTo>
                <a:lnTo>
                  <a:pt x="28284" y="786"/>
                </a:lnTo>
                <a:lnTo>
                  <a:pt x="28182" y="786"/>
                </a:lnTo>
                <a:lnTo>
                  <a:pt x="28182" y="647"/>
                </a:lnTo>
                <a:lnTo>
                  <a:pt x="28284" y="647"/>
                </a:lnTo>
                <a:moveTo>
                  <a:pt x="28284" y="879"/>
                </a:moveTo>
                <a:lnTo>
                  <a:pt x="28284" y="1018"/>
                </a:lnTo>
                <a:lnTo>
                  <a:pt x="28182" y="1018"/>
                </a:lnTo>
                <a:lnTo>
                  <a:pt x="28182" y="879"/>
                </a:lnTo>
                <a:lnTo>
                  <a:pt x="28284" y="879"/>
                </a:lnTo>
                <a:moveTo>
                  <a:pt x="28284" y="1111"/>
                </a:moveTo>
                <a:lnTo>
                  <a:pt x="28284" y="1250"/>
                </a:lnTo>
                <a:lnTo>
                  <a:pt x="28182" y="1250"/>
                </a:lnTo>
                <a:lnTo>
                  <a:pt x="28182" y="1111"/>
                </a:lnTo>
                <a:lnTo>
                  <a:pt x="28284" y="1111"/>
                </a:lnTo>
                <a:moveTo>
                  <a:pt x="28284" y="1343"/>
                </a:moveTo>
                <a:lnTo>
                  <a:pt x="28284" y="1482"/>
                </a:lnTo>
                <a:lnTo>
                  <a:pt x="28182" y="1482"/>
                </a:lnTo>
                <a:lnTo>
                  <a:pt x="28182" y="1343"/>
                </a:lnTo>
                <a:lnTo>
                  <a:pt x="28284" y="1343"/>
                </a:lnTo>
                <a:moveTo>
                  <a:pt x="28284" y="1575"/>
                </a:moveTo>
                <a:lnTo>
                  <a:pt x="28284" y="1715"/>
                </a:lnTo>
                <a:lnTo>
                  <a:pt x="28182" y="1715"/>
                </a:lnTo>
                <a:lnTo>
                  <a:pt x="28182" y="1575"/>
                </a:lnTo>
                <a:lnTo>
                  <a:pt x="28284" y="1575"/>
                </a:lnTo>
                <a:moveTo>
                  <a:pt x="28284" y="1807"/>
                </a:moveTo>
                <a:lnTo>
                  <a:pt x="28284" y="1947"/>
                </a:lnTo>
                <a:lnTo>
                  <a:pt x="28182" y="1947"/>
                </a:lnTo>
                <a:lnTo>
                  <a:pt x="28182" y="1807"/>
                </a:lnTo>
                <a:lnTo>
                  <a:pt x="28284" y="1807"/>
                </a:lnTo>
                <a:moveTo>
                  <a:pt x="28284" y="2039"/>
                </a:moveTo>
                <a:lnTo>
                  <a:pt x="28284" y="2179"/>
                </a:lnTo>
                <a:lnTo>
                  <a:pt x="28182" y="2179"/>
                </a:lnTo>
                <a:lnTo>
                  <a:pt x="28182" y="2039"/>
                </a:lnTo>
                <a:lnTo>
                  <a:pt x="28284" y="2039"/>
                </a:lnTo>
                <a:moveTo>
                  <a:pt x="28284" y="2271"/>
                </a:moveTo>
                <a:lnTo>
                  <a:pt x="28284" y="2411"/>
                </a:lnTo>
                <a:lnTo>
                  <a:pt x="28182" y="2411"/>
                </a:lnTo>
                <a:lnTo>
                  <a:pt x="28182" y="2271"/>
                </a:lnTo>
                <a:lnTo>
                  <a:pt x="28284" y="2271"/>
                </a:lnTo>
                <a:moveTo>
                  <a:pt x="28284" y="2503"/>
                </a:moveTo>
                <a:lnTo>
                  <a:pt x="28284" y="2643"/>
                </a:lnTo>
                <a:lnTo>
                  <a:pt x="28182" y="2643"/>
                </a:lnTo>
                <a:lnTo>
                  <a:pt x="28182" y="2503"/>
                </a:lnTo>
                <a:lnTo>
                  <a:pt x="28284" y="2503"/>
                </a:lnTo>
                <a:moveTo>
                  <a:pt x="28284" y="2735"/>
                </a:moveTo>
                <a:lnTo>
                  <a:pt x="28284" y="2838"/>
                </a:lnTo>
                <a:cubicBezTo>
                  <a:pt x="28284" y="2854"/>
                  <a:pt x="28283" y="2870"/>
                  <a:pt x="28279" y="2885"/>
                </a:cubicBezTo>
                <a:lnTo>
                  <a:pt x="28179" y="2863"/>
                </a:lnTo>
                <a:cubicBezTo>
                  <a:pt x="28181" y="2855"/>
                  <a:pt x="28182" y="2846"/>
                  <a:pt x="28182" y="2838"/>
                </a:cubicBezTo>
                <a:lnTo>
                  <a:pt x="28182" y="2735"/>
                </a:lnTo>
                <a:lnTo>
                  <a:pt x="28284" y="2735"/>
                </a:lnTo>
                <a:moveTo>
                  <a:pt x="28219" y="2992"/>
                </a:moveTo>
                <a:cubicBezTo>
                  <a:pt x="28178" y="3032"/>
                  <a:pt x="28128" y="3052"/>
                  <a:pt x="28071" y="3052"/>
                </a:cubicBezTo>
                <a:lnTo>
                  <a:pt x="28056" y="3052"/>
                </a:lnTo>
                <a:lnTo>
                  <a:pt x="28056" y="2949"/>
                </a:lnTo>
                <a:lnTo>
                  <a:pt x="28071" y="2949"/>
                </a:lnTo>
                <a:cubicBezTo>
                  <a:pt x="28101" y="2949"/>
                  <a:pt x="28127" y="2939"/>
                  <a:pt x="28148" y="2918"/>
                </a:cubicBezTo>
                <a:lnTo>
                  <a:pt x="28219" y="2992"/>
                </a:lnTo>
                <a:moveTo>
                  <a:pt x="27963" y="3052"/>
                </a:moveTo>
                <a:lnTo>
                  <a:pt x="27824" y="3052"/>
                </a:lnTo>
                <a:lnTo>
                  <a:pt x="27824" y="2949"/>
                </a:lnTo>
                <a:lnTo>
                  <a:pt x="27963" y="2949"/>
                </a:lnTo>
                <a:lnTo>
                  <a:pt x="27963" y="3052"/>
                </a:lnTo>
                <a:moveTo>
                  <a:pt x="27731" y="3052"/>
                </a:moveTo>
                <a:lnTo>
                  <a:pt x="27591" y="3052"/>
                </a:lnTo>
                <a:lnTo>
                  <a:pt x="27591" y="2949"/>
                </a:lnTo>
                <a:lnTo>
                  <a:pt x="27731" y="2949"/>
                </a:lnTo>
                <a:lnTo>
                  <a:pt x="27731" y="3052"/>
                </a:lnTo>
                <a:moveTo>
                  <a:pt x="27499" y="3052"/>
                </a:moveTo>
                <a:lnTo>
                  <a:pt x="27359" y="3052"/>
                </a:lnTo>
                <a:lnTo>
                  <a:pt x="27359" y="2949"/>
                </a:lnTo>
                <a:lnTo>
                  <a:pt x="27499" y="2949"/>
                </a:lnTo>
                <a:lnTo>
                  <a:pt x="27499" y="3052"/>
                </a:lnTo>
                <a:moveTo>
                  <a:pt x="27267" y="3052"/>
                </a:moveTo>
                <a:lnTo>
                  <a:pt x="27127" y="3052"/>
                </a:lnTo>
                <a:lnTo>
                  <a:pt x="27127" y="2949"/>
                </a:lnTo>
                <a:lnTo>
                  <a:pt x="27267" y="2949"/>
                </a:lnTo>
                <a:lnTo>
                  <a:pt x="27267" y="3052"/>
                </a:lnTo>
                <a:moveTo>
                  <a:pt x="27035" y="3052"/>
                </a:moveTo>
                <a:lnTo>
                  <a:pt x="26895" y="3052"/>
                </a:lnTo>
                <a:lnTo>
                  <a:pt x="26895" y="2949"/>
                </a:lnTo>
                <a:lnTo>
                  <a:pt x="27035" y="2949"/>
                </a:lnTo>
                <a:lnTo>
                  <a:pt x="27035" y="3052"/>
                </a:lnTo>
                <a:moveTo>
                  <a:pt x="26803" y="3052"/>
                </a:moveTo>
                <a:lnTo>
                  <a:pt x="26663" y="3052"/>
                </a:lnTo>
                <a:lnTo>
                  <a:pt x="26663" y="2949"/>
                </a:lnTo>
                <a:lnTo>
                  <a:pt x="26803" y="2949"/>
                </a:lnTo>
                <a:lnTo>
                  <a:pt x="26803" y="3052"/>
                </a:lnTo>
                <a:moveTo>
                  <a:pt x="26571" y="3052"/>
                </a:moveTo>
                <a:lnTo>
                  <a:pt x="26431" y="3052"/>
                </a:lnTo>
                <a:lnTo>
                  <a:pt x="26431" y="2949"/>
                </a:lnTo>
                <a:lnTo>
                  <a:pt x="26571" y="2949"/>
                </a:lnTo>
                <a:lnTo>
                  <a:pt x="26571" y="3052"/>
                </a:lnTo>
                <a:moveTo>
                  <a:pt x="26338" y="3052"/>
                </a:moveTo>
                <a:lnTo>
                  <a:pt x="26199" y="3052"/>
                </a:lnTo>
                <a:lnTo>
                  <a:pt x="26199" y="2949"/>
                </a:lnTo>
                <a:lnTo>
                  <a:pt x="26338" y="2949"/>
                </a:lnTo>
                <a:lnTo>
                  <a:pt x="26338" y="3052"/>
                </a:lnTo>
                <a:moveTo>
                  <a:pt x="26106" y="3052"/>
                </a:moveTo>
                <a:lnTo>
                  <a:pt x="25967" y="3052"/>
                </a:lnTo>
                <a:lnTo>
                  <a:pt x="25967" y="2949"/>
                </a:lnTo>
                <a:lnTo>
                  <a:pt x="26106" y="2949"/>
                </a:lnTo>
                <a:lnTo>
                  <a:pt x="26106" y="3052"/>
                </a:lnTo>
                <a:moveTo>
                  <a:pt x="25874" y="3052"/>
                </a:moveTo>
                <a:lnTo>
                  <a:pt x="25735" y="3052"/>
                </a:lnTo>
                <a:lnTo>
                  <a:pt x="25735" y="2949"/>
                </a:lnTo>
                <a:lnTo>
                  <a:pt x="25874" y="2949"/>
                </a:lnTo>
                <a:lnTo>
                  <a:pt x="25874" y="3052"/>
                </a:lnTo>
                <a:moveTo>
                  <a:pt x="25642" y="3052"/>
                </a:moveTo>
                <a:lnTo>
                  <a:pt x="25503" y="3052"/>
                </a:lnTo>
                <a:lnTo>
                  <a:pt x="25503" y="2949"/>
                </a:lnTo>
                <a:lnTo>
                  <a:pt x="25642" y="2949"/>
                </a:lnTo>
                <a:lnTo>
                  <a:pt x="25642" y="3052"/>
                </a:lnTo>
                <a:moveTo>
                  <a:pt x="25410" y="3052"/>
                </a:moveTo>
                <a:lnTo>
                  <a:pt x="25271" y="3052"/>
                </a:lnTo>
                <a:lnTo>
                  <a:pt x="25271" y="2949"/>
                </a:lnTo>
                <a:lnTo>
                  <a:pt x="25410" y="2949"/>
                </a:lnTo>
                <a:lnTo>
                  <a:pt x="25410" y="3052"/>
                </a:lnTo>
                <a:moveTo>
                  <a:pt x="25178" y="3052"/>
                </a:moveTo>
                <a:lnTo>
                  <a:pt x="25039" y="3052"/>
                </a:lnTo>
                <a:lnTo>
                  <a:pt x="25039" y="2949"/>
                </a:lnTo>
                <a:lnTo>
                  <a:pt x="25178" y="2949"/>
                </a:lnTo>
                <a:lnTo>
                  <a:pt x="25178" y="3052"/>
                </a:lnTo>
                <a:moveTo>
                  <a:pt x="24946" y="3052"/>
                </a:moveTo>
                <a:lnTo>
                  <a:pt x="24807" y="3052"/>
                </a:lnTo>
                <a:lnTo>
                  <a:pt x="24807" y="2949"/>
                </a:lnTo>
                <a:lnTo>
                  <a:pt x="24946" y="2949"/>
                </a:lnTo>
                <a:lnTo>
                  <a:pt x="24946" y="3052"/>
                </a:lnTo>
                <a:moveTo>
                  <a:pt x="24714" y="3052"/>
                </a:moveTo>
                <a:lnTo>
                  <a:pt x="24575" y="3052"/>
                </a:lnTo>
                <a:lnTo>
                  <a:pt x="24575" y="2949"/>
                </a:lnTo>
                <a:lnTo>
                  <a:pt x="24714" y="2949"/>
                </a:lnTo>
                <a:lnTo>
                  <a:pt x="24714" y="3052"/>
                </a:lnTo>
                <a:moveTo>
                  <a:pt x="24482" y="3052"/>
                </a:moveTo>
                <a:lnTo>
                  <a:pt x="24343" y="3052"/>
                </a:lnTo>
                <a:lnTo>
                  <a:pt x="24343" y="2949"/>
                </a:lnTo>
                <a:lnTo>
                  <a:pt x="24482" y="2949"/>
                </a:lnTo>
                <a:lnTo>
                  <a:pt x="24482" y="3052"/>
                </a:lnTo>
                <a:moveTo>
                  <a:pt x="24250" y="3052"/>
                </a:moveTo>
                <a:lnTo>
                  <a:pt x="24111" y="3052"/>
                </a:lnTo>
                <a:lnTo>
                  <a:pt x="24111" y="2949"/>
                </a:lnTo>
                <a:lnTo>
                  <a:pt x="24250" y="2949"/>
                </a:lnTo>
                <a:lnTo>
                  <a:pt x="24250" y="3052"/>
                </a:lnTo>
                <a:moveTo>
                  <a:pt x="24018" y="3052"/>
                </a:moveTo>
                <a:lnTo>
                  <a:pt x="23879" y="3052"/>
                </a:lnTo>
                <a:lnTo>
                  <a:pt x="23879" y="2949"/>
                </a:lnTo>
                <a:lnTo>
                  <a:pt x="24018" y="2949"/>
                </a:lnTo>
                <a:lnTo>
                  <a:pt x="24018" y="3052"/>
                </a:lnTo>
                <a:moveTo>
                  <a:pt x="23786" y="3052"/>
                </a:moveTo>
                <a:lnTo>
                  <a:pt x="23647" y="3052"/>
                </a:lnTo>
                <a:lnTo>
                  <a:pt x="23647" y="2949"/>
                </a:lnTo>
                <a:lnTo>
                  <a:pt x="23786" y="2949"/>
                </a:lnTo>
                <a:lnTo>
                  <a:pt x="23786" y="3052"/>
                </a:lnTo>
                <a:moveTo>
                  <a:pt x="23554" y="3052"/>
                </a:moveTo>
                <a:lnTo>
                  <a:pt x="23415" y="3052"/>
                </a:lnTo>
                <a:lnTo>
                  <a:pt x="23415" y="2949"/>
                </a:lnTo>
                <a:lnTo>
                  <a:pt x="23554" y="2949"/>
                </a:lnTo>
                <a:lnTo>
                  <a:pt x="23554" y="3052"/>
                </a:lnTo>
                <a:moveTo>
                  <a:pt x="23322" y="3052"/>
                </a:moveTo>
                <a:lnTo>
                  <a:pt x="23183" y="3052"/>
                </a:lnTo>
                <a:lnTo>
                  <a:pt x="23183" y="2949"/>
                </a:lnTo>
                <a:lnTo>
                  <a:pt x="23322" y="2949"/>
                </a:lnTo>
                <a:lnTo>
                  <a:pt x="23322" y="3052"/>
                </a:lnTo>
                <a:moveTo>
                  <a:pt x="23090" y="3052"/>
                </a:moveTo>
                <a:lnTo>
                  <a:pt x="22951" y="3052"/>
                </a:lnTo>
                <a:lnTo>
                  <a:pt x="22951" y="2949"/>
                </a:lnTo>
                <a:lnTo>
                  <a:pt x="23090" y="2949"/>
                </a:lnTo>
                <a:lnTo>
                  <a:pt x="23090" y="3052"/>
                </a:lnTo>
                <a:moveTo>
                  <a:pt x="22858" y="3052"/>
                </a:moveTo>
                <a:lnTo>
                  <a:pt x="22719" y="3052"/>
                </a:lnTo>
                <a:lnTo>
                  <a:pt x="22719" y="2949"/>
                </a:lnTo>
                <a:lnTo>
                  <a:pt x="22858" y="2949"/>
                </a:lnTo>
                <a:lnTo>
                  <a:pt x="22858" y="3052"/>
                </a:lnTo>
                <a:moveTo>
                  <a:pt x="22626" y="3052"/>
                </a:moveTo>
                <a:lnTo>
                  <a:pt x="22487" y="3052"/>
                </a:lnTo>
                <a:lnTo>
                  <a:pt x="22487" y="2949"/>
                </a:lnTo>
                <a:lnTo>
                  <a:pt x="22626" y="2949"/>
                </a:lnTo>
                <a:lnTo>
                  <a:pt x="22626" y="3052"/>
                </a:lnTo>
                <a:moveTo>
                  <a:pt x="22394" y="3052"/>
                </a:moveTo>
                <a:lnTo>
                  <a:pt x="22254" y="3052"/>
                </a:lnTo>
                <a:lnTo>
                  <a:pt x="22254" y="2949"/>
                </a:lnTo>
                <a:lnTo>
                  <a:pt x="22394" y="2949"/>
                </a:lnTo>
                <a:lnTo>
                  <a:pt x="22394" y="3052"/>
                </a:lnTo>
                <a:moveTo>
                  <a:pt x="22162" y="3052"/>
                </a:moveTo>
                <a:lnTo>
                  <a:pt x="22022" y="3052"/>
                </a:lnTo>
                <a:lnTo>
                  <a:pt x="22022" y="2949"/>
                </a:lnTo>
                <a:lnTo>
                  <a:pt x="22162" y="2949"/>
                </a:lnTo>
                <a:lnTo>
                  <a:pt x="22162" y="3052"/>
                </a:lnTo>
                <a:moveTo>
                  <a:pt x="21930" y="3052"/>
                </a:moveTo>
                <a:lnTo>
                  <a:pt x="21790" y="3052"/>
                </a:lnTo>
                <a:lnTo>
                  <a:pt x="21790" y="2949"/>
                </a:lnTo>
                <a:lnTo>
                  <a:pt x="21930" y="2949"/>
                </a:lnTo>
                <a:lnTo>
                  <a:pt x="21930" y="3052"/>
                </a:lnTo>
                <a:moveTo>
                  <a:pt x="21698" y="3052"/>
                </a:moveTo>
                <a:lnTo>
                  <a:pt x="21558" y="3052"/>
                </a:lnTo>
                <a:lnTo>
                  <a:pt x="21558" y="2949"/>
                </a:lnTo>
                <a:lnTo>
                  <a:pt x="21698" y="2949"/>
                </a:lnTo>
                <a:lnTo>
                  <a:pt x="21698" y="3052"/>
                </a:lnTo>
                <a:moveTo>
                  <a:pt x="21466" y="3052"/>
                </a:moveTo>
                <a:lnTo>
                  <a:pt x="21326" y="3052"/>
                </a:lnTo>
                <a:lnTo>
                  <a:pt x="21326" y="2949"/>
                </a:lnTo>
                <a:lnTo>
                  <a:pt x="21466" y="2949"/>
                </a:lnTo>
                <a:lnTo>
                  <a:pt x="21466" y="3052"/>
                </a:lnTo>
                <a:moveTo>
                  <a:pt x="21234" y="3052"/>
                </a:moveTo>
                <a:lnTo>
                  <a:pt x="21094" y="3052"/>
                </a:lnTo>
                <a:lnTo>
                  <a:pt x="21094" y="2949"/>
                </a:lnTo>
                <a:lnTo>
                  <a:pt x="21234" y="2949"/>
                </a:lnTo>
                <a:lnTo>
                  <a:pt x="21234" y="3052"/>
                </a:lnTo>
                <a:moveTo>
                  <a:pt x="21001" y="3052"/>
                </a:moveTo>
                <a:lnTo>
                  <a:pt x="20862" y="3052"/>
                </a:lnTo>
                <a:lnTo>
                  <a:pt x="20862" y="2949"/>
                </a:lnTo>
                <a:lnTo>
                  <a:pt x="21001" y="2949"/>
                </a:lnTo>
                <a:lnTo>
                  <a:pt x="21001" y="3052"/>
                </a:lnTo>
                <a:moveTo>
                  <a:pt x="20769" y="3052"/>
                </a:moveTo>
                <a:lnTo>
                  <a:pt x="20630" y="3052"/>
                </a:lnTo>
                <a:lnTo>
                  <a:pt x="20630" y="2949"/>
                </a:lnTo>
                <a:lnTo>
                  <a:pt x="20769" y="2949"/>
                </a:lnTo>
                <a:lnTo>
                  <a:pt x="20769" y="3052"/>
                </a:lnTo>
                <a:moveTo>
                  <a:pt x="20537" y="3052"/>
                </a:moveTo>
                <a:lnTo>
                  <a:pt x="20398" y="3052"/>
                </a:lnTo>
                <a:lnTo>
                  <a:pt x="20398" y="2949"/>
                </a:lnTo>
                <a:lnTo>
                  <a:pt x="20537" y="2949"/>
                </a:lnTo>
                <a:lnTo>
                  <a:pt x="20537" y="3052"/>
                </a:lnTo>
                <a:moveTo>
                  <a:pt x="20305" y="3052"/>
                </a:moveTo>
                <a:lnTo>
                  <a:pt x="20166" y="3052"/>
                </a:lnTo>
                <a:lnTo>
                  <a:pt x="20166" y="2949"/>
                </a:lnTo>
                <a:lnTo>
                  <a:pt x="20305" y="2949"/>
                </a:lnTo>
                <a:lnTo>
                  <a:pt x="20305" y="3052"/>
                </a:lnTo>
                <a:moveTo>
                  <a:pt x="20073" y="3052"/>
                </a:moveTo>
                <a:lnTo>
                  <a:pt x="19934" y="3052"/>
                </a:lnTo>
                <a:lnTo>
                  <a:pt x="19934" y="2949"/>
                </a:lnTo>
                <a:lnTo>
                  <a:pt x="20073" y="2949"/>
                </a:lnTo>
                <a:lnTo>
                  <a:pt x="20073" y="3052"/>
                </a:lnTo>
                <a:moveTo>
                  <a:pt x="19841" y="3052"/>
                </a:moveTo>
                <a:lnTo>
                  <a:pt x="19702" y="3052"/>
                </a:lnTo>
                <a:lnTo>
                  <a:pt x="19702" y="2949"/>
                </a:lnTo>
                <a:lnTo>
                  <a:pt x="19841" y="2949"/>
                </a:lnTo>
                <a:lnTo>
                  <a:pt x="19841" y="3052"/>
                </a:lnTo>
                <a:moveTo>
                  <a:pt x="19609" y="3052"/>
                </a:moveTo>
                <a:lnTo>
                  <a:pt x="19470" y="3052"/>
                </a:lnTo>
                <a:lnTo>
                  <a:pt x="19470" y="2949"/>
                </a:lnTo>
                <a:lnTo>
                  <a:pt x="19609" y="2949"/>
                </a:lnTo>
                <a:lnTo>
                  <a:pt x="19609" y="3052"/>
                </a:lnTo>
                <a:moveTo>
                  <a:pt x="19377" y="3052"/>
                </a:moveTo>
                <a:lnTo>
                  <a:pt x="19238" y="3052"/>
                </a:lnTo>
                <a:lnTo>
                  <a:pt x="19238" y="2949"/>
                </a:lnTo>
                <a:lnTo>
                  <a:pt x="19377" y="2949"/>
                </a:lnTo>
                <a:lnTo>
                  <a:pt x="19377" y="3052"/>
                </a:lnTo>
                <a:moveTo>
                  <a:pt x="19145" y="3052"/>
                </a:moveTo>
                <a:lnTo>
                  <a:pt x="19006" y="3052"/>
                </a:lnTo>
                <a:lnTo>
                  <a:pt x="19006" y="2949"/>
                </a:lnTo>
                <a:lnTo>
                  <a:pt x="19145" y="2949"/>
                </a:lnTo>
                <a:lnTo>
                  <a:pt x="19145" y="3052"/>
                </a:lnTo>
                <a:moveTo>
                  <a:pt x="18913" y="3052"/>
                </a:moveTo>
                <a:lnTo>
                  <a:pt x="18774" y="3052"/>
                </a:lnTo>
                <a:lnTo>
                  <a:pt x="18774" y="2949"/>
                </a:lnTo>
                <a:lnTo>
                  <a:pt x="18913" y="2949"/>
                </a:lnTo>
                <a:lnTo>
                  <a:pt x="18913" y="3052"/>
                </a:lnTo>
                <a:moveTo>
                  <a:pt x="18681" y="3052"/>
                </a:moveTo>
                <a:lnTo>
                  <a:pt x="18542" y="3052"/>
                </a:lnTo>
                <a:lnTo>
                  <a:pt x="18542" y="2949"/>
                </a:lnTo>
                <a:lnTo>
                  <a:pt x="18681" y="2949"/>
                </a:lnTo>
                <a:lnTo>
                  <a:pt x="18681" y="3052"/>
                </a:lnTo>
                <a:moveTo>
                  <a:pt x="18449" y="3052"/>
                </a:moveTo>
                <a:lnTo>
                  <a:pt x="18310" y="3052"/>
                </a:lnTo>
                <a:lnTo>
                  <a:pt x="18310" y="2949"/>
                </a:lnTo>
                <a:lnTo>
                  <a:pt x="18449" y="2949"/>
                </a:lnTo>
                <a:lnTo>
                  <a:pt x="18449" y="3052"/>
                </a:lnTo>
                <a:moveTo>
                  <a:pt x="18217" y="3052"/>
                </a:moveTo>
                <a:lnTo>
                  <a:pt x="18078" y="3052"/>
                </a:lnTo>
                <a:lnTo>
                  <a:pt x="18078" y="2949"/>
                </a:lnTo>
                <a:lnTo>
                  <a:pt x="18217" y="2949"/>
                </a:lnTo>
                <a:lnTo>
                  <a:pt x="18217" y="3052"/>
                </a:lnTo>
                <a:moveTo>
                  <a:pt x="17985" y="3052"/>
                </a:moveTo>
                <a:lnTo>
                  <a:pt x="17846" y="3052"/>
                </a:lnTo>
                <a:lnTo>
                  <a:pt x="17846" y="2949"/>
                </a:lnTo>
                <a:lnTo>
                  <a:pt x="17985" y="2949"/>
                </a:lnTo>
                <a:lnTo>
                  <a:pt x="17985" y="3052"/>
                </a:lnTo>
                <a:moveTo>
                  <a:pt x="17753" y="3052"/>
                </a:moveTo>
                <a:lnTo>
                  <a:pt x="17614" y="3052"/>
                </a:lnTo>
                <a:lnTo>
                  <a:pt x="17614" y="2949"/>
                </a:lnTo>
                <a:lnTo>
                  <a:pt x="17753" y="2949"/>
                </a:lnTo>
                <a:lnTo>
                  <a:pt x="17753" y="3052"/>
                </a:lnTo>
                <a:moveTo>
                  <a:pt x="17521" y="3052"/>
                </a:moveTo>
                <a:lnTo>
                  <a:pt x="17382" y="3052"/>
                </a:lnTo>
                <a:lnTo>
                  <a:pt x="17382" y="2949"/>
                </a:lnTo>
                <a:lnTo>
                  <a:pt x="17521" y="2949"/>
                </a:lnTo>
                <a:lnTo>
                  <a:pt x="17521" y="3052"/>
                </a:lnTo>
                <a:moveTo>
                  <a:pt x="17289" y="3052"/>
                </a:moveTo>
                <a:lnTo>
                  <a:pt x="17149" y="3052"/>
                </a:lnTo>
                <a:lnTo>
                  <a:pt x="17149" y="2949"/>
                </a:lnTo>
                <a:lnTo>
                  <a:pt x="17289" y="2949"/>
                </a:lnTo>
                <a:lnTo>
                  <a:pt x="17289" y="3052"/>
                </a:lnTo>
                <a:moveTo>
                  <a:pt x="17057" y="3052"/>
                </a:moveTo>
                <a:lnTo>
                  <a:pt x="16917" y="3052"/>
                </a:lnTo>
                <a:lnTo>
                  <a:pt x="16917" y="2949"/>
                </a:lnTo>
                <a:lnTo>
                  <a:pt x="17057" y="2949"/>
                </a:lnTo>
                <a:lnTo>
                  <a:pt x="17057" y="3052"/>
                </a:lnTo>
                <a:moveTo>
                  <a:pt x="16825" y="3052"/>
                </a:moveTo>
                <a:lnTo>
                  <a:pt x="16685" y="3052"/>
                </a:lnTo>
                <a:lnTo>
                  <a:pt x="16685" y="2949"/>
                </a:lnTo>
                <a:lnTo>
                  <a:pt x="16825" y="2949"/>
                </a:lnTo>
                <a:lnTo>
                  <a:pt x="16825" y="3052"/>
                </a:lnTo>
                <a:moveTo>
                  <a:pt x="16593" y="3052"/>
                </a:moveTo>
                <a:lnTo>
                  <a:pt x="16453" y="3052"/>
                </a:lnTo>
                <a:lnTo>
                  <a:pt x="16453" y="2949"/>
                </a:lnTo>
                <a:lnTo>
                  <a:pt x="16593" y="2949"/>
                </a:lnTo>
                <a:lnTo>
                  <a:pt x="16593" y="3052"/>
                </a:lnTo>
                <a:moveTo>
                  <a:pt x="16361" y="3052"/>
                </a:moveTo>
                <a:lnTo>
                  <a:pt x="16221" y="3052"/>
                </a:lnTo>
                <a:lnTo>
                  <a:pt x="16221" y="2949"/>
                </a:lnTo>
                <a:lnTo>
                  <a:pt x="16361" y="2949"/>
                </a:lnTo>
                <a:lnTo>
                  <a:pt x="16361" y="3052"/>
                </a:lnTo>
                <a:moveTo>
                  <a:pt x="16129" y="3052"/>
                </a:moveTo>
                <a:lnTo>
                  <a:pt x="15989" y="3052"/>
                </a:lnTo>
                <a:lnTo>
                  <a:pt x="15989" y="2949"/>
                </a:lnTo>
                <a:lnTo>
                  <a:pt x="16129" y="2949"/>
                </a:lnTo>
                <a:lnTo>
                  <a:pt x="16129" y="3052"/>
                </a:lnTo>
                <a:moveTo>
                  <a:pt x="15897" y="3052"/>
                </a:moveTo>
                <a:lnTo>
                  <a:pt x="15757" y="3052"/>
                </a:lnTo>
                <a:lnTo>
                  <a:pt x="15757" y="2949"/>
                </a:lnTo>
                <a:lnTo>
                  <a:pt x="15897" y="2949"/>
                </a:lnTo>
                <a:lnTo>
                  <a:pt x="15897" y="3052"/>
                </a:lnTo>
                <a:moveTo>
                  <a:pt x="15664" y="3052"/>
                </a:moveTo>
                <a:lnTo>
                  <a:pt x="15525" y="3052"/>
                </a:lnTo>
                <a:lnTo>
                  <a:pt x="15525" y="2949"/>
                </a:lnTo>
                <a:lnTo>
                  <a:pt x="15664" y="2949"/>
                </a:lnTo>
                <a:lnTo>
                  <a:pt x="15664" y="3052"/>
                </a:lnTo>
                <a:moveTo>
                  <a:pt x="15432" y="3052"/>
                </a:moveTo>
                <a:lnTo>
                  <a:pt x="15293" y="3052"/>
                </a:lnTo>
                <a:lnTo>
                  <a:pt x="15293" y="2949"/>
                </a:lnTo>
                <a:lnTo>
                  <a:pt x="15432" y="2949"/>
                </a:lnTo>
                <a:lnTo>
                  <a:pt x="15432" y="3052"/>
                </a:lnTo>
                <a:moveTo>
                  <a:pt x="15200" y="3052"/>
                </a:moveTo>
                <a:lnTo>
                  <a:pt x="15061" y="3052"/>
                </a:lnTo>
                <a:lnTo>
                  <a:pt x="15061" y="2949"/>
                </a:lnTo>
                <a:lnTo>
                  <a:pt x="15200" y="2949"/>
                </a:lnTo>
                <a:lnTo>
                  <a:pt x="15200" y="3052"/>
                </a:lnTo>
                <a:moveTo>
                  <a:pt x="14968" y="3052"/>
                </a:moveTo>
                <a:lnTo>
                  <a:pt x="14829" y="3052"/>
                </a:lnTo>
                <a:lnTo>
                  <a:pt x="14829" y="2949"/>
                </a:lnTo>
                <a:lnTo>
                  <a:pt x="14968" y="2949"/>
                </a:lnTo>
                <a:lnTo>
                  <a:pt x="14968" y="3052"/>
                </a:lnTo>
                <a:moveTo>
                  <a:pt x="14736" y="3052"/>
                </a:moveTo>
                <a:lnTo>
                  <a:pt x="14597" y="3052"/>
                </a:lnTo>
                <a:lnTo>
                  <a:pt x="14597" y="2949"/>
                </a:lnTo>
                <a:lnTo>
                  <a:pt x="14736" y="2949"/>
                </a:lnTo>
                <a:lnTo>
                  <a:pt x="14736" y="3052"/>
                </a:lnTo>
                <a:moveTo>
                  <a:pt x="14504" y="3052"/>
                </a:moveTo>
                <a:lnTo>
                  <a:pt x="14365" y="3052"/>
                </a:lnTo>
                <a:lnTo>
                  <a:pt x="14365" y="2949"/>
                </a:lnTo>
                <a:lnTo>
                  <a:pt x="14504" y="2949"/>
                </a:lnTo>
                <a:lnTo>
                  <a:pt x="14504" y="3052"/>
                </a:lnTo>
                <a:moveTo>
                  <a:pt x="14272" y="3052"/>
                </a:moveTo>
                <a:lnTo>
                  <a:pt x="14133" y="3052"/>
                </a:lnTo>
                <a:lnTo>
                  <a:pt x="14133" y="2949"/>
                </a:lnTo>
                <a:lnTo>
                  <a:pt x="14272" y="2949"/>
                </a:lnTo>
                <a:lnTo>
                  <a:pt x="14272" y="3052"/>
                </a:lnTo>
                <a:moveTo>
                  <a:pt x="14040" y="3052"/>
                </a:moveTo>
                <a:lnTo>
                  <a:pt x="13901" y="3052"/>
                </a:lnTo>
                <a:lnTo>
                  <a:pt x="13901" y="2949"/>
                </a:lnTo>
                <a:lnTo>
                  <a:pt x="14040" y="2949"/>
                </a:lnTo>
                <a:lnTo>
                  <a:pt x="14040" y="3052"/>
                </a:lnTo>
                <a:moveTo>
                  <a:pt x="13808" y="3052"/>
                </a:moveTo>
                <a:lnTo>
                  <a:pt x="13669" y="3052"/>
                </a:lnTo>
                <a:lnTo>
                  <a:pt x="13669" y="2949"/>
                </a:lnTo>
                <a:lnTo>
                  <a:pt x="13808" y="2949"/>
                </a:lnTo>
                <a:lnTo>
                  <a:pt x="13808" y="3052"/>
                </a:lnTo>
                <a:moveTo>
                  <a:pt x="13576" y="3052"/>
                </a:moveTo>
                <a:lnTo>
                  <a:pt x="13437" y="3052"/>
                </a:lnTo>
                <a:lnTo>
                  <a:pt x="13437" y="2949"/>
                </a:lnTo>
                <a:lnTo>
                  <a:pt x="13576" y="2949"/>
                </a:lnTo>
                <a:lnTo>
                  <a:pt x="13576" y="3052"/>
                </a:lnTo>
                <a:moveTo>
                  <a:pt x="13343" y="3052"/>
                </a:moveTo>
                <a:lnTo>
                  <a:pt x="13204" y="3052"/>
                </a:lnTo>
                <a:lnTo>
                  <a:pt x="13204" y="2949"/>
                </a:lnTo>
                <a:lnTo>
                  <a:pt x="13343" y="2949"/>
                </a:lnTo>
                <a:lnTo>
                  <a:pt x="13343" y="3052"/>
                </a:lnTo>
                <a:moveTo>
                  <a:pt x="13111" y="3052"/>
                </a:moveTo>
                <a:lnTo>
                  <a:pt x="12972" y="3052"/>
                </a:lnTo>
                <a:lnTo>
                  <a:pt x="12972" y="2949"/>
                </a:lnTo>
                <a:lnTo>
                  <a:pt x="13111" y="2949"/>
                </a:lnTo>
                <a:lnTo>
                  <a:pt x="13111" y="3052"/>
                </a:lnTo>
                <a:moveTo>
                  <a:pt x="12879" y="3052"/>
                </a:moveTo>
                <a:lnTo>
                  <a:pt x="12740" y="3052"/>
                </a:lnTo>
                <a:lnTo>
                  <a:pt x="12740" y="2949"/>
                </a:lnTo>
                <a:lnTo>
                  <a:pt x="12879" y="2949"/>
                </a:lnTo>
                <a:lnTo>
                  <a:pt x="12879" y="3052"/>
                </a:lnTo>
                <a:moveTo>
                  <a:pt x="12647" y="3052"/>
                </a:moveTo>
                <a:lnTo>
                  <a:pt x="12508" y="3052"/>
                </a:lnTo>
                <a:lnTo>
                  <a:pt x="12508" y="2949"/>
                </a:lnTo>
                <a:lnTo>
                  <a:pt x="12647" y="2949"/>
                </a:lnTo>
                <a:lnTo>
                  <a:pt x="12647" y="3052"/>
                </a:lnTo>
                <a:moveTo>
                  <a:pt x="12415" y="3052"/>
                </a:moveTo>
                <a:lnTo>
                  <a:pt x="12276" y="3052"/>
                </a:lnTo>
                <a:lnTo>
                  <a:pt x="12276" y="2949"/>
                </a:lnTo>
                <a:lnTo>
                  <a:pt x="12415" y="2949"/>
                </a:lnTo>
                <a:lnTo>
                  <a:pt x="12415" y="3052"/>
                </a:lnTo>
                <a:moveTo>
                  <a:pt x="12183" y="3052"/>
                </a:moveTo>
                <a:lnTo>
                  <a:pt x="12044" y="3052"/>
                </a:lnTo>
                <a:lnTo>
                  <a:pt x="12044" y="2949"/>
                </a:lnTo>
                <a:lnTo>
                  <a:pt x="12183" y="2949"/>
                </a:lnTo>
                <a:lnTo>
                  <a:pt x="12183" y="3052"/>
                </a:lnTo>
                <a:moveTo>
                  <a:pt x="11951" y="3052"/>
                </a:moveTo>
                <a:lnTo>
                  <a:pt x="11811" y="3052"/>
                </a:lnTo>
                <a:lnTo>
                  <a:pt x="11811" y="2949"/>
                </a:lnTo>
                <a:lnTo>
                  <a:pt x="11951" y="2949"/>
                </a:lnTo>
                <a:lnTo>
                  <a:pt x="11951" y="3052"/>
                </a:lnTo>
                <a:moveTo>
                  <a:pt x="11719" y="3052"/>
                </a:moveTo>
                <a:lnTo>
                  <a:pt x="11579" y="3052"/>
                </a:lnTo>
                <a:lnTo>
                  <a:pt x="11579" y="2949"/>
                </a:lnTo>
                <a:lnTo>
                  <a:pt x="11719" y="2949"/>
                </a:lnTo>
                <a:lnTo>
                  <a:pt x="11719" y="3052"/>
                </a:lnTo>
                <a:moveTo>
                  <a:pt x="11487" y="3052"/>
                </a:moveTo>
                <a:lnTo>
                  <a:pt x="11347" y="3052"/>
                </a:lnTo>
                <a:lnTo>
                  <a:pt x="11347" y="2949"/>
                </a:lnTo>
                <a:lnTo>
                  <a:pt x="11487" y="2949"/>
                </a:lnTo>
                <a:lnTo>
                  <a:pt x="11487" y="3052"/>
                </a:lnTo>
                <a:moveTo>
                  <a:pt x="11255" y="3052"/>
                </a:moveTo>
                <a:lnTo>
                  <a:pt x="11115" y="3052"/>
                </a:lnTo>
                <a:lnTo>
                  <a:pt x="11115" y="2949"/>
                </a:lnTo>
                <a:lnTo>
                  <a:pt x="11255" y="2949"/>
                </a:lnTo>
                <a:lnTo>
                  <a:pt x="11255" y="3052"/>
                </a:lnTo>
                <a:moveTo>
                  <a:pt x="11023" y="3052"/>
                </a:moveTo>
                <a:lnTo>
                  <a:pt x="10883" y="3052"/>
                </a:lnTo>
                <a:lnTo>
                  <a:pt x="10883" y="2949"/>
                </a:lnTo>
                <a:lnTo>
                  <a:pt x="11023" y="2949"/>
                </a:lnTo>
                <a:lnTo>
                  <a:pt x="11023" y="3052"/>
                </a:lnTo>
                <a:moveTo>
                  <a:pt x="10791" y="3052"/>
                </a:moveTo>
                <a:lnTo>
                  <a:pt x="10651" y="3052"/>
                </a:lnTo>
                <a:lnTo>
                  <a:pt x="10651" y="2949"/>
                </a:lnTo>
                <a:lnTo>
                  <a:pt x="10791" y="2949"/>
                </a:lnTo>
                <a:lnTo>
                  <a:pt x="10791" y="3052"/>
                </a:lnTo>
                <a:moveTo>
                  <a:pt x="10559" y="3052"/>
                </a:moveTo>
                <a:lnTo>
                  <a:pt x="10419" y="3052"/>
                </a:lnTo>
                <a:lnTo>
                  <a:pt x="10419" y="2949"/>
                </a:lnTo>
                <a:lnTo>
                  <a:pt x="10559" y="2949"/>
                </a:lnTo>
                <a:lnTo>
                  <a:pt x="10559" y="3052"/>
                </a:lnTo>
                <a:moveTo>
                  <a:pt x="10326" y="3052"/>
                </a:moveTo>
                <a:lnTo>
                  <a:pt x="10187" y="3052"/>
                </a:lnTo>
                <a:lnTo>
                  <a:pt x="10187" y="2949"/>
                </a:lnTo>
                <a:lnTo>
                  <a:pt x="10326" y="2949"/>
                </a:lnTo>
                <a:lnTo>
                  <a:pt x="10326" y="3052"/>
                </a:lnTo>
                <a:moveTo>
                  <a:pt x="10094" y="3052"/>
                </a:moveTo>
                <a:lnTo>
                  <a:pt x="9955" y="3052"/>
                </a:lnTo>
                <a:lnTo>
                  <a:pt x="9955" y="2949"/>
                </a:lnTo>
                <a:lnTo>
                  <a:pt x="10094" y="2949"/>
                </a:lnTo>
                <a:lnTo>
                  <a:pt x="10094" y="3052"/>
                </a:lnTo>
                <a:moveTo>
                  <a:pt x="9862" y="3052"/>
                </a:moveTo>
                <a:lnTo>
                  <a:pt x="9723" y="3052"/>
                </a:lnTo>
                <a:lnTo>
                  <a:pt x="9723" y="2949"/>
                </a:lnTo>
                <a:lnTo>
                  <a:pt x="9862" y="2949"/>
                </a:lnTo>
                <a:lnTo>
                  <a:pt x="9862" y="3052"/>
                </a:lnTo>
                <a:moveTo>
                  <a:pt x="9630" y="3052"/>
                </a:moveTo>
                <a:lnTo>
                  <a:pt x="9491" y="3052"/>
                </a:lnTo>
                <a:lnTo>
                  <a:pt x="9491" y="2949"/>
                </a:lnTo>
                <a:lnTo>
                  <a:pt x="9630" y="2949"/>
                </a:lnTo>
                <a:lnTo>
                  <a:pt x="9630" y="3052"/>
                </a:lnTo>
                <a:moveTo>
                  <a:pt x="9398" y="3052"/>
                </a:moveTo>
                <a:lnTo>
                  <a:pt x="9259" y="3052"/>
                </a:lnTo>
                <a:lnTo>
                  <a:pt x="9259" y="2949"/>
                </a:lnTo>
                <a:lnTo>
                  <a:pt x="9398" y="2949"/>
                </a:lnTo>
                <a:lnTo>
                  <a:pt x="9398" y="3052"/>
                </a:lnTo>
                <a:moveTo>
                  <a:pt x="9166" y="3052"/>
                </a:moveTo>
                <a:lnTo>
                  <a:pt x="9027" y="3052"/>
                </a:lnTo>
                <a:lnTo>
                  <a:pt x="9027" y="2949"/>
                </a:lnTo>
                <a:lnTo>
                  <a:pt x="9166" y="2949"/>
                </a:lnTo>
                <a:lnTo>
                  <a:pt x="9166" y="3052"/>
                </a:lnTo>
                <a:moveTo>
                  <a:pt x="8934" y="3052"/>
                </a:moveTo>
                <a:lnTo>
                  <a:pt x="8795" y="3052"/>
                </a:lnTo>
                <a:lnTo>
                  <a:pt x="8795" y="2949"/>
                </a:lnTo>
                <a:lnTo>
                  <a:pt x="8934" y="2949"/>
                </a:lnTo>
                <a:lnTo>
                  <a:pt x="8934" y="3052"/>
                </a:lnTo>
                <a:moveTo>
                  <a:pt x="8702" y="3052"/>
                </a:moveTo>
                <a:lnTo>
                  <a:pt x="8563" y="3052"/>
                </a:lnTo>
                <a:lnTo>
                  <a:pt x="8563" y="2949"/>
                </a:lnTo>
                <a:lnTo>
                  <a:pt x="8702" y="2949"/>
                </a:lnTo>
                <a:lnTo>
                  <a:pt x="8702" y="3052"/>
                </a:lnTo>
                <a:moveTo>
                  <a:pt x="8470" y="3052"/>
                </a:moveTo>
                <a:lnTo>
                  <a:pt x="8331" y="3052"/>
                </a:lnTo>
                <a:lnTo>
                  <a:pt x="8331" y="2949"/>
                </a:lnTo>
                <a:lnTo>
                  <a:pt x="8470" y="2949"/>
                </a:lnTo>
                <a:lnTo>
                  <a:pt x="8470" y="3052"/>
                </a:lnTo>
                <a:moveTo>
                  <a:pt x="8238" y="3052"/>
                </a:moveTo>
                <a:lnTo>
                  <a:pt x="8099" y="3052"/>
                </a:lnTo>
                <a:lnTo>
                  <a:pt x="8099" y="2949"/>
                </a:lnTo>
                <a:lnTo>
                  <a:pt x="8238" y="2949"/>
                </a:lnTo>
                <a:lnTo>
                  <a:pt x="8238" y="3052"/>
                </a:lnTo>
                <a:moveTo>
                  <a:pt x="8006" y="3052"/>
                </a:moveTo>
                <a:lnTo>
                  <a:pt x="7867" y="3052"/>
                </a:lnTo>
                <a:lnTo>
                  <a:pt x="7867" y="2949"/>
                </a:lnTo>
                <a:lnTo>
                  <a:pt x="8006" y="2949"/>
                </a:lnTo>
                <a:lnTo>
                  <a:pt x="8006" y="3052"/>
                </a:lnTo>
                <a:moveTo>
                  <a:pt x="7774" y="3052"/>
                </a:moveTo>
                <a:lnTo>
                  <a:pt x="7635" y="3052"/>
                </a:lnTo>
                <a:lnTo>
                  <a:pt x="7635" y="2949"/>
                </a:lnTo>
                <a:lnTo>
                  <a:pt x="7774" y="2949"/>
                </a:lnTo>
                <a:lnTo>
                  <a:pt x="7774" y="3052"/>
                </a:lnTo>
                <a:moveTo>
                  <a:pt x="7542" y="3052"/>
                </a:moveTo>
                <a:lnTo>
                  <a:pt x="7403" y="3052"/>
                </a:lnTo>
                <a:lnTo>
                  <a:pt x="7403" y="2949"/>
                </a:lnTo>
                <a:lnTo>
                  <a:pt x="7542" y="2949"/>
                </a:lnTo>
                <a:lnTo>
                  <a:pt x="7542" y="3052"/>
                </a:lnTo>
                <a:moveTo>
                  <a:pt x="7310" y="3052"/>
                </a:moveTo>
                <a:lnTo>
                  <a:pt x="7171" y="3052"/>
                </a:lnTo>
                <a:lnTo>
                  <a:pt x="7171" y="2949"/>
                </a:lnTo>
                <a:lnTo>
                  <a:pt x="7310" y="2949"/>
                </a:lnTo>
                <a:lnTo>
                  <a:pt x="7310" y="3052"/>
                </a:lnTo>
                <a:moveTo>
                  <a:pt x="7078" y="3052"/>
                </a:moveTo>
                <a:lnTo>
                  <a:pt x="6939" y="3052"/>
                </a:lnTo>
                <a:lnTo>
                  <a:pt x="6939" y="2949"/>
                </a:lnTo>
                <a:lnTo>
                  <a:pt x="7078" y="2949"/>
                </a:lnTo>
                <a:lnTo>
                  <a:pt x="7078" y="3052"/>
                </a:lnTo>
                <a:moveTo>
                  <a:pt x="6846" y="3052"/>
                </a:moveTo>
                <a:lnTo>
                  <a:pt x="6707" y="3052"/>
                </a:lnTo>
                <a:lnTo>
                  <a:pt x="6707" y="2949"/>
                </a:lnTo>
                <a:lnTo>
                  <a:pt x="6846" y="2949"/>
                </a:lnTo>
                <a:lnTo>
                  <a:pt x="6846" y="3052"/>
                </a:lnTo>
                <a:moveTo>
                  <a:pt x="6614" y="3052"/>
                </a:moveTo>
                <a:lnTo>
                  <a:pt x="6474" y="3052"/>
                </a:lnTo>
                <a:lnTo>
                  <a:pt x="6474" y="2949"/>
                </a:lnTo>
                <a:lnTo>
                  <a:pt x="6614" y="2949"/>
                </a:lnTo>
                <a:lnTo>
                  <a:pt x="6614" y="3052"/>
                </a:lnTo>
                <a:moveTo>
                  <a:pt x="6382" y="3052"/>
                </a:moveTo>
                <a:lnTo>
                  <a:pt x="6242" y="3052"/>
                </a:lnTo>
                <a:lnTo>
                  <a:pt x="6242" y="2949"/>
                </a:lnTo>
                <a:lnTo>
                  <a:pt x="6382" y="2949"/>
                </a:lnTo>
                <a:lnTo>
                  <a:pt x="6382" y="3052"/>
                </a:lnTo>
                <a:moveTo>
                  <a:pt x="6150" y="3052"/>
                </a:moveTo>
                <a:lnTo>
                  <a:pt x="6010" y="3052"/>
                </a:lnTo>
                <a:lnTo>
                  <a:pt x="6010" y="2949"/>
                </a:lnTo>
                <a:lnTo>
                  <a:pt x="6150" y="2949"/>
                </a:lnTo>
                <a:lnTo>
                  <a:pt x="6150" y="3052"/>
                </a:lnTo>
                <a:moveTo>
                  <a:pt x="5918" y="3052"/>
                </a:moveTo>
                <a:lnTo>
                  <a:pt x="5778" y="3052"/>
                </a:lnTo>
                <a:lnTo>
                  <a:pt x="5778" y="2949"/>
                </a:lnTo>
                <a:lnTo>
                  <a:pt x="5918" y="2949"/>
                </a:lnTo>
                <a:lnTo>
                  <a:pt x="5918" y="3052"/>
                </a:lnTo>
                <a:moveTo>
                  <a:pt x="5686" y="3052"/>
                </a:moveTo>
                <a:lnTo>
                  <a:pt x="5546" y="3052"/>
                </a:lnTo>
                <a:lnTo>
                  <a:pt x="5546" y="2949"/>
                </a:lnTo>
                <a:lnTo>
                  <a:pt x="5686" y="2949"/>
                </a:lnTo>
                <a:lnTo>
                  <a:pt x="5686" y="3052"/>
                </a:lnTo>
                <a:moveTo>
                  <a:pt x="5454" y="3052"/>
                </a:moveTo>
                <a:lnTo>
                  <a:pt x="5314" y="3052"/>
                </a:lnTo>
                <a:lnTo>
                  <a:pt x="5314" y="2949"/>
                </a:lnTo>
                <a:lnTo>
                  <a:pt x="5454" y="2949"/>
                </a:lnTo>
                <a:lnTo>
                  <a:pt x="5454" y="3052"/>
                </a:lnTo>
                <a:moveTo>
                  <a:pt x="5222" y="3052"/>
                </a:moveTo>
                <a:lnTo>
                  <a:pt x="5082" y="3052"/>
                </a:lnTo>
                <a:lnTo>
                  <a:pt x="5082" y="2949"/>
                </a:lnTo>
                <a:lnTo>
                  <a:pt x="5222" y="2949"/>
                </a:lnTo>
                <a:lnTo>
                  <a:pt x="5222" y="3052"/>
                </a:lnTo>
                <a:moveTo>
                  <a:pt x="4989" y="3052"/>
                </a:moveTo>
                <a:lnTo>
                  <a:pt x="4850" y="3052"/>
                </a:lnTo>
                <a:lnTo>
                  <a:pt x="4850" y="2949"/>
                </a:lnTo>
                <a:lnTo>
                  <a:pt x="4989" y="2949"/>
                </a:lnTo>
                <a:lnTo>
                  <a:pt x="4989" y="3052"/>
                </a:lnTo>
                <a:moveTo>
                  <a:pt x="4757" y="3052"/>
                </a:moveTo>
                <a:lnTo>
                  <a:pt x="4618" y="3052"/>
                </a:lnTo>
                <a:lnTo>
                  <a:pt x="4618" y="2949"/>
                </a:lnTo>
                <a:lnTo>
                  <a:pt x="4757" y="2949"/>
                </a:lnTo>
                <a:lnTo>
                  <a:pt x="4757" y="3052"/>
                </a:lnTo>
                <a:moveTo>
                  <a:pt x="4525" y="3052"/>
                </a:moveTo>
                <a:lnTo>
                  <a:pt x="4386" y="3052"/>
                </a:lnTo>
                <a:lnTo>
                  <a:pt x="4386" y="2949"/>
                </a:lnTo>
                <a:lnTo>
                  <a:pt x="4525" y="2949"/>
                </a:lnTo>
                <a:lnTo>
                  <a:pt x="4525" y="3052"/>
                </a:lnTo>
                <a:moveTo>
                  <a:pt x="4293" y="3052"/>
                </a:moveTo>
                <a:lnTo>
                  <a:pt x="4154" y="3052"/>
                </a:lnTo>
                <a:lnTo>
                  <a:pt x="4154" y="2949"/>
                </a:lnTo>
                <a:lnTo>
                  <a:pt x="4293" y="2949"/>
                </a:lnTo>
                <a:lnTo>
                  <a:pt x="4293" y="3052"/>
                </a:lnTo>
                <a:moveTo>
                  <a:pt x="4061" y="3052"/>
                </a:moveTo>
                <a:lnTo>
                  <a:pt x="3922" y="3052"/>
                </a:lnTo>
                <a:lnTo>
                  <a:pt x="3922" y="2949"/>
                </a:lnTo>
                <a:lnTo>
                  <a:pt x="4061" y="2949"/>
                </a:lnTo>
                <a:lnTo>
                  <a:pt x="4061" y="3052"/>
                </a:lnTo>
                <a:moveTo>
                  <a:pt x="3829" y="3052"/>
                </a:moveTo>
                <a:lnTo>
                  <a:pt x="3690" y="3052"/>
                </a:lnTo>
                <a:lnTo>
                  <a:pt x="3690" y="2949"/>
                </a:lnTo>
                <a:lnTo>
                  <a:pt x="3829" y="2949"/>
                </a:lnTo>
                <a:lnTo>
                  <a:pt x="3829" y="3052"/>
                </a:lnTo>
                <a:moveTo>
                  <a:pt x="3597" y="3052"/>
                </a:moveTo>
                <a:lnTo>
                  <a:pt x="3458" y="3052"/>
                </a:lnTo>
                <a:lnTo>
                  <a:pt x="3458" y="2949"/>
                </a:lnTo>
                <a:lnTo>
                  <a:pt x="3597" y="2949"/>
                </a:lnTo>
                <a:lnTo>
                  <a:pt x="3597" y="3052"/>
                </a:lnTo>
                <a:moveTo>
                  <a:pt x="3365" y="3052"/>
                </a:moveTo>
                <a:lnTo>
                  <a:pt x="3226" y="3052"/>
                </a:lnTo>
                <a:lnTo>
                  <a:pt x="3226" y="2949"/>
                </a:lnTo>
                <a:lnTo>
                  <a:pt x="3365" y="2949"/>
                </a:lnTo>
                <a:lnTo>
                  <a:pt x="3365" y="3052"/>
                </a:lnTo>
                <a:moveTo>
                  <a:pt x="3133" y="3052"/>
                </a:moveTo>
                <a:lnTo>
                  <a:pt x="2994" y="3052"/>
                </a:lnTo>
                <a:lnTo>
                  <a:pt x="2994" y="2949"/>
                </a:lnTo>
                <a:lnTo>
                  <a:pt x="3133" y="2949"/>
                </a:lnTo>
                <a:lnTo>
                  <a:pt x="3133" y="3052"/>
                </a:lnTo>
                <a:moveTo>
                  <a:pt x="2901" y="3052"/>
                </a:moveTo>
                <a:lnTo>
                  <a:pt x="2762" y="3052"/>
                </a:lnTo>
                <a:lnTo>
                  <a:pt x="2762" y="2949"/>
                </a:lnTo>
                <a:lnTo>
                  <a:pt x="2901" y="2949"/>
                </a:lnTo>
                <a:lnTo>
                  <a:pt x="2901" y="3052"/>
                </a:lnTo>
                <a:moveTo>
                  <a:pt x="2669" y="3052"/>
                </a:moveTo>
                <a:lnTo>
                  <a:pt x="2530" y="3052"/>
                </a:lnTo>
                <a:lnTo>
                  <a:pt x="2530" y="2949"/>
                </a:lnTo>
                <a:lnTo>
                  <a:pt x="2669" y="2949"/>
                </a:lnTo>
                <a:lnTo>
                  <a:pt x="2669" y="3052"/>
                </a:lnTo>
                <a:moveTo>
                  <a:pt x="2437" y="3052"/>
                </a:moveTo>
                <a:lnTo>
                  <a:pt x="2298" y="3052"/>
                </a:lnTo>
                <a:lnTo>
                  <a:pt x="2298" y="2949"/>
                </a:lnTo>
                <a:lnTo>
                  <a:pt x="2437" y="2949"/>
                </a:lnTo>
                <a:lnTo>
                  <a:pt x="2437" y="3052"/>
                </a:lnTo>
                <a:moveTo>
                  <a:pt x="2205" y="3052"/>
                </a:moveTo>
                <a:lnTo>
                  <a:pt x="2066" y="3052"/>
                </a:lnTo>
                <a:lnTo>
                  <a:pt x="2066" y="2949"/>
                </a:lnTo>
                <a:lnTo>
                  <a:pt x="2205" y="2949"/>
                </a:lnTo>
                <a:lnTo>
                  <a:pt x="2205" y="3052"/>
                </a:lnTo>
                <a:moveTo>
                  <a:pt x="1973" y="3052"/>
                </a:moveTo>
                <a:lnTo>
                  <a:pt x="1834" y="3052"/>
                </a:lnTo>
                <a:lnTo>
                  <a:pt x="1834" y="2949"/>
                </a:lnTo>
                <a:lnTo>
                  <a:pt x="1973" y="2949"/>
                </a:lnTo>
                <a:lnTo>
                  <a:pt x="1973" y="3052"/>
                </a:lnTo>
                <a:moveTo>
                  <a:pt x="1741" y="3052"/>
                </a:moveTo>
                <a:lnTo>
                  <a:pt x="1602" y="3052"/>
                </a:lnTo>
                <a:lnTo>
                  <a:pt x="1602" y="2949"/>
                </a:lnTo>
                <a:lnTo>
                  <a:pt x="1741" y="2949"/>
                </a:lnTo>
                <a:lnTo>
                  <a:pt x="1741" y="3052"/>
                </a:lnTo>
                <a:moveTo>
                  <a:pt x="1509" y="3052"/>
                </a:moveTo>
                <a:lnTo>
                  <a:pt x="1370" y="3052"/>
                </a:lnTo>
                <a:lnTo>
                  <a:pt x="1370" y="2949"/>
                </a:lnTo>
                <a:lnTo>
                  <a:pt x="1509" y="2949"/>
                </a:lnTo>
                <a:lnTo>
                  <a:pt x="1509" y="3052"/>
                </a:lnTo>
                <a:moveTo>
                  <a:pt x="1277" y="3052"/>
                </a:moveTo>
                <a:lnTo>
                  <a:pt x="1137" y="3052"/>
                </a:lnTo>
                <a:lnTo>
                  <a:pt x="1137" y="2949"/>
                </a:lnTo>
                <a:lnTo>
                  <a:pt x="1277" y="2949"/>
                </a:lnTo>
                <a:lnTo>
                  <a:pt x="1277" y="3052"/>
                </a:lnTo>
                <a:moveTo>
                  <a:pt x="1045" y="3052"/>
                </a:moveTo>
                <a:lnTo>
                  <a:pt x="905" y="3052"/>
                </a:lnTo>
                <a:lnTo>
                  <a:pt x="905" y="2949"/>
                </a:lnTo>
                <a:lnTo>
                  <a:pt x="1045" y="2949"/>
                </a:lnTo>
                <a:lnTo>
                  <a:pt x="1045" y="3052"/>
                </a:lnTo>
                <a:moveTo>
                  <a:pt x="813" y="3052"/>
                </a:moveTo>
                <a:lnTo>
                  <a:pt x="673" y="3052"/>
                </a:lnTo>
                <a:lnTo>
                  <a:pt x="673" y="2949"/>
                </a:lnTo>
                <a:lnTo>
                  <a:pt x="813" y="2949"/>
                </a:lnTo>
                <a:lnTo>
                  <a:pt x="813" y="3052"/>
                </a:lnTo>
                <a:moveTo>
                  <a:pt x="581" y="3052"/>
                </a:moveTo>
                <a:lnTo>
                  <a:pt x="441" y="3052"/>
                </a:lnTo>
                <a:lnTo>
                  <a:pt x="441" y="2949"/>
                </a:lnTo>
                <a:lnTo>
                  <a:pt x="581" y="2949"/>
                </a:lnTo>
                <a:lnTo>
                  <a:pt x="581" y="3052"/>
                </a:lnTo>
                <a:moveTo>
                  <a:pt x="349" y="3052"/>
                </a:moveTo>
                <a:lnTo>
                  <a:pt x="214" y="3052"/>
                </a:lnTo>
                <a:cubicBezTo>
                  <a:pt x="212" y="3052"/>
                  <a:pt x="210" y="3052"/>
                  <a:pt x="208" y="3052"/>
                </a:cubicBezTo>
                <a:lnTo>
                  <a:pt x="211" y="2949"/>
                </a:lnTo>
                <a:cubicBezTo>
                  <a:pt x="212" y="2949"/>
                  <a:pt x="213" y="2949"/>
                  <a:pt x="214" y="2949"/>
                </a:cubicBezTo>
                <a:lnTo>
                  <a:pt x="349" y="2949"/>
                </a:lnTo>
                <a:lnTo>
                  <a:pt x="349" y="3052"/>
                </a:lnTo>
                <a:moveTo>
                  <a:pt x="93" y="3014"/>
                </a:moveTo>
                <a:cubicBezTo>
                  <a:pt x="39" y="2977"/>
                  <a:pt x="8" y="2925"/>
                  <a:pt x="2" y="2859"/>
                </a:cubicBezTo>
                <a:lnTo>
                  <a:pt x="103" y="2849"/>
                </a:lnTo>
                <a:cubicBezTo>
                  <a:pt x="107" y="2883"/>
                  <a:pt x="123" y="2910"/>
                  <a:pt x="151" y="2930"/>
                </a:cubicBezTo>
                <a:lnTo>
                  <a:pt x="93" y="3014"/>
                </a:lnTo>
                <a:moveTo>
                  <a:pt x="0" y="2762"/>
                </a:moveTo>
                <a:lnTo>
                  <a:pt x="0" y="2623"/>
                </a:lnTo>
                <a:lnTo>
                  <a:pt x="103" y="2623"/>
                </a:lnTo>
                <a:lnTo>
                  <a:pt x="103" y="2762"/>
                </a:lnTo>
                <a:lnTo>
                  <a:pt x="0" y="2762"/>
                </a:lnTo>
                <a:moveTo>
                  <a:pt x="0" y="2530"/>
                </a:moveTo>
                <a:lnTo>
                  <a:pt x="0" y="2391"/>
                </a:lnTo>
                <a:lnTo>
                  <a:pt x="103" y="2391"/>
                </a:lnTo>
                <a:lnTo>
                  <a:pt x="103" y="2530"/>
                </a:lnTo>
                <a:lnTo>
                  <a:pt x="0" y="2530"/>
                </a:lnTo>
                <a:moveTo>
                  <a:pt x="0" y="2298"/>
                </a:moveTo>
                <a:lnTo>
                  <a:pt x="0" y="2159"/>
                </a:lnTo>
                <a:lnTo>
                  <a:pt x="103" y="2159"/>
                </a:lnTo>
                <a:lnTo>
                  <a:pt x="103" y="2298"/>
                </a:lnTo>
                <a:lnTo>
                  <a:pt x="0" y="2298"/>
                </a:lnTo>
                <a:moveTo>
                  <a:pt x="0" y="2066"/>
                </a:moveTo>
                <a:lnTo>
                  <a:pt x="0" y="1927"/>
                </a:lnTo>
                <a:lnTo>
                  <a:pt x="103" y="1927"/>
                </a:lnTo>
                <a:lnTo>
                  <a:pt x="103" y="2066"/>
                </a:lnTo>
                <a:lnTo>
                  <a:pt x="0" y="2066"/>
                </a:lnTo>
                <a:moveTo>
                  <a:pt x="0" y="1834"/>
                </a:moveTo>
                <a:lnTo>
                  <a:pt x="0" y="1695"/>
                </a:lnTo>
                <a:lnTo>
                  <a:pt x="103" y="1695"/>
                </a:lnTo>
                <a:lnTo>
                  <a:pt x="103" y="1834"/>
                </a:lnTo>
                <a:lnTo>
                  <a:pt x="0" y="1834"/>
                </a:lnTo>
                <a:moveTo>
                  <a:pt x="0" y="1602"/>
                </a:moveTo>
                <a:lnTo>
                  <a:pt x="0" y="1463"/>
                </a:lnTo>
                <a:lnTo>
                  <a:pt x="103" y="1463"/>
                </a:lnTo>
                <a:lnTo>
                  <a:pt x="103" y="1602"/>
                </a:lnTo>
                <a:lnTo>
                  <a:pt x="0" y="1602"/>
                </a:lnTo>
                <a:moveTo>
                  <a:pt x="0" y="1370"/>
                </a:moveTo>
                <a:lnTo>
                  <a:pt x="0" y="1231"/>
                </a:lnTo>
                <a:lnTo>
                  <a:pt x="103" y="1231"/>
                </a:lnTo>
                <a:lnTo>
                  <a:pt x="103" y="1370"/>
                </a:lnTo>
                <a:lnTo>
                  <a:pt x="0" y="1370"/>
                </a:lnTo>
                <a:moveTo>
                  <a:pt x="0" y="1138"/>
                </a:moveTo>
                <a:lnTo>
                  <a:pt x="0" y="999"/>
                </a:lnTo>
                <a:lnTo>
                  <a:pt x="103" y="999"/>
                </a:lnTo>
                <a:lnTo>
                  <a:pt x="103" y="1138"/>
                </a:lnTo>
                <a:lnTo>
                  <a:pt x="0" y="1138"/>
                </a:lnTo>
                <a:moveTo>
                  <a:pt x="0" y="906"/>
                </a:moveTo>
                <a:lnTo>
                  <a:pt x="0" y="766"/>
                </a:lnTo>
                <a:lnTo>
                  <a:pt x="103" y="766"/>
                </a:lnTo>
                <a:lnTo>
                  <a:pt x="103" y="906"/>
                </a:lnTo>
                <a:lnTo>
                  <a:pt x="0" y="906"/>
                </a:lnTo>
                <a:moveTo>
                  <a:pt x="0" y="674"/>
                </a:moveTo>
                <a:lnTo>
                  <a:pt x="0" y="533"/>
                </a:lnTo>
                <a:lnTo>
                  <a:pt x="103" y="533"/>
                </a:lnTo>
                <a:lnTo>
                  <a:pt x="103" y="674"/>
                </a:lnTo>
                <a:lnTo>
                  <a:pt x="0" y="674"/>
                </a:lnTo>
                <a:moveTo>
                  <a:pt x="0" y="441"/>
                </a:moveTo>
                <a:lnTo>
                  <a:pt x="0" y="301"/>
                </a:lnTo>
                <a:lnTo>
                  <a:pt x="103" y="301"/>
                </a:lnTo>
                <a:lnTo>
                  <a:pt x="103" y="441"/>
                </a:lnTo>
                <a:lnTo>
                  <a:pt x="0" y="441"/>
                </a:lnTo>
                <a:moveTo>
                  <a:pt x="1" y="207"/>
                </a:moveTo>
                <a:cubicBezTo>
                  <a:pt x="3" y="142"/>
                  <a:pt x="29" y="88"/>
                  <a:pt x="81" y="47"/>
                </a:cubicBezTo>
                <a:lnTo>
                  <a:pt x="145" y="127"/>
                </a:lnTo>
                <a:cubicBezTo>
                  <a:pt x="118" y="148"/>
                  <a:pt x="104" y="176"/>
                  <a:pt x="103" y="211"/>
                </a:cubicBezTo>
                <a:lnTo>
                  <a:pt x="1" y="207"/>
                </a:lnTo>
                <a:moveTo>
                  <a:pt x="194" y="1"/>
                </a:moveTo>
                <a:cubicBezTo>
                  <a:pt x="200" y="1"/>
                  <a:pt x="207" y="0"/>
                  <a:pt x="214" y="0"/>
                </a:cubicBezTo>
                <a:lnTo>
                  <a:pt x="353" y="0"/>
                </a:lnTo>
                <a:lnTo>
                  <a:pt x="353" y="103"/>
                </a:lnTo>
                <a:lnTo>
                  <a:pt x="214" y="103"/>
                </a:lnTo>
                <a:cubicBezTo>
                  <a:pt x="210" y="103"/>
                  <a:pt x="207" y="103"/>
                  <a:pt x="203" y="103"/>
                </a:cubicBezTo>
                <a:lnTo>
                  <a:pt x="194" y="1"/>
                </a:ln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810" name="任意多边形: 形状 1809"/>
          <p:cNvSpPr/>
          <p:nvPr/>
        </p:nvSpPr>
        <p:spPr>
          <a:xfrm>
            <a:off x="10397520" y="2559960"/>
            <a:ext cx="31680" cy="1006560"/>
          </a:xfrm>
          <a:custGeom>
            <a:avLst/>
            <a:gdLst/>
            <a:ahLst/>
            <a:cxnLst/>
            <a:rect l="0" t="0" r="r" b="b"/>
            <a:pathLst>
              <a:path w="88" h="2796">
                <a:moveTo>
                  <a:pt x="41" y="2755"/>
                </a:moveTo>
                <a:lnTo>
                  <a:pt x="41" y="2651"/>
                </a:lnTo>
                <a:lnTo>
                  <a:pt x="88" y="2651"/>
                </a:lnTo>
                <a:lnTo>
                  <a:pt x="88" y="2755"/>
                </a:lnTo>
                <a:cubicBezTo>
                  <a:pt x="88" y="2769"/>
                  <a:pt x="87" y="2783"/>
                  <a:pt x="84" y="2796"/>
                </a:cubicBezTo>
                <a:lnTo>
                  <a:pt x="38" y="2786"/>
                </a:lnTo>
                <a:cubicBezTo>
                  <a:pt x="40" y="2776"/>
                  <a:pt x="41" y="2766"/>
                  <a:pt x="41" y="2755"/>
                </a:cubicBezTo>
                <a:moveTo>
                  <a:pt x="41" y="2419"/>
                </a:moveTo>
                <a:lnTo>
                  <a:pt x="88" y="2419"/>
                </a:lnTo>
                <a:lnTo>
                  <a:pt x="88" y="2559"/>
                </a:lnTo>
                <a:lnTo>
                  <a:pt x="41" y="2559"/>
                </a:lnTo>
                <a:lnTo>
                  <a:pt x="41" y="2419"/>
                </a:lnTo>
                <a:moveTo>
                  <a:pt x="41" y="2187"/>
                </a:moveTo>
                <a:lnTo>
                  <a:pt x="88" y="2187"/>
                </a:lnTo>
                <a:lnTo>
                  <a:pt x="88" y="2327"/>
                </a:lnTo>
                <a:lnTo>
                  <a:pt x="41" y="2327"/>
                </a:lnTo>
                <a:lnTo>
                  <a:pt x="41" y="2187"/>
                </a:lnTo>
                <a:moveTo>
                  <a:pt x="41" y="1955"/>
                </a:moveTo>
                <a:lnTo>
                  <a:pt x="88" y="1955"/>
                </a:lnTo>
                <a:lnTo>
                  <a:pt x="88" y="2095"/>
                </a:lnTo>
                <a:lnTo>
                  <a:pt x="41" y="2095"/>
                </a:lnTo>
                <a:lnTo>
                  <a:pt x="41" y="1955"/>
                </a:lnTo>
                <a:moveTo>
                  <a:pt x="41" y="1723"/>
                </a:moveTo>
                <a:lnTo>
                  <a:pt x="88" y="1723"/>
                </a:lnTo>
                <a:lnTo>
                  <a:pt x="88" y="1863"/>
                </a:lnTo>
                <a:lnTo>
                  <a:pt x="41" y="1863"/>
                </a:lnTo>
                <a:lnTo>
                  <a:pt x="41" y="1723"/>
                </a:lnTo>
                <a:moveTo>
                  <a:pt x="41" y="1491"/>
                </a:moveTo>
                <a:lnTo>
                  <a:pt x="88" y="1491"/>
                </a:lnTo>
                <a:lnTo>
                  <a:pt x="88" y="1631"/>
                </a:lnTo>
                <a:lnTo>
                  <a:pt x="41" y="1631"/>
                </a:lnTo>
                <a:lnTo>
                  <a:pt x="41" y="1491"/>
                </a:lnTo>
                <a:moveTo>
                  <a:pt x="41" y="1259"/>
                </a:moveTo>
                <a:lnTo>
                  <a:pt x="88" y="1259"/>
                </a:lnTo>
                <a:lnTo>
                  <a:pt x="88" y="1398"/>
                </a:lnTo>
                <a:lnTo>
                  <a:pt x="41" y="1398"/>
                </a:lnTo>
                <a:lnTo>
                  <a:pt x="41" y="1259"/>
                </a:lnTo>
                <a:moveTo>
                  <a:pt x="41" y="1027"/>
                </a:moveTo>
                <a:lnTo>
                  <a:pt x="88" y="1027"/>
                </a:lnTo>
                <a:lnTo>
                  <a:pt x="88" y="1166"/>
                </a:lnTo>
                <a:lnTo>
                  <a:pt x="41" y="1166"/>
                </a:lnTo>
                <a:lnTo>
                  <a:pt x="41" y="1027"/>
                </a:lnTo>
                <a:moveTo>
                  <a:pt x="41" y="795"/>
                </a:moveTo>
                <a:lnTo>
                  <a:pt x="88" y="795"/>
                </a:lnTo>
                <a:lnTo>
                  <a:pt x="88" y="934"/>
                </a:lnTo>
                <a:lnTo>
                  <a:pt x="41" y="934"/>
                </a:lnTo>
                <a:lnTo>
                  <a:pt x="41" y="795"/>
                </a:lnTo>
                <a:moveTo>
                  <a:pt x="41" y="563"/>
                </a:moveTo>
                <a:lnTo>
                  <a:pt x="88" y="563"/>
                </a:lnTo>
                <a:lnTo>
                  <a:pt x="88" y="702"/>
                </a:lnTo>
                <a:lnTo>
                  <a:pt x="41" y="702"/>
                </a:lnTo>
                <a:lnTo>
                  <a:pt x="41" y="563"/>
                </a:lnTo>
                <a:moveTo>
                  <a:pt x="41" y="331"/>
                </a:moveTo>
                <a:lnTo>
                  <a:pt x="88" y="331"/>
                </a:lnTo>
                <a:lnTo>
                  <a:pt x="88" y="470"/>
                </a:lnTo>
                <a:lnTo>
                  <a:pt x="41" y="470"/>
                </a:lnTo>
                <a:lnTo>
                  <a:pt x="41" y="331"/>
                </a:lnTo>
                <a:moveTo>
                  <a:pt x="41" y="131"/>
                </a:moveTo>
                <a:cubicBezTo>
                  <a:pt x="41" y="122"/>
                  <a:pt x="40" y="113"/>
                  <a:pt x="39" y="104"/>
                </a:cubicBezTo>
                <a:lnTo>
                  <a:pt x="85" y="95"/>
                </a:lnTo>
                <a:cubicBezTo>
                  <a:pt x="87" y="107"/>
                  <a:pt x="88" y="119"/>
                  <a:pt x="88" y="131"/>
                </a:cubicBezTo>
                <a:lnTo>
                  <a:pt x="88" y="238"/>
                </a:lnTo>
                <a:lnTo>
                  <a:pt x="41" y="238"/>
                </a:lnTo>
                <a:lnTo>
                  <a:pt x="41" y="131"/>
                </a:lnTo>
                <a:moveTo>
                  <a:pt x="0" y="32"/>
                </a:moveTo>
                <a:lnTo>
                  <a:pt x="33" y="0"/>
                </a:lnTo>
                <a:cubicBezTo>
                  <a:pt x="34" y="0"/>
                  <a:pt x="34" y="1"/>
                  <a:pt x="35" y="1"/>
                </a:cubicBezTo>
                <a:lnTo>
                  <a:pt x="1" y="34"/>
                </a:lnTo>
                <a:cubicBezTo>
                  <a:pt x="1" y="33"/>
                  <a:pt x="1" y="33"/>
                  <a:pt x="0" y="32"/>
                </a:cubicBez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1812" name="图片 1811"/>
          <p:cNvPicPr/>
          <p:nvPr/>
        </p:nvPicPr>
        <p:blipFill>
          <a:blip r:embed="rId2"/>
          <a:stretch>
            <a:fillRect/>
          </a:stretch>
        </p:blipFill>
        <p:spPr>
          <a:xfrm>
            <a:off x="384480" y="2691000"/>
            <a:ext cx="150120" cy="166680"/>
          </a:xfrm>
          <a:prstGeom prst="rect">
            <a:avLst/>
          </a:prstGeom>
          <a:noFill/>
          <a:ln w="0">
            <a:noFill/>
          </a:ln>
        </p:spPr>
      </p:pic>
      <p:sp>
        <p:nvSpPr>
          <p:cNvPr id="1813" name="文本框 1812"/>
          <p:cNvSpPr txBox="1"/>
          <p:nvPr/>
        </p:nvSpPr>
        <p:spPr>
          <a:xfrm>
            <a:off x="9317880" y="1815840"/>
            <a:ext cx="343440" cy="175680"/>
          </a:xfrm>
          <a:prstGeom prst="rect">
            <a:avLst/>
          </a:prstGeom>
          <a:noFill/>
          <a:ln w="0">
            <a:noFill/>
          </a:ln>
        </p:spPr>
        <p:txBody>
          <a:bodyPr wrap="none" lIns="0" tIns="0" rIns="0" bIns="0" anchor="t">
            <a:spAutoFit/>
          </a:bodyPr>
          <a:lstStyle/>
          <a:p>
            <a:r>
              <a:rPr lang="en-US" sz="1180" b="0" u="none" strike="noStrike">
                <a:solidFill>
                  <a:srgbClr val="FFFFFF"/>
                </a:solidFill>
                <a:effectLst/>
                <a:uFillTx/>
                <a:latin typeface="Roboto"/>
                <a:ea typeface="Roboto"/>
              </a:rPr>
              <a:t>True</a:t>
            </a:r>
            <a:endParaRPr lang="en-US" sz="1180" b="0" u="none" strike="noStrike">
              <a:solidFill>
                <a:srgbClr val="000000"/>
              </a:solidFill>
              <a:effectLst/>
              <a:uFillTx/>
              <a:latin typeface="Times New Roman" panose="02020603050405020304"/>
            </a:endParaRPr>
          </a:p>
        </p:txBody>
      </p:sp>
      <p:sp>
        <p:nvSpPr>
          <p:cNvPr id="1814" name="文本框 1813"/>
          <p:cNvSpPr txBox="1"/>
          <p:nvPr/>
        </p:nvSpPr>
        <p:spPr>
          <a:xfrm>
            <a:off x="635040" y="2671920"/>
            <a:ext cx="671400" cy="212400"/>
          </a:xfrm>
          <a:prstGeom prst="rect">
            <a:avLst/>
          </a:prstGeom>
          <a:noFill/>
          <a:ln w="0">
            <a:noFill/>
          </a:ln>
        </p:spPr>
        <p:txBody>
          <a:bodyPr wrap="none" lIns="0" tIns="0" rIns="0" bIns="0" anchor="t">
            <a:spAutoFit/>
          </a:bodyPr>
          <a:lstStyle/>
          <a:p>
            <a:r>
              <a:rPr lang="zh-CN" sz="1320" b="0" u="none" strike="noStrike">
                <a:solidFill>
                  <a:srgbClr val="FFFFFF"/>
                </a:solidFill>
                <a:effectLst/>
                <a:uFillTx/>
                <a:latin typeface="WenQuanYiZenHei"/>
                <a:ea typeface="WenQuanYiZenHei"/>
              </a:rPr>
              <a:t>身份比较</a:t>
            </a:r>
            <a:endParaRPr lang="en-US" sz="1320" b="0" u="none" strike="noStrike">
              <a:solidFill>
                <a:srgbClr val="000000"/>
              </a:solidFill>
              <a:effectLst/>
              <a:uFillTx/>
              <a:latin typeface="Times New Roman" panose="02020603050405020304"/>
            </a:endParaRPr>
          </a:p>
        </p:txBody>
      </p:sp>
      <p:sp>
        <p:nvSpPr>
          <p:cNvPr id="1815" name="文本框 1814"/>
          <p:cNvSpPr txBox="1"/>
          <p:nvPr/>
        </p:nvSpPr>
        <p:spPr>
          <a:xfrm>
            <a:off x="1303560" y="2677680"/>
            <a:ext cx="293760" cy="195480"/>
          </a:xfrm>
          <a:prstGeom prst="rect">
            <a:avLst/>
          </a:prstGeom>
          <a:noFill/>
          <a:ln w="0">
            <a:noFill/>
          </a:ln>
        </p:spPr>
        <p:txBody>
          <a:bodyPr wrap="none" lIns="0" tIns="0" rIns="0" bIns="0" anchor="t">
            <a:spAutoFit/>
          </a:bodyPr>
          <a:lstStyle/>
          <a:p>
            <a:r>
              <a:rPr lang="en-US" sz="1320" b="0" u="none" strike="noStrike">
                <a:solidFill>
                  <a:srgbClr val="FFFFFF"/>
                </a:solidFill>
                <a:effectLst/>
                <a:uFillTx/>
                <a:latin typeface="Roboto"/>
                <a:ea typeface="Roboto"/>
              </a:rPr>
              <a:t> vs </a:t>
            </a:r>
            <a:endParaRPr lang="en-US" sz="1320" b="0" u="none" strike="noStrike">
              <a:solidFill>
                <a:srgbClr val="000000"/>
              </a:solidFill>
              <a:effectLst/>
              <a:uFillTx/>
              <a:latin typeface="Times New Roman" panose="02020603050405020304"/>
            </a:endParaRPr>
          </a:p>
        </p:txBody>
      </p:sp>
      <p:sp>
        <p:nvSpPr>
          <p:cNvPr id="1816" name="文本框 1815"/>
          <p:cNvSpPr txBox="1"/>
          <p:nvPr/>
        </p:nvSpPr>
        <p:spPr>
          <a:xfrm>
            <a:off x="1554480" y="2671920"/>
            <a:ext cx="503640" cy="212400"/>
          </a:xfrm>
          <a:prstGeom prst="rect">
            <a:avLst/>
          </a:prstGeom>
          <a:noFill/>
          <a:ln w="0">
            <a:noFill/>
          </a:ln>
        </p:spPr>
        <p:txBody>
          <a:bodyPr wrap="none" lIns="0" tIns="0" rIns="0" bIns="0" anchor="t">
            <a:spAutoFit/>
          </a:bodyPr>
          <a:lstStyle/>
          <a:p>
            <a:r>
              <a:rPr lang="zh-CN" sz="1320" b="0" u="none" strike="noStrike">
                <a:solidFill>
                  <a:srgbClr val="FFFFFF"/>
                </a:solidFill>
                <a:effectLst/>
                <a:uFillTx/>
                <a:latin typeface="WenQuanYiZenHei"/>
                <a:ea typeface="WenQuanYiZenHei"/>
              </a:rPr>
              <a:t>值比较</a:t>
            </a:r>
            <a:endParaRPr lang="en-US" sz="1320" b="0" u="none" strike="noStrike">
              <a:solidFill>
                <a:srgbClr val="000000"/>
              </a:solidFill>
              <a:effectLst/>
              <a:uFillTx/>
              <a:latin typeface="Times New Roman" panose="02020603050405020304"/>
            </a:endParaRPr>
          </a:p>
        </p:txBody>
      </p:sp>
      <p:sp>
        <p:nvSpPr>
          <p:cNvPr id="1817" name="文本框 1816"/>
          <p:cNvSpPr txBox="1"/>
          <p:nvPr/>
        </p:nvSpPr>
        <p:spPr>
          <a:xfrm>
            <a:off x="651960" y="3004920"/>
            <a:ext cx="20124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使用身份运算符和使用比较运算符</a:t>
            </a:r>
            <a:endParaRPr lang="en-US" sz="1050" b="0" u="none" strike="noStrike">
              <a:solidFill>
                <a:srgbClr val="000000"/>
              </a:solidFill>
              <a:effectLst/>
              <a:uFillTx/>
              <a:latin typeface="Times New Roman" panose="02020603050405020304"/>
            </a:endParaRPr>
          </a:p>
        </p:txBody>
      </p:sp>
      <p:sp>
        <p:nvSpPr>
          <p:cNvPr id="1818" name="文本框 1817"/>
          <p:cNvSpPr txBox="1"/>
          <p:nvPr/>
        </p:nvSpPr>
        <p:spPr>
          <a:xfrm>
            <a:off x="2657520" y="3009600"/>
            <a:ext cx="34884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a:t>
            </a:r>
            <a:endParaRPr lang="en-US" sz="1050" b="0" u="none" strike="noStrike">
              <a:solidFill>
                <a:srgbClr val="000000"/>
              </a:solidFill>
              <a:effectLst/>
              <a:uFillTx/>
              <a:latin typeface="Times New Roman" panose="02020603050405020304"/>
            </a:endParaRPr>
          </a:p>
        </p:txBody>
      </p:sp>
      <p:pic>
        <p:nvPicPr>
          <p:cNvPr id="1819" name="图片 1818"/>
          <p:cNvPicPr/>
          <p:nvPr/>
        </p:nvPicPr>
        <p:blipFill>
          <a:blip r:embed="rId3"/>
          <a:stretch>
            <a:fillRect/>
          </a:stretch>
        </p:blipFill>
        <p:spPr>
          <a:xfrm>
            <a:off x="785520" y="3334320"/>
            <a:ext cx="66600" cy="133200"/>
          </a:xfrm>
          <a:prstGeom prst="rect">
            <a:avLst/>
          </a:prstGeom>
          <a:noFill/>
          <a:ln w="0">
            <a:noFill/>
          </a:ln>
        </p:spPr>
      </p:pic>
      <p:sp>
        <p:nvSpPr>
          <p:cNvPr id="1820" name="任意多边形: 形状 1819"/>
          <p:cNvSpPr/>
          <p:nvPr/>
        </p:nvSpPr>
        <p:spPr>
          <a:xfrm>
            <a:off x="635040" y="3229560"/>
            <a:ext cx="3936240" cy="687240"/>
          </a:xfrm>
          <a:custGeom>
            <a:avLst/>
            <a:gdLst/>
            <a:ahLst/>
            <a:cxnLst/>
            <a:rect l="0" t="0" r="r" b="b"/>
            <a:pathLst>
              <a:path w="651" h="465">
                <a:moveTo>
                  <a:pt x="0" y="372"/>
                </a:moveTo>
                <a:lnTo>
                  <a:pt x="0" y="93"/>
                </a:lnTo>
                <a:cubicBezTo>
                  <a:pt x="0" y="80"/>
                  <a:pt x="2" y="69"/>
                  <a:pt x="7" y="57"/>
                </a:cubicBezTo>
                <a:cubicBezTo>
                  <a:pt x="12" y="46"/>
                  <a:pt x="18" y="36"/>
                  <a:pt x="27" y="27"/>
                </a:cubicBezTo>
                <a:cubicBezTo>
                  <a:pt x="36" y="18"/>
                  <a:pt x="46" y="12"/>
                  <a:pt x="57" y="7"/>
                </a:cubicBezTo>
                <a:cubicBezTo>
                  <a:pt x="69" y="2"/>
                  <a:pt x="80" y="0"/>
                  <a:pt x="93" y="0"/>
                </a:cubicBezTo>
                <a:lnTo>
                  <a:pt x="558" y="0"/>
                </a:lnTo>
                <a:cubicBezTo>
                  <a:pt x="570" y="0"/>
                  <a:pt x="582" y="2"/>
                  <a:pt x="594" y="7"/>
                </a:cubicBezTo>
                <a:cubicBezTo>
                  <a:pt x="605" y="12"/>
                  <a:pt x="615" y="18"/>
                  <a:pt x="624" y="27"/>
                </a:cubicBezTo>
                <a:cubicBezTo>
                  <a:pt x="632" y="36"/>
                  <a:pt x="639" y="46"/>
                  <a:pt x="644" y="57"/>
                </a:cubicBezTo>
                <a:cubicBezTo>
                  <a:pt x="649" y="69"/>
                  <a:pt x="651" y="80"/>
                  <a:pt x="651" y="93"/>
                </a:cubicBezTo>
                <a:lnTo>
                  <a:pt x="651" y="372"/>
                </a:lnTo>
                <a:cubicBezTo>
                  <a:pt x="651" y="385"/>
                  <a:pt x="649" y="396"/>
                  <a:pt x="644" y="408"/>
                </a:cubicBezTo>
                <a:cubicBezTo>
                  <a:pt x="639" y="419"/>
                  <a:pt x="632" y="429"/>
                  <a:pt x="624" y="438"/>
                </a:cubicBezTo>
                <a:cubicBezTo>
                  <a:pt x="615" y="447"/>
                  <a:pt x="605" y="453"/>
                  <a:pt x="594" y="458"/>
                </a:cubicBezTo>
                <a:cubicBezTo>
                  <a:pt x="582" y="463"/>
                  <a:pt x="570" y="465"/>
                  <a:pt x="558" y="465"/>
                </a:cubicBezTo>
                <a:lnTo>
                  <a:pt x="93" y="465"/>
                </a:lnTo>
                <a:cubicBezTo>
                  <a:pt x="80" y="465"/>
                  <a:pt x="69" y="463"/>
                  <a:pt x="57" y="458"/>
                </a:cubicBezTo>
                <a:cubicBezTo>
                  <a:pt x="46" y="453"/>
                  <a:pt x="36" y="447"/>
                  <a:pt x="27" y="438"/>
                </a:cubicBezTo>
                <a:cubicBezTo>
                  <a:pt x="18" y="429"/>
                  <a:pt x="12" y="419"/>
                  <a:pt x="7" y="408"/>
                </a:cubicBezTo>
                <a:cubicBezTo>
                  <a:pt x="2" y="396"/>
                  <a:pt x="0" y="385"/>
                  <a:pt x="0" y="372"/>
                </a:cubicBez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821" name="文本框 1820"/>
          <p:cNvSpPr txBox="1"/>
          <p:nvPr/>
        </p:nvSpPr>
        <p:spPr>
          <a:xfrm>
            <a:off x="2891520" y="3004920"/>
            <a:ext cx="2423740" cy="161583"/>
          </a:xfrm>
          <a:prstGeom prst="rect">
            <a:avLst/>
          </a:prstGeom>
          <a:noFill/>
          <a:ln w="0">
            <a:noFill/>
          </a:ln>
        </p:spPr>
        <p:txBody>
          <a:bodyPr wrap="none" lIns="0" tIns="0" rIns="0" bIns="0" anchor="t">
            <a:spAutoFit/>
          </a:bodyPr>
          <a:lstStyle/>
          <a:p>
            <a:r>
              <a:rPr lang="zh-CN" sz="1050" b="0" u="none" strike="noStrike" dirty="0">
                <a:solidFill>
                  <a:srgbClr val="FFFFFF"/>
                </a:solidFill>
                <a:effectLst/>
                <a:uFillTx/>
                <a:latin typeface="WenQuanYiZenHei"/>
                <a:ea typeface="WenQuanYiZenHei"/>
              </a:rPr>
              <a:t>来比较两个对象的值是否相等有所区别</a:t>
            </a:r>
            <a:r>
              <a:rPr lang="zh-CN" altLang="en-US" sz="1050" b="0" u="none" strike="noStrike" dirty="0">
                <a:solidFill>
                  <a:srgbClr val="FFFFFF"/>
                </a:solidFill>
                <a:effectLst/>
                <a:uFillTx/>
                <a:latin typeface="WenQuanYiZenHei"/>
                <a:ea typeface="WenQuanYiZenHei"/>
              </a:rPr>
              <a:t>。</a:t>
            </a:r>
            <a:endParaRPr lang="en-US" sz="1050" b="0" u="none" strike="noStrike" dirty="0">
              <a:solidFill>
                <a:srgbClr val="000000"/>
              </a:solidFill>
              <a:effectLst/>
              <a:uFillTx/>
              <a:latin typeface="Times New Roman" panose="02020603050405020304"/>
            </a:endParaRPr>
          </a:p>
        </p:txBody>
      </p:sp>
      <p:pic>
        <p:nvPicPr>
          <p:cNvPr id="1822" name="图片 1821"/>
          <p:cNvPicPr/>
          <p:nvPr/>
        </p:nvPicPr>
        <p:blipFill>
          <a:blip r:embed="rId4"/>
          <a:stretch>
            <a:fillRect/>
          </a:stretch>
        </p:blipFill>
        <p:spPr>
          <a:xfrm rot="360000">
            <a:off x="9542880" y="4270320"/>
            <a:ext cx="484200" cy="408960"/>
          </a:xfrm>
          <a:prstGeom prst="rect">
            <a:avLst/>
          </a:prstGeom>
          <a:noFill/>
          <a:ln w="0">
            <a:noFill/>
          </a:ln>
        </p:spPr>
      </p:pic>
      <p:pic>
        <p:nvPicPr>
          <p:cNvPr id="1824" name="图片 1823"/>
          <p:cNvPicPr/>
          <p:nvPr/>
        </p:nvPicPr>
        <p:blipFill>
          <a:blip r:embed="rId5"/>
          <a:stretch>
            <a:fillRect/>
          </a:stretch>
        </p:blipFill>
        <p:spPr>
          <a:xfrm>
            <a:off x="8958240" y="668520"/>
            <a:ext cx="1069200" cy="1069200"/>
          </a:xfrm>
          <a:prstGeom prst="rect">
            <a:avLst/>
          </a:prstGeom>
          <a:noFill/>
          <a:ln w="0">
            <a:noFill/>
          </a:ln>
        </p:spPr>
      </p:pic>
      <p:pic>
        <p:nvPicPr>
          <p:cNvPr id="1825" name="图片 1824"/>
          <p:cNvPicPr/>
          <p:nvPr/>
        </p:nvPicPr>
        <p:blipFill>
          <a:blip r:embed="rId6"/>
          <a:stretch>
            <a:fillRect/>
          </a:stretch>
        </p:blipFill>
        <p:spPr>
          <a:xfrm>
            <a:off x="2674080" y="3710520"/>
            <a:ext cx="801720" cy="801720"/>
          </a:xfrm>
          <a:prstGeom prst="rect">
            <a:avLst/>
          </a:prstGeom>
          <a:noFill/>
          <a:ln w="0">
            <a:noFill/>
          </a:ln>
        </p:spPr>
      </p:pic>
      <p:sp>
        <p:nvSpPr>
          <p:cNvPr id="1826" name="文本框 1825"/>
          <p:cNvSpPr txBox="1"/>
          <p:nvPr/>
        </p:nvSpPr>
        <p:spPr>
          <a:xfrm>
            <a:off x="952560" y="3318840"/>
            <a:ext cx="3780790" cy="553720"/>
          </a:xfrm>
          <a:prstGeom prst="rect">
            <a:avLst/>
          </a:prstGeom>
          <a:noFill/>
          <a:ln w="0">
            <a:noFill/>
          </a:ln>
        </p:spPr>
        <p:txBody>
          <a:bodyPr wrap="none" lIns="0" tIns="0" rIns="0" bIns="0" anchor="t">
            <a:spAutoFit/>
          </a:bodyPr>
          <a:lstStyle/>
          <a:p>
            <a:r>
              <a:rPr lang="en-US" sz="1200" b="0" u="none" strike="noStrike" dirty="0">
                <a:solidFill>
                  <a:srgbClr val="FFFFFF"/>
                </a:solidFill>
                <a:effectLst/>
                <a:uFillTx/>
                <a:latin typeface="微软雅黑" panose="020B0503020204020204" charset="-122"/>
                <a:ea typeface="微软雅黑" panose="020B0503020204020204" charset="-122"/>
                <a:cs typeface="微软雅黑" panose="020B0503020204020204" charset="-122"/>
              </a:rPr>
              <a:t>a = [1, 2, 3]	#a </a:t>
            </a:r>
            <a:r>
              <a:rPr lang="zh-CN" altLang="en-US" sz="1200" b="0" u="none" strike="noStrike" dirty="0">
                <a:solidFill>
                  <a:srgbClr val="FFFFFF"/>
                </a:solidFill>
                <a:effectLst/>
                <a:uFillTx/>
                <a:latin typeface="微软雅黑" panose="020B0503020204020204" charset="-122"/>
                <a:ea typeface="微软雅黑" panose="020B0503020204020204" charset="-122"/>
                <a:cs typeface="微软雅黑" panose="020B0503020204020204" charset="-122"/>
              </a:rPr>
              <a:t>是一个序列，里面有 </a:t>
            </a:r>
            <a:r>
              <a:rPr lang="en-US" altLang="zh-CN" sz="1200" b="0" u="none" strike="noStrike" dirty="0">
                <a:solidFill>
                  <a:srgbClr val="FFFFFF"/>
                </a:solidFill>
                <a:effectLst/>
                <a:uFillTx/>
                <a:latin typeface="微软雅黑" panose="020B0503020204020204" charset="-122"/>
                <a:ea typeface="微软雅黑" panose="020B0503020204020204" charset="-122"/>
                <a:cs typeface="微软雅黑" panose="020B0503020204020204" charset="-122"/>
              </a:rPr>
              <a:t>3 </a:t>
            </a:r>
            <a:r>
              <a:rPr lang="zh-CN" altLang="en-US" sz="1200" b="0" u="none" strike="noStrike" dirty="0">
                <a:solidFill>
                  <a:srgbClr val="FFFFFF"/>
                </a:solidFill>
                <a:effectLst/>
                <a:uFillTx/>
                <a:latin typeface="微软雅黑" panose="020B0503020204020204" charset="-122"/>
                <a:ea typeface="微软雅黑" panose="020B0503020204020204" charset="-122"/>
                <a:cs typeface="微软雅黑" panose="020B0503020204020204" charset="-122"/>
              </a:rPr>
              <a:t>个值：</a:t>
            </a:r>
            <a:r>
              <a:rPr lang="en-US" altLang="zh-CN" sz="1200" b="0" u="none" strike="noStrike" dirty="0">
                <a:solidFill>
                  <a:srgbClr val="FFFFFF"/>
                </a:solidFill>
                <a:effectLst/>
                <a:uFillTx/>
                <a:latin typeface="微软雅黑" panose="020B0503020204020204" charset="-122"/>
                <a:ea typeface="微软雅黑" panose="020B0503020204020204" charset="-122"/>
                <a:cs typeface="微软雅黑" panose="020B0503020204020204" charset="-122"/>
              </a:rPr>
              <a:t>1</a:t>
            </a:r>
            <a:r>
              <a:rPr lang="zh-CN" altLang="en-US" sz="1200" b="0" u="none" strike="noStrike" dirty="0">
                <a:solidFill>
                  <a:srgbClr val="FFFFFF"/>
                </a:solidFill>
                <a:effectLst/>
                <a:uFillTx/>
                <a:latin typeface="微软雅黑" panose="020B0503020204020204" charset="-122"/>
                <a:ea typeface="微软雅黑" panose="020B0503020204020204" charset="-122"/>
                <a:cs typeface="微软雅黑" panose="020B0503020204020204" charset="-122"/>
              </a:rPr>
              <a:t>、</a:t>
            </a:r>
            <a:r>
              <a:rPr lang="en-US" altLang="zh-CN" sz="1200" b="0" u="none" strike="noStrike" dirty="0">
                <a:solidFill>
                  <a:srgbClr val="FFFFFF"/>
                </a:solidFill>
                <a:effectLst/>
                <a:uFillTx/>
                <a:latin typeface="微软雅黑" panose="020B0503020204020204" charset="-122"/>
                <a:ea typeface="微软雅黑" panose="020B0503020204020204" charset="-122"/>
                <a:cs typeface="微软雅黑" panose="020B0503020204020204" charset="-122"/>
              </a:rPr>
              <a:t>2</a:t>
            </a:r>
            <a:r>
              <a:rPr lang="zh-CN" altLang="en-US" sz="1200" b="0" u="none" strike="noStrike" dirty="0">
                <a:solidFill>
                  <a:srgbClr val="FFFFFF"/>
                </a:solidFill>
                <a:effectLst/>
                <a:uFillTx/>
                <a:latin typeface="微软雅黑" panose="020B0503020204020204" charset="-122"/>
                <a:ea typeface="微软雅黑" panose="020B0503020204020204" charset="-122"/>
                <a:cs typeface="微软雅黑" panose="020B0503020204020204" charset="-122"/>
              </a:rPr>
              <a:t>、</a:t>
            </a:r>
            <a:r>
              <a:rPr lang="en-US" altLang="zh-CN" sz="1200" b="0" u="none" strike="noStrike" dirty="0">
                <a:solidFill>
                  <a:srgbClr val="FFFFFF"/>
                </a:solidFill>
                <a:effectLst/>
                <a:uFillTx/>
                <a:latin typeface="微软雅黑" panose="020B0503020204020204" charset="-122"/>
                <a:ea typeface="微软雅黑" panose="020B0503020204020204" charset="-122"/>
                <a:cs typeface="微软雅黑" panose="020B0503020204020204" charset="-122"/>
              </a:rPr>
              <a:t>3</a:t>
            </a:r>
            <a:endParaRPr lang="en-US" altLang="zh-CN" sz="1200" b="0" u="none" strike="noStrike" dirty="0">
              <a:solidFill>
                <a:srgbClr val="FFFFFF"/>
              </a:solidFill>
              <a:effectLst/>
              <a:uFillTx/>
              <a:latin typeface="微软雅黑" panose="020B0503020204020204" charset="-122"/>
              <a:ea typeface="微软雅黑" panose="020B0503020204020204" charset="-122"/>
              <a:cs typeface="微软雅黑" panose="020B0503020204020204" charset="-122"/>
            </a:endParaRPr>
          </a:p>
          <a:p>
            <a:r>
              <a:rPr lang="en-US" sz="1200" b="0" u="none" strike="noStrike" dirty="0">
                <a:solidFill>
                  <a:srgbClr val="FFFFFF"/>
                </a:solidFill>
                <a:effectLst/>
                <a:uFillTx/>
                <a:latin typeface="微软雅黑" panose="020B0503020204020204" charset="-122"/>
                <a:ea typeface="微软雅黑" panose="020B0503020204020204" charset="-122"/>
                <a:cs typeface="微软雅黑" panose="020B0503020204020204" charset="-122"/>
              </a:rPr>
              <a:t>b = [1, 2, 3]	#b </a:t>
            </a:r>
            <a:r>
              <a:rPr lang="zh-CN" altLang="en-US" sz="1200" b="0" u="none" strike="noStrike" dirty="0">
                <a:solidFill>
                  <a:srgbClr val="FFFFFF"/>
                </a:solidFill>
                <a:effectLst/>
                <a:uFillTx/>
                <a:latin typeface="微软雅黑" panose="020B0503020204020204" charset="-122"/>
                <a:ea typeface="微软雅黑" panose="020B0503020204020204" charset="-122"/>
                <a:cs typeface="微软雅黑" panose="020B0503020204020204" charset="-122"/>
              </a:rPr>
              <a:t>是一个序列，里面有 </a:t>
            </a:r>
            <a:r>
              <a:rPr lang="en-US" altLang="zh-CN" sz="1200" b="0" u="none" strike="noStrike" dirty="0">
                <a:solidFill>
                  <a:srgbClr val="FFFFFF"/>
                </a:solidFill>
                <a:effectLst/>
                <a:uFillTx/>
                <a:latin typeface="微软雅黑" panose="020B0503020204020204" charset="-122"/>
                <a:ea typeface="微软雅黑" panose="020B0503020204020204" charset="-122"/>
                <a:cs typeface="微软雅黑" panose="020B0503020204020204" charset="-122"/>
              </a:rPr>
              <a:t>3 </a:t>
            </a:r>
            <a:r>
              <a:rPr lang="zh-CN" altLang="en-US" sz="1200" b="0" u="none" strike="noStrike" dirty="0">
                <a:solidFill>
                  <a:srgbClr val="FFFFFF"/>
                </a:solidFill>
                <a:effectLst/>
                <a:uFillTx/>
                <a:latin typeface="微软雅黑" panose="020B0503020204020204" charset="-122"/>
                <a:ea typeface="微软雅黑" panose="020B0503020204020204" charset="-122"/>
                <a:cs typeface="微软雅黑" panose="020B0503020204020204" charset="-122"/>
              </a:rPr>
              <a:t>个值：</a:t>
            </a:r>
            <a:r>
              <a:rPr lang="en-US" altLang="zh-CN" sz="1200" b="0" u="none" strike="noStrike" dirty="0">
                <a:solidFill>
                  <a:srgbClr val="FFFFFF"/>
                </a:solidFill>
                <a:effectLst/>
                <a:uFillTx/>
                <a:latin typeface="微软雅黑" panose="020B0503020204020204" charset="-122"/>
                <a:ea typeface="微软雅黑" panose="020B0503020204020204" charset="-122"/>
                <a:cs typeface="微软雅黑" panose="020B0503020204020204" charset="-122"/>
              </a:rPr>
              <a:t>1</a:t>
            </a:r>
            <a:r>
              <a:rPr lang="zh-CN" altLang="en-US" sz="1200" b="0" u="none" strike="noStrike" dirty="0">
                <a:solidFill>
                  <a:srgbClr val="FFFFFF"/>
                </a:solidFill>
                <a:effectLst/>
                <a:uFillTx/>
                <a:latin typeface="微软雅黑" panose="020B0503020204020204" charset="-122"/>
                <a:ea typeface="微软雅黑" panose="020B0503020204020204" charset="-122"/>
                <a:cs typeface="微软雅黑" panose="020B0503020204020204" charset="-122"/>
              </a:rPr>
              <a:t>、</a:t>
            </a:r>
            <a:r>
              <a:rPr lang="en-US" altLang="zh-CN" sz="1200" b="0" u="none" strike="noStrike" dirty="0">
                <a:solidFill>
                  <a:srgbClr val="FFFFFF"/>
                </a:solidFill>
                <a:effectLst/>
                <a:uFillTx/>
                <a:latin typeface="微软雅黑" panose="020B0503020204020204" charset="-122"/>
                <a:ea typeface="微软雅黑" panose="020B0503020204020204" charset="-122"/>
                <a:cs typeface="微软雅黑" panose="020B0503020204020204" charset="-122"/>
              </a:rPr>
              <a:t>2</a:t>
            </a:r>
            <a:r>
              <a:rPr lang="zh-CN" altLang="en-US" sz="1200" b="0" u="none" strike="noStrike" dirty="0">
                <a:solidFill>
                  <a:srgbClr val="FFFFFF"/>
                </a:solidFill>
                <a:effectLst/>
                <a:uFillTx/>
                <a:latin typeface="微软雅黑" panose="020B0503020204020204" charset="-122"/>
                <a:ea typeface="微软雅黑" panose="020B0503020204020204" charset="-122"/>
                <a:cs typeface="微软雅黑" panose="020B0503020204020204" charset="-122"/>
              </a:rPr>
              <a:t>、</a:t>
            </a:r>
            <a:r>
              <a:rPr lang="en-US" altLang="zh-CN" sz="1200" b="0" u="none" strike="noStrike" dirty="0">
                <a:solidFill>
                  <a:srgbClr val="FFFFFF"/>
                </a:solidFill>
                <a:effectLst/>
                <a:uFillTx/>
                <a:latin typeface="微软雅黑" panose="020B0503020204020204" charset="-122"/>
                <a:ea typeface="微软雅黑" panose="020B0503020204020204" charset="-122"/>
                <a:cs typeface="微软雅黑" panose="020B0503020204020204" charset="-122"/>
              </a:rPr>
              <a:t>3 </a:t>
            </a:r>
            <a:endParaRPr lang="en-US" altLang="zh-CN" sz="1200" b="0" u="none" strike="noStrike" dirty="0">
              <a:solidFill>
                <a:srgbClr val="FFFFFF"/>
              </a:solidFill>
              <a:effectLst/>
              <a:uFillTx/>
              <a:latin typeface="微软雅黑" panose="020B0503020204020204" charset="-122"/>
              <a:ea typeface="微软雅黑" panose="020B0503020204020204" charset="-122"/>
              <a:cs typeface="微软雅黑" panose="020B0503020204020204" charset="-122"/>
            </a:endParaRPr>
          </a:p>
          <a:p>
            <a:r>
              <a:rPr lang="en-US" sz="1200" b="0" u="none" strike="noStrike" dirty="0">
                <a:solidFill>
                  <a:srgbClr val="FFFFFF"/>
                </a:solidFill>
                <a:effectLst/>
                <a:uFillTx/>
                <a:latin typeface="微软雅黑" panose="020B0503020204020204" charset="-122"/>
                <a:ea typeface="微软雅黑" panose="020B0503020204020204" charset="-122"/>
                <a:cs typeface="微软雅黑" panose="020B0503020204020204" charset="-122"/>
              </a:rPr>
              <a:t>print( a is b )       #</a:t>
            </a:r>
            <a:r>
              <a:rPr lang="zh-CN" altLang="en-US" sz="1200" b="0" u="none" strike="noStrike" dirty="0">
                <a:solidFill>
                  <a:srgbClr val="FFFFFF"/>
                </a:solidFill>
                <a:effectLst/>
                <a:uFillTx/>
                <a:latin typeface="微软雅黑" panose="020B0503020204020204" charset="-122"/>
                <a:ea typeface="微软雅黑" panose="020B0503020204020204" charset="-122"/>
                <a:cs typeface="微软雅黑" panose="020B0503020204020204" charset="-122"/>
              </a:rPr>
              <a:t>身份运算符</a:t>
            </a:r>
            <a:endParaRPr lang="zh-CN" altLang="en-US" sz="1200" b="0" u="none" strike="noStrike" dirty="0">
              <a:solidFill>
                <a:srgbClr val="FFFFFF"/>
              </a:solidFill>
              <a:effectLst/>
              <a:uFillTx/>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4" name="文本框 693"/>
          <p:cNvSpPr txBox="1"/>
          <p:nvPr/>
        </p:nvSpPr>
        <p:spPr>
          <a:xfrm>
            <a:off x="334440" y="111240"/>
            <a:ext cx="1203960" cy="363855"/>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微软雅黑" panose="020B0503020204020204" charset="-122"/>
                <a:ea typeface="微软雅黑" panose="020B0503020204020204" charset="-122"/>
              </a:rPr>
              <a:t>内置</a:t>
            </a:r>
            <a:r>
              <a:rPr lang="zh-CN" sz="2370" b="0" u="none" strike="noStrike">
                <a:solidFill>
                  <a:srgbClr val="FFFFFF"/>
                </a:solidFill>
                <a:effectLst/>
                <a:uFillTx/>
                <a:latin typeface="微软雅黑" panose="020B0503020204020204" charset="-122"/>
                <a:ea typeface="微软雅黑" panose="020B0503020204020204" charset="-122"/>
              </a:rPr>
              <a:t>函数</a:t>
            </a:r>
            <a:endParaRPr lang="zh-CN" sz="2370" b="0" u="none" strike="noStrike">
              <a:solidFill>
                <a:srgbClr val="FFFFFF"/>
              </a:solidFill>
              <a:effectLst/>
              <a:uFillTx/>
              <a:latin typeface="微软雅黑" panose="020B0503020204020204" charset="-122"/>
              <a:ea typeface="微软雅黑" panose="020B0503020204020204" charset="-122"/>
            </a:endParaRPr>
          </a:p>
        </p:txBody>
      </p:sp>
      <p:sp>
        <p:nvSpPr>
          <p:cNvPr id="696" name="任意多边形: 形状 695"/>
          <p:cNvSpPr/>
          <p:nvPr/>
        </p:nvSpPr>
        <p:spPr>
          <a:xfrm>
            <a:off x="334745" y="635195"/>
            <a:ext cx="6719040" cy="33840"/>
          </a:xfrm>
          <a:custGeom>
            <a:avLst/>
            <a:gdLst/>
            <a:ahLst/>
            <a:cxnLst/>
            <a:rect l="0" t="0" r="r" b="b"/>
            <a:pathLst>
              <a:path w="18664" h="94">
                <a:moveTo>
                  <a:pt x="0" y="0"/>
                </a:moveTo>
                <a:lnTo>
                  <a:pt x="18664" y="0"/>
                </a:lnTo>
                <a:lnTo>
                  <a:pt x="18664" y="94"/>
                </a:lnTo>
                <a:lnTo>
                  <a:pt x="0" y="94"/>
                </a:lnTo>
                <a:lnTo>
                  <a:pt x="0" y="0"/>
                </a:lnTo>
                <a:close/>
              </a:path>
            </a:pathLst>
          </a:custGeom>
          <a:solidFill>
            <a:srgbClr val="F59E0B"/>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805" name="图片 804"/>
          <p:cNvPicPr/>
          <p:nvPr>
            <p:custDataLst>
              <p:tags r:id="rId1"/>
            </p:custDataLst>
          </p:nvPr>
        </p:nvPicPr>
        <p:blipFill>
          <a:blip r:embed="rId2"/>
          <a:stretch>
            <a:fillRect/>
          </a:stretch>
        </p:blipFill>
        <p:spPr>
          <a:xfrm>
            <a:off x="8958240" y="668520"/>
            <a:ext cx="1069200" cy="1069200"/>
          </a:xfrm>
          <a:prstGeom prst="rect">
            <a:avLst/>
          </a:prstGeom>
          <a:noFill/>
          <a:ln w="0">
            <a:noFill/>
          </a:ln>
        </p:spPr>
      </p:pic>
      <p:sp>
        <p:nvSpPr>
          <p:cNvPr id="1338" name="任意多边形: 形状 1337"/>
          <p:cNvSpPr/>
          <p:nvPr>
            <p:custDataLst>
              <p:tags r:id="rId3"/>
            </p:custDataLst>
          </p:nvPr>
        </p:nvSpPr>
        <p:spPr>
          <a:xfrm>
            <a:off x="267335" y="871220"/>
            <a:ext cx="3301365" cy="4995545"/>
          </a:xfrm>
          <a:custGeom>
            <a:avLst/>
            <a:gdLst/>
            <a:ahLst/>
            <a:cxnLst/>
            <a:rect l="0" t="0" r="r" b="b"/>
            <a:pathLst>
              <a:path w="9170" h="3529">
                <a:moveTo>
                  <a:pt x="0" y="3344"/>
                </a:moveTo>
                <a:lnTo>
                  <a:pt x="0" y="186"/>
                </a:lnTo>
                <a:cubicBezTo>
                  <a:pt x="0" y="173"/>
                  <a:pt x="2" y="161"/>
                  <a:pt x="4" y="149"/>
                </a:cubicBezTo>
                <a:cubicBezTo>
                  <a:pt x="6" y="137"/>
                  <a:pt x="10" y="126"/>
                  <a:pt x="14" y="115"/>
                </a:cubicBezTo>
                <a:cubicBezTo>
                  <a:pt x="19" y="103"/>
                  <a:pt x="25" y="93"/>
                  <a:pt x="32" y="82"/>
                </a:cubicBezTo>
                <a:cubicBezTo>
                  <a:pt x="38" y="72"/>
                  <a:pt x="46" y="63"/>
                  <a:pt x="55" y="54"/>
                </a:cubicBezTo>
                <a:cubicBezTo>
                  <a:pt x="63" y="46"/>
                  <a:pt x="73" y="38"/>
                  <a:pt x="83" y="31"/>
                </a:cubicBezTo>
                <a:cubicBezTo>
                  <a:pt x="93" y="24"/>
                  <a:pt x="104" y="19"/>
                  <a:pt x="115" y="14"/>
                </a:cubicBezTo>
                <a:cubicBezTo>
                  <a:pt x="126" y="9"/>
                  <a:pt x="138" y="6"/>
                  <a:pt x="150" y="3"/>
                </a:cubicBezTo>
                <a:cubicBezTo>
                  <a:pt x="162" y="1"/>
                  <a:pt x="174" y="0"/>
                  <a:pt x="186" y="0"/>
                </a:cubicBezTo>
                <a:lnTo>
                  <a:pt x="8985" y="0"/>
                </a:lnTo>
                <a:cubicBezTo>
                  <a:pt x="8997" y="0"/>
                  <a:pt x="9009" y="1"/>
                  <a:pt x="9021" y="3"/>
                </a:cubicBezTo>
                <a:cubicBezTo>
                  <a:pt x="9033" y="6"/>
                  <a:pt x="9045" y="9"/>
                  <a:pt x="9056" y="14"/>
                </a:cubicBezTo>
                <a:cubicBezTo>
                  <a:pt x="9067" y="19"/>
                  <a:pt x="9078" y="24"/>
                  <a:pt x="9088" y="31"/>
                </a:cubicBezTo>
                <a:cubicBezTo>
                  <a:pt x="9098" y="38"/>
                  <a:pt x="9107" y="46"/>
                  <a:pt x="9116" y="54"/>
                </a:cubicBezTo>
                <a:cubicBezTo>
                  <a:pt x="9125" y="63"/>
                  <a:pt x="9132" y="72"/>
                  <a:pt x="9139" y="82"/>
                </a:cubicBezTo>
                <a:cubicBezTo>
                  <a:pt x="9146" y="93"/>
                  <a:pt x="9152" y="103"/>
                  <a:pt x="9156" y="115"/>
                </a:cubicBezTo>
                <a:cubicBezTo>
                  <a:pt x="9161" y="126"/>
                  <a:pt x="9165" y="137"/>
                  <a:pt x="9167" y="149"/>
                </a:cubicBezTo>
                <a:cubicBezTo>
                  <a:pt x="9169" y="161"/>
                  <a:pt x="9170" y="173"/>
                  <a:pt x="9170" y="186"/>
                </a:cubicBezTo>
                <a:lnTo>
                  <a:pt x="9170" y="3344"/>
                </a:lnTo>
                <a:cubicBezTo>
                  <a:pt x="9170" y="3356"/>
                  <a:pt x="9169" y="3368"/>
                  <a:pt x="9167" y="3380"/>
                </a:cubicBezTo>
                <a:cubicBezTo>
                  <a:pt x="9165" y="3392"/>
                  <a:pt x="9161" y="3403"/>
                  <a:pt x="9156" y="3415"/>
                </a:cubicBezTo>
                <a:cubicBezTo>
                  <a:pt x="9152" y="3426"/>
                  <a:pt x="9146" y="3437"/>
                  <a:pt x="9139" y="3447"/>
                </a:cubicBezTo>
                <a:cubicBezTo>
                  <a:pt x="9132" y="3457"/>
                  <a:pt x="9125" y="3466"/>
                  <a:pt x="9116" y="3475"/>
                </a:cubicBezTo>
                <a:cubicBezTo>
                  <a:pt x="9107" y="3483"/>
                  <a:pt x="9098" y="3491"/>
                  <a:pt x="9088" y="3498"/>
                </a:cubicBezTo>
                <a:cubicBezTo>
                  <a:pt x="9078" y="3505"/>
                  <a:pt x="9067" y="3510"/>
                  <a:pt x="9056" y="3515"/>
                </a:cubicBezTo>
                <a:cubicBezTo>
                  <a:pt x="9045" y="3520"/>
                  <a:pt x="9033" y="3523"/>
                  <a:pt x="9021" y="3526"/>
                </a:cubicBezTo>
                <a:cubicBezTo>
                  <a:pt x="9009" y="3528"/>
                  <a:pt x="8997" y="3529"/>
                  <a:pt x="8985" y="3529"/>
                </a:cubicBezTo>
                <a:lnTo>
                  <a:pt x="186" y="3529"/>
                </a:lnTo>
                <a:cubicBezTo>
                  <a:pt x="174" y="3529"/>
                  <a:pt x="162" y="3528"/>
                  <a:pt x="150" y="3526"/>
                </a:cubicBezTo>
                <a:cubicBezTo>
                  <a:pt x="138" y="3523"/>
                  <a:pt x="126" y="3520"/>
                  <a:pt x="115" y="3515"/>
                </a:cubicBezTo>
                <a:cubicBezTo>
                  <a:pt x="104" y="3510"/>
                  <a:pt x="93" y="3505"/>
                  <a:pt x="83" y="3498"/>
                </a:cubicBezTo>
                <a:cubicBezTo>
                  <a:pt x="73" y="3491"/>
                  <a:pt x="63" y="3483"/>
                  <a:pt x="55" y="3475"/>
                </a:cubicBezTo>
                <a:cubicBezTo>
                  <a:pt x="46" y="3466"/>
                  <a:pt x="38" y="3457"/>
                  <a:pt x="32" y="3447"/>
                </a:cubicBezTo>
                <a:cubicBezTo>
                  <a:pt x="25" y="3437"/>
                  <a:pt x="19" y="3426"/>
                  <a:pt x="14" y="3415"/>
                </a:cubicBezTo>
                <a:cubicBezTo>
                  <a:pt x="10" y="3403"/>
                  <a:pt x="6" y="3392"/>
                  <a:pt x="4" y="3380"/>
                </a:cubicBezTo>
                <a:cubicBezTo>
                  <a:pt x="2" y="3368"/>
                  <a:pt x="0" y="3356"/>
                  <a:pt x="0" y="3344"/>
                </a:cubicBezTo>
                <a:close/>
              </a:path>
            </a:pathLst>
          </a:custGeom>
          <a:solidFill>
            <a:srgbClr val="1E40AF"/>
          </a:solidFill>
          <a:ln w="0">
            <a:noFill/>
          </a:ln>
        </p:spPr>
        <p:txBody>
          <a:bodyPr lIns="0" tIns="0" rIns="0" bIns="0" anchor="t">
            <a:noAutofit/>
          </a:bodyPr>
          <a:p>
            <a:endParaRPr lang="en-US" sz="2400" b="0" u="none" strike="noStrike">
              <a:solidFill>
                <a:srgbClr val="FFFFFF"/>
              </a:solidFill>
              <a:effectLst/>
              <a:uFillTx/>
              <a:latin typeface="Times New Roman" panose="02020603050405020304"/>
            </a:endParaRPr>
          </a:p>
        </p:txBody>
      </p:sp>
      <p:sp>
        <p:nvSpPr>
          <p:cNvPr id="1339" name="任意多边形: 形状 1338"/>
          <p:cNvSpPr/>
          <p:nvPr>
            <p:custDataLst>
              <p:tags r:id="rId4"/>
            </p:custDataLst>
          </p:nvPr>
        </p:nvSpPr>
        <p:spPr>
          <a:xfrm>
            <a:off x="401320" y="1004570"/>
            <a:ext cx="1459865" cy="334645"/>
          </a:xfrm>
          <a:custGeom>
            <a:avLst/>
            <a:gdLst/>
            <a:ahLst/>
            <a:cxnLst/>
            <a:rect l="0" t="0" r="r" b="b"/>
            <a:pathLst>
              <a:path w="720" h="930">
                <a:moveTo>
                  <a:pt x="0" y="570"/>
                </a:moveTo>
                <a:lnTo>
                  <a:pt x="0" y="361"/>
                </a:lnTo>
                <a:cubicBezTo>
                  <a:pt x="0" y="337"/>
                  <a:pt x="2" y="314"/>
                  <a:pt x="7" y="291"/>
                </a:cubicBezTo>
                <a:cubicBezTo>
                  <a:pt x="11" y="267"/>
                  <a:pt x="18" y="244"/>
                  <a:pt x="27" y="222"/>
                </a:cubicBezTo>
                <a:cubicBezTo>
                  <a:pt x="36" y="201"/>
                  <a:pt x="47" y="180"/>
                  <a:pt x="60" y="160"/>
                </a:cubicBezTo>
                <a:cubicBezTo>
                  <a:pt x="73" y="141"/>
                  <a:pt x="88" y="122"/>
                  <a:pt x="105" y="106"/>
                </a:cubicBezTo>
                <a:cubicBezTo>
                  <a:pt x="122" y="89"/>
                  <a:pt x="140" y="74"/>
                  <a:pt x="160" y="61"/>
                </a:cubicBezTo>
                <a:cubicBezTo>
                  <a:pt x="179" y="48"/>
                  <a:pt x="200" y="37"/>
                  <a:pt x="222" y="28"/>
                </a:cubicBezTo>
                <a:cubicBezTo>
                  <a:pt x="244" y="19"/>
                  <a:pt x="266" y="12"/>
                  <a:pt x="289" y="7"/>
                </a:cubicBezTo>
                <a:cubicBezTo>
                  <a:pt x="313" y="3"/>
                  <a:pt x="336" y="0"/>
                  <a:pt x="360" y="0"/>
                </a:cubicBezTo>
                <a:cubicBezTo>
                  <a:pt x="383" y="0"/>
                  <a:pt x="407" y="3"/>
                  <a:pt x="430" y="7"/>
                </a:cubicBezTo>
                <a:cubicBezTo>
                  <a:pt x="453" y="12"/>
                  <a:pt x="475" y="19"/>
                  <a:pt x="497" y="28"/>
                </a:cubicBezTo>
                <a:cubicBezTo>
                  <a:pt x="519" y="37"/>
                  <a:pt x="540" y="48"/>
                  <a:pt x="559" y="61"/>
                </a:cubicBezTo>
                <a:cubicBezTo>
                  <a:pt x="579" y="74"/>
                  <a:pt x="597" y="89"/>
                  <a:pt x="614" y="106"/>
                </a:cubicBezTo>
                <a:cubicBezTo>
                  <a:pt x="631" y="122"/>
                  <a:pt x="646" y="141"/>
                  <a:pt x="659" y="160"/>
                </a:cubicBezTo>
                <a:cubicBezTo>
                  <a:pt x="672" y="180"/>
                  <a:pt x="683" y="201"/>
                  <a:pt x="693" y="222"/>
                </a:cubicBezTo>
                <a:cubicBezTo>
                  <a:pt x="702" y="244"/>
                  <a:pt x="709" y="267"/>
                  <a:pt x="713" y="291"/>
                </a:cubicBezTo>
                <a:cubicBezTo>
                  <a:pt x="718" y="314"/>
                  <a:pt x="720" y="337"/>
                  <a:pt x="720" y="361"/>
                </a:cubicBezTo>
                <a:lnTo>
                  <a:pt x="720" y="570"/>
                </a:lnTo>
                <a:cubicBezTo>
                  <a:pt x="720" y="594"/>
                  <a:pt x="718" y="617"/>
                  <a:pt x="713" y="640"/>
                </a:cubicBezTo>
                <a:cubicBezTo>
                  <a:pt x="709" y="663"/>
                  <a:pt x="702" y="686"/>
                  <a:pt x="693" y="708"/>
                </a:cubicBezTo>
                <a:cubicBezTo>
                  <a:pt x="683" y="730"/>
                  <a:pt x="672" y="750"/>
                  <a:pt x="659" y="770"/>
                </a:cubicBezTo>
                <a:cubicBezTo>
                  <a:pt x="646" y="790"/>
                  <a:pt x="631" y="808"/>
                  <a:pt x="614" y="824"/>
                </a:cubicBezTo>
                <a:cubicBezTo>
                  <a:pt x="597" y="841"/>
                  <a:pt x="579" y="856"/>
                  <a:pt x="559" y="869"/>
                </a:cubicBezTo>
                <a:cubicBezTo>
                  <a:pt x="540" y="882"/>
                  <a:pt x="519" y="893"/>
                  <a:pt x="497" y="902"/>
                </a:cubicBezTo>
                <a:cubicBezTo>
                  <a:pt x="475" y="911"/>
                  <a:pt x="453" y="918"/>
                  <a:pt x="430" y="923"/>
                </a:cubicBezTo>
                <a:cubicBezTo>
                  <a:pt x="407" y="928"/>
                  <a:pt x="383" y="930"/>
                  <a:pt x="360" y="930"/>
                </a:cubicBezTo>
                <a:cubicBezTo>
                  <a:pt x="336" y="930"/>
                  <a:pt x="313" y="928"/>
                  <a:pt x="289" y="923"/>
                </a:cubicBezTo>
                <a:cubicBezTo>
                  <a:pt x="266" y="918"/>
                  <a:pt x="244" y="911"/>
                  <a:pt x="222" y="902"/>
                </a:cubicBezTo>
                <a:cubicBezTo>
                  <a:pt x="200" y="893"/>
                  <a:pt x="179" y="882"/>
                  <a:pt x="160" y="869"/>
                </a:cubicBezTo>
                <a:cubicBezTo>
                  <a:pt x="140" y="856"/>
                  <a:pt x="122" y="841"/>
                  <a:pt x="105" y="824"/>
                </a:cubicBezTo>
                <a:cubicBezTo>
                  <a:pt x="88" y="808"/>
                  <a:pt x="73" y="790"/>
                  <a:pt x="60" y="770"/>
                </a:cubicBezTo>
                <a:cubicBezTo>
                  <a:pt x="47" y="750"/>
                  <a:pt x="36" y="730"/>
                  <a:pt x="27" y="708"/>
                </a:cubicBezTo>
                <a:cubicBezTo>
                  <a:pt x="18" y="686"/>
                  <a:pt x="11" y="663"/>
                  <a:pt x="7" y="640"/>
                </a:cubicBezTo>
                <a:cubicBezTo>
                  <a:pt x="2" y="617"/>
                  <a:pt x="0" y="594"/>
                  <a:pt x="0" y="570"/>
                </a:cubicBezTo>
                <a:close/>
              </a:path>
            </a:pathLst>
          </a:custGeom>
          <a:solidFill>
            <a:srgbClr val="F59E0B"/>
          </a:solidFill>
          <a:ln w="0">
            <a:noFill/>
          </a:ln>
        </p:spPr>
        <p:txBody>
          <a:bodyPr lIns="0" tIns="0" rIns="0" bIns="0" anchor="t">
            <a:noAutofit/>
          </a:bodyPr>
          <a:p>
            <a:endParaRPr lang="en-US" sz="2400" b="0" u="none" strike="noStrike">
              <a:solidFill>
                <a:srgbClr val="000000"/>
              </a:solidFill>
              <a:effectLst/>
              <a:uFillTx/>
              <a:latin typeface="Times New Roman" panose="02020603050405020304"/>
            </a:endParaRPr>
          </a:p>
        </p:txBody>
      </p:sp>
      <p:sp>
        <p:nvSpPr>
          <p:cNvPr id="1342" name="文本框 1341"/>
          <p:cNvSpPr txBox="1"/>
          <p:nvPr>
            <p:custDataLst>
              <p:tags r:id="rId5"/>
            </p:custDataLst>
          </p:nvPr>
        </p:nvSpPr>
        <p:spPr>
          <a:xfrm>
            <a:off x="785720" y="1069428"/>
            <a:ext cx="1054735" cy="184150"/>
          </a:xfrm>
          <a:prstGeom prst="rect">
            <a:avLst/>
          </a:prstGeom>
          <a:noFill/>
          <a:ln w="0">
            <a:noFill/>
          </a:ln>
        </p:spPr>
        <p:txBody>
          <a:bodyPr wrap="none" lIns="0" tIns="0" rIns="0" bIns="0" anchor="t">
            <a:spAutoFit/>
          </a:bodyPr>
          <a:p>
            <a:pPr algn="l"/>
            <a:r>
              <a:rPr lang="en-US" altLang="zh-CN" sz="1200" b="0" u="none" strike="noStrike">
                <a:solidFill>
                  <a:schemeClr val="tx1"/>
                </a:solidFill>
                <a:effectLst/>
                <a:uFillTx/>
                <a:latin typeface="Times New Roman" panose="02020603050405020304"/>
              </a:rPr>
              <a:t>import </a:t>
            </a:r>
            <a:r>
              <a:rPr lang="zh-CN" altLang="en-US" sz="1200" b="0" u="none" strike="noStrike">
                <a:solidFill>
                  <a:schemeClr val="tx1"/>
                </a:solidFill>
                <a:effectLst/>
                <a:uFillTx/>
                <a:latin typeface="Times New Roman" panose="02020603050405020304"/>
              </a:rPr>
              <a:t>导入模块</a:t>
            </a:r>
            <a:endParaRPr lang="zh-CN" altLang="en-US" sz="1200" b="0" u="none" strike="noStrike">
              <a:solidFill>
                <a:schemeClr val="tx1"/>
              </a:solidFill>
              <a:effectLst/>
              <a:uFillTx/>
              <a:latin typeface="Times New Roman" panose="02020603050405020304"/>
            </a:endParaRPr>
          </a:p>
        </p:txBody>
      </p:sp>
      <p:sp>
        <p:nvSpPr>
          <p:cNvPr id="1346" name="任意多边形: 形状 1345"/>
          <p:cNvSpPr/>
          <p:nvPr>
            <p:custDataLst>
              <p:tags r:id="rId6"/>
            </p:custDataLst>
          </p:nvPr>
        </p:nvSpPr>
        <p:spPr>
          <a:xfrm>
            <a:off x="3702050" y="871220"/>
            <a:ext cx="3293110" cy="4996180"/>
          </a:xfrm>
          <a:custGeom>
            <a:avLst/>
            <a:gdLst/>
            <a:ahLst/>
            <a:cxnLst/>
            <a:rect l="0" t="0" r="r" b="b"/>
            <a:pathLst>
              <a:path w="9147" h="3529">
                <a:moveTo>
                  <a:pt x="0" y="3344"/>
                </a:moveTo>
                <a:lnTo>
                  <a:pt x="0" y="186"/>
                </a:lnTo>
                <a:cubicBezTo>
                  <a:pt x="0" y="173"/>
                  <a:pt x="1" y="161"/>
                  <a:pt x="3" y="149"/>
                </a:cubicBezTo>
                <a:cubicBezTo>
                  <a:pt x="6" y="137"/>
                  <a:pt x="9" y="126"/>
                  <a:pt x="14" y="115"/>
                </a:cubicBezTo>
                <a:cubicBezTo>
                  <a:pt x="19" y="103"/>
                  <a:pt x="24" y="93"/>
                  <a:pt x="31" y="82"/>
                </a:cubicBezTo>
                <a:cubicBezTo>
                  <a:pt x="38" y="72"/>
                  <a:pt x="46" y="63"/>
                  <a:pt x="54" y="54"/>
                </a:cubicBezTo>
                <a:cubicBezTo>
                  <a:pt x="63" y="46"/>
                  <a:pt x="72" y="38"/>
                  <a:pt x="82" y="31"/>
                </a:cubicBezTo>
                <a:cubicBezTo>
                  <a:pt x="93" y="24"/>
                  <a:pt x="103" y="19"/>
                  <a:pt x="115" y="14"/>
                </a:cubicBezTo>
                <a:cubicBezTo>
                  <a:pt x="126" y="9"/>
                  <a:pt x="137" y="6"/>
                  <a:pt x="149" y="3"/>
                </a:cubicBezTo>
                <a:cubicBezTo>
                  <a:pt x="161" y="1"/>
                  <a:pt x="173" y="0"/>
                  <a:pt x="186" y="0"/>
                </a:cubicBezTo>
                <a:lnTo>
                  <a:pt x="8961" y="0"/>
                </a:lnTo>
                <a:cubicBezTo>
                  <a:pt x="8973" y="0"/>
                  <a:pt x="8985" y="1"/>
                  <a:pt x="8997" y="3"/>
                </a:cubicBezTo>
                <a:cubicBezTo>
                  <a:pt x="9009" y="6"/>
                  <a:pt x="9021" y="9"/>
                  <a:pt x="9032" y="14"/>
                </a:cubicBezTo>
                <a:cubicBezTo>
                  <a:pt x="9043" y="19"/>
                  <a:pt x="9054" y="24"/>
                  <a:pt x="9064" y="31"/>
                </a:cubicBezTo>
                <a:cubicBezTo>
                  <a:pt x="9074" y="38"/>
                  <a:pt x="9084" y="46"/>
                  <a:pt x="9092" y="54"/>
                </a:cubicBezTo>
                <a:cubicBezTo>
                  <a:pt x="9101" y="63"/>
                  <a:pt x="9109" y="72"/>
                  <a:pt x="9116" y="82"/>
                </a:cubicBezTo>
                <a:cubicBezTo>
                  <a:pt x="9122" y="93"/>
                  <a:pt x="9128" y="103"/>
                  <a:pt x="9133" y="115"/>
                </a:cubicBezTo>
                <a:cubicBezTo>
                  <a:pt x="9137" y="126"/>
                  <a:pt x="9141" y="137"/>
                  <a:pt x="9143" y="149"/>
                </a:cubicBezTo>
                <a:cubicBezTo>
                  <a:pt x="9146" y="161"/>
                  <a:pt x="9147" y="173"/>
                  <a:pt x="9147" y="186"/>
                </a:cubicBezTo>
                <a:lnTo>
                  <a:pt x="9147" y="3344"/>
                </a:lnTo>
                <a:cubicBezTo>
                  <a:pt x="9147" y="3356"/>
                  <a:pt x="9146" y="3368"/>
                  <a:pt x="9143" y="3380"/>
                </a:cubicBezTo>
                <a:cubicBezTo>
                  <a:pt x="9141" y="3392"/>
                  <a:pt x="9137" y="3403"/>
                  <a:pt x="9133" y="3415"/>
                </a:cubicBezTo>
                <a:cubicBezTo>
                  <a:pt x="9128" y="3426"/>
                  <a:pt x="9122" y="3437"/>
                  <a:pt x="9116" y="3447"/>
                </a:cubicBezTo>
                <a:cubicBezTo>
                  <a:pt x="9109" y="3457"/>
                  <a:pt x="9101" y="3466"/>
                  <a:pt x="9092" y="3475"/>
                </a:cubicBezTo>
                <a:cubicBezTo>
                  <a:pt x="9084" y="3483"/>
                  <a:pt x="9074" y="3491"/>
                  <a:pt x="9064" y="3498"/>
                </a:cubicBezTo>
                <a:cubicBezTo>
                  <a:pt x="9054" y="3505"/>
                  <a:pt x="9043" y="3510"/>
                  <a:pt x="9032" y="3515"/>
                </a:cubicBezTo>
                <a:cubicBezTo>
                  <a:pt x="9021" y="3520"/>
                  <a:pt x="9009" y="3523"/>
                  <a:pt x="8997" y="3526"/>
                </a:cubicBezTo>
                <a:cubicBezTo>
                  <a:pt x="8985" y="3528"/>
                  <a:pt x="8973" y="3529"/>
                  <a:pt x="8961" y="3529"/>
                </a:cubicBezTo>
                <a:lnTo>
                  <a:pt x="186" y="3529"/>
                </a:lnTo>
                <a:cubicBezTo>
                  <a:pt x="173" y="3529"/>
                  <a:pt x="161" y="3528"/>
                  <a:pt x="149" y="3526"/>
                </a:cubicBezTo>
                <a:cubicBezTo>
                  <a:pt x="137" y="3523"/>
                  <a:pt x="126" y="3520"/>
                  <a:pt x="115" y="3515"/>
                </a:cubicBezTo>
                <a:cubicBezTo>
                  <a:pt x="103" y="3510"/>
                  <a:pt x="93" y="3505"/>
                  <a:pt x="82" y="3498"/>
                </a:cubicBezTo>
                <a:cubicBezTo>
                  <a:pt x="72" y="3491"/>
                  <a:pt x="63" y="3483"/>
                  <a:pt x="54" y="3475"/>
                </a:cubicBezTo>
                <a:cubicBezTo>
                  <a:pt x="46" y="3466"/>
                  <a:pt x="38" y="3457"/>
                  <a:pt x="31" y="3447"/>
                </a:cubicBezTo>
                <a:cubicBezTo>
                  <a:pt x="24" y="3437"/>
                  <a:pt x="19" y="3426"/>
                  <a:pt x="14" y="3415"/>
                </a:cubicBezTo>
                <a:cubicBezTo>
                  <a:pt x="9" y="3403"/>
                  <a:pt x="6" y="3392"/>
                  <a:pt x="3" y="3380"/>
                </a:cubicBezTo>
                <a:cubicBezTo>
                  <a:pt x="1" y="3368"/>
                  <a:pt x="0" y="3356"/>
                  <a:pt x="0" y="3344"/>
                </a:cubicBezTo>
                <a:close/>
              </a:path>
            </a:pathLst>
          </a:custGeom>
          <a:solidFill>
            <a:srgbClr val="1E40AF"/>
          </a:solidFill>
          <a:ln w="0">
            <a:noFill/>
          </a:ln>
        </p:spPr>
        <p:txBody>
          <a:bodyPr lIns="0" tIns="0" rIns="0" bIns="0" anchor="t">
            <a:noAutofit/>
          </a:bodyPr>
          <a:p>
            <a:endParaRPr lang="en-US" sz="2400" b="0" u="none" strike="noStrike">
              <a:solidFill>
                <a:srgbClr val="FFFFFF"/>
              </a:solidFill>
              <a:effectLst/>
              <a:uFillTx/>
              <a:latin typeface="Times New Roman" panose="02020603050405020304"/>
            </a:endParaRPr>
          </a:p>
        </p:txBody>
      </p:sp>
      <p:sp>
        <p:nvSpPr>
          <p:cNvPr id="1354" name="任意多边形: 形状 1353"/>
          <p:cNvSpPr/>
          <p:nvPr>
            <p:custDataLst>
              <p:tags r:id="rId7"/>
            </p:custDataLst>
          </p:nvPr>
        </p:nvSpPr>
        <p:spPr>
          <a:xfrm>
            <a:off x="7127875" y="871220"/>
            <a:ext cx="3301365" cy="5029200"/>
          </a:xfrm>
          <a:custGeom>
            <a:avLst/>
            <a:gdLst/>
            <a:ahLst/>
            <a:cxnLst/>
            <a:rect l="0" t="0" r="r" b="b"/>
            <a:pathLst>
              <a:path w="9170" h="3529">
                <a:moveTo>
                  <a:pt x="0" y="3344"/>
                </a:moveTo>
                <a:lnTo>
                  <a:pt x="0" y="186"/>
                </a:lnTo>
                <a:cubicBezTo>
                  <a:pt x="0" y="173"/>
                  <a:pt x="1" y="161"/>
                  <a:pt x="4" y="149"/>
                </a:cubicBezTo>
                <a:cubicBezTo>
                  <a:pt x="6" y="137"/>
                  <a:pt x="10" y="126"/>
                  <a:pt x="14" y="115"/>
                </a:cubicBezTo>
                <a:cubicBezTo>
                  <a:pt x="19" y="103"/>
                  <a:pt x="25" y="93"/>
                  <a:pt x="32" y="82"/>
                </a:cubicBezTo>
                <a:cubicBezTo>
                  <a:pt x="38" y="72"/>
                  <a:pt x="46" y="63"/>
                  <a:pt x="55" y="54"/>
                </a:cubicBezTo>
                <a:cubicBezTo>
                  <a:pt x="63" y="46"/>
                  <a:pt x="73" y="38"/>
                  <a:pt x="83" y="31"/>
                </a:cubicBezTo>
                <a:cubicBezTo>
                  <a:pt x="93" y="24"/>
                  <a:pt x="104" y="19"/>
                  <a:pt x="115" y="14"/>
                </a:cubicBezTo>
                <a:cubicBezTo>
                  <a:pt x="126" y="9"/>
                  <a:pt x="138" y="6"/>
                  <a:pt x="150" y="3"/>
                </a:cubicBezTo>
                <a:cubicBezTo>
                  <a:pt x="162" y="1"/>
                  <a:pt x="174" y="0"/>
                  <a:pt x="186" y="0"/>
                </a:cubicBezTo>
                <a:lnTo>
                  <a:pt x="8985" y="0"/>
                </a:lnTo>
                <a:cubicBezTo>
                  <a:pt x="8997" y="0"/>
                  <a:pt x="9009" y="1"/>
                  <a:pt x="9021" y="3"/>
                </a:cubicBezTo>
                <a:cubicBezTo>
                  <a:pt x="9033" y="6"/>
                  <a:pt x="9044" y="9"/>
                  <a:pt x="9056" y="14"/>
                </a:cubicBezTo>
                <a:cubicBezTo>
                  <a:pt x="9067" y="19"/>
                  <a:pt x="9078" y="24"/>
                  <a:pt x="9088" y="31"/>
                </a:cubicBezTo>
                <a:cubicBezTo>
                  <a:pt x="9098" y="38"/>
                  <a:pt x="9107" y="46"/>
                  <a:pt x="9116" y="54"/>
                </a:cubicBezTo>
                <a:cubicBezTo>
                  <a:pt x="9125" y="63"/>
                  <a:pt x="9132" y="72"/>
                  <a:pt x="9139" y="82"/>
                </a:cubicBezTo>
                <a:cubicBezTo>
                  <a:pt x="9146" y="93"/>
                  <a:pt x="9152" y="103"/>
                  <a:pt x="9156" y="115"/>
                </a:cubicBezTo>
                <a:cubicBezTo>
                  <a:pt x="9161" y="126"/>
                  <a:pt x="9164" y="137"/>
                  <a:pt x="9167" y="149"/>
                </a:cubicBezTo>
                <a:cubicBezTo>
                  <a:pt x="9169" y="161"/>
                  <a:pt x="9170" y="173"/>
                  <a:pt x="9170" y="186"/>
                </a:cubicBezTo>
                <a:lnTo>
                  <a:pt x="9170" y="3344"/>
                </a:lnTo>
                <a:cubicBezTo>
                  <a:pt x="9170" y="3356"/>
                  <a:pt x="9169" y="3368"/>
                  <a:pt x="9167" y="3380"/>
                </a:cubicBezTo>
                <a:cubicBezTo>
                  <a:pt x="9164" y="3392"/>
                  <a:pt x="9161" y="3403"/>
                  <a:pt x="9156" y="3415"/>
                </a:cubicBezTo>
                <a:cubicBezTo>
                  <a:pt x="9152" y="3426"/>
                  <a:pt x="9146" y="3437"/>
                  <a:pt x="9139" y="3447"/>
                </a:cubicBezTo>
                <a:cubicBezTo>
                  <a:pt x="9132" y="3457"/>
                  <a:pt x="9125" y="3466"/>
                  <a:pt x="9116" y="3475"/>
                </a:cubicBezTo>
                <a:cubicBezTo>
                  <a:pt x="9107" y="3483"/>
                  <a:pt x="9098" y="3491"/>
                  <a:pt x="9088" y="3498"/>
                </a:cubicBezTo>
                <a:cubicBezTo>
                  <a:pt x="9078" y="3505"/>
                  <a:pt x="9067" y="3510"/>
                  <a:pt x="9056" y="3515"/>
                </a:cubicBezTo>
                <a:cubicBezTo>
                  <a:pt x="9044" y="3520"/>
                  <a:pt x="9033" y="3523"/>
                  <a:pt x="9021" y="3526"/>
                </a:cubicBezTo>
                <a:cubicBezTo>
                  <a:pt x="9009" y="3528"/>
                  <a:pt x="8997" y="3529"/>
                  <a:pt x="8985" y="3529"/>
                </a:cubicBezTo>
                <a:lnTo>
                  <a:pt x="186" y="3529"/>
                </a:lnTo>
                <a:cubicBezTo>
                  <a:pt x="174" y="3529"/>
                  <a:pt x="162" y="3528"/>
                  <a:pt x="150" y="3526"/>
                </a:cubicBezTo>
                <a:cubicBezTo>
                  <a:pt x="138" y="3523"/>
                  <a:pt x="126" y="3520"/>
                  <a:pt x="115" y="3515"/>
                </a:cubicBezTo>
                <a:cubicBezTo>
                  <a:pt x="104" y="3510"/>
                  <a:pt x="93" y="3505"/>
                  <a:pt x="83" y="3498"/>
                </a:cubicBezTo>
                <a:cubicBezTo>
                  <a:pt x="73" y="3491"/>
                  <a:pt x="63" y="3483"/>
                  <a:pt x="55" y="3475"/>
                </a:cubicBezTo>
                <a:cubicBezTo>
                  <a:pt x="46" y="3466"/>
                  <a:pt x="38" y="3457"/>
                  <a:pt x="32" y="3447"/>
                </a:cubicBezTo>
                <a:cubicBezTo>
                  <a:pt x="25" y="3437"/>
                  <a:pt x="19" y="3426"/>
                  <a:pt x="14" y="3415"/>
                </a:cubicBezTo>
                <a:cubicBezTo>
                  <a:pt x="10" y="3403"/>
                  <a:pt x="6" y="3392"/>
                  <a:pt x="4" y="3380"/>
                </a:cubicBezTo>
                <a:cubicBezTo>
                  <a:pt x="1" y="3368"/>
                  <a:pt x="0" y="3356"/>
                  <a:pt x="0" y="3344"/>
                </a:cubicBezTo>
                <a:close/>
              </a:path>
            </a:pathLst>
          </a:custGeom>
          <a:solidFill>
            <a:srgbClr val="1E40AF"/>
          </a:solidFill>
          <a:ln w="0">
            <a:noFill/>
          </a:ln>
        </p:spPr>
        <p:txBody>
          <a:bodyPr lIns="0" tIns="0" rIns="0" bIns="0" anchor="t">
            <a:noAutofit/>
          </a:bodyPr>
          <a:p>
            <a:endParaRPr lang="en-US" sz="2400" b="0" u="none" strike="noStrike">
              <a:solidFill>
                <a:srgbClr val="FFFFFF"/>
              </a:solidFill>
              <a:effectLst/>
              <a:uFillTx/>
              <a:latin typeface="Times New Roman" panose="02020603050405020304"/>
            </a:endParaRPr>
          </a:p>
        </p:txBody>
      </p:sp>
      <p:sp>
        <p:nvSpPr>
          <p:cNvPr id="3" name="任意多边形: 形状 1338"/>
          <p:cNvSpPr/>
          <p:nvPr>
            <p:custDataLst>
              <p:tags r:id="rId8"/>
            </p:custDataLst>
          </p:nvPr>
        </p:nvSpPr>
        <p:spPr>
          <a:xfrm>
            <a:off x="3832860" y="1004570"/>
            <a:ext cx="1459865" cy="334645"/>
          </a:xfrm>
          <a:custGeom>
            <a:avLst/>
            <a:gdLst/>
            <a:ahLst/>
            <a:cxnLst/>
            <a:rect l="0" t="0" r="r" b="b"/>
            <a:pathLst>
              <a:path w="720" h="930">
                <a:moveTo>
                  <a:pt x="0" y="570"/>
                </a:moveTo>
                <a:lnTo>
                  <a:pt x="0" y="361"/>
                </a:lnTo>
                <a:cubicBezTo>
                  <a:pt x="0" y="337"/>
                  <a:pt x="2" y="314"/>
                  <a:pt x="7" y="291"/>
                </a:cubicBezTo>
                <a:cubicBezTo>
                  <a:pt x="11" y="267"/>
                  <a:pt x="18" y="244"/>
                  <a:pt x="27" y="222"/>
                </a:cubicBezTo>
                <a:cubicBezTo>
                  <a:pt x="36" y="201"/>
                  <a:pt x="47" y="180"/>
                  <a:pt x="60" y="160"/>
                </a:cubicBezTo>
                <a:cubicBezTo>
                  <a:pt x="73" y="141"/>
                  <a:pt x="88" y="122"/>
                  <a:pt x="105" y="106"/>
                </a:cubicBezTo>
                <a:cubicBezTo>
                  <a:pt x="122" y="89"/>
                  <a:pt x="140" y="74"/>
                  <a:pt x="160" y="61"/>
                </a:cubicBezTo>
                <a:cubicBezTo>
                  <a:pt x="179" y="48"/>
                  <a:pt x="200" y="37"/>
                  <a:pt x="222" y="28"/>
                </a:cubicBezTo>
                <a:cubicBezTo>
                  <a:pt x="244" y="19"/>
                  <a:pt x="266" y="12"/>
                  <a:pt x="289" y="7"/>
                </a:cubicBezTo>
                <a:cubicBezTo>
                  <a:pt x="313" y="3"/>
                  <a:pt x="336" y="0"/>
                  <a:pt x="360" y="0"/>
                </a:cubicBezTo>
                <a:cubicBezTo>
                  <a:pt x="383" y="0"/>
                  <a:pt x="407" y="3"/>
                  <a:pt x="430" y="7"/>
                </a:cubicBezTo>
                <a:cubicBezTo>
                  <a:pt x="453" y="12"/>
                  <a:pt x="475" y="19"/>
                  <a:pt x="497" y="28"/>
                </a:cubicBezTo>
                <a:cubicBezTo>
                  <a:pt x="519" y="37"/>
                  <a:pt x="540" y="48"/>
                  <a:pt x="559" y="61"/>
                </a:cubicBezTo>
                <a:cubicBezTo>
                  <a:pt x="579" y="74"/>
                  <a:pt x="597" y="89"/>
                  <a:pt x="614" y="106"/>
                </a:cubicBezTo>
                <a:cubicBezTo>
                  <a:pt x="631" y="122"/>
                  <a:pt x="646" y="141"/>
                  <a:pt x="659" y="160"/>
                </a:cubicBezTo>
                <a:cubicBezTo>
                  <a:pt x="672" y="180"/>
                  <a:pt x="683" y="201"/>
                  <a:pt x="693" y="222"/>
                </a:cubicBezTo>
                <a:cubicBezTo>
                  <a:pt x="702" y="244"/>
                  <a:pt x="709" y="267"/>
                  <a:pt x="713" y="291"/>
                </a:cubicBezTo>
                <a:cubicBezTo>
                  <a:pt x="718" y="314"/>
                  <a:pt x="720" y="337"/>
                  <a:pt x="720" y="361"/>
                </a:cubicBezTo>
                <a:lnTo>
                  <a:pt x="720" y="570"/>
                </a:lnTo>
                <a:cubicBezTo>
                  <a:pt x="720" y="594"/>
                  <a:pt x="718" y="617"/>
                  <a:pt x="713" y="640"/>
                </a:cubicBezTo>
                <a:cubicBezTo>
                  <a:pt x="709" y="663"/>
                  <a:pt x="702" y="686"/>
                  <a:pt x="693" y="708"/>
                </a:cubicBezTo>
                <a:cubicBezTo>
                  <a:pt x="683" y="730"/>
                  <a:pt x="672" y="750"/>
                  <a:pt x="659" y="770"/>
                </a:cubicBezTo>
                <a:cubicBezTo>
                  <a:pt x="646" y="790"/>
                  <a:pt x="631" y="808"/>
                  <a:pt x="614" y="824"/>
                </a:cubicBezTo>
                <a:cubicBezTo>
                  <a:pt x="597" y="841"/>
                  <a:pt x="579" y="856"/>
                  <a:pt x="559" y="869"/>
                </a:cubicBezTo>
                <a:cubicBezTo>
                  <a:pt x="540" y="882"/>
                  <a:pt x="519" y="893"/>
                  <a:pt x="497" y="902"/>
                </a:cubicBezTo>
                <a:cubicBezTo>
                  <a:pt x="475" y="911"/>
                  <a:pt x="453" y="918"/>
                  <a:pt x="430" y="923"/>
                </a:cubicBezTo>
                <a:cubicBezTo>
                  <a:pt x="407" y="928"/>
                  <a:pt x="383" y="930"/>
                  <a:pt x="360" y="930"/>
                </a:cubicBezTo>
                <a:cubicBezTo>
                  <a:pt x="336" y="930"/>
                  <a:pt x="313" y="928"/>
                  <a:pt x="289" y="923"/>
                </a:cubicBezTo>
                <a:cubicBezTo>
                  <a:pt x="266" y="918"/>
                  <a:pt x="244" y="911"/>
                  <a:pt x="222" y="902"/>
                </a:cubicBezTo>
                <a:cubicBezTo>
                  <a:pt x="200" y="893"/>
                  <a:pt x="179" y="882"/>
                  <a:pt x="160" y="869"/>
                </a:cubicBezTo>
                <a:cubicBezTo>
                  <a:pt x="140" y="856"/>
                  <a:pt x="122" y="841"/>
                  <a:pt x="105" y="824"/>
                </a:cubicBezTo>
                <a:cubicBezTo>
                  <a:pt x="88" y="808"/>
                  <a:pt x="73" y="790"/>
                  <a:pt x="60" y="770"/>
                </a:cubicBezTo>
                <a:cubicBezTo>
                  <a:pt x="47" y="750"/>
                  <a:pt x="36" y="730"/>
                  <a:pt x="27" y="708"/>
                </a:cubicBezTo>
                <a:cubicBezTo>
                  <a:pt x="18" y="686"/>
                  <a:pt x="11" y="663"/>
                  <a:pt x="7" y="640"/>
                </a:cubicBezTo>
                <a:cubicBezTo>
                  <a:pt x="2" y="617"/>
                  <a:pt x="0" y="594"/>
                  <a:pt x="0" y="570"/>
                </a:cubicBezTo>
                <a:close/>
              </a:path>
            </a:pathLst>
          </a:custGeom>
          <a:solidFill>
            <a:srgbClr val="F59E0B"/>
          </a:solidFill>
          <a:ln w="0">
            <a:noFill/>
          </a:ln>
        </p:spPr>
        <p:txBody>
          <a:bodyPr lIns="0" tIns="0" rIns="0" bIns="0" anchor="t">
            <a:noAutofit/>
          </a:bodyPr>
          <a:p>
            <a:endParaRPr lang="en-US" sz="2400" b="0" u="none" strike="noStrike">
              <a:solidFill>
                <a:srgbClr val="000000"/>
              </a:solidFill>
              <a:effectLst/>
              <a:uFillTx/>
              <a:latin typeface="Times New Roman" panose="02020603050405020304"/>
            </a:endParaRPr>
          </a:p>
        </p:txBody>
      </p:sp>
      <p:sp>
        <p:nvSpPr>
          <p:cNvPr id="4" name="任意多边形: 形状 1338"/>
          <p:cNvSpPr/>
          <p:nvPr>
            <p:custDataLst>
              <p:tags r:id="rId9"/>
            </p:custDataLst>
          </p:nvPr>
        </p:nvSpPr>
        <p:spPr>
          <a:xfrm>
            <a:off x="7316470" y="1004570"/>
            <a:ext cx="1459865" cy="334645"/>
          </a:xfrm>
          <a:custGeom>
            <a:avLst/>
            <a:gdLst/>
            <a:ahLst/>
            <a:cxnLst/>
            <a:rect l="0" t="0" r="r" b="b"/>
            <a:pathLst>
              <a:path w="720" h="930">
                <a:moveTo>
                  <a:pt x="0" y="570"/>
                </a:moveTo>
                <a:lnTo>
                  <a:pt x="0" y="361"/>
                </a:lnTo>
                <a:cubicBezTo>
                  <a:pt x="0" y="337"/>
                  <a:pt x="2" y="314"/>
                  <a:pt x="7" y="291"/>
                </a:cubicBezTo>
                <a:cubicBezTo>
                  <a:pt x="11" y="267"/>
                  <a:pt x="18" y="244"/>
                  <a:pt x="27" y="222"/>
                </a:cubicBezTo>
                <a:cubicBezTo>
                  <a:pt x="36" y="201"/>
                  <a:pt x="47" y="180"/>
                  <a:pt x="60" y="160"/>
                </a:cubicBezTo>
                <a:cubicBezTo>
                  <a:pt x="73" y="141"/>
                  <a:pt x="88" y="122"/>
                  <a:pt x="105" y="106"/>
                </a:cubicBezTo>
                <a:cubicBezTo>
                  <a:pt x="122" y="89"/>
                  <a:pt x="140" y="74"/>
                  <a:pt x="160" y="61"/>
                </a:cubicBezTo>
                <a:cubicBezTo>
                  <a:pt x="179" y="48"/>
                  <a:pt x="200" y="37"/>
                  <a:pt x="222" y="28"/>
                </a:cubicBezTo>
                <a:cubicBezTo>
                  <a:pt x="244" y="19"/>
                  <a:pt x="266" y="12"/>
                  <a:pt x="289" y="7"/>
                </a:cubicBezTo>
                <a:cubicBezTo>
                  <a:pt x="313" y="3"/>
                  <a:pt x="336" y="0"/>
                  <a:pt x="360" y="0"/>
                </a:cubicBezTo>
                <a:cubicBezTo>
                  <a:pt x="383" y="0"/>
                  <a:pt x="407" y="3"/>
                  <a:pt x="430" y="7"/>
                </a:cubicBezTo>
                <a:cubicBezTo>
                  <a:pt x="453" y="12"/>
                  <a:pt x="475" y="19"/>
                  <a:pt x="497" y="28"/>
                </a:cubicBezTo>
                <a:cubicBezTo>
                  <a:pt x="519" y="37"/>
                  <a:pt x="540" y="48"/>
                  <a:pt x="559" y="61"/>
                </a:cubicBezTo>
                <a:cubicBezTo>
                  <a:pt x="579" y="74"/>
                  <a:pt x="597" y="89"/>
                  <a:pt x="614" y="106"/>
                </a:cubicBezTo>
                <a:cubicBezTo>
                  <a:pt x="631" y="122"/>
                  <a:pt x="646" y="141"/>
                  <a:pt x="659" y="160"/>
                </a:cubicBezTo>
                <a:cubicBezTo>
                  <a:pt x="672" y="180"/>
                  <a:pt x="683" y="201"/>
                  <a:pt x="693" y="222"/>
                </a:cubicBezTo>
                <a:cubicBezTo>
                  <a:pt x="702" y="244"/>
                  <a:pt x="709" y="267"/>
                  <a:pt x="713" y="291"/>
                </a:cubicBezTo>
                <a:cubicBezTo>
                  <a:pt x="718" y="314"/>
                  <a:pt x="720" y="337"/>
                  <a:pt x="720" y="361"/>
                </a:cubicBezTo>
                <a:lnTo>
                  <a:pt x="720" y="570"/>
                </a:lnTo>
                <a:cubicBezTo>
                  <a:pt x="720" y="594"/>
                  <a:pt x="718" y="617"/>
                  <a:pt x="713" y="640"/>
                </a:cubicBezTo>
                <a:cubicBezTo>
                  <a:pt x="709" y="663"/>
                  <a:pt x="702" y="686"/>
                  <a:pt x="693" y="708"/>
                </a:cubicBezTo>
                <a:cubicBezTo>
                  <a:pt x="683" y="730"/>
                  <a:pt x="672" y="750"/>
                  <a:pt x="659" y="770"/>
                </a:cubicBezTo>
                <a:cubicBezTo>
                  <a:pt x="646" y="790"/>
                  <a:pt x="631" y="808"/>
                  <a:pt x="614" y="824"/>
                </a:cubicBezTo>
                <a:cubicBezTo>
                  <a:pt x="597" y="841"/>
                  <a:pt x="579" y="856"/>
                  <a:pt x="559" y="869"/>
                </a:cubicBezTo>
                <a:cubicBezTo>
                  <a:pt x="540" y="882"/>
                  <a:pt x="519" y="893"/>
                  <a:pt x="497" y="902"/>
                </a:cubicBezTo>
                <a:cubicBezTo>
                  <a:pt x="475" y="911"/>
                  <a:pt x="453" y="918"/>
                  <a:pt x="430" y="923"/>
                </a:cubicBezTo>
                <a:cubicBezTo>
                  <a:pt x="407" y="928"/>
                  <a:pt x="383" y="930"/>
                  <a:pt x="360" y="930"/>
                </a:cubicBezTo>
                <a:cubicBezTo>
                  <a:pt x="336" y="930"/>
                  <a:pt x="313" y="928"/>
                  <a:pt x="289" y="923"/>
                </a:cubicBezTo>
                <a:cubicBezTo>
                  <a:pt x="266" y="918"/>
                  <a:pt x="244" y="911"/>
                  <a:pt x="222" y="902"/>
                </a:cubicBezTo>
                <a:cubicBezTo>
                  <a:pt x="200" y="893"/>
                  <a:pt x="179" y="882"/>
                  <a:pt x="160" y="869"/>
                </a:cubicBezTo>
                <a:cubicBezTo>
                  <a:pt x="140" y="856"/>
                  <a:pt x="122" y="841"/>
                  <a:pt x="105" y="824"/>
                </a:cubicBezTo>
                <a:cubicBezTo>
                  <a:pt x="88" y="808"/>
                  <a:pt x="73" y="790"/>
                  <a:pt x="60" y="770"/>
                </a:cubicBezTo>
                <a:cubicBezTo>
                  <a:pt x="47" y="750"/>
                  <a:pt x="36" y="730"/>
                  <a:pt x="27" y="708"/>
                </a:cubicBezTo>
                <a:cubicBezTo>
                  <a:pt x="18" y="686"/>
                  <a:pt x="11" y="663"/>
                  <a:pt x="7" y="640"/>
                </a:cubicBezTo>
                <a:cubicBezTo>
                  <a:pt x="2" y="617"/>
                  <a:pt x="0" y="594"/>
                  <a:pt x="0" y="570"/>
                </a:cubicBezTo>
                <a:close/>
              </a:path>
            </a:pathLst>
          </a:custGeom>
          <a:solidFill>
            <a:srgbClr val="F59E0B"/>
          </a:solidFill>
          <a:ln w="0">
            <a:noFill/>
          </a:ln>
        </p:spPr>
        <p:txBody>
          <a:bodyPr lIns="0" tIns="0" rIns="0" bIns="0" anchor="t">
            <a:noAutofit/>
          </a:bodyPr>
          <a:p>
            <a:endParaRPr lang="en-US" sz="2400" b="0" u="none" strike="noStrike">
              <a:solidFill>
                <a:srgbClr val="000000"/>
              </a:solidFill>
              <a:effectLst/>
              <a:uFillTx/>
              <a:latin typeface="Times New Roman" panose="02020603050405020304"/>
            </a:endParaRPr>
          </a:p>
        </p:txBody>
      </p:sp>
      <p:sp>
        <p:nvSpPr>
          <p:cNvPr id="5" name="文本框 4"/>
          <p:cNvSpPr txBox="1"/>
          <p:nvPr>
            <p:custDataLst>
              <p:tags r:id="rId10"/>
            </p:custDataLst>
          </p:nvPr>
        </p:nvSpPr>
        <p:spPr>
          <a:xfrm>
            <a:off x="4243295" y="1069428"/>
            <a:ext cx="609600" cy="184150"/>
          </a:xfrm>
          <a:prstGeom prst="rect">
            <a:avLst/>
          </a:prstGeom>
          <a:noFill/>
          <a:ln w="0">
            <a:noFill/>
          </a:ln>
        </p:spPr>
        <p:txBody>
          <a:bodyPr wrap="none" lIns="0" tIns="0" rIns="0" bIns="0" anchor="t">
            <a:spAutoFit/>
          </a:bodyPr>
          <a:p>
            <a:pPr algn="l"/>
            <a:r>
              <a:rPr lang="zh-CN" altLang="en-US" sz="1200" b="0" u="none" strike="noStrike">
                <a:solidFill>
                  <a:schemeClr val="tx1"/>
                </a:solidFill>
                <a:effectLst/>
                <a:uFillTx/>
                <a:latin typeface="Times New Roman" panose="02020603050405020304"/>
              </a:rPr>
              <a:t>转换函数</a:t>
            </a:r>
            <a:endParaRPr lang="zh-CN" altLang="en-US" sz="1200" b="0" u="none" strike="noStrike">
              <a:solidFill>
                <a:schemeClr val="tx1"/>
              </a:solidFill>
              <a:effectLst/>
              <a:uFillTx/>
              <a:latin typeface="Times New Roman" panose="02020603050405020304"/>
            </a:endParaRPr>
          </a:p>
        </p:txBody>
      </p:sp>
      <p:sp>
        <p:nvSpPr>
          <p:cNvPr id="6" name="文本框 5"/>
          <p:cNvSpPr txBox="1"/>
          <p:nvPr>
            <p:custDataLst>
              <p:tags r:id="rId11"/>
            </p:custDataLst>
          </p:nvPr>
        </p:nvSpPr>
        <p:spPr>
          <a:xfrm>
            <a:off x="7639275" y="1069428"/>
            <a:ext cx="914400" cy="184150"/>
          </a:xfrm>
          <a:prstGeom prst="rect">
            <a:avLst/>
          </a:prstGeom>
          <a:noFill/>
          <a:ln w="0">
            <a:noFill/>
          </a:ln>
        </p:spPr>
        <p:txBody>
          <a:bodyPr wrap="none" lIns="0" tIns="0" rIns="0" bIns="0" anchor="t">
            <a:spAutoFit/>
          </a:bodyPr>
          <a:p>
            <a:pPr algn="l"/>
            <a:r>
              <a:rPr lang="zh-CN" altLang="en-US" sz="1200" b="0" u="none" strike="noStrike">
                <a:solidFill>
                  <a:schemeClr val="tx1"/>
                </a:solidFill>
                <a:effectLst/>
                <a:uFillTx/>
                <a:latin typeface="Times New Roman" panose="02020603050405020304"/>
              </a:rPr>
              <a:t>其他常用</a:t>
            </a:r>
            <a:r>
              <a:rPr lang="zh-CN" altLang="en-US" sz="1200" b="0" u="none" strike="noStrike">
                <a:solidFill>
                  <a:schemeClr val="tx1"/>
                </a:solidFill>
                <a:effectLst/>
                <a:uFillTx/>
                <a:latin typeface="Times New Roman" panose="02020603050405020304"/>
              </a:rPr>
              <a:t>函数</a:t>
            </a:r>
            <a:endParaRPr lang="zh-CN" altLang="en-US" sz="1200" b="0" u="none" strike="noStrike">
              <a:solidFill>
                <a:schemeClr val="tx1"/>
              </a:solidFill>
              <a:effectLst/>
              <a:uFillTx/>
              <a:latin typeface="Times New Roman" panose="02020603050405020304"/>
            </a:endParaRPr>
          </a:p>
        </p:txBody>
      </p:sp>
      <p:sp>
        <p:nvSpPr>
          <p:cNvPr id="1267" name="任意多边形: 形状 1266"/>
          <p:cNvSpPr/>
          <p:nvPr/>
        </p:nvSpPr>
        <p:spPr>
          <a:xfrm>
            <a:off x="319405" y="3906520"/>
            <a:ext cx="3185160" cy="1613535"/>
          </a:xfrm>
          <a:custGeom>
            <a:avLst/>
            <a:gdLst/>
            <a:ahLst/>
            <a:cxnLst/>
            <a:rect l="0" t="0" r="r" b="b"/>
            <a:pathLst>
              <a:path w="13708" h="5386">
                <a:moveTo>
                  <a:pt x="0" y="5386"/>
                </a:moveTo>
                <a:lnTo>
                  <a:pt x="0" y="0"/>
                </a:lnTo>
                <a:lnTo>
                  <a:pt x="13616" y="0"/>
                </a:lnTo>
                <a:cubicBezTo>
                  <a:pt x="13628" y="0"/>
                  <a:pt x="13640" y="2"/>
                  <a:pt x="13651" y="7"/>
                </a:cubicBezTo>
                <a:cubicBezTo>
                  <a:pt x="13662" y="12"/>
                  <a:pt x="13672" y="18"/>
                  <a:pt x="13681" y="27"/>
                </a:cubicBezTo>
                <a:cubicBezTo>
                  <a:pt x="13690" y="36"/>
                  <a:pt x="13697" y="46"/>
                  <a:pt x="13701" y="57"/>
                </a:cubicBezTo>
                <a:cubicBezTo>
                  <a:pt x="13706" y="69"/>
                  <a:pt x="13708" y="80"/>
                  <a:pt x="13708" y="93"/>
                </a:cubicBezTo>
                <a:lnTo>
                  <a:pt x="13708" y="5293"/>
                </a:lnTo>
                <a:cubicBezTo>
                  <a:pt x="13708" y="5306"/>
                  <a:pt x="13706" y="5318"/>
                  <a:pt x="13701" y="5329"/>
                </a:cubicBezTo>
                <a:cubicBezTo>
                  <a:pt x="13697" y="5340"/>
                  <a:pt x="13690" y="5350"/>
                  <a:pt x="13681" y="5359"/>
                </a:cubicBezTo>
                <a:cubicBezTo>
                  <a:pt x="13672" y="5368"/>
                  <a:pt x="13662" y="5375"/>
                  <a:pt x="13651" y="5379"/>
                </a:cubicBezTo>
                <a:cubicBezTo>
                  <a:pt x="13640" y="5384"/>
                  <a:pt x="13628" y="5386"/>
                  <a:pt x="13616" y="5386"/>
                </a:cubicBezTo>
                <a:lnTo>
                  <a:pt x="0" y="5386"/>
                </a:lnTo>
                <a:close/>
              </a:path>
            </a:pathLst>
          </a:custGeom>
          <a:solidFill>
            <a:srgbClr val="000000">
              <a:alpha val="20000"/>
            </a:srgbClr>
          </a:solidFill>
          <a:ln w="0">
            <a:noFill/>
          </a:ln>
        </p:spPr>
        <p:txBody>
          <a:bodyPr lIns="0" tIns="0" rIns="0" bIns="0" anchor="t">
            <a:noAutofit/>
          </a:bodyPr>
          <a:p>
            <a:endParaRPr lang="en-US" sz="2400" b="0" u="none" strike="noStrike">
              <a:solidFill>
                <a:srgbClr val="FFFFFF"/>
              </a:solidFill>
              <a:effectLst/>
              <a:uFillTx/>
              <a:latin typeface="Times New Roman" panose="02020603050405020304"/>
            </a:endParaRPr>
          </a:p>
        </p:txBody>
      </p:sp>
      <p:sp>
        <p:nvSpPr>
          <p:cNvPr id="1268" name="任意多边形: 形状 1267"/>
          <p:cNvSpPr/>
          <p:nvPr/>
        </p:nvSpPr>
        <p:spPr>
          <a:xfrm>
            <a:off x="307340" y="3906520"/>
            <a:ext cx="76200" cy="1613535"/>
          </a:xfrm>
          <a:custGeom>
            <a:avLst/>
            <a:gdLst/>
            <a:ahLst/>
            <a:cxnLst/>
            <a:rect l="0" t="0" r="r" b="b"/>
            <a:pathLst>
              <a:path w="71" h="5386">
                <a:moveTo>
                  <a:pt x="0" y="0"/>
                </a:moveTo>
                <a:lnTo>
                  <a:pt x="71" y="0"/>
                </a:lnTo>
                <a:lnTo>
                  <a:pt x="71" y="5386"/>
                </a:lnTo>
                <a:lnTo>
                  <a:pt x="0" y="5386"/>
                </a:lnTo>
                <a:lnTo>
                  <a:pt x="0" y="0"/>
                </a:lnTo>
                <a:close/>
              </a:path>
            </a:pathLst>
          </a:custGeom>
          <a:solidFill>
            <a:srgbClr val="FFA000"/>
          </a:solidFill>
          <a:ln w="0">
            <a:noFill/>
          </a:ln>
        </p:spPr>
        <p:txBody>
          <a:bodyPr lIns="0" tIns="0" rIns="0" bIns="0" anchor="t">
            <a:noAutofit/>
          </a:bodyPr>
          <a:p>
            <a:endParaRPr lang="en-US" sz="2400" b="0" u="none" strike="noStrike">
              <a:solidFill>
                <a:srgbClr val="000000"/>
              </a:solidFill>
              <a:effectLst/>
              <a:uFillTx/>
              <a:latin typeface="Times New Roman" panose="02020603050405020304"/>
            </a:endParaRPr>
          </a:p>
        </p:txBody>
      </p:sp>
      <p:sp>
        <p:nvSpPr>
          <p:cNvPr id="2" name="文本框 1"/>
          <p:cNvSpPr txBox="1"/>
          <p:nvPr>
            <p:custDataLst>
              <p:tags r:id="rId12"/>
            </p:custDataLst>
          </p:nvPr>
        </p:nvSpPr>
        <p:spPr>
          <a:xfrm>
            <a:off x="459105" y="4094480"/>
            <a:ext cx="2973070" cy="1423670"/>
          </a:xfrm>
          <a:prstGeom prst="rect">
            <a:avLst/>
          </a:prstGeom>
          <a:noFill/>
          <a:ln w="0">
            <a:noFill/>
          </a:ln>
        </p:spPr>
        <p:txBody>
          <a:bodyPr wrap="none" lIns="0" tIns="0" rIns="0" bIns="0" anchor="t">
            <a:noAutofit/>
          </a:bodyPr>
          <a:p>
            <a:pPr algn="l"/>
            <a:r>
              <a:rPr lang="en-US" altLang="zh-CN" sz="1200" b="0" u="none" strike="noStrike">
                <a:solidFill>
                  <a:schemeClr val="tx1"/>
                </a:solidFill>
                <a:effectLst/>
                <a:uFillTx/>
                <a:latin typeface="Times New Roman" panose="02020603050405020304"/>
              </a:rPr>
              <a:t>&gt;&gt;&gt;bin(10)                   </a:t>
            </a:r>
            <a:r>
              <a:rPr lang="en-US" altLang="zh-CN" sz="800" b="0" u="none" strike="noStrike">
                <a:solidFill>
                  <a:schemeClr val="tx1"/>
                </a:solidFill>
                <a:effectLst/>
                <a:uFillTx/>
                <a:latin typeface="Times New Roman" panose="02020603050405020304"/>
              </a:rPr>
              <a:t> #</a:t>
            </a:r>
            <a:r>
              <a:rPr lang="zh-CN" altLang="en-US" sz="800" b="0" u="none" strike="noStrike">
                <a:solidFill>
                  <a:schemeClr val="tx1"/>
                </a:solidFill>
                <a:effectLst/>
                <a:uFillTx/>
                <a:latin typeface="Times New Roman" panose="02020603050405020304"/>
              </a:rPr>
              <a:t>返回值为</a:t>
            </a:r>
            <a:r>
              <a:rPr lang="en-US" altLang="zh-CN" sz="800" b="0" u="none" strike="noStrike">
                <a:solidFill>
                  <a:schemeClr val="tx1"/>
                </a:solidFill>
                <a:effectLst/>
                <a:uFillTx/>
                <a:latin typeface="Times New Roman" panose="02020603050405020304"/>
              </a:rPr>
              <a:t>'0b1010' </a:t>
            </a:r>
            <a:endParaRPr lang="en-US" altLang="zh-CN" sz="800" b="0" u="none" strike="noStrike">
              <a:solidFill>
                <a:schemeClr val="tx1"/>
              </a:solidFill>
              <a:effectLst/>
              <a:uFillTx/>
              <a:latin typeface="Times New Roman" panose="02020603050405020304"/>
            </a:endParaRPr>
          </a:p>
          <a:p>
            <a:pPr algn="l">
              <a:buClrTx/>
              <a:buSzTx/>
              <a:buFontTx/>
            </a:pPr>
            <a:r>
              <a:rPr lang="en-US" altLang="zh-CN" sz="1200" b="0" u="none" strike="noStrike">
                <a:solidFill>
                  <a:schemeClr val="tx1"/>
                </a:solidFill>
                <a:effectLst/>
                <a:uFillTx/>
                <a:latin typeface="Times New Roman" panose="02020603050405020304"/>
              </a:rPr>
              <a:t>&gt;&gt;&gt;bin(0x8f)                </a:t>
            </a:r>
            <a:r>
              <a:rPr lang="en-US" altLang="zh-CN" sz="800" b="0" u="none" strike="noStrike">
                <a:solidFill>
                  <a:schemeClr val="tx1"/>
                </a:solidFill>
                <a:effectLst/>
                <a:uFillTx/>
                <a:latin typeface="Times New Roman" panose="02020603050405020304"/>
              </a:rPr>
              <a:t>#返回值为'0b10001111' </a:t>
            </a:r>
            <a:endParaRPr lang="en-US" altLang="zh-CN" sz="800" b="0" u="none" strike="noStrike">
              <a:solidFill>
                <a:schemeClr val="tx1"/>
              </a:solidFill>
              <a:effectLst/>
              <a:uFillTx/>
              <a:latin typeface="Times New Roman" panose="02020603050405020304"/>
            </a:endParaRPr>
          </a:p>
          <a:p>
            <a:pPr algn="l">
              <a:buClrTx/>
              <a:buSzTx/>
              <a:buFontTx/>
            </a:pPr>
            <a:r>
              <a:rPr lang="en-US" altLang="zh-CN" sz="1200" b="0" u="none" strike="noStrike">
                <a:solidFill>
                  <a:schemeClr val="tx1"/>
                </a:solidFill>
                <a:effectLst/>
                <a:uFillTx/>
                <a:latin typeface="Times New Roman" panose="02020603050405020304"/>
              </a:rPr>
              <a:t>&gt;&gt;&gt;oct(0b110110)        </a:t>
            </a:r>
            <a:r>
              <a:rPr lang="en-US" altLang="zh-CN" sz="800" b="0" u="none" strike="noStrike">
                <a:solidFill>
                  <a:schemeClr val="tx1"/>
                </a:solidFill>
                <a:effectLst/>
                <a:uFillTx/>
                <a:latin typeface="Times New Roman" panose="02020603050405020304"/>
              </a:rPr>
              <a:t>#返回值为'0o66' </a:t>
            </a:r>
            <a:endParaRPr lang="en-US" altLang="zh-CN" sz="800" b="0" u="none" strike="noStrike">
              <a:solidFill>
                <a:schemeClr val="tx1"/>
              </a:solidFill>
              <a:effectLst/>
              <a:uFillTx/>
              <a:latin typeface="Times New Roman" panose="02020603050405020304"/>
            </a:endParaRPr>
          </a:p>
          <a:p>
            <a:pPr algn="l">
              <a:buClrTx/>
              <a:buSzTx/>
              <a:buFontTx/>
            </a:pPr>
            <a:r>
              <a:rPr lang="en-US" altLang="zh-CN" sz="1200" b="0" u="none" strike="noStrike">
                <a:solidFill>
                  <a:schemeClr val="tx1"/>
                </a:solidFill>
                <a:effectLst/>
                <a:uFillTx/>
                <a:latin typeface="Times New Roman" panose="02020603050405020304"/>
              </a:rPr>
              <a:t>&gt;&gt;&gt;hex(15)                  </a:t>
            </a:r>
            <a:r>
              <a:rPr lang="en-US" altLang="zh-CN" sz="800" b="0" u="none" strike="noStrike">
                <a:solidFill>
                  <a:schemeClr val="tx1"/>
                </a:solidFill>
                <a:effectLst/>
                <a:uFillTx/>
                <a:latin typeface="Times New Roman" panose="02020603050405020304"/>
              </a:rPr>
              <a:t>#返回值为'0xf' </a:t>
            </a:r>
            <a:endParaRPr lang="en-US" altLang="zh-CN" sz="800" b="0" u="none" strike="noStrike">
              <a:solidFill>
                <a:schemeClr val="tx1"/>
              </a:solidFill>
              <a:effectLst/>
              <a:uFillTx/>
              <a:latin typeface="Times New Roman" panose="02020603050405020304"/>
            </a:endParaRPr>
          </a:p>
          <a:p>
            <a:pPr algn="l">
              <a:buClrTx/>
              <a:buSzTx/>
              <a:buFontTx/>
            </a:pPr>
            <a:r>
              <a:rPr lang="en-US" altLang="zh-CN" sz="1200" b="0" u="none" strike="noStrike">
                <a:solidFill>
                  <a:schemeClr val="tx1"/>
                </a:solidFill>
                <a:effectLst/>
                <a:uFillTx/>
                <a:latin typeface="Times New Roman" panose="02020603050405020304"/>
              </a:rPr>
              <a:t>&gt;&gt;&gt;hex(0o65)              </a:t>
            </a:r>
            <a:r>
              <a:rPr lang="en-US" altLang="zh-CN" sz="800" b="0" u="none" strike="noStrike">
                <a:solidFill>
                  <a:schemeClr val="tx1"/>
                </a:solidFill>
                <a:effectLst/>
                <a:uFillTx/>
                <a:latin typeface="Times New Roman" panose="02020603050405020304"/>
              </a:rPr>
              <a:t>#返回值为'0x35' </a:t>
            </a:r>
            <a:endParaRPr lang="en-US" altLang="zh-CN" sz="800" b="0" u="none" strike="noStrike">
              <a:solidFill>
                <a:schemeClr val="tx1"/>
              </a:solidFill>
              <a:effectLst/>
              <a:uFillTx/>
              <a:latin typeface="Times New Roman" panose="02020603050405020304"/>
            </a:endParaRPr>
          </a:p>
          <a:p>
            <a:pPr algn="l">
              <a:buClrTx/>
              <a:buSzTx/>
              <a:buFontTx/>
            </a:pPr>
            <a:r>
              <a:rPr lang="en-US" altLang="zh-CN" sz="1200" b="0" u="none" strike="noStrike">
                <a:solidFill>
                  <a:schemeClr val="tx1"/>
                </a:solidFill>
                <a:effectLst/>
                <a:uFillTx/>
                <a:latin typeface="Times New Roman" panose="02020603050405020304"/>
              </a:rPr>
              <a:t>&gt;&gt;&gt;ord('A')                  </a:t>
            </a:r>
            <a:r>
              <a:rPr lang="en-US" altLang="zh-CN" sz="800" b="0" u="none" strike="noStrike">
                <a:solidFill>
                  <a:schemeClr val="tx1"/>
                </a:solidFill>
                <a:effectLst/>
                <a:uFillTx/>
                <a:latin typeface="Times New Roman" panose="02020603050405020304"/>
              </a:rPr>
              <a:t>#返回值为 65 </a:t>
            </a:r>
            <a:endParaRPr lang="en-US" altLang="zh-CN" sz="800" b="0" u="none" strike="noStrike">
              <a:solidFill>
                <a:schemeClr val="tx1"/>
              </a:solidFill>
              <a:effectLst/>
              <a:uFillTx/>
              <a:latin typeface="Times New Roman" panose="02020603050405020304"/>
            </a:endParaRPr>
          </a:p>
          <a:p>
            <a:pPr algn="l">
              <a:buClrTx/>
              <a:buSzTx/>
              <a:buFontTx/>
            </a:pPr>
            <a:r>
              <a:rPr lang="en-US" altLang="zh-CN" sz="1200" b="0" u="none" strike="noStrike">
                <a:solidFill>
                  <a:schemeClr val="tx1"/>
                </a:solidFill>
                <a:effectLst/>
                <a:uFillTx/>
                <a:latin typeface="Times New Roman" panose="02020603050405020304"/>
              </a:rPr>
              <a:t>&gt;&gt;&gt;chr(65)                   </a:t>
            </a:r>
            <a:r>
              <a:rPr lang="en-US" altLang="zh-CN" sz="800" b="0" u="none" strike="noStrike">
                <a:solidFill>
                  <a:schemeClr val="tx1"/>
                </a:solidFill>
                <a:effectLst/>
                <a:uFillTx/>
                <a:latin typeface="Times New Roman" panose="02020603050405020304"/>
              </a:rPr>
              <a:t>#返回值为'A'</a:t>
            </a:r>
            <a:endParaRPr lang="en-US" altLang="zh-CN" sz="800" b="0" u="none" strike="noStrike">
              <a:solidFill>
                <a:schemeClr val="tx1"/>
              </a:solidFill>
              <a:effectLst/>
              <a:uFillTx/>
              <a:latin typeface="Times New Roman" panose="02020603050405020304"/>
            </a:endParaRPr>
          </a:p>
        </p:txBody>
      </p:sp>
      <p:graphicFrame>
        <p:nvGraphicFramePr>
          <p:cNvPr id="46" name="表格 45"/>
          <p:cNvGraphicFramePr/>
          <p:nvPr/>
        </p:nvGraphicFramePr>
        <p:xfrm>
          <a:off x="288925" y="1507490"/>
          <a:ext cx="3456305" cy="2286000"/>
        </p:xfrm>
        <a:graphic>
          <a:graphicData uri="http://schemas.openxmlformats.org/drawingml/2006/table">
            <a:tbl>
              <a:tblPr firstRow="1" bandRow="1">
                <a:tableStyleId>{5C22544A-7EE6-4342-B048-85BDC9FD1C3A}</a:tableStyleId>
              </a:tblPr>
              <a:tblGrid>
                <a:gridCol w="720000"/>
                <a:gridCol w="2448000"/>
              </a:tblGrid>
              <a:tr h="381000">
                <a:tc>
                  <a:txBody>
                    <a:bodyPr/>
                    <a:p>
                      <a:pPr>
                        <a:buNone/>
                      </a:pPr>
                      <a:endParaRPr lang="zh-CN" altLang="en-US"/>
                    </a:p>
                  </a:txBody>
                  <a:tcPr/>
                </a:tc>
                <a:tc>
                  <a:txBody>
                    <a:bodyPr/>
                    <a:p>
                      <a:pPr>
                        <a:buNone/>
                      </a:pPr>
                      <a:endParaRPr lang="zh-CN" altLang="en-US"/>
                    </a:p>
                  </a:txBody>
                  <a:tcPr/>
                </a:tc>
              </a:tr>
              <a:tr h="381000">
                <a:tc>
                  <a:txBody>
                    <a:bodyPr/>
                    <a:p>
                      <a:pPr>
                        <a:buNone/>
                      </a:pPr>
                      <a:endParaRPr lang="zh-CN" altLang="en-US"/>
                    </a:p>
                  </a:txBody>
                  <a:tcPr>
                    <a:gradFill>
                      <a:gsLst>
                        <a:gs pos="50000">
                          <a:schemeClr val="accent3"/>
                        </a:gs>
                        <a:gs pos="0">
                          <a:schemeClr val="accent3">
                            <a:lumMod val="25000"/>
                            <a:lumOff val="75000"/>
                          </a:schemeClr>
                        </a:gs>
                        <a:gs pos="100000">
                          <a:schemeClr val="accent3">
                            <a:lumMod val="85000"/>
                          </a:schemeClr>
                        </a:gs>
                      </a:gsLst>
                      <a:lin ang="5400000" scaled="1"/>
                    </a:gradFill>
                  </a:tcPr>
                </a:tc>
                <a:tc>
                  <a:txBody>
                    <a:bodyPr/>
                    <a:p>
                      <a:pPr>
                        <a:buNone/>
                      </a:pPr>
                      <a:endParaRPr lang="zh-CN" altLang="en-US"/>
                    </a:p>
                  </a:txBody>
                  <a:tcPr>
                    <a:solidFill>
                      <a:schemeClr val="accent6">
                        <a:lumMod val="20000"/>
                        <a:lumOff val="80000"/>
                      </a:schemeClr>
                    </a:solidFill>
                  </a:tcPr>
                </a:tc>
              </a:tr>
              <a:tr h="381000">
                <a:tc>
                  <a:txBody>
                    <a:bodyPr/>
                    <a:p>
                      <a:pPr>
                        <a:buNone/>
                      </a:pPr>
                      <a:endParaRPr lang="zh-CN" altLang="en-US"/>
                    </a:p>
                  </a:txBody>
                  <a:tcPr>
                    <a:gradFill>
                      <a:gsLst>
                        <a:gs pos="50000">
                          <a:schemeClr val="accent3"/>
                        </a:gs>
                        <a:gs pos="0">
                          <a:schemeClr val="accent3">
                            <a:lumMod val="25000"/>
                            <a:lumOff val="75000"/>
                          </a:schemeClr>
                        </a:gs>
                        <a:gs pos="100000">
                          <a:schemeClr val="accent3">
                            <a:lumMod val="85000"/>
                          </a:schemeClr>
                        </a:gs>
                      </a:gsLst>
                      <a:lin ang="5400000" scaled="1"/>
                    </a:gradFill>
                  </a:tcPr>
                </a:tc>
                <a:tc>
                  <a:txBody>
                    <a:bodyPr/>
                    <a:p>
                      <a:pPr algn="l">
                        <a:buClrTx/>
                        <a:buSzTx/>
                        <a:buFontTx/>
                        <a:buNone/>
                      </a:pPr>
                      <a:endParaRPr lang="zh-CN" altLang="en-US"/>
                    </a:p>
                  </a:txBody>
                  <a:tcPr>
                    <a:solidFill>
                      <a:schemeClr val="accent6">
                        <a:lumMod val="20000"/>
                        <a:lumOff val="80000"/>
                      </a:schemeClr>
                    </a:solidFill>
                  </a:tcPr>
                </a:tc>
              </a:tr>
              <a:tr h="381000">
                <a:tc>
                  <a:txBody>
                    <a:bodyPr/>
                    <a:p>
                      <a:pPr>
                        <a:buNone/>
                      </a:pPr>
                      <a:endParaRPr lang="zh-CN" altLang="en-US"/>
                    </a:p>
                  </a:txBody>
                  <a:tcPr>
                    <a:gradFill>
                      <a:gsLst>
                        <a:gs pos="25000">
                          <a:srgbClr val="FFAE41"/>
                        </a:gs>
                        <a:gs pos="75000">
                          <a:srgbClr val="FFDC7A"/>
                        </a:gs>
                        <a:gs pos="0">
                          <a:srgbClr val="FF6B2E"/>
                        </a:gs>
                        <a:gs pos="100000">
                          <a:srgbClr val="FFF6B6"/>
                        </a:gs>
                      </a:gsLst>
                      <a:lin ang="18900000" scaled="1"/>
                    </a:gradFill>
                  </a:tcPr>
                </a:tc>
                <a:tc>
                  <a:txBody>
                    <a:bodyPr/>
                    <a:p>
                      <a:pPr>
                        <a:buNone/>
                      </a:pPr>
                      <a:endParaRPr lang="zh-CN" altLang="en-US"/>
                    </a:p>
                  </a:txBody>
                  <a:tcPr>
                    <a:solidFill>
                      <a:schemeClr val="accent6">
                        <a:lumMod val="20000"/>
                        <a:lumOff val="80000"/>
                      </a:schemeClr>
                    </a:solidFill>
                  </a:tcPr>
                </a:tc>
              </a:tr>
              <a:tr h="381000">
                <a:tc>
                  <a:txBody>
                    <a:bodyPr/>
                    <a:p>
                      <a:pPr>
                        <a:buNone/>
                      </a:pPr>
                      <a:endParaRPr lang="zh-CN" altLang="en-US"/>
                    </a:p>
                  </a:txBody>
                  <a:tcPr>
                    <a:gradFill>
                      <a:gsLst>
                        <a:gs pos="25000">
                          <a:srgbClr val="FFAE41"/>
                        </a:gs>
                        <a:gs pos="75000">
                          <a:srgbClr val="FFDC7A"/>
                        </a:gs>
                        <a:gs pos="0">
                          <a:srgbClr val="FF6B2E"/>
                        </a:gs>
                        <a:gs pos="100000">
                          <a:srgbClr val="FFF6B6"/>
                        </a:gs>
                      </a:gsLst>
                      <a:lin ang="18900000" scaled="1"/>
                    </a:gradFill>
                  </a:tcPr>
                </a:tc>
                <a:tc>
                  <a:txBody>
                    <a:bodyPr/>
                    <a:p>
                      <a:pPr>
                        <a:buNone/>
                      </a:pPr>
                      <a:endParaRPr lang="zh-CN" altLang="en-US"/>
                    </a:p>
                  </a:txBody>
                  <a:tcPr>
                    <a:solidFill>
                      <a:schemeClr val="accent6">
                        <a:lumMod val="20000"/>
                        <a:lumOff val="80000"/>
                      </a:schemeClr>
                    </a:solidFill>
                  </a:tcPr>
                </a:tc>
              </a:tr>
              <a:tr h="381000">
                <a:tc>
                  <a:txBody>
                    <a:bodyPr/>
                    <a:p>
                      <a:pPr>
                        <a:buNone/>
                      </a:pPr>
                      <a:endParaRPr lang="zh-CN" altLang="en-US"/>
                    </a:p>
                  </a:txBody>
                  <a:tcPr>
                    <a:gradFill>
                      <a:gsLst>
                        <a:gs pos="50000">
                          <a:schemeClr val="accent3"/>
                        </a:gs>
                        <a:gs pos="0">
                          <a:schemeClr val="accent3">
                            <a:lumMod val="25000"/>
                            <a:lumOff val="75000"/>
                          </a:schemeClr>
                        </a:gs>
                        <a:gs pos="100000">
                          <a:schemeClr val="accent3">
                            <a:lumMod val="85000"/>
                          </a:schemeClr>
                        </a:gs>
                      </a:gsLst>
                      <a:lin ang="5400000" scaled="1"/>
                    </a:gradFill>
                  </a:tcPr>
                </a:tc>
                <a:tc>
                  <a:txBody>
                    <a:bodyPr/>
                    <a:p>
                      <a:pPr>
                        <a:buNone/>
                      </a:pPr>
                      <a:endParaRPr lang="zh-CN" altLang="en-US"/>
                    </a:p>
                  </a:txBody>
                  <a:tcPr>
                    <a:solidFill>
                      <a:schemeClr val="accent6">
                        <a:lumMod val="20000"/>
                        <a:lumOff val="80000"/>
                      </a:schemeClr>
                    </a:solidFill>
                  </a:tcPr>
                </a:tc>
              </a:tr>
            </a:tbl>
          </a:graphicData>
        </a:graphic>
      </p:graphicFrame>
      <p:sp>
        <p:nvSpPr>
          <p:cNvPr id="47" name="文本框 46"/>
          <p:cNvSpPr txBox="1"/>
          <p:nvPr/>
        </p:nvSpPr>
        <p:spPr>
          <a:xfrm>
            <a:off x="304800" y="1517015"/>
            <a:ext cx="698500" cy="306705"/>
          </a:xfrm>
          <a:prstGeom prst="rect">
            <a:avLst/>
          </a:prstGeom>
        </p:spPr>
        <p:txBody>
          <a:bodyPr wrap="square">
            <a:spAutoFit/>
          </a:bodyPr>
          <a:p>
            <a:r>
              <a:rPr lang="zh-CN" altLang="en-US" sz="1400" b="1">
                <a:solidFill>
                  <a:schemeClr val="tx1"/>
                </a:solidFill>
                <a:latin typeface="微软雅黑" panose="020B0503020204020204" charset="-122"/>
                <a:ea typeface="微软雅黑" panose="020B0503020204020204" charset="-122"/>
              </a:rPr>
              <a:t>函数</a:t>
            </a:r>
            <a:endParaRPr lang="zh-CN" altLang="en-US" sz="1400" b="1">
              <a:solidFill>
                <a:schemeClr val="tx1"/>
              </a:solidFill>
              <a:latin typeface="微软雅黑" panose="020B0503020204020204" charset="-122"/>
              <a:ea typeface="微软雅黑" panose="020B0503020204020204" charset="-122"/>
            </a:endParaRPr>
          </a:p>
        </p:txBody>
      </p:sp>
      <p:sp>
        <p:nvSpPr>
          <p:cNvPr id="49" name="文本框 48"/>
          <p:cNvSpPr txBox="1"/>
          <p:nvPr/>
        </p:nvSpPr>
        <p:spPr>
          <a:xfrm>
            <a:off x="1569720" y="1566545"/>
            <a:ext cx="698500" cy="306705"/>
          </a:xfrm>
          <a:prstGeom prst="rect">
            <a:avLst/>
          </a:prstGeom>
        </p:spPr>
        <p:txBody>
          <a:bodyPr wrap="square">
            <a:spAutoFit/>
          </a:bodyPr>
          <a:p>
            <a:r>
              <a:rPr lang="zh-CN" altLang="en-US" sz="1400" b="1">
                <a:solidFill>
                  <a:schemeClr val="tx1"/>
                </a:solidFill>
                <a:latin typeface="微软雅黑" panose="020B0503020204020204" charset="-122"/>
                <a:ea typeface="微软雅黑" panose="020B0503020204020204" charset="-122"/>
              </a:rPr>
              <a:t>功能</a:t>
            </a:r>
            <a:endParaRPr lang="zh-CN" altLang="en-US" sz="1400" b="1">
              <a:solidFill>
                <a:schemeClr val="tx1"/>
              </a:solidFill>
              <a:latin typeface="微软雅黑" panose="020B0503020204020204" charset="-122"/>
              <a:ea typeface="微软雅黑" panose="020B0503020204020204" charset="-122"/>
            </a:endParaRPr>
          </a:p>
        </p:txBody>
      </p:sp>
      <p:sp>
        <p:nvSpPr>
          <p:cNvPr id="51" name="文本框 50"/>
          <p:cNvSpPr txBox="1"/>
          <p:nvPr/>
        </p:nvSpPr>
        <p:spPr>
          <a:xfrm>
            <a:off x="328295" y="1956435"/>
            <a:ext cx="641350" cy="306705"/>
          </a:xfrm>
          <a:prstGeom prst="rect">
            <a:avLst/>
          </a:prstGeom>
        </p:spPr>
        <p:txBody>
          <a:bodyPr wrap="square">
            <a:spAutoFit/>
          </a:bodyPr>
          <a:p>
            <a:pPr marL="0" indent="0" algn="just" defTabSz="266700">
              <a:spcBef>
                <a:spcPct val="0"/>
              </a:spcBef>
              <a:spcAft>
                <a:spcPct val="0"/>
              </a:spcAft>
            </a:pPr>
            <a:r>
              <a:rPr lang="en-US" altLang="zh-CN" sz="1400" b="1">
                <a:latin typeface="Times New Roman" panose="02020603050405020304"/>
                <a:ea typeface="Times New Roman" panose="02020603050405020304"/>
              </a:rPr>
              <a:t>bin(x)</a:t>
            </a:r>
            <a:endParaRPr lang="en-US" altLang="zh-CN" sz="1400" b="1">
              <a:latin typeface="Times New Roman" panose="02020603050405020304"/>
              <a:ea typeface="Times New Roman" panose="02020603050405020304"/>
            </a:endParaRPr>
          </a:p>
        </p:txBody>
      </p:sp>
      <p:sp>
        <p:nvSpPr>
          <p:cNvPr id="52" name="文本框 51"/>
          <p:cNvSpPr txBox="1"/>
          <p:nvPr/>
        </p:nvSpPr>
        <p:spPr>
          <a:xfrm>
            <a:off x="350520" y="2297430"/>
            <a:ext cx="645795" cy="306705"/>
          </a:xfrm>
          <a:prstGeom prst="rect">
            <a:avLst/>
          </a:prstGeom>
        </p:spPr>
        <p:txBody>
          <a:bodyPr wrap="square">
            <a:spAutoFit/>
          </a:bodyPr>
          <a:p>
            <a:pPr marL="0" indent="0" algn="just" defTabSz="266700">
              <a:spcBef>
                <a:spcPct val="0"/>
              </a:spcBef>
              <a:spcAft>
                <a:spcPct val="0"/>
              </a:spcAft>
            </a:pPr>
            <a:r>
              <a:rPr lang="en-US" altLang="zh-CN" sz="1400" b="1">
                <a:latin typeface="Times New Roman" panose="02020603050405020304"/>
                <a:ea typeface="Times New Roman" panose="02020603050405020304"/>
              </a:rPr>
              <a:t>oct(x)</a:t>
            </a:r>
            <a:endParaRPr lang="en-US" altLang="zh-CN" sz="1400" b="1">
              <a:latin typeface="Times New Roman" panose="02020603050405020304"/>
              <a:ea typeface="Times New Roman" panose="02020603050405020304"/>
            </a:endParaRPr>
          </a:p>
        </p:txBody>
      </p:sp>
      <p:sp>
        <p:nvSpPr>
          <p:cNvPr id="53" name="文本框 52"/>
          <p:cNvSpPr txBox="1"/>
          <p:nvPr/>
        </p:nvSpPr>
        <p:spPr>
          <a:xfrm>
            <a:off x="323850" y="2727960"/>
            <a:ext cx="650875" cy="306705"/>
          </a:xfrm>
          <a:prstGeom prst="rect">
            <a:avLst/>
          </a:prstGeom>
        </p:spPr>
        <p:txBody>
          <a:bodyPr wrap="square">
            <a:spAutoFit/>
          </a:bodyPr>
          <a:p>
            <a:pPr marL="0" algn="just" defTabSz="266700">
              <a:buClrTx/>
              <a:buSzTx/>
              <a:buFontTx/>
            </a:pPr>
            <a:r>
              <a:rPr lang="en-US" altLang="zh-CN" sz="1400" b="1">
                <a:latin typeface="Times New Roman" panose="02020603050405020304"/>
                <a:ea typeface="Times New Roman" panose="02020603050405020304"/>
              </a:rPr>
              <a:t>hex(x)</a:t>
            </a:r>
            <a:endParaRPr lang="en-US" altLang="zh-CN" sz="1400" b="1">
              <a:latin typeface="Times New Roman" panose="02020603050405020304"/>
              <a:ea typeface="Times New Roman" panose="02020603050405020304"/>
            </a:endParaRPr>
          </a:p>
        </p:txBody>
      </p:sp>
      <p:sp>
        <p:nvSpPr>
          <p:cNvPr id="54" name="文本框 53"/>
          <p:cNvSpPr txBox="1"/>
          <p:nvPr/>
        </p:nvSpPr>
        <p:spPr>
          <a:xfrm>
            <a:off x="341630" y="3090545"/>
            <a:ext cx="602615" cy="306705"/>
          </a:xfrm>
          <a:prstGeom prst="rect">
            <a:avLst/>
          </a:prstGeom>
        </p:spPr>
        <p:txBody>
          <a:bodyPr wrap="square">
            <a:spAutoFit/>
          </a:bodyPr>
          <a:p>
            <a:pPr marL="0" indent="0" algn="just" defTabSz="266700">
              <a:spcBef>
                <a:spcPct val="0"/>
              </a:spcBef>
              <a:spcAft>
                <a:spcPct val="0"/>
              </a:spcAft>
            </a:pPr>
            <a:r>
              <a:rPr lang="en-US" altLang="zh-CN" sz="1400" b="1">
                <a:latin typeface="Times New Roman" panose="02020603050405020304"/>
                <a:ea typeface="Times New Roman" panose="02020603050405020304"/>
              </a:rPr>
              <a:t>ord(c)</a:t>
            </a:r>
            <a:endParaRPr lang="en-US" altLang="zh-CN" sz="1400" b="1">
              <a:latin typeface="Times New Roman" panose="02020603050405020304"/>
              <a:ea typeface="Times New Roman" panose="02020603050405020304"/>
            </a:endParaRPr>
          </a:p>
        </p:txBody>
      </p:sp>
      <p:sp>
        <p:nvSpPr>
          <p:cNvPr id="56" name="文本框 55"/>
          <p:cNvSpPr txBox="1"/>
          <p:nvPr/>
        </p:nvSpPr>
        <p:spPr>
          <a:xfrm>
            <a:off x="337185" y="3453130"/>
            <a:ext cx="690245" cy="306705"/>
          </a:xfrm>
          <a:prstGeom prst="rect">
            <a:avLst/>
          </a:prstGeom>
        </p:spPr>
        <p:txBody>
          <a:bodyPr wrap="square">
            <a:spAutoFit/>
          </a:bodyPr>
          <a:p>
            <a:pPr marL="0" indent="0" algn="just" defTabSz="266700">
              <a:spcBef>
                <a:spcPct val="0"/>
              </a:spcBef>
              <a:spcAft>
                <a:spcPct val="0"/>
              </a:spcAft>
            </a:pPr>
            <a:r>
              <a:rPr lang="en-US" altLang="zh-CN" sz="1400" b="1">
                <a:latin typeface="Times New Roman" panose="02020603050405020304"/>
                <a:ea typeface="Times New Roman" panose="02020603050405020304"/>
              </a:rPr>
              <a:t>chr(x)</a:t>
            </a:r>
            <a:endParaRPr lang="zh-CN" altLang="en-US" sz="1400" b="1">
              <a:latin typeface="Times New Roman" panose="02020603050405020304"/>
              <a:ea typeface="宋体" panose="02010600030101010101" pitchFamily="2" charset="-122"/>
            </a:endParaRPr>
          </a:p>
        </p:txBody>
      </p:sp>
      <p:sp>
        <p:nvSpPr>
          <p:cNvPr id="63" name="文本框 62"/>
          <p:cNvSpPr txBox="1"/>
          <p:nvPr/>
        </p:nvSpPr>
        <p:spPr>
          <a:xfrm>
            <a:off x="969645" y="1920875"/>
            <a:ext cx="1762125" cy="245110"/>
          </a:xfrm>
          <a:prstGeom prst="rect">
            <a:avLst/>
          </a:prstGeom>
        </p:spPr>
        <p:txBody>
          <a:bodyPr wrap="square">
            <a:spAutoFit/>
          </a:bodyPr>
          <a:p>
            <a:pPr marL="0" indent="0" algn="just" defTabSz="266700">
              <a:spcBef>
                <a:spcPct val="0"/>
              </a:spcBef>
              <a:spcAft>
                <a:spcPct val="0"/>
              </a:spcAft>
            </a:pPr>
            <a:r>
              <a:rPr lang="zh-CN" altLang="en-US" sz="1000" b="1">
                <a:solidFill>
                  <a:schemeClr val="bg1"/>
                </a:solidFill>
                <a:latin typeface="Times New Roman" panose="02020603050405020304"/>
                <a:ea typeface="Times New Roman" panose="02020603050405020304"/>
              </a:rPr>
              <a:t>返回整数</a:t>
            </a:r>
            <a:r>
              <a:rPr lang="en-US" altLang="zh-CN" sz="1000" b="1">
                <a:solidFill>
                  <a:schemeClr val="bg1"/>
                </a:solidFill>
                <a:latin typeface="Times New Roman" panose="02020603050405020304"/>
                <a:ea typeface="Times New Roman" panose="02020603050405020304"/>
              </a:rPr>
              <a:t> x </a:t>
            </a:r>
            <a:r>
              <a:rPr lang="zh-CN" altLang="en-US" sz="1000" b="1">
                <a:solidFill>
                  <a:schemeClr val="bg1"/>
                </a:solidFill>
                <a:latin typeface="Times New Roman" panose="02020603050405020304"/>
                <a:ea typeface="Times New Roman" panose="02020603050405020304"/>
              </a:rPr>
              <a:t>的二进制字符串</a:t>
            </a:r>
            <a:endParaRPr lang="zh-CN" altLang="en-US" sz="1000" b="1">
              <a:solidFill>
                <a:schemeClr val="bg1"/>
              </a:solidFill>
              <a:latin typeface="Times New Roman" panose="02020603050405020304"/>
              <a:ea typeface="Times New Roman" panose="02020603050405020304"/>
            </a:endParaRPr>
          </a:p>
        </p:txBody>
      </p:sp>
      <p:sp>
        <p:nvSpPr>
          <p:cNvPr id="64" name="文本框 63"/>
          <p:cNvSpPr txBox="1"/>
          <p:nvPr/>
        </p:nvSpPr>
        <p:spPr>
          <a:xfrm>
            <a:off x="969645" y="2341245"/>
            <a:ext cx="1737360" cy="245110"/>
          </a:xfrm>
          <a:prstGeom prst="rect">
            <a:avLst/>
          </a:prstGeom>
        </p:spPr>
        <p:txBody>
          <a:bodyPr wrap="square">
            <a:spAutoFit/>
          </a:bodyPr>
          <a:p>
            <a:pPr marL="0" indent="0" algn="just" defTabSz="266700">
              <a:spcBef>
                <a:spcPct val="0"/>
              </a:spcBef>
              <a:spcAft>
                <a:spcPct val="0"/>
              </a:spcAft>
            </a:pPr>
            <a:r>
              <a:rPr lang="zh-CN" altLang="en-US" sz="1000" b="1">
                <a:solidFill>
                  <a:schemeClr val="bg1"/>
                </a:solidFill>
                <a:latin typeface="Times New Roman" panose="02020603050405020304"/>
                <a:ea typeface="Times New Roman" panose="02020603050405020304"/>
              </a:rPr>
              <a:t>返回整数</a:t>
            </a:r>
            <a:r>
              <a:rPr lang="en-US" altLang="zh-CN" sz="1000" b="1">
                <a:solidFill>
                  <a:schemeClr val="bg1"/>
                </a:solidFill>
                <a:latin typeface="Times New Roman" panose="02020603050405020304"/>
                <a:ea typeface="Times New Roman" panose="02020603050405020304"/>
              </a:rPr>
              <a:t> x </a:t>
            </a:r>
            <a:r>
              <a:rPr lang="zh-CN" altLang="en-US" sz="1000" b="1">
                <a:solidFill>
                  <a:schemeClr val="bg1"/>
                </a:solidFill>
                <a:latin typeface="Times New Roman" panose="02020603050405020304"/>
                <a:ea typeface="Times New Roman" panose="02020603050405020304"/>
              </a:rPr>
              <a:t>的八进制字符串</a:t>
            </a:r>
            <a:endParaRPr lang="zh-CN" altLang="en-US" sz="1000" b="1">
              <a:solidFill>
                <a:schemeClr val="bg1"/>
              </a:solidFill>
              <a:latin typeface="Times New Roman" panose="02020603050405020304"/>
              <a:ea typeface="Times New Roman" panose="02020603050405020304"/>
            </a:endParaRPr>
          </a:p>
        </p:txBody>
      </p:sp>
      <p:sp>
        <p:nvSpPr>
          <p:cNvPr id="66" name="文本框 65"/>
          <p:cNvSpPr txBox="1"/>
          <p:nvPr/>
        </p:nvSpPr>
        <p:spPr>
          <a:xfrm>
            <a:off x="969645" y="2727960"/>
            <a:ext cx="1990090" cy="245110"/>
          </a:xfrm>
          <a:prstGeom prst="rect">
            <a:avLst/>
          </a:prstGeom>
        </p:spPr>
        <p:txBody>
          <a:bodyPr wrap="square">
            <a:spAutoFit/>
          </a:bodyPr>
          <a:p>
            <a:pPr marL="0" indent="0" algn="just" defTabSz="266700">
              <a:spcBef>
                <a:spcPct val="0"/>
              </a:spcBef>
              <a:spcAft>
                <a:spcPct val="0"/>
              </a:spcAft>
            </a:pPr>
            <a:r>
              <a:rPr lang="zh-CN" altLang="en-US" sz="1000" b="1">
                <a:solidFill>
                  <a:schemeClr val="bg1"/>
                </a:solidFill>
                <a:latin typeface="Times New Roman" panose="02020603050405020304"/>
                <a:ea typeface="Times New Roman" panose="02020603050405020304"/>
              </a:rPr>
              <a:t>返回整数</a:t>
            </a:r>
            <a:r>
              <a:rPr lang="en-US" altLang="zh-CN" sz="1000" b="1">
                <a:solidFill>
                  <a:schemeClr val="bg1"/>
                </a:solidFill>
                <a:latin typeface="Times New Roman" panose="02020603050405020304"/>
                <a:ea typeface="Times New Roman" panose="02020603050405020304"/>
              </a:rPr>
              <a:t> x </a:t>
            </a:r>
            <a:r>
              <a:rPr lang="zh-CN" altLang="en-US" sz="1000" b="1">
                <a:solidFill>
                  <a:schemeClr val="bg1"/>
                </a:solidFill>
                <a:latin typeface="Times New Roman" panose="02020603050405020304"/>
                <a:ea typeface="Times New Roman" panose="02020603050405020304"/>
              </a:rPr>
              <a:t>的十六进制字符串</a:t>
            </a:r>
            <a:endParaRPr lang="zh-CN" altLang="en-US" sz="1000" b="1">
              <a:solidFill>
                <a:schemeClr val="bg1"/>
              </a:solidFill>
              <a:latin typeface="Times New Roman" panose="02020603050405020304"/>
              <a:ea typeface="Times New Roman" panose="02020603050405020304"/>
            </a:endParaRPr>
          </a:p>
        </p:txBody>
      </p:sp>
      <p:sp>
        <p:nvSpPr>
          <p:cNvPr id="68" name="文本框 67"/>
          <p:cNvSpPr txBox="1"/>
          <p:nvPr/>
        </p:nvSpPr>
        <p:spPr>
          <a:xfrm>
            <a:off x="969645" y="3510915"/>
            <a:ext cx="2682240" cy="245110"/>
          </a:xfrm>
          <a:prstGeom prst="rect">
            <a:avLst/>
          </a:prstGeom>
        </p:spPr>
        <p:txBody>
          <a:bodyPr wrap="square">
            <a:spAutoFit/>
          </a:bodyPr>
          <a:p>
            <a:pPr marL="0" indent="0" algn="just" defTabSz="266700">
              <a:spcBef>
                <a:spcPct val="0"/>
              </a:spcBef>
              <a:spcAft>
                <a:spcPct val="0"/>
              </a:spcAft>
            </a:pPr>
            <a:r>
              <a:rPr lang="zh-CN" altLang="en-US" sz="1000" b="1">
                <a:solidFill>
                  <a:schemeClr val="bg1"/>
                </a:solidFill>
                <a:latin typeface="Times New Roman" panose="02020603050405020304"/>
                <a:ea typeface="Times New Roman" panose="02020603050405020304"/>
              </a:rPr>
              <a:t>返回整数</a:t>
            </a:r>
            <a:r>
              <a:rPr lang="en-US" altLang="zh-CN" sz="1000" b="1">
                <a:solidFill>
                  <a:schemeClr val="bg1"/>
                </a:solidFill>
                <a:latin typeface="Times New Roman" panose="02020603050405020304"/>
                <a:ea typeface="Times New Roman" panose="02020603050405020304"/>
              </a:rPr>
              <a:t> x</a:t>
            </a:r>
            <a:r>
              <a:rPr lang="zh-CN" altLang="en-US" sz="1000" b="1">
                <a:solidFill>
                  <a:schemeClr val="bg1"/>
                </a:solidFill>
                <a:latin typeface="Times New Roman" panose="02020603050405020304"/>
                <a:ea typeface="Times New Roman" panose="02020603050405020304"/>
              </a:rPr>
              <a:t>（</a:t>
            </a:r>
            <a:r>
              <a:rPr lang="en-US" altLang="zh-CN" sz="1000" b="1">
                <a:solidFill>
                  <a:schemeClr val="bg1"/>
                </a:solidFill>
                <a:latin typeface="Times New Roman" panose="02020603050405020304"/>
                <a:ea typeface="Times New Roman" panose="02020603050405020304"/>
              </a:rPr>
              <a:t>Unicode </a:t>
            </a:r>
            <a:r>
              <a:rPr lang="zh-CN" altLang="en-US" sz="1000" b="1">
                <a:solidFill>
                  <a:schemeClr val="bg1"/>
                </a:solidFill>
                <a:latin typeface="Times New Roman" panose="02020603050405020304"/>
                <a:ea typeface="Times New Roman" panose="02020603050405020304"/>
              </a:rPr>
              <a:t>编码）所对应的字符</a:t>
            </a:r>
            <a:endParaRPr lang="zh-CN" altLang="en-US" sz="1000" b="1">
              <a:solidFill>
                <a:schemeClr val="bg1"/>
              </a:solidFill>
              <a:latin typeface="Times New Roman" panose="02020603050405020304"/>
              <a:ea typeface="Times New Roman" panose="02020603050405020304"/>
            </a:endParaRPr>
          </a:p>
        </p:txBody>
      </p:sp>
      <p:sp>
        <p:nvSpPr>
          <p:cNvPr id="69" name="文本框 68"/>
          <p:cNvSpPr txBox="1"/>
          <p:nvPr/>
        </p:nvSpPr>
        <p:spPr>
          <a:xfrm>
            <a:off x="969645" y="3106420"/>
            <a:ext cx="2488565" cy="245110"/>
          </a:xfrm>
          <a:prstGeom prst="rect">
            <a:avLst/>
          </a:prstGeom>
        </p:spPr>
        <p:txBody>
          <a:bodyPr wrap="square">
            <a:spAutoFit/>
          </a:bodyPr>
          <a:p>
            <a:pPr marL="0" indent="0" algn="just" defTabSz="266700">
              <a:spcBef>
                <a:spcPct val="0"/>
              </a:spcBef>
              <a:spcAft>
                <a:spcPct val="0"/>
              </a:spcAft>
            </a:pPr>
            <a:r>
              <a:rPr lang="zh-CN" altLang="en-US" sz="1000" b="1">
                <a:solidFill>
                  <a:schemeClr val="bg1"/>
                </a:solidFill>
                <a:latin typeface="Times New Roman" panose="02020603050405020304"/>
                <a:ea typeface="Times New Roman" panose="02020603050405020304"/>
              </a:rPr>
              <a:t>返回字符</a:t>
            </a:r>
            <a:r>
              <a:rPr lang="en-US" altLang="zh-CN" sz="1000" b="1">
                <a:solidFill>
                  <a:schemeClr val="bg1"/>
                </a:solidFill>
                <a:latin typeface="Times New Roman" panose="02020603050405020304"/>
                <a:ea typeface="Times New Roman" panose="02020603050405020304"/>
              </a:rPr>
              <a:t> c</a:t>
            </a:r>
            <a:r>
              <a:rPr lang="zh-CN" altLang="en-US" sz="1000" b="1">
                <a:solidFill>
                  <a:schemeClr val="bg1"/>
                </a:solidFill>
                <a:latin typeface="Times New Roman" panose="02020603050405020304"/>
                <a:ea typeface="Times New Roman" panose="02020603050405020304"/>
              </a:rPr>
              <a:t>（长度为</a:t>
            </a:r>
            <a:r>
              <a:rPr lang="en-US" altLang="zh-CN" sz="1000" b="1">
                <a:solidFill>
                  <a:schemeClr val="bg1"/>
                </a:solidFill>
                <a:latin typeface="Times New Roman" panose="02020603050405020304"/>
                <a:ea typeface="Times New Roman" panose="02020603050405020304"/>
              </a:rPr>
              <a:t> 1</a:t>
            </a:r>
            <a:r>
              <a:rPr lang="zh-CN" altLang="en-US" sz="1000" b="1">
                <a:solidFill>
                  <a:schemeClr val="bg1"/>
                </a:solidFill>
                <a:latin typeface="Times New Roman" panose="02020603050405020304"/>
                <a:ea typeface="Times New Roman" panose="02020603050405020304"/>
              </a:rPr>
              <a:t>）的</a:t>
            </a:r>
            <a:r>
              <a:rPr lang="en-US" altLang="zh-CN" sz="1000" b="1">
                <a:solidFill>
                  <a:schemeClr val="bg1"/>
                </a:solidFill>
                <a:latin typeface="Times New Roman" panose="02020603050405020304"/>
                <a:ea typeface="Times New Roman" panose="02020603050405020304"/>
              </a:rPr>
              <a:t> Unicode </a:t>
            </a:r>
            <a:r>
              <a:rPr lang="zh-CN" altLang="en-US" sz="1000" b="1">
                <a:solidFill>
                  <a:schemeClr val="bg1"/>
                </a:solidFill>
                <a:latin typeface="Times New Roman" panose="02020603050405020304"/>
                <a:ea typeface="Times New Roman" panose="02020603050405020304"/>
              </a:rPr>
              <a:t>编码</a:t>
            </a:r>
            <a:endParaRPr lang="zh-CN" altLang="en-US" sz="1000" b="1">
              <a:solidFill>
                <a:schemeClr val="bg1"/>
              </a:solidFill>
              <a:latin typeface="Times New Roman" panose="02020603050405020304"/>
              <a:ea typeface="Times New Roman" panose="02020603050405020304"/>
            </a:endParaRPr>
          </a:p>
        </p:txBody>
      </p:sp>
      <p:graphicFrame>
        <p:nvGraphicFramePr>
          <p:cNvPr id="7" name="表格 6"/>
          <p:cNvGraphicFramePr/>
          <p:nvPr/>
        </p:nvGraphicFramePr>
        <p:xfrm>
          <a:off x="3764280" y="1503045"/>
          <a:ext cx="3168015" cy="3048000"/>
        </p:xfrm>
        <a:graphic>
          <a:graphicData uri="http://schemas.openxmlformats.org/drawingml/2006/table">
            <a:tbl>
              <a:tblPr firstRow="1" bandRow="1">
                <a:tableStyleId>{5C22544A-7EE6-4342-B048-85BDC9FD1C3A}</a:tableStyleId>
              </a:tblPr>
              <a:tblGrid>
                <a:gridCol w="720000"/>
                <a:gridCol w="2448000"/>
              </a:tblGrid>
              <a:tr h="381000">
                <a:tc>
                  <a:txBody>
                    <a:bodyPr/>
                    <a:p>
                      <a:pPr>
                        <a:buNone/>
                      </a:pPr>
                      <a:endParaRPr lang="zh-CN" altLang="en-US"/>
                    </a:p>
                  </a:txBody>
                  <a:tcPr/>
                </a:tc>
                <a:tc>
                  <a:txBody>
                    <a:bodyPr/>
                    <a:p>
                      <a:pPr>
                        <a:buNone/>
                      </a:pPr>
                      <a:endParaRPr lang="zh-CN" altLang="en-US"/>
                    </a:p>
                  </a:txBody>
                  <a:tcPr/>
                </a:tc>
              </a:tr>
              <a:tr h="381000">
                <a:tc>
                  <a:txBody>
                    <a:bodyPr/>
                    <a:p>
                      <a:pPr>
                        <a:buNone/>
                      </a:pPr>
                      <a:endParaRPr lang="zh-CN" altLang="en-US"/>
                    </a:p>
                  </a:txBody>
                  <a:tcPr>
                    <a:gradFill>
                      <a:gsLst>
                        <a:gs pos="50000">
                          <a:schemeClr val="accent3"/>
                        </a:gs>
                        <a:gs pos="0">
                          <a:schemeClr val="accent3">
                            <a:lumMod val="25000"/>
                            <a:lumOff val="75000"/>
                          </a:schemeClr>
                        </a:gs>
                        <a:gs pos="100000">
                          <a:schemeClr val="accent3">
                            <a:lumMod val="85000"/>
                          </a:schemeClr>
                        </a:gs>
                      </a:gsLst>
                      <a:lin ang="5400000" scaled="1"/>
                    </a:gradFill>
                  </a:tcPr>
                </a:tc>
                <a:tc>
                  <a:txBody>
                    <a:bodyPr/>
                    <a:p>
                      <a:pPr>
                        <a:buNone/>
                      </a:pPr>
                      <a:endParaRPr lang="zh-CN" altLang="en-US"/>
                    </a:p>
                  </a:txBody>
                  <a:tcPr>
                    <a:solidFill>
                      <a:schemeClr val="accent6">
                        <a:lumMod val="20000"/>
                        <a:lumOff val="80000"/>
                      </a:schemeClr>
                    </a:solidFill>
                  </a:tcPr>
                </a:tc>
              </a:tr>
              <a:tr h="381000">
                <a:tc>
                  <a:txBody>
                    <a:bodyPr/>
                    <a:p>
                      <a:pPr>
                        <a:buNone/>
                      </a:pPr>
                      <a:endParaRPr lang="zh-CN" altLang="en-US"/>
                    </a:p>
                  </a:txBody>
                  <a:tcPr>
                    <a:gradFill>
                      <a:gsLst>
                        <a:gs pos="50000">
                          <a:schemeClr val="accent3"/>
                        </a:gs>
                        <a:gs pos="0">
                          <a:schemeClr val="accent3">
                            <a:lumMod val="25000"/>
                            <a:lumOff val="75000"/>
                          </a:schemeClr>
                        </a:gs>
                        <a:gs pos="100000">
                          <a:schemeClr val="accent3">
                            <a:lumMod val="85000"/>
                          </a:schemeClr>
                        </a:gs>
                      </a:gsLst>
                      <a:lin ang="5400000" scaled="1"/>
                    </a:gradFill>
                  </a:tcPr>
                </a:tc>
                <a:tc>
                  <a:txBody>
                    <a:bodyPr/>
                    <a:p>
                      <a:pPr algn="l">
                        <a:buClrTx/>
                        <a:buSzTx/>
                        <a:buFontTx/>
                        <a:buNone/>
                      </a:pPr>
                      <a:endParaRPr lang="zh-CN" altLang="en-US"/>
                    </a:p>
                  </a:txBody>
                  <a:tcPr>
                    <a:solidFill>
                      <a:schemeClr val="accent6">
                        <a:lumMod val="20000"/>
                        <a:lumOff val="80000"/>
                      </a:schemeClr>
                    </a:solidFill>
                  </a:tcPr>
                </a:tc>
              </a:tr>
              <a:tr h="381000">
                <a:tc>
                  <a:txBody>
                    <a:bodyPr/>
                    <a:p>
                      <a:pPr>
                        <a:buNone/>
                      </a:pPr>
                      <a:endParaRPr lang="zh-CN" altLang="en-US"/>
                    </a:p>
                  </a:txBody>
                  <a:tcPr>
                    <a:gradFill>
                      <a:gsLst>
                        <a:gs pos="25000">
                          <a:srgbClr val="FFAE41"/>
                        </a:gs>
                        <a:gs pos="75000">
                          <a:srgbClr val="FFDC7A"/>
                        </a:gs>
                        <a:gs pos="0">
                          <a:srgbClr val="FF6B2E"/>
                        </a:gs>
                        <a:gs pos="100000">
                          <a:srgbClr val="FFF6B6"/>
                        </a:gs>
                      </a:gsLst>
                      <a:lin ang="18900000" scaled="1"/>
                    </a:gradFill>
                  </a:tcPr>
                </a:tc>
                <a:tc>
                  <a:txBody>
                    <a:bodyPr/>
                    <a:p>
                      <a:pPr>
                        <a:buNone/>
                      </a:pPr>
                      <a:endParaRPr lang="zh-CN" altLang="en-US"/>
                    </a:p>
                  </a:txBody>
                  <a:tcPr>
                    <a:solidFill>
                      <a:schemeClr val="accent6">
                        <a:lumMod val="20000"/>
                        <a:lumOff val="80000"/>
                      </a:schemeClr>
                    </a:solidFill>
                  </a:tcPr>
                </a:tc>
              </a:tr>
              <a:tr h="381000">
                <a:tc>
                  <a:txBody>
                    <a:bodyPr/>
                    <a:p>
                      <a:pPr>
                        <a:buNone/>
                      </a:pPr>
                      <a:endParaRPr lang="zh-CN" altLang="en-US"/>
                    </a:p>
                  </a:txBody>
                  <a:tcPr>
                    <a:gradFill>
                      <a:gsLst>
                        <a:gs pos="25000">
                          <a:srgbClr val="FFAE41"/>
                        </a:gs>
                        <a:gs pos="75000">
                          <a:srgbClr val="FFDC7A"/>
                        </a:gs>
                        <a:gs pos="0">
                          <a:srgbClr val="FF6B2E"/>
                        </a:gs>
                        <a:gs pos="100000">
                          <a:srgbClr val="FFF6B6"/>
                        </a:gs>
                      </a:gsLst>
                      <a:lin ang="18900000" scaled="1"/>
                    </a:gradFill>
                  </a:tcPr>
                </a:tc>
                <a:tc>
                  <a:txBody>
                    <a:bodyPr/>
                    <a:p>
                      <a:pPr>
                        <a:buNone/>
                      </a:pPr>
                      <a:endParaRPr lang="zh-CN" altLang="en-US"/>
                    </a:p>
                  </a:txBody>
                  <a:tcPr>
                    <a:solidFill>
                      <a:schemeClr val="accent6">
                        <a:lumMod val="20000"/>
                        <a:lumOff val="80000"/>
                      </a:schemeClr>
                    </a:solidFill>
                  </a:tcPr>
                </a:tc>
              </a:tr>
              <a:tr h="381000">
                <a:tc>
                  <a:txBody>
                    <a:bodyPr/>
                    <a:p>
                      <a:pPr>
                        <a:buNone/>
                      </a:pPr>
                      <a:endParaRPr lang="zh-CN" altLang="en-US"/>
                    </a:p>
                  </a:txBody>
                  <a:tcPr>
                    <a:gradFill>
                      <a:gsLst>
                        <a:gs pos="50000">
                          <a:schemeClr val="accent3"/>
                        </a:gs>
                        <a:gs pos="0">
                          <a:schemeClr val="accent3">
                            <a:lumMod val="25000"/>
                            <a:lumOff val="75000"/>
                          </a:schemeClr>
                        </a:gs>
                        <a:gs pos="100000">
                          <a:schemeClr val="accent3">
                            <a:lumMod val="85000"/>
                          </a:schemeClr>
                        </a:gs>
                      </a:gsLst>
                      <a:lin ang="5400000" scaled="1"/>
                    </a:gradFill>
                  </a:tcPr>
                </a:tc>
                <a:tc>
                  <a:txBody>
                    <a:bodyPr/>
                    <a:p>
                      <a:pPr>
                        <a:buNone/>
                      </a:pPr>
                      <a:endParaRPr lang="zh-CN" altLang="en-US"/>
                    </a:p>
                  </a:txBody>
                  <a:tcPr>
                    <a:solidFill>
                      <a:schemeClr val="accent6">
                        <a:lumMod val="20000"/>
                        <a:lumOff val="80000"/>
                      </a:schemeClr>
                    </a:solidFill>
                  </a:tcPr>
                </a:tc>
              </a:tr>
              <a:tr h="381000">
                <a:tc>
                  <a:txBody>
                    <a:bodyPr/>
                    <a:p>
                      <a:pPr>
                        <a:buNone/>
                      </a:pPr>
                      <a:endParaRPr lang="zh-CN" altLang="en-US"/>
                    </a:p>
                  </a:txBody>
                  <a:tcPr>
                    <a:gradFill>
                      <a:gsLst>
                        <a:gs pos="50000">
                          <a:schemeClr val="accent3"/>
                        </a:gs>
                        <a:gs pos="0">
                          <a:schemeClr val="accent3">
                            <a:lumMod val="25000"/>
                            <a:lumOff val="75000"/>
                          </a:schemeClr>
                        </a:gs>
                        <a:gs pos="100000">
                          <a:schemeClr val="accent3">
                            <a:lumMod val="85000"/>
                          </a:schemeClr>
                        </a:gs>
                      </a:gsLst>
                      <a:lin ang="5400000" scaled="1"/>
                    </a:gradFill>
                  </a:tcPr>
                </a:tc>
                <a:tc>
                  <a:txBody>
                    <a:bodyPr/>
                    <a:p>
                      <a:pPr>
                        <a:buNone/>
                      </a:pPr>
                      <a:endParaRPr lang="zh-CN" altLang="en-US" sz="1000" b="1">
                        <a:solidFill>
                          <a:schemeClr val="bg1"/>
                        </a:solidFill>
                        <a:latin typeface="Times New Roman" panose="02020603050405020304"/>
                        <a:ea typeface="Times New Roman" panose="02020603050405020304"/>
                      </a:endParaRPr>
                    </a:p>
                  </a:txBody>
                  <a:tcPr>
                    <a:solidFill>
                      <a:schemeClr val="accent6">
                        <a:lumMod val="20000"/>
                        <a:lumOff val="80000"/>
                      </a:schemeClr>
                    </a:solidFill>
                  </a:tcPr>
                </a:tc>
              </a:tr>
              <a:tr h="381000">
                <a:tc>
                  <a:txBody>
                    <a:bodyPr/>
                    <a:p>
                      <a:pPr>
                        <a:buNone/>
                      </a:pPr>
                      <a:endParaRPr lang="zh-CN" altLang="en-US"/>
                    </a:p>
                  </a:txBody>
                  <a:tcPr>
                    <a:gradFill>
                      <a:gsLst>
                        <a:gs pos="50000">
                          <a:schemeClr val="accent3"/>
                        </a:gs>
                        <a:gs pos="0">
                          <a:schemeClr val="accent3">
                            <a:lumMod val="25000"/>
                            <a:lumOff val="75000"/>
                          </a:schemeClr>
                        </a:gs>
                        <a:gs pos="100000">
                          <a:schemeClr val="accent3">
                            <a:lumMod val="85000"/>
                          </a:schemeClr>
                        </a:gs>
                      </a:gsLst>
                      <a:lin ang="5400000" scaled="1"/>
                    </a:gradFill>
                  </a:tcPr>
                </a:tc>
                <a:tc>
                  <a:txBody>
                    <a:bodyPr/>
                    <a:p>
                      <a:pPr>
                        <a:buNone/>
                      </a:pPr>
                      <a:endParaRPr lang="zh-CN" altLang="en-US"/>
                    </a:p>
                  </a:txBody>
                  <a:tcPr>
                    <a:solidFill>
                      <a:schemeClr val="accent6">
                        <a:lumMod val="20000"/>
                        <a:lumOff val="80000"/>
                      </a:schemeClr>
                    </a:solidFill>
                  </a:tcPr>
                </a:tc>
              </a:tr>
            </a:tbl>
          </a:graphicData>
        </a:graphic>
      </p:graphicFrame>
      <p:sp>
        <p:nvSpPr>
          <p:cNvPr id="8" name="文本框 7"/>
          <p:cNvSpPr txBox="1"/>
          <p:nvPr/>
        </p:nvSpPr>
        <p:spPr>
          <a:xfrm>
            <a:off x="3780155" y="1512570"/>
            <a:ext cx="698500" cy="306705"/>
          </a:xfrm>
          <a:prstGeom prst="rect">
            <a:avLst/>
          </a:prstGeom>
        </p:spPr>
        <p:txBody>
          <a:bodyPr wrap="square">
            <a:spAutoFit/>
          </a:bodyPr>
          <a:p>
            <a:r>
              <a:rPr lang="zh-CN" altLang="en-US" sz="1400" b="1">
                <a:solidFill>
                  <a:schemeClr val="tx1"/>
                </a:solidFill>
                <a:latin typeface="微软雅黑" panose="020B0503020204020204" charset="-122"/>
                <a:ea typeface="微软雅黑" panose="020B0503020204020204" charset="-122"/>
              </a:rPr>
              <a:t>函数</a:t>
            </a:r>
            <a:endParaRPr lang="zh-CN" altLang="en-US" sz="1400" b="1">
              <a:solidFill>
                <a:schemeClr val="tx1"/>
              </a:solidFill>
              <a:latin typeface="微软雅黑" panose="020B0503020204020204" charset="-122"/>
              <a:ea typeface="微软雅黑" panose="020B0503020204020204" charset="-122"/>
            </a:endParaRPr>
          </a:p>
        </p:txBody>
      </p:sp>
      <p:sp>
        <p:nvSpPr>
          <p:cNvPr id="9" name="文本框 8"/>
          <p:cNvSpPr txBox="1"/>
          <p:nvPr/>
        </p:nvSpPr>
        <p:spPr>
          <a:xfrm>
            <a:off x="5045075" y="1562100"/>
            <a:ext cx="698500" cy="306705"/>
          </a:xfrm>
          <a:prstGeom prst="rect">
            <a:avLst/>
          </a:prstGeom>
        </p:spPr>
        <p:txBody>
          <a:bodyPr wrap="square">
            <a:spAutoFit/>
          </a:bodyPr>
          <a:p>
            <a:r>
              <a:rPr lang="zh-CN" altLang="en-US" sz="1400" b="1">
                <a:solidFill>
                  <a:schemeClr val="tx1"/>
                </a:solidFill>
                <a:latin typeface="微软雅黑" panose="020B0503020204020204" charset="-122"/>
                <a:ea typeface="微软雅黑" panose="020B0503020204020204" charset="-122"/>
              </a:rPr>
              <a:t>功能</a:t>
            </a:r>
            <a:endParaRPr lang="zh-CN" altLang="en-US" sz="1400" b="1">
              <a:solidFill>
                <a:schemeClr val="tx1"/>
              </a:solidFill>
              <a:latin typeface="微软雅黑" panose="020B0503020204020204" charset="-122"/>
              <a:ea typeface="微软雅黑" panose="020B0503020204020204" charset="-122"/>
            </a:endParaRPr>
          </a:p>
        </p:txBody>
      </p:sp>
      <p:sp>
        <p:nvSpPr>
          <p:cNvPr id="10" name="文本框 9"/>
          <p:cNvSpPr txBox="1"/>
          <p:nvPr/>
        </p:nvSpPr>
        <p:spPr>
          <a:xfrm>
            <a:off x="3803650" y="1951990"/>
            <a:ext cx="641350" cy="306705"/>
          </a:xfrm>
          <a:prstGeom prst="rect">
            <a:avLst/>
          </a:prstGeom>
        </p:spPr>
        <p:txBody>
          <a:bodyPr wrap="square">
            <a:spAutoFit/>
          </a:bodyPr>
          <a:p>
            <a:pPr marL="0" indent="0" algn="just" defTabSz="266700">
              <a:spcBef>
                <a:spcPct val="0"/>
              </a:spcBef>
              <a:spcAft>
                <a:spcPct val="0"/>
              </a:spcAft>
            </a:pPr>
            <a:r>
              <a:rPr lang="en-US" altLang="zh-CN" sz="1400" b="1">
                <a:latin typeface="Times New Roman" panose="02020603050405020304"/>
                <a:ea typeface="Times New Roman" panose="02020603050405020304"/>
              </a:rPr>
              <a:t>abs(x)</a:t>
            </a:r>
            <a:endParaRPr lang="en-US" altLang="zh-CN" sz="1400" b="1">
              <a:latin typeface="Times New Roman" panose="02020603050405020304"/>
              <a:ea typeface="Times New Roman" panose="02020603050405020304"/>
            </a:endParaRPr>
          </a:p>
        </p:txBody>
      </p:sp>
      <p:sp>
        <p:nvSpPr>
          <p:cNvPr id="11" name="文本框 10"/>
          <p:cNvSpPr txBox="1"/>
          <p:nvPr/>
        </p:nvSpPr>
        <p:spPr>
          <a:xfrm>
            <a:off x="3794760" y="2292985"/>
            <a:ext cx="733425" cy="229870"/>
          </a:xfrm>
          <a:prstGeom prst="rect">
            <a:avLst/>
          </a:prstGeom>
        </p:spPr>
        <p:txBody>
          <a:bodyPr wrap="square">
            <a:spAutoFit/>
          </a:bodyPr>
          <a:p>
            <a:pPr marL="0" indent="0" algn="just" defTabSz="266700">
              <a:spcBef>
                <a:spcPct val="0"/>
              </a:spcBef>
              <a:spcAft>
                <a:spcPct val="0"/>
              </a:spcAft>
            </a:pPr>
            <a:r>
              <a:rPr lang="en-US" altLang="zh-CN" sz="900" b="1">
                <a:latin typeface="Times New Roman" panose="02020603050405020304"/>
                <a:ea typeface="Times New Roman" panose="02020603050405020304"/>
              </a:rPr>
              <a:t>round(x,n)</a:t>
            </a:r>
            <a:endParaRPr lang="en-US" altLang="zh-CN" sz="900" b="1">
              <a:latin typeface="Times New Roman" panose="02020603050405020304"/>
              <a:ea typeface="Times New Roman" panose="02020603050405020304"/>
            </a:endParaRPr>
          </a:p>
        </p:txBody>
      </p:sp>
      <p:sp>
        <p:nvSpPr>
          <p:cNvPr id="12" name="文本框 11"/>
          <p:cNvSpPr txBox="1"/>
          <p:nvPr/>
        </p:nvSpPr>
        <p:spPr>
          <a:xfrm>
            <a:off x="3794760" y="2723515"/>
            <a:ext cx="728980" cy="213995"/>
          </a:xfrm>
          <a:prstGeom prst="rect">
            <a:avLst/>
          </a:prstGeom>
        </p:spPr>
        <p:txBody>
          <a:bodyPr wrap="square">
            <a:spAutoFit/>
          </a:bodyPr>
          <a:p>
            <a:pPr marL="0" algn="just" defTabSz="266700">
              <a:buClrTx/>
              <a:buSzTx/>
              <a:buFontTx/>
            </a:pPr>
            <a:r>
              <a:rPr lang="en-US" altLang="zh-CN" sz="800" b="1">
                <a:latin typeface="Times New Roman" panose="02020603050405020304"/>
                <a:ea typeface="Times New Roman" panose="02020603050405020304"/>
              </a:rPr>
              <a:t>divmod(x,y)</a:t>
            </a:r>
            <a:endParaRPr lang="en-US" altLang="zh-CN" sz="800" b="1">
              <a:latin typeface="Times New Roman" panose="02020603050405020304"/>
              <a:ea typeface="Times New Roman" panose="02020603050405020304"/>
            </a:endParaRPr>
          </a:p>
        </p:txBody>
      </p:sp>
      <p:sp>
        <p:nvSpPr>
          <p:cNvPr id="13" name="文本框 12"/>
          <p:cNvSpPr txBox="1"/>
          <p:nvPr/>
        </p:nvSpPr>
        <p:spPr>
          <a:xfrm>
            <a:off x="3714750" y="3086100"/>
            <a:ext cx="939165" cy="306705"/>
          </a:xfrm>
          <a:prstGeom prst="rect">
            <a:avLst/>
          </a:prstGeom>
        </p:spPr>
        <p:txBody>
          <a:bodyPr wrap="square">
            <a:spAutoFit/>
          </a:bodyPr>
          <a:p>
            <a:pPr marL="0" indent="0" algn="just" defTabSz="266700">
              <a:spcBef>
                <a:spcPct val="0"/>
              </a:spcBef>
              <a:spcAft>
                <a:spcPct val="0"/>
              </a:spcAft>
            </a:pPr>
            <a:r>
              <a:rPr lang="en-US" altLang="zh-CN" sz="1400" b="1">
                <a:latin typeface="Times New Roman" panose="02020603050405020304"/>
                <a:ea typeface="Times New Roman" panose="02020603050405020304"/>
              </a:rPr>
              <a:t>pow(x,y)</a:t>
            </a:r>
            <a:endParaRPr lang="en-US" altLang="zh-CN" sz="1400" b="1">
              <a:latin typeface="Times New Roman" panose="02020603050405020304"/>
              <a:ea typeface="Times New Roman" panose="02020603050405020304"/>
            </a:endParaRPr>
          </a:p>
        </p:txBody>
      </p:sp>
      <p:sp>
        <p:nvSpPr>
          <p:cNvPr id="14" name="文本框 13"/>
          <p:cNvSpPr txBox="1"/>
          <p:nvPr/>
        </p:nvSpPr>
        <p:spPr>
          <a:xfrm>
            <a:off x="3696970" y="3448685"/>
            <a:ext cx="826135" cy="229870"/>
          </a:xfrm>
          <a:prstGeom prst="rect">
            <a:avLst/>
          </a:prstGeom>
        </p:spPr>
        <p:txBody>
          <a:bodyPr wrap="square">
            <a:spAutoFit/>
          </a:bodyPr>
          <a:p>
            <a:pPr marL="0" indent="0" algn="just" defTabSz="266700">
              <a:spcBef>
                <a:spcPct val="0"/>
              </a:spcBef>
              <a:spcAft>
                <a:spcPct val="0"/>
              </a:spcAft>
            </a:pPr>
            <a:r>
              <a:rPr lang="en-US" altLang="zh-CN" sz="900" b="1">
                <a:latin typeface="Times New Roman" panose="02020603050405020304"/>
                <a:ea typeface="宋体" panose="02010600030101010101" pitchFamily="2" charset="-122"/>
              </a:rPr>
              <a:t>max(iterable)</a:t>
            </a:r>
            <a:endParaRPr lang="en-US" altLang="zh-CN" sz="900" b="1">
              <a:latin typeface="Times New Roman" panose="02020603050405020304"/>
              <a:ea typeface="宋体" panose="02010600030101010101" pitchFamily="2" charset="-122"/>
            </a:endParaRPr>
          </a:p>
        </p:txBody>
      </p:sp>
      <p:sp>
        <p:nvSpPr>
          <p:cNvPr id="15" name="文本框 14"/>
          <p:cNvSpPr txBox="1"/>
          <p:nvPr/>
        </p:nvSpPr>
        <p:spPr>
          <a:xfrm>
            <a:off x="4445000" y="1916430"/>
            <a:ext cx="2379345" cy="398780"/>
          </a:xfrm>
          <a:prstGeom prst="rect">
            <a:avLst/>
          </a:prstGeom>
        </p:spPr>
        <p:txBody>
          <a:bodyPr wrap="square">
            <a:spAutoFit/>
          </a:bodyPr>
          <a:p>
            <a:pPr marL="0" indent="0" algn="just" defTabSz="266700">
              <a:spcBef>
                <a:spcPct val="0"/>
              </a:spcBef>
              <a:spcAft>
                <a:spcPct val="0"/>
              </a:spcAft>
            </a:pPr>
            <a:r>
              <a:rPr lang="zh-CN" altLang="en-US" sz="1000" b="1">
                <a:solidFill>
                  <a:schemeClr val="bg1"/>
                </a:solidFill>
                <a:latin typeface="Times New Roman" panose="02020603050405020304"/>
                <a:ea typeface="Times New Roman" panose="02020603050405020304"/>
              </a:rPr>
              <a:t>返回</a:t>
            </a:r>
            <a:r>
              <a:rPr lang="en-US" altLang="zh-CN" sz="1000" b="1">
                <a:solidFill>
                  <a:schemeClr val="bg1"/>
                </a:solidFill>
                <a:latin typeface="Times New Roman" panose="02020603050405020304"/>
                <a:ea typeface="Times New Roman" panose="02020603050405020304"/>
              </a:rPr>
              <a:t> x </a:t>
            </a:r>
            <a:r>
              <a:rPr lang="zh-CN" altLang="en-US" sz="1000" b="1">
                <a:solidFill>
                  <a:schemeClr val="bg1"/>
                </a:solidFill>
                <a:latin typeface="Times New Roman" panose="02020603050405020304"/>
                <a:ea typeface="Times New Roman" panose="02020603050405020304"/>
              </a:rPr>
              <a:t>的绝对值，如果</a:t>
            </a:r>
            <a:r>
              <a:rPr lang="en-US" altLang="zh-CN" sz="1000" b="1">
                <a:solidFill>
                  <a:schemeClr val="bg1"/>
                </a:solidFill>
                <a:latin typeface="Times New Roman" panose="02020603050405020304"/>
                <a:ea typeface="Times New Roman" panose="02020603050405020304"/>
              </a:rPr>
              <a:t> x </a:t>
            </a:r>
            <a:r>
              <a:rPr lang="zh-CN" altLang="en-US" sz="1000" b="1">
                <a:solidFill>
                  <a:schemeClr val="bg1"/>
                </a:solidFill>
                <a:latin typeface="Times New Roman" panose="02020603050405020304"/>
                <a:ea typeface="Times New Roman" panose="02020603050405020304"/>
              </a:rPr>
              <a:t>为复数，则返回复数的模</a:t>
            </a:r>
            <a:endParaRPr lang="zh-CN" altLang="en-US" sz="1000" b="1">
              <a:solidFill>
                <a:schemeClr val="bg1"/>
              </a:solidFill>
              <a:latin typeface="Times New Roman" panose="02020603050405020304"/>
              <a:ea typeface="Times New Roman" panose="02020603050405020304"/>
            </a:endParaRPr>
          </a:p>
        </p:txBody>
      </p:sp>
      <p:sp>
        <p:nvSpPr>
          <p:cNvPr id="16" name="文本框 15"/>
          <p:cNvSpPr txBox="1"/>
          <p:nvPr/>
        </p:nvSpPr>
        <p:spPr>
          <a:xfrm>
            <a:off x="4445000" y="2283460"/>
            <a:ext cx="2378710" cy="398780"/>
          </a:xfrm>
          <a:prstGeom prst="rect">
            <a:avLst/>
          </a:prstGeom>
        </p:spPr>
        <p:txBody>
          <a:bodyPr wrap="square">
            <a:spAutoFit/>
          </a:bodyPr>
          <a:p>
            <a:pPr marL="0" indent="0" algn="just" defTabSz="266700">
              <a:spcBef>
                <a:spcPct val="0"/>
              </a:spcBef>
              <a:spcAft>
                <a:spcPct val="0"/>
              </a:spcAft>
            </a:pPr>
            <a:r>
              <a:rPr lang="zh-CN" altLang="en-US" sz="1000" b="1">
                <a:solidFill>
                  <a:schemeClr val="bg1"/>
                </a:solidFill>
                <a:latin typeface="Times New Roman" panose="02020603050405020304"/>
                <a:ea typeface="Times New Roman" panose="02020603050405020304"/>
              </a:rPr>
              <a:t>返回</a:t>
            </a:r>
            <a:r>
              <a:rPr lang="en-US" altLang="zh-CN" sz="1000" b="1">
                <a:solidFill>
                  <a:schemeClr val="bg1"/>
                </a:solidFill>
                <a:latin typeface="Times New Roman" panose="02020603050405020304"/>
                <a:ea typeface="Times New Roman" panose="02020603050405020304"/>
              </a:rPr>
              <a:t> x </a:t>
            </a:r>
            <a:r>
              <a:rPr lang="zh-CN" altLang="en-US" sz="1000" b="1">
                <a:solidFill>
                  <a:schemeClr val="bg1"/>
                </a:solidFill>
                <a:latin typeface="Times New Roman" panose="02020603050405020304"/>
                <a:ea typeface="Times New Roman" panose="02020603050405020304"/>
              </a:rPr>
              <a:t>按照指定的小数位数</a:t>
            </a:r>
            <a:r>
              <a:rPr lang="en-US" altLang="zh-CN" sz="1000" b="1">
                <a:solidFill>
                  <a:schemeClr val="bg1"/>
                </a:solidFill>
                <a:latin typeface="Times New Roman" panose="02020603050405020304"/>
                <a:ea typeface="Times New Roman" panose="02020603050405020304"/>
              </a:rPr>
              <a:t> n </a:t>
            </a:r>
            <a:r>
              <a:rPr lang="zh-CN" altLang="en-US" sz="1000" b="1">
                <a:solidFill>
                  <a:schemeClr val="bg1"/>
                </a:solidFill>
                <a:latin typeface="Times New Roman" panose="02020603050405020304"/>
                <a:ea typeface="Times New Roman" panose="02020603050405020304"/>
              </a:rPr>
              <a:t>进行四舍五入运算后的结果</a:t>
            </a:r>
            <a:endParaRPr lang="zh-CN" altLang="en-US" sz="1000" b="1">
              <a:solidFill>
                <a:schemeClr val="bg1"/>
              </a:solidFill>
              <a:latin typeface="Times New Roman" panose="02020603050405020304"/>
              <a:ea typeface="Times New Roman" panose="02020603050405020304"/>
            </a:endParaRPr>
          </a:p>
        </p:txBody>
      </p:sp>
      <p:sp>
        <p:nvSpPr>
          <p:cNvPr id="17" name="文本框 16"/>
          <p:cNvSpPr txBox="1"/>
          <p:nvPr/>
        </p:nvSpPr>
        <p:spPr>
          <a:xfrm>
            <a:off x="4445000" y="2723515"/>
            <a:ext cx="1990090" cy="245110"/>
          </a:xfrm>
          <a:prstGeom prst="rect">
            <a:avLst/>
          </a:prstGeom>
        </p:spPr>
        <p:txBody>
          <a:bodyPr wrap="square">
            <a:spAutoFit/>
          </a:bodyPr>
          <a:p>
            <a:pPr marL="0" indent="0" algn="just" defTabSz="266700">
              <a:spcBef>
                <a:spcPct val="0"/>
              </a:spcBef>
              <a:spcAft>
                <a:spcPct val="0"/>
              </a:spcAft>
            </a:pPr>
            <a:r>
              <a:rPr lang="zh-CN" altLang="en-US" sz="1000" b="1">
                <a:solidFill>
                  <a:schemeClr val="bg1"/>
                </a:solidFill>
                <a:latin typeface="Times New Roman" panose="02020603050405020304"/>
                <a:ea typeface="Times New Roman" panose="02020603050405020304"/>
              </a:rPr>
              <a:t>以元组类型返回</a:t>
            </a:r>
            <a:r>
              <a:rPr lang="en-US" altLang="zh-CN" sz="1000" b="1">
                <a:solidFill>
                  <a:schemeClr val="bg1"/>
                </a:solidFill>
                <a:latin typeface="Times New Roman" panose="02020603050405020304"/>
                <a:ea typeface="Times New Roman" panose="02020603050405020304"/>
              </a:rPr>
              <a:t>(x//y, x%y)</a:t>
            </a:r>
            <a:r>
              <a:rPr lang="zh-CN" altLang="en-US" sz="1000" b="1">
                <a:solidFill>
                  <a:schemeClr val="bg1"/>
                </a:solidFill>
                <a:latin typeface="Times New Roman" panose="02020603050405020304"/>
                <a:ea typeface="Times New Roman" panose="02020603050405020304"/>
              </a:rPr>
              <a:t>的值</a:t>
            </a:r>
            <a:endParaRPr lang="zh-CN" altLang="en-US" sz="1000" b="1">
              <a:solidFill>
                <a:schemeClr val="bg1"/>
              </a:solidFill>
              <a:latin typeface="Times New Roman" panose="02020603050405020304"/>
              <a:ea typeface="Times New Roman" panose="02020603050405020304"/>
            </a:endParaRPr>
          </a:p>
        </p:txBody>
      </p:sp>
      <p:sp>
        <p:nvSpPr>
          <p:cNvPr id="18" name="文本框 17"/>
          <p:cNvSpPr txBox="1"/>
          <p:nvPr/>
        </p:nvSpPr>
        <p:spPr>
          <a:xfrm>
            <a:off x="4445000" y="3506470"/>
            <a:ext cx="2682240" cy="245110"/>
          </a:xfrm>
          <a:prstGeom prst="rect">
            <a:avLst/>
          </a:prstGeom>
        </p:spPr>
        <p:txBody>
          <a:bodyPr wrap="square">
            <a:spAutoFit/>
          </a:bodyPr>
          <a:p>
            <a:pPr marL="0" indent="0" algn="just" defTabSz="266700">
              <a:spcBef>
                <a:spcPct val="0"/>
              </a:spcBef>
              <a:spcAft>
                <a:spcPct val="0"/>
              </a:spcAft>
            </a:pPr>
            <a:r>
              <a:rPr lang="zh-CN" altLang="en-US" sz="1000" b="1">
                <a:solidFill>
                  <a:schemeClr val="bg1"/>
                </a:solidFill>
                <a:latin typeface="Times New Roman" panose="02020603050405020304"/>
                <a:ea typeface="Times New Roman" panose="02020603050405020304"/>
              </a:rPr>
              <a:t>返回可迭代对象</a:t>
            </a:r>
            <a:r>
              <a:rPr lang="en-US" altLang="zh-CN" sz="1000" b="1">
                <a:solidFill>
                  <a:schemeClr val="bg1"/>
                </a:solidFill>
                <a:latin typeface="Times New Roman" panose="02020603050405020304"/>
                <a:ea typeface="Times New Roman" panose="02020603050405020304"/>
              </a:rPr>
              <a:t> iterable </a:t>
            </a:r>
            <a:r>
              <a:rPr lang="zh-CN" altLang="en-US" sz="1000" b="1">
                <a:solidFill>
                  <a:schemeClr val="bg1"/>
                </a:solidFill>
                <a:latin typeface="Times New Roman" panose="02020603050405020304"/>
                <a:ea typeface="Times New Roman" panose="02020603050405020304"/>
              </a:rPr>
              <a:t>中元素的最</a:t>
            </a:r>
            <a:r>
              <a:rPr lang="zh-CN" altLang="en-US" sz="1000" b="1">
                <a:solidFill>
                  <a:schemeClr val="bg1"/>
                </a:solidFill>
                <a:latin typeface="Times New Roman" panose="02020603050405020304"/>
                <a:ea typeface="Times New Roman" panose="02020603050405020304"/>
              </a:rPr>
              <a:t>大值</a:t>
            </a:r>
            <a:endParaRPr lang="zh-CN" altLang="en-US" sz="1000" b="1">
              <a:solidFill>
                <a:schemeClr val="bg1"/>
              </a:solidFill>
              <a:latin typeface="Times New Roman" panose="02020603050405020304"/>
              <a:ea typeface="Times New Roman" panose="02020603050405020304"/>
            </a:endParaRPr>
          </a:p>
        </p:txBody>
      </p:sp>
      <p:sp>
        <p:nvSpPr>
          <p:cNvPr id="19" name="文本框 18"/>
          <p:cNvSpPr txBox="1"/>
          <p:nvPr/>
        </p:nvSpPr>
        <p:spPr>
          <a:xfrm>
            <a:off x="4445000" y="3101975"/>
            <a:ext cx="2488565" cy="398780"/>
          </a:xfrm>
          <a:prstGeom prst="rect">
            <a:avLst/>
          </a:prstGeom>
        </p:spPr>
        <p:txBody>
          <a:bodyPr wrap="square">
            <a:spAutoFit/>
          </a:bodyPr>
          <a:p>
            <a:pPr marL="0" indent="0" algn="just" defTabSz="266700">
              <a:spcBef>
                <a:spcPct val="0"/>
              </a:spcBef>
              <a:spcAft>
                <a:spcPct val="0"/>
              </a:spcAft>
            </a:pPr>
            <a:r>
              <a:rPr lang="zh-CN" altLang="en-US" sz="1000" b="1">
                <a:solidFill>
                  <a:schemeClr val="bg1"/>
                </a:solidFill>
                <a:latin typeface="Times New Roman" panose="02020603050405020304"/>
                <a:ea typeface="Times New Roman" panose="02020603050405020304"/>
                <a:sym typeface="+mn-ea"/>
              </a:rPr>
              <a:t>返回</a:t>
            </a:r>
            <a:r>
              <a:rPr lang="en-US" altLang="zh-CN" sz="1000" b="1">
                <a:solidFill>
                  <a:schemeClr val="bg1"/>
                </a:solidFill>
                <a:latin typeface="Times New Roman" panose="02020603050405020304"/>
                <a:ea typeface="Times New Roman" panose="02020603050405020304"/>
                <a:sym typeface="+mn-ea"/>
              </a:rPr>
              <a:t> x </a:t>
            </a:r>
            <a:r>
              <a:rPr lang="zh-CN" altLang="en-US" sz="1000" b="1">
                <a:solidFill>
                  <a:schemeClr val="bg1"/>
                </a:solidFill>
                <a:latin typeface="Times New Roman" panose="02020603050405020304"/>
                <a:ea typeface="Times New Roman" panose="02020603050405020304"/>
                <a:sym typeface="+mn-ea"/>
              </a:rPr>
              <a:t>的</a:t>
            </a:r>
            <a:r>
              <a:rPr lang="en-US" altLang="zh-CN" sz="1000" b="1">
                <a:solidFill>
                  <a:schemeClr val="bg1"/>
                </a:solidFill>
                <a:latin typeface="Times New Roman" panose="02020603050405020304"/>
                <a:ea typeface="Times New Roman" panose="02020603050405020304"/>
                <a:sym typeface="+mn-ea"/>
              </a:rPr>
              <a:t> y </a:t>
            </a:r>
            <a:r>
              <a:rPr lang="zh-CN" altLang="en-US" sz="1000" b="1">
                <a:solidFill>
                  <a:schemeClr val="bg1"/>
                </a:solidFill>
                <a:latin typeface="Times New Roman" panose="02020603050405020304"/>
                <a:ea typeface="Times New Roman" panose="02020603050405020304"/>
                <a:sym typeface="+mn-ea"/>
              </a:rPr>
              <a:t>次方值</a:t>
            </a:r>
            <a:endParaRPr lang="zh-CN" altLang="en-US" sz="1000" b="1">
              <a:solidFill>
                <a:schemeClr val="bg1"/>
              </a:solidFill>
              <a:latin typeface="Times New Roman" panose="02020603050405020304"/>
              <a:ea typeface="Times New Roman" panose="02020603050405020304"/>
            </a:endParaRPr>
          </a:p>
          <a:p>
            <a:pPr marL="0" indent="0" algn="just" defTabSz="266700">
              <a:spcBef>
                <a:spcPct val="0"/>
              </a:spcBef>
              <a:spcAft>
                <a:spcPct val="0"/>
              </a:spcAft>
            </a:pPr>
            <a:endParaRPr lang="zh-CN" altLang="en-US" sz="1000" b="1">
              <a:solidFill>
                <a:schemeClr val="bg1"/>
              </a:solidFill>
              <a:latin typeface="Times New Roman" panose="02020603050405020304"/>
              <a:ea typeface="Times New Roman" panose="02020603050405020304"/>
            </a:endParaRPr>
          </a:p>
        </p:txBody>
      </p:sp>
      <p:sp>
        <p:nvSpPr>
          <p:cNvPr id="20" name="文本框 19"/>
          <p:cNvSpPr txBox="1"/>
          <p:nvPr/>
        </p:nvSpPr>
        <p:spPr>
          <a:xfrm>
            <a:off x="3714750" y="3838575"/>
            <a:ext cx="826135" cy="229870"/>
          </a:xfrm>
          <a:prstGeom prst="rect">
            <a:avLst/>
          </a:prstGeom>
        </p:spPr>
        <p:txBody>
          <a:bodyPr wrap="square">
            <a:spAutoFit/>
          </a:bodyPr>
          <a:p>
            <a:pPr marL="0" indent="0" algn="just" defTabSz="266700">
              <a:spcBef>
                <a:spcPct val="0"/>
              </a:spcBef>
              <a:spcAft>
                <a:spcPct val="0"/>
              </a:spcAft>
            </a:pPr>
            <a:r>
              <a:rPr lang="en-US" altLang="zh-CN" sz="900" b="1">
                <a:latin typeface="Times New Roman" panose="02020603050405020304"/>
                <a:ea typeface="宋体" panose="02010600030101010101" pitchFamily="2" charset="-122"/>
              </a:rPr>
              <a:t>min(iterable)</a:t>
            </a:r>
            <a:endParaRPr lang="en-US" altLang="zh-CN" sz="900" b="1">
              <a:latin typeface="Times New Roman" panose="02020603050405020304"/>
              <a:ea typeface="宋体" panose="02010600030101010101" pitchFamily="2" charset="-122"/>
            </a:endParaRPr>
          </a:p>
        </p:txBody>
      </p:sp>
      <p:sp>
        <p:nvSpPr>
          <p:cNvPr id="21" name="文本框 20"/>
          <p:cNvSpPr txBox="1"/>
          <p:nvPr/>
        </p:nvSpPr>
        <p:spPr>
          <a:xfrm>
            <a:off x="3710305" y="4265930"/>
            <a:ext cx="826135" cy="229870"/>
          </a:xfrm>
          <a:prstGeom prst="rect">
            <a:avLst/>
          </a:prstGeom>
        </p:spPr>
        <p:txBody>
          <a:bodyPr wrap="square">
            <a:spAutoFit/>
          </a:bodyPr>
          <a:p>
            <a:pPr marL="0" indent="0" algn="just" defTabSz="266700">
              <a:spcBef>
                <a:spcPct val="0"/>
              </a:spcBef>
              <a:spcAft>
                <a:spcPct val="0"/>
              </a:spcAft>
            </a:pPr>
            <a:r>
              <a:rPr lang="en-US" altLang="zh-CN" sz="900" b="1">
                <a:latin typeface="Times New Roman" panose="02020603050405020304"/>
                <a:ea typeface="宋体" panose="02010600030101010101" pitchFamily="2" charset="-122"/>
              </a:rPr>
              <a:t>sum(iterable)</a:t>
            </a:r>
            <a:endParaRPr lang="en-US" altLang="zh-CN" sz="900" b="1">
              <a:latin typeface="Times New Roman" panose="02020603050405020304"/>
              <a:ea typeface="宋体" panose="02010600030101010101" pitchFamily="2" charset="-122"/>
            </a:endParaRPr>
          </a:p>
        </p:txBody>
      </p:sp>
      <p:sp>
        <p:nvSpPr>
          <p:cNvPr id="22" name="文本框 21"/>
          <p:cNvSpPr txBox="1"/>
          <p:nvPr/>
        </p:nvSpPr>
        <p:spPr>
          <a:xfrm>
            <a:off x="4445000" y="3878580"/>
            <a:ext cx="2458720" cy="245110"/>
          </a:xfrm>
          <a:prstGeom prst="rect">
            <a:avLst/>
          </a:prstGeom>
        </p:spPr>
        <p:txBody>
          <a:bodyPr wrap="square">
            <a:spAutoFit/>
          </a:bodyPr>
          <a:p>
            <a:pPr marL="0" indent="0" algn="just" defTabSz="266700">
              <a:spcBef>
                <a:spcPct val="0"/>
              </a:spcBef>
              <a:spcAft>
                <a:spcPct val="0"/>
              </a:spcAft>
            </a:pPr>
            <a:r>
              <a:rPr lang="zh-CN" altLang="en-US" sz="1000" b="1">
                <a:solidFill>
                  <a:schemeClr val="bg1"/>
                </a:solidFill>
                <a:latin typeface="Times New Roman" panose="02020603050405020304"/>
                <a:ea typeface="Times New Roman" panose="02020603050405020304"/>
              </a:rPr>
              <a:t>返回可迭代对象</a:t>
            </a:r>
            <a:r>
              <a:rPr lang="en-US" altLang="zh-CN" sz="1000" b="1">
                <a:solidFill>
                  <a:schemeClr val="bg1"/>
                </a:solidFill>
                <a:latin typeface="Times New Roman" panose="02020603050405020304"/>
                <a:ea typeface="Times New Roman" panose="02020603050405020304"/>
              </a:rPr>
              <a:t> iterable </a:t>
            </a:r>
            <a:r>
              <a:rPr lang="zh-CN" altLang="en-US" sz="1000" b="1">
                <a:solidFill>
                  <a:schemeClr val="bg1"/>
                </a:solidFill>
                <a:latin typeface="Times New Roman" panose="02020603050405020304"/>
                <a:ea typeface="Times New Roman" panose="02020603050405020304"/>
              </a:rPr>
              <a:t>中元素的最小值</a:t>
            </a:r>
            <a:endParaRPr lang="zh-CN" altLang="en-US" sz="1000" b="1">
              <a:solidFill>
                <a:schemeClr val="bg1"/>
              </a:solidFill>
              <a:latin typeface="Times New Roman" panose="02020603050405020304"/>
              <a:ea typeface="Times New Roman" panose="02020603050405020304"/>
            </a:endParaRPr>
          </a:p>
        </p:txBody>
      </p:sp>
      <p:sp>
        <p:nvSpPr>
          <p:cNvPr id="23" name="文本框 22"/>
          <p:cNvSpPr txBox="1"/>
          <p:nvPr/>
        </p:nvSpPr>
        <p:spPr>
          <a:xfrm>
            <a:off x="4445000" y="4250690"/>
            <a:ext cx="2682240" cy="245110"/>
          </a:xfrm>
          <a:prstGeom prst="rect">
            <a:avLst/>
          </a:prstGeom>
        </p:spPr>
        <p:txBody>
          <a:bodyPr wrap="square">
            <a:spAutoFit/>
          </a:bodyPr>
          <a:p>
            <a:pPr marL="0" indent="0" algn="just" defTabSz="266700">
              <a:spcBef>
                <a:spcPct val="0"/>
              </a:spcBef>
              <a:spcAft>
                <a:spcPct val="0"/>
              </a:spcAft>
            </a:pPr>
            <a:r>
              <a:rPr lang="zh-CN" altLang="en-US" sz="1000" b="1">
                <a:solidFill>
                  <a:schemeClr val="bg1"/>
                </a:solidFill>
                <a:latin typeface="Times New Roman" panose="02020603050405020304"/>
                <a:ea typeface="Times New Roman" panose="02020603050405020304"/>
              </a:rPr>
              <a:t>返回可迭代对象</a:t>
            </a:r>
            <a:r>
              <a:rPr lang="en-US" altLang="zh-CN" sz="1000" b="1">
                <a:solidFill>
                  <a:schemeClr val="bg1"/>
                </a:solidFill>
                <a:latin typeface="Times New Roman" panose="02020603050405020304"/>
                <a:ea typeface="Times New Roman" panose="02020603050405020304"/>
              </a:rPr>
              <a:t> iterable </a:t>
            </a:r>
            <a:r>
              <a:rPr lang="zh-CN" altLang="en-US" sz="1000" b="1">
                <a:solidFill>
                  <a:schemeClr val="bg1"/>
                </a:solidFill>
                <a:latin typeface="Times New Roman" panose="02020603050405020304"/>
                <a:ea typeface="Times New Roman" panose="02020603050405020304"/>
              </a:rPr>
              <a:t>中元素</a:t>
            </a:r>
            <a:r>
              <a:rPr lang="zh-CN" altLang="en-US" sz="1000" b="1">
                <a:solidFill>
                  <a:schemeClr val="bg1"/>
                </a:solidFill>
                <a:latin typeface="Times New Roman" panose="02020603050405020304"/>
                <a:ea typeface="Times New Roman" panose="02020603050405020304"/>
              </a:rPr>
              <a:t>之和</a:t>
            </a:r>
            <a:endParaRPr lang="zh-CN" altLang="en-US" sz="1000" b="1">
              <a:solidFill>
                <a:schemeClr val="bg1"/>
              </a:solidFill>
              <a:latin typeface="Times New Roman" panose="02020603050405020304"/>
              <a:ea typeface="Times New Roman" panose="02020603050405020304"/>
            </a:endParaRPr>
          </a:p>
        </p:txBody>
      </p:sp>
      <p:sp>
        <p:nvSpPr>
          <p:cNvPr id="24" name="任意多边形: 形状 1266"/>
          <p:cNvSpPr/>
          <p:nvPr/>
        </p:nvSpPr>
        <p:spPr>
          <a:xfrm>
            <a:off x="3790950" y="4693285"/>
            <a:ext cx="3185160" cy="1035050"/>
          </a:xfrm>
          <a:custGeom>
            <a:avLst/>
            <a:gdLst/>
            <a:ahLst/>
            <a:cxnLst/>
            <a:rect l="0" t="0" r="r" b="b"/>
            <a:pathLst>
              <a:path w="13708" h="5386">
                <a:moveTo>
                  <a:pt x="0" y="5386"/>
                </a:moveTo>
                <a:lnTo>
                  <a:pt x="0" y="0"/>
                </a:lnTo>
                <a:lnTo>
                  <a:pt x="13616" y="0"/>
                </a:lnTo>
                <a:cubicBezTo>
                  <a:pt x="13628" y="0"/>
                  <a:pt x="13640" y="2"/>
                  <a:pt x="13651" y="7"/>
                </a:cubicBezTo>
                <a:cubicBezTo>
                  <a:pt x="13662" y="12"/>
                  <a:pt x="13672" y="18"/>
                  <a:pt x="13681" y="27"/>
                </a:cubicBezTo>
                <a:cubicBezTo>
                  <a:pt x="13690" y="36"/>
                  <a:pt x="13697" y="46"/>
                  <a:pt x="13701" y="57"/>
                </a:cubicBezTo>
                <a:cubicBezTo>
                  <a:pt x="13706" y="69"/>
                  <a:pt x="13708" y="80"/>
                  <a:pt x="13708" y="93"/>
                </a:cubicBezTo>
                <a:lnTo>
                  <a:pt x="13708" y="5293"/>
                </a:lnTo>
                <a:cubicBezTo>
                  <a:pt x="13708" y="5306"/>
                  <a:pt x="13706" y="5318"/>
                  <a:pt x="13701" y="5329"/>
                </a:cubicBezTo>
                <a:cubicBezTo>
                  <a:pt x="13697" y="5340"/>
                  <a:pt x="13690" y="5350"/>
                  <a:pt x="13681" y="5359"/>
                </a:cubicBezTo>
                <a:cubicBezTo>
                  <a:pt x="13672" y="5368"/>
                  <a:pt x="13662" y="5375"/>
                  <a:pt x="13651" y="5379"/>
                </a:cubicBezTo>
                <a:cubicBezTo>
                  <a:pt x="13640" y="5384"/>
                  <a:pt x="13628" y="5386"/>
                  <a:pt x="13616" y="5386"/>
                </a:cubicBezTo>
                <a:lnTo>
                  <a:pt x="0" y="5386"/>
                </a:lnTo>
                <a:close/>
              </a:path>
            </a:pathLst>
          </a:custGeom>
          <a:solidFill>
            <a:srgbClr val="000000">
              <a:alpha val="20000"/>
            </a:srgbClr>
          </a:solidFill>
          <a:ln w="0">
            <a:noFill/>
          </a:ln>
        </p:spPr>
        <p:txBody>
          <a:bodyPr lIns="0" tIns="0" rIns="0" bIns="0" anchor="t">
            <a:noAutofit/>
          </a:bodyPr>
          <a:p>
            <a:endParaRPr lang="en-US" sz="2400" b="0" u="none" strike="noStrike">
              <a:solidFill>
                <a:srgbClr val="FFFFFF"/>
              </a:solidFill>
              <a:effectLst/>
              <a:uFillTx/>
              <a:latin typeface="Times New Roman" panose="02020603050405020304"/>
            </a:endParaRPr>
          </a:p>
        </p:txBody>
      </p:sp>
      <p:sp>
        <p:nvSpPr>
          <p:cNvPr id="25" name="任意多边形: 形状 1267"/>
          <p:cNvSpPr/>
          <p:nvPr/>
        </p:nvSpPr>
        <p:spPr>
          <a:xfrm>
            <a:off x="3778885" y="4693285"/>
            <a:ext cx="76200" cy="1008000"/>
          </a:xfrm>
          <a:custGeom>
            <a:avLst/>
            <a:gdLst/>
            <a:ahLst/>
            <a:cxnLst/>
            <a:rect l="0" t="0" r="r" b="b"/>
            <a:pathLst>
              <a:path w="71" h="5386">
                <a:moveTo>
                  <a:pt x="0" y="0"/>
                </a:moveTo>
                <a:lnTo>
                  <a:pt x="71" y="0"/>
                </a:lnTo>
                <a:lnTo>
                  <a:pt x="71" y="5386"/>
                </a:lnTo>
                <a:lnTo>
                  <a:pt x="0" y="5386"/>
                </a:lnTo>
                <a:lnTo>
                  <a:pt x="0" y="0"/>
                </a:lnTo>
                <a:close/>
              </a:path>
            </a:pathLst>
          </a:custGeom>
          <a:solidFill>
            <a:srgbClr val="FFA000"/>
          </a:solidFill>
          <a:ln w="0">
            <a:noFill/>
          </a:ln>
        </p:spPr>
        <p:txBody>
          <a:bodyPr lIns="0" tIns="0" rIns="0" bIns="0" anchor="t">
            <a:noAutofit/>
          </a:bodyPr>
          <a:p>
            <a:endParaRPr lang="en-US" sz="2400" b="0" u="none" strike="noStrike">
              <a:solidFill>
                <a:srgbClr val="000000"/>
              </a:solidFill>
              <a:effectLst/>
              <a:uFillTx/>
              <a:latin typeface="Times New Roman" panose="02020603050405020304"/>
            </a:endParaRPr>
          </a:p>
        </p:txBody>
      </p:sp>
      <p:sp>
        <p:nvSpPr>
          <p:cNvPr id="26" name="文本框 25"/>
          <p:cNvSpPr txBox="1"/>
          <p:nvPr>
            <p:custDataLst>
              <p:tags r:id="rId13"/>
            </p:custDataLst>
          </p:nvPr>
        </p:nvSpPr>
        <p:spPr>
          <a:xfrm>
            <a:off x="3930650" y="4845685"/>
            <a:ext cx="2973070" cy="688975"/>
          </a:xfrm>
          <a:prstGeom prst="rect">
            <a:avLst/>
          </a:prstGeom>
          <a:noFill/>
          <a:ln w="0">
            <a:noFill/>
          </a:ln>
        </p:spPr>
        <p:txBody>
          <a:bodyPr wrap="none" lIns="0" tIns="0" rIns="0" bIns="0" anchor="t">
            <a:noAutofit/>
          </a:bodyPr>
          <a:p>
            <a:pPr algn="l"/>
            <a:r>
              <a:rPr lang="en-US" altLang="zh-CN" sz="1200" b="0" u="none" strike="noStrike">
                <a:solidFill>
                  <a:schemeClr val="tx1"/>
                </a:solidFill>
                <a:effectLst/>
                <a:uFillTx/>
                <a:latin typeface="Times New Roman" panose="02020603050405020304"/>
              </a:rPr>
              <a:t>&gt;&gt;&gt;abs(-45.6)              #返回值为 45.6 </a:t>
            </a:r>
            <a:endParaRPr lang="en-US" altLang="zh-CN" sz="1200" b="0" u="none" strike="noStrike">
              <a:solidFill>
                <a:schemeClr val="tx1"/>
              </a:solidFill>
              <a:effectLst/>
              <a:uFillTx/>
              <a:latin typeface="Times New Roman" panose="02020603050405020304"/>
            </a:endParaRPr>
          </a:p>
          <a:p>
            <a:pPr algn="l"/>
            <a:r>
              <a:rPr lang="en-US" altLang="zh-CN" sz="1200" b="0" u="none" strike="noStrike">
                <a:solidFill>
                  <a:schemeClr val="tx1"/>
                </a:solidFill>
                <a:effectLst/>
                <a:uFillTx/>
                <a:latin typeface="Times New Roman" panose="02020603050405020304"/>
              </a:rPr>
              <a:t>&gt;&gt;&gt;abs(3+4j)               #返回值为 5.0 </a:t>
            </a:r>
            <a:endParaRPr lang="en-US" altLang="zh-CN" sz="1200" b="0" u="none" strike="noStrike">
              <a:solidFill>
                <a:schemeClr val="tx1"/>
              </a:solidFill>
              <a:effectLst/>
              <a:uFillTx/>
              <a:latin typeface="Times New Roman" panose="02020603050405020304"/>
            </a:endParaRPr>
          </a:p>
          <a:p>
            <a:pPr algn="l"/>
            <a:r>
              <a:rPr lang="en-US" altLang="zh-CN" sz="1200" b="0" u="none" strike="noStrike">
                <a:solidFill>
                  <a:schemeClr val="tx1"/>
                </a:solidFill>
                <a:effectLst/>
                <a:uFillTx/>
                <a:latin typeface="Times New Roman" panose="02020603050405020304"/>
              </a:rPr>
              <a:t>&gt;&gt;&gt;round(12.54)          #返回值为 13</a:t>
            </a:r>
            <a:endParaRPr lang="en-US" altLang="zh-CN" sz="1200" b="0" u="none" strike="noStrike">
              <a:solidFill>
                <a:schemeClr val="tx1"/>
              </a:solidFill>
              <a:effectLst/>
              <a:uFillTx/>
              <a:latin typeface="Times New Roman" panose="02020603050405020304"/>
            </a:endParaRPr>
          </a:p>
        </p:txBody>
      </p:sp>
      <p:graphicFrame>
        <p:nvGraphicFramePr>
          <p:cNvPr id="27" name="表格 26"/>
          <p:cNvGraphicFramePr/>
          <p:nvPr/>
        </p:nvGraphicFramePr>
        <p:xfrm>
          <a:off x="7194550" y="1507490"/>
          <a:ext cx="3456305" cy="2286000"/>
        </p:xfrm>
        <a:graphic>
          <a:graphicData uri="http://schemas.openxmlformats.org/drawingml/2006/table">
            <a:tbl>
              <a:tblPr firstRow="1" bandRow="1">
                <a:tableStyleId>{5C22544A-7EE6-4342-B048-85BDC9FD1C3A}</a:tableStyleId>
              </a:tblPr>
              <a:tblGrid>
                <a:gridCol w="720000"/>
                <a:gridCol w="2448000"/>
              </a:tblGrid>
              <a:tr h="381000">
                <a:tc>
                  <a:txBody>
                    <a:bodyPr/>
                    <a:p>
                      <a:pPr>
                        <a:buNone/>
                      </a:pPr>
                      <a:endParaRPr lang="zh-CN" altLang="en-US"/>
                    </a:p>
                  </a:txBody>
                  <a:tcPr/>
                </a:tc>
                <a:tc>
                  <a:txBody>
                    <a:bodyPr/>
                    <a:p>
                      <a:pPr>
                        <a:buNone/>
                      </a:pPr>
                      <a:endParaRPr lang="zh-CN" altLang="en-US"/>
                    </a:p>
                  </a:txBody>
                  <a:tcPr/>
                </a:tc>
              </a:tr>
              <a:tr h="381000">
                <a:tc>
                  <a:txBody>
                    <a:bodyPr/>
                    <a:p>
                      <a:pPr>
                        <a:buNone/>
                      </a:pPr>
                      <a:endParaRPr lang="zh-CN" altLang="en-US"/>
                    </a:p>
                  </a:txBody>
                  <a:tcPr>
                    <a:gradFill>
                      <a:gsLst>
                        <a:gs pos="50000">
                          <a:schemeClr val="accent3"/>
                        </a:gs>
                        <a:gs pos="0">
                          <a:schemeClr val="accent3">
                            <a:lumMod val="25000"/>
                            <a:lumOff val="75000"/>
                          </a:schemeClr>
                        </a:gs>
                        <a:gs pos="100000">
                          <a:schemeClr val="accent3">
                            <a:lumMod val="85000"/>
                          </a:schemeClr>
                        </a:gs>
                      </a:gsLst>
                      <a:lin ang="5400000" scaled="1"/>
                    </a:gradFill>
                  </a:tcPr>
                </a:tc>
                <a:tc>
                  <a:txBody>
                    <a:bodyPr/>
                    <a:p>
                      <a:pPr>
                        <a:buNone/>
                      </a:pPr>
                      <a:endParaRPr lang="zh-CN" altLang="en-US"/>
                    </a:p>
                  </a:txBody>
                  <a:tcPr>
                    <a:solidFill>
                      <a:schemeClr val="accent6">
                        <a:lumMod val="20000"/>
                        <a:lumOff val="80000"/>
                      </a:schemeClr>
                    </a:solidFill>
                  </a:tcPr>
                </a:tc>
              </a:tr>
              <a:tr h="381000">
                <a:tc>
                  <a:txBody>
                    <a:bodyPr/>
                    <a:p>
                      <a:pPr>
                        <a:buNone/>
                      </a:pPr>
                      <a:endParaRPr lang="zh-CN" altLang="en-US"/>
                    </a:p>
                  </a:txBody>
                  <a:tcPr>
                    <a:gradFill>
                      <a:gsLst>
                        <a:gs pos="50000">
                          <a:schemeClr val="accent3"/>
                        </a:gs>
                        <a:gs pos="0">
                          <a:schemeClr val="accent3">
                            <a:lumMod val="25000"/>
                            <a:lumOff val="75000"/>
                          </a:schemeClr>
                        </a:gs>
                        <a:gs pos="100000">
                          <a:schemeClr val="accent3">
                            <a:lumMod val="85000"/>
                          </a:schemeClr>
                        </a:gs>
                      </a:gsLst>
                      <a:lin ang="5400000" scaled="1"/>
                    </a:gradFill>
                  </a:tcPr>
                </a:tc>
                <a:tc>
                  <a:txBody>
                    <a:bodyPr/>
                    <a:p>
                      <a:pPr algn="l">
                        <a:buClrTx/>
                        <a:buSzTx/>
                        <a:buFontTx/>
                        <a:buNone/>
                      </a:pPr>
                      <a:endParaRPr lang="zh-CN" altLang="en-US"/>
                    </a:p>
                  </a:txBody>
                  <a:tcPr>
                    <a:solidFill>
                      <a:schemeClr val="accent6">
                        <a:lumMod val="20000"/>
                        <a:lumOff val="80000"/>
                      </a:schemeClr>
                    </a:solidFill>
                  </a:tcPr>
                </a:tc>
              </a:tr>
              <a:tr h="381000">
                <a:tc>
                  <a:txBody>
                    <a:bodyPr/>
                    <a:p>
                      <a:pPr>
                        <a:buNone/>
                      </a:pPr>
                      <a:endParaRPr lang="zh-CN" altLang="en-US"/>
                    </a:p>
                  </a:txBody>
                  <a:tcPr>
                    <a:gradFill>
                      <a:gsLst>
                        <a:gs pos="25000">
                          <a:srgbClr val="FFAE41"/>
                        </a:gs>
                        <a:gs pos="75000">
                          <a:srgbClr val="FFDC7A"/>
                        </a:gs>
                        <a:gs pos="0">
                          <a:srgbClr val="FF6B2E"/>
                        </a:gs>
                        <a:gs pos="100000">
                          <a:srgbClr val="FFF6B6"/>
                        </a:gs>
                      </a:gsLst>
                      <a:lin ang="18900000" scaled="1"/>
                    </a:gradFill>
                  </a:tcPr>
                </a:tc>
                <a:tc>
                  <a:txBody>
                    <a:bodyPr/>
                    <a:p>
                      <a:pPr>
                        <a:buNone/>
                      </a:pPr>
                      <a:endParaRPr lang="zh-CN" altLang="en-US"/>
                    </a:p>
                  </a:txBody>
                  <a:tcPr>
                    <a:solidFill>
                      <a:schemeClr val="accent6">
                        <a:lumMod val="20000"/>
                        <a:lumOff val="80000"/>
                      </a:schemeClr>
                    </a:solidFill>
                  </a:tcPr>
                </a:tc>
              </a:tr>
              <a:tr h="381000">
                <a:tc>
                  <a:txBody>
                    <a:bodyPr/>
                    <a:p>
                      <a:pPr>
                        <a:buNone/>
                      </a:pPr>
                      <a:endParaRPr lang="zh-CN" altLang="en-US"/>
                    </a:p>
                  </a:txBody>
                  <a:tcPr>
                    <a:gradFill>
                      <a:gsLst>
                        <a:gs pos="25000">
                          <a:srgbClr val="FFAE41"/>
                        </a:gs>
                        <a:gs pos="75000">
                          <a:srgbClr val="FFDC7A"/>
                        </a:gs>
                        <a:gs pos="0">
                          <a:srgbClr val="FF6B2E"/>
                        </a:gs>
                        <a:gs pos="100000">
                          <a:srgbClr val="FFF6B6"/>
                        </a:gs>
                      </a:gsLst>
                      <a:lin ang="18900000" scaled="1"/>
                    </a:gradFill>
                  </a:tcPr>
                </a:tc>
                <a:tc>
                  <a:txBody>
                    <a:bodyPr/>
                    <a:p>
                      <a:pPr>
                        <a:buNone/>
                      </a:pPr>
                      <a:endParaRPr lang="zh-CN" altLang="en-US"/>
                    </a:p>
                  </a:txBody>
                  <a:tcPr>
                    <a:solidFill>
                      <a:schemeClr val="accent6">
                        <a:lumMod val="20000"/>
                        <a:lumOff val="80000"/>
                      </a:schemeClr>
                    </a:solidFill>
                  </a:tcPr>
                </a:tc>
              </a:tr>
              <a:tr h="381000">
                <a:tc>
                  <a:txBody>
                    <a:bodyPr/>
                    <a:p>
                      <a:pPr>
                        <a:buNone/>
                      </a:pPr>
                      <a:endParaRPr lang="zh-CN" altLang="en-US"/>
                    </a:p>
                  </a:txBody>
                  <a:tcPr>
                    <a:gradFill>
                      <a:gsLst>
                        <a:gs pos="50000">
                          <a:schemeClr val="accent3"/>
                        </a:gs>
                        <a:gs pos="0">
                          <a:schemeClr val="accent3">
                            <a:lumMod val="25000"/>
                            <a:lumOff val="75000"/>
                          </a:schemeClr>
                        </a:gs>
                        <a:gs pos="100000">
                          <a:schemeClr val="accent3">
                            <a:lumMod val="85000"/>
                          </a:schemeClr>
                        </a:gs>
                      </a:gsLst>
                      <a:lin ang="5400000" scaled="1"/>
                    </a:gradFill>
                  </a:tcPr>
                </a:tc>
                <a:tc>
                  <a:txBody>
                    <a:bodyPr/>
                    <a:p>
                      <a:pPr>
                        <a:buNone/>
                      </a:pPr>
                      <a:endParaRPr lang="zh-CN" altLang="en-US"/>
                    </a:p>
                  </a:txBody>
                  <a:tcPr>
                    <a:solidFill>
                      <a:schemeClr val="accent6">
                        <a:lumMod val="20000"/>
                        <a:lumOff val="80000"/>
                      </a:schemeClr>
                    </a:solidFill>
                  </a:tcPr>
                </a:tc>
              </a:tr>
            </a:tbl>
          </a:graphicData>
        </a:graphic>
      </p:graphicFrame>
      <p:sp>
        <p:nvSpPr>
          <p:cNvPr id="28" name="文本框 27"/>
          <p:cNvSpPr txBox="1"/>
          <p:nvPr/>
        </p:nvSpPr>
        <p:spPr>
          <a:xfrm>
            <a:off x="7210425" y="1517015"/>
            <a:ext cx="698500" cy="306705"/>
          </a:xfrm>
          <a:prstGeom prst="rect">
            <a:avLst/>
          </a:prstGeom>
        </p:spPr>
        <p:txBody>
          <a:bodyPr wrap="square">
            <a:spAutoFit/>
          </a:bodyPr>
          <a:p>
            <a:r>
              <a:rPr lang="zh-CN" altLang="en-US" sz="1400" b="1">
                <a:solidFill>
                  <a:schemeClr val="tx1"/>
                </a:solidFill>
                <a:latin typeface="微软雅黑" panose="020B0503020204020204" charset="-122"/>
                <a:ea typeface="微软雅黑" panose="020B0503020204020204" charset="-122"/>
              </a:rPr>
              <a:t>函数</a:t>
            </a:r>
            <a:endParaRPr lang="zh-CN" altLang="en-US" sz="1400" b="1">
              <a:solidFill>
                <a:schemeClr val="tx1"/>
              </a:solidFill>
              <a:latin typeface="微软雅黑" panose="020B0503020204020204" charset="-122"/>
              <a:ea typeface="微软雅黑" panose="020B0503020204020204" charset="-122"/>
            </a:endParaRPr>
          </a:p>
        </p:txBody>
      </p:sp>
      <p:sp>
        <p:nvSpPr>
          <p:cNvPr id="29" name="文本框 28"/>
          <p:cNvSpPr txBox="1"/>
          <p:nvPr/>
        </p:nvSpPr>
        <p:spPr>
          <a:xfrm>
            <a:off x="8475345" y="1566545"/>
            <a:ext cx="698500" cy="306705"/>
          </a:xfrm>
          <a:prstGeom prst="rect">
            <a:avLst/>
          </a:prstGeom>
        </p:spPr>
        <p:txBody>
          <a:bodyPr wrap="square">
            <a:spAutoFit/>
          </a:bodyPr>
          <a:p>
            <a:r>
              <a:rPr lang="zh-CN" altLang="en-US" sz="1400" b="1">
                <a:solidFill>
                  <a:schemeClr val="tx1"/>
                </a:solidFill>
                <a:latin typeface="微软雅黑" panose="020B0503020204020204" charset="-122"/>
                <a:ea typeface="微软雅黑" panose="020B0503020204020204" charset="-122"/>
              </a:rPr>
              <a:t>功能</a:t>
            </a:r>
            <a:endParaRPr lang="zh-CN" altLang="en-US" sz="1400" b="1">
              <a:solidFill>
                <a:schemeClr val="tx1"/>
              </a:solidFill>
              <a:latin typeface="微软雅黑" panose="020B0503020204020204" charset="-122"/>
              <a:ea typeface="微软雅黑" panose="020B0503020204020204" charset="-122"/>
            </a:endParaRPr>
          </a:p>
        </p:txBody>
      </p:sp>
      <p:sp>
        <p:nvSpPr>
          <p:cNvPr id="30" name="文本框 29"/>
          <p:cNvSpPr txBox="1"/>
          <p:nvPr/>
        </p:nvSpPr>
        <p:spPr>
          <a:xfrm>
            <a:off x="7189470" y="1956435"/>
            <a:ext cx="753110" cy="306705"/>
          </a:xfrm>
          <a:prstGeom prst="rect">
            <a:avLst/>
          </a:prstGeom>
        </p:spPr>
        <p:txBody>
          <a:bodyPr wrap="square">
            <a:spAutoFit/>
          </a:bodyPr>
          <a:p>
            <a:pPr marL="0" indent="0" algn="just" defTabSz="266700">
              <a:spcBef>
                <a:spcPct val="0"/>
              </a:spcBef>
              <a:spcAft>
                <a:spcPct val="0"/>
              </a:spcAft>
            </a:pPr>
            <a:r>
              <a:rPr lang="en-US" altLang="zh-CN" sz="1400" b="1">
                <a:latin typeface="Times New Roman" panose="02020603050405020304"/>
                <a:ea typeface="Times New Roman" panose="02020603050405020304"/>
              </a:rPr>
              <a:t>len(obj)</a:t>
            </a:r>
            <a:endParaRPr lang="en-US" altLang="zh-CN" sz="1400" b="1">
              <a:latin typeface="Times New Roman" panose="02020603050405020304"/>
              <a:ea typeface="Times New Roman" panose="02020603050405020304"/>
            </a:endParaRPr>
          </a:p>
        </p:txBody>
      </p:sp>
      <p:sp>
        <p:nvSpPr>
          <p:cNvPr id="31" name="文本框 30"/>
          <p:cNvSpPr txBox="1"/>
          <p:nvPr/>
        </p:nvSpPr>
        <p:spPr>
          <a:xfrm>
            <a:off x="7193915" y="2297430"/>
            <a:ext cx="849630" cy="229870"/>
          </a:xfrm>
          <a:prstGeom prst="rect">
            <a:avLst/>
          </a:prstGeom>
        </p:spPr>
        <p:txBody>
          <a:bodyPr wrap="square">
            <a:spAutoFit/>
          </a:bodyPr>
          <a:p>
            <a:pPr marL="0" indent="0" algn="just" defTabSz="266700">
              <a:spcBef>
                <a:spcPct val="0"/>
              </a:spcBef>
              <a:spcAft>
                <a:spcPct val="0"/>
              </a:spcAft>
            </a:pPr>
            <a:r>
              <a:rPr lang="en-US" altLang="zh-CN" sz="900" b="1">
                <a:latin typeface="Times New Roman" panose="02020603050405020304"/>
                <a:ea typeface="Times New Roman" panose="02020603050405020304"/>
              </a:rPr>
              <a:t>all(iterable)</a:t>
            </a:r>
            <a:endParaRPr lang="en-US" altLang="zh-CN" sz="900" b="1">
              <a:latin typeface="Times New Roman" panose="02020603050405020304"/>
              <a:ea typeface="Times New Roman" panose="02020603050405020304"/>
            </a:endParaRPr>
          </a:p>
        </p:txBody>
      </p:sp>
      <p:sp>
        <p:nvSpPr>
          <p:cNvPr id="32" name="文本框 31"/>
          <p:cNvSpPr txBox="1"/>
          <p:nvPr/>
        </p:nvSpPr>
        <p:spPr>
          <a:xfrm>
            <a:off x="7162800" y="2727960"/>
            <a:ext cx="779780" cy="229870"/>
          </a:xfrm>
          <a:prstGeom prst="rect">
            <a:avLst/>
          </a:prstGeom>
        </p:spPr>
        <p:txBody>
          <a:bodyPr wrap="square">
            <a:spAutoFit/>
          </a:bodyPr>
          <a:p>
            <a:pPr marL="0" algn="just" defTabSz="266700">
              <a:buClrTx/>
              <a:buSzTx/>
              <a:buFontTx/>
            </a:pPr>
            <a:r>
              <a:rPr lang="en-US" altLang="zh-CN" sz="900" b="1">
                <a:latin typeface="Times New Roman" panose="02020603050405020304"/>
                <a:ea typeface="Times New Roman" panose="02020603050405020304"/>
              </a:rPr>
              <a:t>any(iterable)</a:t>
            </a:r>
            <a:endParaRPr lang="en-US" altLang="zh-CN" sz="900" b="1">
              <a:latin typeface="Times New Roman" panose="02020603050405020304"/>
              <a:ea typeface="Times New Roman" panose="02020603050405020304"/>
            </a:endParaRPr>
          </a:p>
        </p:txBody>
      </p:sp>
      <p:sp>
        <p:nvSpPr>
          <p:cNvPr id="33" name="文本框 32"/>
          <p:cNvSpPr txBox="1"/>
          <p:nvPr/>
        </p:nvSpPr>
        <p:spPr>
          <a:xfrm>
            <a:off x="7183755" y="3050540"/>
            <a:ext cx="772795" cy="368300"/>
          </a:xfrm>
          <a:prstGeom prst="rect">
            <a:avLst/>
          </a:prstGeom>
        </p:spPr>
        <p:txBody>
          <a:bodyPr wrap="square">
            <a:spAutoFit/>
          </a:bodyPr>
          <a:p>
            <a:pPr marL="0" indent="0" algn="just" defTabSz="266700">
              <a:spcBef>
                <a:spcPct val="0"/>
              </a:spcBef>
              <a:spcAft>
                <a:spcPct val="0"/>
              </a:spcAft>
            </a:pPr>
            <a:r>
              <a:rPr lang="en-US" altLang="zh-CN" sz="900" b="1">
                <a:latin typeface="Times New Roman" panose="02020603050405020304"/>
                <a:ea typeface="Times New Roman" panose="02020603050405020304"/>
              </a:rPr>
              <a:t>sorted(iterable,reverse)</a:t>
            </a:r>
            <a:endParaRPr lang="en-US" altLang="zh-CN" sz="900" b="1">
              <a:latin typeface="Times New Roman" panose="02020603050405020304"/>
              <a:ea typeface="Times New Roman" panose="02020603050405020304"/>
            </a:endParaRPr>
          </a:p>
        </p:txBody>
      </p:sp>
      <p:sp>
        <p:nvSpPr>
          <p:cNvPr id="34" name="文本框 33"/>
          <p:cNvSpPr txBox="1"/>
          <p:nvPr/>
        </p:nvSpPr>
        <p:spPr>
          <a:xfrm>
            <a:off x="7145020" y="3453130"/>
            <a:ext cx="836295" cy="368300"/>
          </a:xfrm>
          <a:prstGeom prst="rect">
            <a:avLst/>
          </a:prstGeom>
        </p:spPr>
        <p:txBody>
          <a:bodyPr wrap="square">
            <a:spAutoFit/>
          </a:bodyPr>
          <a:p>
            <a:pPr marL="0" indent="0" algn="just" defTabSz="266700">
              <a:spcBef>
                <a:spcPct val="0"/>
              </a:spcBef>
              <a:spcAft>
                <a:spcPct val="0"/>
              </a:spcAft>
            </a:pPr>
            <a:r>
              <a:rPr lang="en-US" altLang="zh-CN" sz="900" b="1">
                <a:latin typeface="Times New Roman" panose="02020603050405020304"/>
                <a:ea typeface="宋体" panose="02010600030101010101" pitchFamily="2" charset="-122"/>
              </a:rPr>
              <a:t>range(start, stop, step)</a:t>
            </a:r>
            <a:endParaRPr lang="zh-CN" altLang="en-US" sz="900" b="1">
              <a:latin typeface="Times New Roman" panose="02020603050405020304"/>
              <a:ea typeface="宋体" panose="02010600030101010101" pitchFamily="2" charset="-122"/>
            </a:endParaRPr>
          </a:p>
        </p:txBody>
      </p:sp>
      <p:sp>
        <p:nvSpPr>
          <p:cNvPr id="35" name="文本框 34"/>
          <p:cNvSpPr txBox="1"/>
          <p:nvPr/>
        </p:nvSpPr>
        <p:spPr>
          <a:xfrm>
            <a:off x="7875270" y="1920875"/>
            <a:ext cx="2152015" cy="245110"/>
          </a:xfrm>
          <a:prstGeom prst="rect">
            <a:avLst/>
          </a:prstGeom>
        </p:spPr>
        <p:txBody>
          <a:bodyPr wrap="square">
            <a:spAutoFit/>
          </a:bodyPr>
          <a:p>
            <a:pPr marL="0" indent="0" algn="just" defTabSz="266700">
              <a:spcBef>
                <a:spcPct val="0"/>
              </a:spcBef>
              <a:spcAft>
                <a:spcPct val="0"/>
              </a:spcAft>
            </a:pPr>
            <a:r>
              <a:rPr lang="zh-CN" altLang="en-US" sz="1000" b="1">
                <a:solidFill>
                  <a:schemeClr val="bg1"/>
                </a:solidFill>
                <a:latin typeface="Times New Roman" panose="02020603050405020304"/>
                <a:ea typeface="Times New Roman" panose="02020603050405020304"/>
              </a:rPr>
              <a:t>返回序列对象</a:t>
            </a:r>
            <a:r>
              <a:rPr lang="en-US" altLang="zh-CN" sz="1000" b="1">
                <a:solidFill>
                  <a:schemeClr val="bg1"/>
                </a:solidFill>
                <a:latin typeface="Times New Roman" panose="02020603050405020304"/>
                <a:ea typeface="Times New Roman" panose="02020603050405020304"/>
              </a:rPr>
              <a:t> obj </a:t>
            </a:r>
            <a:r>
              <a:rPr lang="zh-CN" altLang="en-US" sz="1000" b="1">
                <a:solidFill>
                  <a:schemeClr val="bg1"/>
                </a:solidFill>
                <a:latin typeface="Times New Roman" panose="02020603050405020304"/>
                <a:ea typeface="Times New Roman" panose="02020603050405020304"/>
              </a:rPr>
              <a:t>中元素的个数</a:t>
            </a:r>
            <a:endParaRPr lang="zh-CN" altLang="en-US" sz="1000" b="1">
              <a:solidFill>
                <a:schemeClr val="bg1"/>
              </a:solidFill>
              <a:latin typeface="Times New Roman" panose="02020603050405020304"/>
              <a:ea typeface="Times New Roman" panose="02020603050405020304"/>
            </a:endParaRPr>
          </a:p>
        </p:txBody>
      </p:sp>
      <p:sp>
        <p:nvSpPr>
          <p:cNvPr id="36" name="文本框 35"/>
          <p:cNvSpPr txBox="1"/>
          <p:nvPr/>
        </p:nvSpPr>
        <p:spPr>
          <a:xfrm>
            <a:off x="7875270" y="2274570"/>
            <a:ext cx="2384425" cy="398780"/>
          </a:xfrm>
          <a:prstGeom prst="rect">
            <a:avLst/>
          </a:prstGeom>
        </p:spPr>
        <p:txBody>
          <a:bodyPr wrap="square">
            <a:spAutoFit/>
          </a:bodyPr>
          <a:p>
            <a:pPr marL="0" indent="0" algn="just" defTabSz="266700">
              <a:spcBef>
                <a:spcPct val="0"/>
              </a:spcBef>
              <a:spcAft>
                <a:spcPct val="0"/>
              </a:spcAft>
            </a:pPr>
            <a:r>
              <a:rPr lang="zh-CN" altLang="en-US" sz="1000" b="1">
                <a:solidFill>
                  <a:schemeClr val="bg1"/>
                </a:solidFill>
                <a:latin typeface="Times New Roman" panose="02020603050405020304"/>
                <a:ea typeface="Times New Roman" panose="02020603050405020304"/>
              </a:rPr>
              <a:t>判断</a:t>
            </a:r>
            <a:r>
              <a:rPr lang="en-US" altLang="zh-CN" sz="1000" b="1">
                <a:solidFill>
                  <a:schemeClr val="bg1"/>
                </a:solidFill>
                <a:latin typeface="Times New Roman" panose="02020603050405020304"/>
                <a:ea typeface="Times New Roman" panose="02020603050405020304"/>
              </a:rPr>
              <a:t> iterable </a:t>
            </a:r>
            <a:r>
              <a:rPr lang="zh-CN" altLang="en-US" sz="1000" b="1">
                <a:solidFill>
                  <a:schemeClr val="bg1"/>
                </a:solidFill>
                <a:latin typeface="Times New Roman" panose="02020603050405020304"/>
                <a:ea typeface="Times New Roman" panose="02020603050405020304"/>
              </a:rPr>
              <a:t>中元素是否全为</a:t>
            </a:r>
            <a:r>
              <a:rPr lang="en-US" altLang="zh-CN" sz="1000" b="1">
                <a:solidFill>
                  <a:schemeClr val="bg1"/>
                </a:solidFill>
                <a:latin typeface="Times New Roman" panose="02020603050405020304"/>
                <a:ea typeface="Times New Roman" panose="02020603050405020304"/>
              </a:rPr>
              <a:t> True</a:t>
            </a:r>
            <a:r>
              <a:rPr lang="zh-CN" altLang="en-US" sz="1000" b="1">
                <a:solidFill>
                  <a:schemeClr val="bg1"/>
                </a:solidFill>
                <a:latin typeface="Times New Roman" panose="02020603050405020304"/>
                <a:ea typeface="Times New Roman" panose="02020603050405020304"/>
              </a:rPr>
              <a:t>，如果是，则返回</a:t>
            </a:r>
            <a:r>
              <a:rPr lang="en-US" altLang="zh-CN" sz="1000" b="1">
                <a:solidFill>
                  <a:schemeClr val="bg1"/>
                </a:solidFill>
                <a:latin typeface="Times New Roman" panose="02020603050405020304"/>
                <a:ea typeface="Times New Roman" panose="02020603050405020304"/>
              </a:rPr>
              <a:t> True</a:t>
            </a:r>
            <a:r>
              <a:rPr lang="zh-CN" altLang="en-US" sz="1000" b="1">
                <a:solidFill>
                  <a:schemeClr val="bg1"/>
                </a:solidFill>
                <a:latin typeface="Times New Roman" panose="02020603050405020304"/>
                <a:ea typeface="Times New Roman" panose="02020603050405020304"/>
              </a:rPr>
              <a:t>，否则返回</a:t>
            </a:r>
            <a:r>
              <a:rPr lang="en-US" altLang="zh-CN" sz="1000" b="1">
                <a:solidFill>
                  <a:schemeClr val="bg1"/>
                </a:solidFill>
                <a:latin typeface="Times New Roman" panose="02020603050405020304"/>
                <a:ea typeface="Times New Roman" panose="02020603050405020304"/>
              </a:rPr>
              <a:t> False</a:t>
            </a:r>
            <a:endParaRPr lang="en-US" altLang="zh-CN" sz="1000" b="1">
              <a:solidFill>
                <a:schemeClr val="bg1"/>
              </a:solidFill>
              <a:latin typeface="Times New Roman" panose="02020603050405020304"/>
              <a:ea typeface="Times New Roman" panose="02020603050405020304"/>
            </a:endParaRPr>
          </a:p>
        </p:txBody>
      </p:sp>
      <p:sp>
        <p:nvSpPr>
          <p:cNvPr id="37" name="文本框 36"/>
          <p:cNvSpPr txBox="1"/>
          <p:nvPr/>
        </p:nvSpPr>
        <p:spPr>
          <a:xfrm>
            <a:off x="7875270" y="2665730"/>
            <a:ext cx="2385060" cy="398780"/>
          </a:xfrm>
          <a:prstGeom prst="rect">
            <a:avLst/>
          </a:prstGeom>
        </p:spPr>
        <p:txBody>
          <a:bodyPr wrap="square">
            <a:spAutoFit/>
          </a:bodyPr>
          <a:p>
            <a:pPr marL="0" indent="0" algn="just" defTabSz="266700">
              <a:spcBef>
                <a:spcPct val="0"/>
              </a:spcBef>
              <a:spcAft>
                <a:spcPct val="0"/>
              </a:spcAft>
            </a:pPr>
            <a:r>
              <a:rPr lang="zh-CN" altLang="en-US" sz="1000" b="1">
                <a:solidFill>
                  <a:schemeClr val="bg1"/>
                </a:solidFill>
                <a:latin typeface="Times New Roman" panose="02020603050405020304"/>
                <a:ea typeface="Times New Roman" panose="02020603050405020304"/>
              </a:rPr>
              <a:t>判断</a:t>
            </a:r>
            <a:r>
              <a:rPr lang="en-US" altLang="zh-CN" sz="1000" b="1">
                <a:solidFill>
                  <a:schemeClr val="bg1"/>
                </a:solidFill>
                <a:latin typeface="Times New Roman" panose="02020603050405020304"/>
                <a:ea typeface="Times New Roman" panose="02020603050405020304"/>
              </a:rPr>
              <a:t> iterable </a:t>
            </a:r>
            <a:r>
              <a:rPr lang="zh-CN" altLang="en-US" sz="1000" b="1">
                <a:solidFill>
                  <a:schemeClr val="bg1"/>
                </a:solidFill>
                <a:latin typeface="Times New Roman" panose="02020603050405020304"/>
                <a:ea typeface="Times New Roman" panose="02020603050405020304"/>
              </a:rPr>
              <a:t>中元素至少有一个为</a:t>
            </a:r>
            <a:r>
              <a:rPr lang="en-US" altLang="zh-CN" sz="1000" b="1">
                <a:solidFill>
                  <a:schemeClr val="bg1"/>
                </a:solidFill>
                <a:latin typeface="Times New Roman" panose="02020603050405020304"/>
                <a:ea typeface="Times New Roman" panose="02020603050405020304"/>
              </a:rPr>
              <a:t> True</a:t>
            </a:r>
            <a:r>
              <a:rPr lang="zh-CN" altLang="en-US" sz="1000" b="1">
                <a:solidFill>
                  <a:schemeClr val="bg1"/>
                </a:solidFill>
                <a:latin typeface="Times New Roman" panose="02020603050405020304"/>
                <a:ea typeface="Times New Roman" panose="02020603050405020304"/>
              </a:rPr>
              <a:t>，如果是，则返回</a:t>
            </a:r>
            <a:r>
              <a:rPr lang="en-US" altLang="zh-CN" sz="1000" b="1">
                <a:solidFill>
                  <a:schemeClr val="bg1"/>
                </a:solidFill>
                <a:latin typeface="Times New Roman" panose="02020603050405020304"/>
                <a:ea typeface="Times New Roman" panose="02020603050405020304"/>
              </a:rPr>
              <a:t> True</a:t>
            </a:r>
            <a:r>
              <a:rPr lang="zh-CN" altLang="en-US" sz="1000" b="1">
                <a:solidFill>
                  <a:schemeClr val="bg1"/>
                </a:solidFill>
                <a:latin typeface="Times New Roman" panose="02020603050405020304"/>
                <a:ea typeface="Times New Roman" panose="02020603050405020304"/>
              </a:rPr>
              <a:t>，否则返回</a:t>
            </a:r>
            <a:r>
              <a:rPr lang="en-US" altLang="zh-CN" sz="1000" b="1">
                <a:solidFill>
                  <a:schemeClr val="bg1"/>
                </a:solidFill>
                <a:latin typeface="Times New Roman" panose="02020603050405020304"/>
                <a:ea typeface="Times New Roman" panose="02020603050405020304"/>
              </a:rPr>
              <a:t> False</a:t>
            </a:r>
            <a:endParaRPr lang="en-US" altLang="zh-CN" sz="1000" b="1">
              <a:solidFill>
                <a:schemeClr val="bg1"/>
              </a:solidFill>
              <a:latin typeface="Times New Roman" panose="02020603050405020304"/>
              <a:ea typeface="Times New Roman" panose="02020603050405020304"/>
            </a:endParaRPr>
          </a:p>
        </p:txBody>
      </p:sp>
      <p:sp>
        <p:nvSpPr>
          <p:cNvPr id="38" name="文本框 37"/>
          <p:cNvSpPr txBox="1"/>
          <p:nvPr/>
        </p:nvSpPr>
        <p:spPr>
          <a:xfrm>
            <a:off x="7875270" y="3044190"/>
            <a:ext cx="2488565" cy="398780"/>
          </a:xfrm>
          <a:prstGeom prst="rect">
            <a:avLst/>
          </a:prstGeom>
        </p:spPr>
        <p:txBody>
          <a:bodyPr wrap="square">
            <a:spAutoFit/>
          </a:bodyPr>
          <a:p>
            <a:pPr marL="0" indent="0" algn="just" defTabSz="266700">
              <a:spcBef>
                <a:spcPct val="0"/>
              </a:spcBef>
              <a:spcAft>
                <a:spcPct val="0"/>
              </a:spcAft>
            </a:pPr>
            <a:r>
              <a:rPr lang="zh-CN" altLang="en-US" sz="1000" b="1">
                <a:solidFill>
                  <a:schemeClr val="bg1"/>
                </a:solidFill>
                <a:latin typeface="Times New Roman" panose="02020603050405020304"/>
                <a:ea typeface="Times New Roman" panose="02020603050405020304"/>
              </a:rPr>
              <a:t>对可迭代对象</a:t>
            </a:r>
            <a:r>
              <a:rPr lang="en-US" altLang="zh-CN" sz="1000" b="1">
                <a:solidFill>
                  <a:schemeClr val="bg1"/>
                </a:solidFill>
                <a:latin typeface="Times New Roman" panose="02020603050405020304"/>
                <a:ea typeface="Times New Roman" panose="02020603050405020304"/>
              </a:rPr>
              <a:t> iterable </a:t>
            </a:r>
            <a:r>
              <a:rPr lang="zh-CN" altLang="en-US" sz="1000" b="1">
                <a:solidFill>
                  <a:schemeClr val="bg1"/>
                </a:solidFill>
                <a:latin typeface="Times New Roman" panose="02020603050405020304"/>
                <a:ea typeface="Times New Roman" panose="02020603050405020304"/>
              </a:rPr>
              <a:t>中的元素按大小重新排序，返回一个新的列表</a:t>
            </a:r>
            <a:endParaRPr lang="zh-CN" altLang="en-US" sz="1000" b="1">
              <a:solidFill>
                <a:schemeClr val="bg1"/>
              </a:solidFill>
              <a:latin typeface="Times New Roman" panose="02020603050405020304"/>
              <a:ea typeface="Times New Roman" panose="02020603050405020304"/>
            </a:endParaRPr>
          </a:p>
        </p:txBody>
      </p:sp>
      <p:sp>
        <p:nvSpPr>
          <p:cNvPr id="39" name="文本框 38"/>
          <p:cNvSpPr txBox="1"/>
          <p:nvPr/>
        </p:nvSpPr>
        <p:spPr>
          <a:xfrm>
            <a:off x="7889875" y="3394710"/>
            <a:ext cx="2488565" cy="398780"/>
          </a:xfrm>
          <a:prstGeom prst="rect">
            <a:avLst/>
          </a:prstGeom>
        </p:spPr>
        <p:txBody>
          <a:bodyPr wrap="square">
            <a:spAutoFit/>
          </a:bodyPr>
          <a:p>
            <a:pPr marL="0" indent="0" algn="just" defTabSz="266700">
              <a:spcBef>
                <a:spcPct val="0"/>
              </a:spcBef>
              <a:spcAft>
                <a:spcPct val="0"/>
              </a:spcAft>
            </a:pPr>
            <a:r>
              <a:rPr lang="zh-CN" altLang="en-US" sz="1000" b="1">
                <a:solidFill>
                  <a:schemeClr val="bg1"/>
                </a:solidFill>
                <a:latin typeface="Times New Roman" panose="02020603050405020304"/>
                <a:ea typeface="Times New Roman" panose="02020603050405020304"/>
              </a:rPr>
              <a:t>返回指定范围</a:t>
            </a:r>
            <a:r>
              <a:rPr lang="en-US" altLang="zh-CN" sz="1000" b="1">
                <a:solidFill>
                  <a:schemeClr val="bg1"/>
                </a:solidFill>
                <a:latin typeface="Times New Roman" panose="02020603050405020304"/>
                <a:ea typeface="Times New Roman" panose="02020603050405020304"/>
              </a:rPr>
              <a:t>[start,stop)</a:t>
            </a:r>
            <a:r>
              <a:rPr lang="zh-CN" altLang="en-US" sz="1000" b="1">
                <a:solidFill>
                  <a:schemeClr val="bg1"/>
                </a:solidFill>
                <a:latin typeface="Times New Roman" panose="02020603050405020304"/>
                <a:ea typeface="Times New Roman" panose="02020603050405020304"/>
              </a:rPr>
              <a:t>内按指定步长</a:t>
            </a:r>
            <a:r>
              <a:rPr lang="en-US" altLang="zh-CN" sz="1000" b="1">
                <a:solidFill>
                  <a:schemeClr val="bg1"/>
                </a:solidFill>
                <a:latin typeface="Times New Roman" panose="02020603050405020304"/>
                <a:ea typeface="Times New Roman" panose="02020603050405020304"/>
              </a:rPr>
              <a:t> step </a:t>
            </a:r>
            <a:r>
              <a:rPr lang="zh-CN" altLang="en-US" sz="1000" b="1">
                <a:solidFill>
                  <a:schemeClr val="bg1"/>
                </a:solidFill>
                <a:latin typeface="Times New Roman" panose="02020603050405020304"/>
                <a:ea typeface="Times New Roman" panose="02020603050405020304"/>
              </a:rPr>
              <a:t>递增的数字序列</a:t>
            </a:r>
            <a:endParaRPr lang="zh-CN" altLang="en-US" sz="1000" b="1">
              <a:solidFill>
                <a:schemeClr val="bg1"/>
              </a:solidFill>
              <a:latin typeface="Times New Roman" panose="02020603050405020304"/>
              <a:ea typeface="Times New Roman" panose="02020603050405020304"/>
            </a:endParaRPr>
          </a:p>
        </p:txBody>
      </p:sp>
      <p:sp>
        <p:nvSpPr>
          <p:cNvPr id="44" name="任意多边形: 形状 1266"/>
          <p:cNvSpPr/>
          <p:nvPr/>
        </p:nvSpPr>
        <p:spPr>
          <a:xfrm>
            <a:off x="7210425" y="3965575"/>
            <a:ext cx="3185160" cy="1613535"/>
          </a:xfrm>
          <a:custGeom>
            <a:avLst/>
            <a:gdLst/>
            <a:ahLst/>
            <a:cxnLst/>
            <a:rect l="0" t="0" r="r" b="b"/>
            <a:pathLst>
              <a:path w="13708" h="5386">
                <a:moveTo>
                  <a:pt x="0" y="5386"/>
                </a:moveTo>
                <a:lnTo>
                  <a:pt x="0" y="0"/>
                </a:lnTo>
                <a:lnTo>
                  <a:pt x="13616" y="0"/>
                </a:lnTo>
                <a:cubicBezTo>
                  <a:pt x="13628" y="0"/>
                  <a:pt x="13640" y="2"/>
                  <a:pt x="13651" y="7"/>
                </a:cubicBezTo>
                <a:cubicBezTo>
                  <a:pt x="13662" y="12"/>
                  <a:pt x="13672" y="18"/>
                  <a:pt x="13681" y="27"/>
                </a:cubicBezTo>
                <a:cubicBezTo>
                  <a:pt x="13690" y="36"/>
                  <a:pt x="13697" y="46"/>
                  <a:pt x="13701" y="57"/>
                </a:cubicBezTo>
                <a:cubicBezTo>
                  <a:pt x="13706" y="69"/>
                  <a:pt x="13708" y="80"/>
                  <a:pt x="13708" y="93"/>
                </a:cubicBezTo>
                <a:lnTo>
                  <a:pt x="13708" y="5293"/>
                </a:lnTo>
                <a:cubicBezTo>
                  <a:pt x="13708" y="5306"/>
                  <a:pt x="13706" y="5318"/>
                  <a:pt x="13701" y="5329"/>
                </a:cubicBezTo>
                <a:cubicBezTo>
                  <a:pt x="13697" y="5340"/>
                  <a:pt x="13690" y="5350"/>
                  <a:pt x="13681" y="5359"/>
                </a:cubicBezTo>
                <a:cubicBezTo>
                  <a:pt x="13672" y="5368"/>
                  <a:pt x="13662" y="5375"/>
                  <a:pt x="13651" y="5379"/>
                </a:cubicBezTo>
                <a:cubicBezTo>
                  <a:pt x="13640" y="5384"/>
                  <a:pt x="13628" y="5386"/>
                  <a:pt x="13616" y="5386"/>
                </a:cubicBezTo>
                <a:lnTo>
                  <a:pt x="0" y="5386"/>
                </a:lnTo>
                <a:close/>
              </a:path>
            </a:pathLst>
          </a:custGeom>
          <a:solidFill>
            <a:srgbClr val="000000">
              <a:alpha val="20000"/>
            </a:srgbClr>
          </a:solidFill>
          <a:ln w="0">
            <a:noFill/>
          </a:ln>
        </p:spPr>
        <p:txBody>
          <a:bodyPr lIns="0" tIns="0" rIns="0" bIns="0" anchor="t">
            <a:noAutofit/>
          </a:bodyPr>
          <a:p>
            <a:endParaRPr lang="en-US" sz="2400" b="0" u="none" strike="noStrike">
              <a:solidFill>
                <a:srgbClr val="FFFFFF"/>
              </a:solidFill>
              <a:effectLst/>
              <a:uFillTx/>
              <a:latin typeface="Times New Roman" panose="02020603050405020304"/>
            </a:endParaRPr>
          </a:p>
        </p:txBody>
      </p:sp>
      <p:sp>
        <p:nvSpPr>
          <p:cNvPr id="45" name="任意多边形: 形状 1267"/>
          <p:cNvSpPr/>
          <p:nvPr/>
        </p:nvSpPr>
        <p:spPr>
          <a:xfrm>
            <a:off x="7198360" y="3965575"/>
            <a:ext cx="76200" cy="1613535"/>
          </a:xfrm>
          <a:custGeom>
            <a:avLst/>
            <a:gdLst/>
            <a:ahLst/>
            <a:cxnLst/>
            <a:rect l="0" t="0" r="r" b="b"/>
            <a:pathLst>
              <a:path w="71" h="5386">
                <a:moveTo>
                  <a:pt x="0" y="0"/>
                </a:moveTo>
                <a:lnTo>
                  <a:pt x="71" y="0"/>
                </a:lnTo>
                <a:lnTo>
                  <a:pt x="71" y="5386"/>
                </a:lnTo>
                <a:lnTo>
                  <a:pt x="0" y="5386"/>
                </a:lnTo>
                <a:lnTo>
                  <a:pt x="0" y="0"/>
                </a:lnTo>
                <a:close/>
              </a:path>
            </a:pathLst>
          </a:custGeom>
          <a:solidFill>
            <a:srgbClr val="FFA000"/>
          </a:solidFill>
          <a:ln w="0">
            <a:noFill/>
          </a:ln>
        </p:spPr>
        <p:txBody>
          <a:bodyPr lIns="0" tIns="0" rIns="0" bIns="0" anchor="t">
            <a:noAutofit/>
          </a:bodyPr>
          <a:p>
            <a:endParaRPr lang="en-US" sz="2400" b="0" u="none" strike="noStrike">
              <a:solidFill>
                <a:srgbClr val="000000"/>
              </a:solidFill>
              <a:effectLst/>
              <a:uFillTx/>
              <a:latin typeface="Times New Roman" panose="02020603050405020304"/>
            </a:endParaRPr>
          </a:p>
        </p:txBody>
      </p:sp>
      <p:sp>
        <p:nvSpPr>
          <p:cNvPr id="55" name="文本框 54"/>
          <p:cNvSpPr txBox="1"/>
          <p:nvPr>
            <p:custDataLst>
              <p:tags r:id="rId14"/>
            </p:custDataLst>
          </p:nvPr>
        </p:nvSpPr>
        <p:spPr>
          <a:xfrm>
            <a:off x="7350125" y="4153535"/>
            <a:ext cx="2973070" cy="1423670"/>
          </a:xfrm>
          <a:prstGeom prst="rect">
            <a:avLst/>
          </a:prstGeom>
          <a:noFill/>
          <a:ln w="0">
            <a:noFill/>
          </a:ln>
        </p:spPr>
        <p:txBody>
          <a:bodyPr wrap="none" lIns="0" tIns="0" rIns="0" bIns="0" anchor="t">
            <a:noAutofit/>
          </a:bodyPr>
          <a:p>
            <a:pPr algn="l"/>
            <a:r>
              <a:rPr lang="en-US" altLang="zh-CN" sz="1000" b="0" u="none" strike="noStrike">
                <a:solidFill>
                  <a:schemeClr val="tx1"/>
                </a:solidFill>
                <a:effectLst/>
                <a:uFillTx/>
                <a:latin typeface="Times New Roman" panose="02020603050405020304"/>
              </a:rPr>
              <a:t>&gt;&gt;&gt;len("abc123 </a:t>
            </a:r>
            <a:r>
              <a:rPr lang="zh-CN" altLang="en-US" sz="1000" b="0" u="none" strike="noStrike">
                <a:solidFill>
                  <a:schemeClr val="tx1"/>
                </a:solidFill>
                <a:effectLst/>
                <a:uFillTx/>
                <a:latin typeface="Times New Roman" panose="02020603050405020304"/>
              </a:rPr>
              <a:t>加油</a:t>
            </a:r>
            <a:r>
              <a:rPr lang="en-US" altLang="zh-CN" sz="1000" b="0" u="none" strike="noStrike">
                <a:solidFill>
                  <a:schemeClr val="tx1"/>
                </a:solidFill>
                <a:effectLst/>
                <a:uFillTx/>
                <a:latin typeface="Times New Roman" panose="02020603050405020304"/>
              </a:rPr>
              <a:t>") #</a:t>
            </a:r>
            <a:r>
              <a:rPr lang="zh-CN" altLang="en-US" sz="1000" b="0" u="none" strike="noStrike">
                <a:solidFill>
                  <a:schemeClr val="tx1"/>
                </a:solidFill>
                <a:effectLst/>
                <a:uFillTx/>
                <a:latin typeface="Times New Roman" panose="02020603050405020304"/>
              </a:rPr>
              <a:t>返回值为</a:t>
            </a:r>
            <a:r>
              <a:rPr lang="en-US" altLang="zh-CN" sz="1000" b="0" u="none" strike="noStrike">
                <a:solidFill>
                  <a:schemeClr val="tx1"/>
                </a:solidFill>
                <a:effectLst/>
                <a:uFillTx/>
                <a:latin typeface="Times New Roman" panose="02020603050405020304"/>
              </a:rPr>
              <a:t> 8 </a:t>
            </a:r>
            <a:endParaRPr lang="en-US" altLang="zh-CN" sz="1000" b="0" u="none" strike="noStrike">
              <a:solidFill>
                <a:schemeClr val="tx1"/>
              </a:solidFill>
              <a:effectLst/>
              <a:uFillTx/>
              <a:latin typeface="Times New Roman" panose="02020603050405020304"/>
            </a:endParaRPr>
          </a:p>
          <a:p>
            <a:pPr algn="l"/>
            <a:r>
              <a:rPr lang="en-US" altLang="zh-CN" sz="1000" b="0" u="none" strike="noStrike">
                <a:solidFill>
                  <a:schemeClr val="tx1"/>
                </a:solidFill>
                <a:effectLst/>
                <a:uFillTx/>
                <a:latin typeface="Times New Roman" panose="02020603050405020304"/>
              </a:rPr>
              <a:t>&gt;&gt;&gt;all([True,9&gt;3,'ab']) #</a:t>
            </a:r>
            <a:r>
              <a:rPr lang="zh-CN" altLang="en-US" sz="1000" b="0" u="none" strike="noStrike">
                <a:solidFill>
                  <a:schemeClr val="tx1"/>
                </a:solidFill>
                <a:effectLst/>
                <a:uFillTx/>
                <a:latin typeface="Times New Roman" panose="02020603050405020304"/>
              </a:rPr>
              <a:t>返回值为</a:t>
            </a:r>
            <a:r>
              <a:rPr lang="en-US" altLang="zh-CN" sz="1000" b="0" u="none" strike="noStrike">
                <a:solidFill>
                  <a:schemeClr val="tx1"/>
                </a:solidFill>
                <a:effectLst/>
                <a:uFillTx/>
                <a:latin typeface="Times New Roman" panose="02020603050405020304"/>
              </a:rPr>
              <a:t> True </a:t>
            </a:r>
            <a:endParaRPr lang="en-US" altLang="zh-CN" sz="1000" b="0" u="none" strike="noStrike">
              <a:solidFill>
                <a:schemeClr val="tx1"/>
              </a:solidFill>
              <a:effectLst/>
              <a:uFillTx/>
              <a:latin typeface="Times New Roman" panose="02020603050405020304"/>
            </a:endParaRPr>
          </a:p>
          <a:p>
            <a:pPr algn="l"/>
            <a:r>
              <a:rPr lang="en-US" altLang="zh-CN" sz="1000" b="0" u="none" strike="noStrike">
                <a:solidFill>
                  <a:schemeClr val="tx1"/>
                </a:solidFill>
                <a:effectLst/>
                <a:uFillTx/>
                <a:latin typeface="Times New Roman" panose="02020603050405020304"/>
              </a:rPr>
              <a:t>&gt;&gt;&gt;all([True,0,'']) #0</a:t>
            </a:r>
            <a:r>
              <a:rPr lang="zh-CN" altLang="en-US" sz="1000" b="0" u="none" strike="noStrike">
                <a:solidFill>
                  <a:schemeClr val="tx1"/>
                </a:solidFill>
                <a:effectLst/>
                <a:uFillTx/>
                <a:latin typeface="Times New Roman" panose="02020603050405020304"/>
              </a:rPr>
              <a:t>、</a:t>
            </a:r>
            <a:r>
              <a:rPr lang="en-US" altLang="zh-CN" sz="1000" b="0" u="none" strike="noStrike">
                <a:solidFill>
                  <a:schemeClr val="tx1"/>
                </a:solidFill>
                <a:effectLst/>
                <a:uFillTx/>
                <a:latin typeface="Times New Roman" panose="02020603050405020304"/>
              </a:rPr>
              <a:t>''</a:t>
            </a:r>
            <a:r>
              <a:rPr lang="zh-CN" altLang="en-US" sz="1000" b="0" u="none" strike="noStrike">
                <a:solidFill>
                  <a:schemeClr val="tx1"/>
                </a:solidFill>
                <a:effectLst/>
                <a:uFillTx/>
                <a:latin typeface="Times New Roman" panose="02020603050405020304"/>
              </a:rPr>
              <a:t>返回值为</a:t>
            </a:r>
            <a:r>
              <a:rPr lang="en-US" altLang="zh-CN" sz="1000" b="0" u="none" strike="noStrike">
                <a:solidFill>
                  <a:schemeClr val="tx1"/>
                </a:solidFill>
                <a:effectLst/>
                <a:uFillTx/>
                <a:latin typeface="Times New Roman" panose="02020603050405020304"/>
              </a:rPr>
              <a:t> False </a:t>
            </a:r>
            <a:endParaRPr lang="en-US" altLang="zh-CN" sz="1000" b="0" u="none" strike="noStrike">
              <a:solidFill>
                <a:schemeClr val="tx1"/>
              </a:solidFill>
              <a:effectLst/>
              <a:uFillTx/>
              <a:latin typeface="Times New Roman" panose="02020603050405020304"/>
            </a:endParaRPr>
          </a:p>
          <a:p>
            <a:pPr algn="l"/>
            <a:r>
              <a:rPr lang="en-US" altLang="zh-CN" sz="1000" b="0" u="none" strike="noStrike">
                <a:solidFill>
                  <a:schemeClr val="tx1"/>
                </a:solidFill>
                <a:effectLst/>
                <a:uFillTx/>
                <a:latin typeface="Times New Roman" panose="02020603050405020304"/>
              </a:rPr>
              <a:t>&gt;&gt;&gt;any([0,'','A'&lt;'a']) #</a:t>
            </a:r>
            <a:r>
              <a:rPr lang="zh-CN" altLang="en-US" sz="1000" b="0" u="none" strike="noStrike">
                <a:solidFill>
                  <a:schemeClr val="tx1"/>
                </a:solidFill>
                <a:effectLst/>
                <a:uFillTx/>
                <a:latin typeface="Times New Roman" panose="02020603050405020304"/>
              </a:rPr>
              <a:t>返回值为</a:t>
            </a:r>
            <a:r>
              <a:rPr lang="en-US" altLang="zh-CN" sz="1000" b="0" u="none" strike="noStrike">
                <a:solidFill>
                  <a:schemeClr val="tx1"/>
                </a:solidFill>
                <a:effectLst/>
                <a:uFillTx/>
                <a:latin typeface="Times New Roman" panose="02020603050405020304"/>
              </a:rPr>
              <a:t> True </a:t>
            </a:r>
            <a:endParaRPr lang="en-US" altLang="zh-CN" sz="1000" b="0" u="none" strike="noStrike">
              <a:solidFill>
                <a:schemeClr val="tx1"/>
              </a:solidFill>
              <a:effectLst/>
              <a:uFillTx/>
              <a:latin typeface="Times New Roman" panose="02020603050405020304"/>
            </a:endParaRPr>
          </a:p>
          <a:p>
            <a:pPr algn="l"/>
            <a:r>
              <a:rPr lang="en-US" altLang="zh-CN" sz="1000" b="0" u="none" strike="noStrike">
                <a:solidFill>
                  <a:schemeClr val="tx1"/>
                </a:solidFill>
                <a:effectLst/>
                <a:uFillTx/>
                <a:latin typeface="Times New Roman" panose="02020603050405020304"/>
              </a:rPr>
              <a:t>&gt;&gt;&gt;sorted("gde") #</a:t>
            </a:r>
            <a:r>
              <a:rPr lang="zh-CN" altLang="en-US" sz="1000" b="0" u="none" strike="noStrike">
                <a:solidFill>
                  <a:schemeClr val="tx1"/>
                </a:solidFill>
                <a:effectLst/>
                <a:uFillTx/>
                <a:latin typeface="Times New Roman" panose="02020603050405020304"/>
              </a:rPr>
              <a:t>返回值为</a:t>
            </a:r>
            <a:r>
              <a:rPr lang="en-US" altLang="zh-CN" sz="1000" b="0" u="none" strike="noStrike">
                <a:solidFill>
                  <a:schemeClr val="tx1"/>
                </a:solidFill>
                <a:effectLst/>
                <a:uFillTx/>
                <a:latin typeface="Times New Roman" panose="02020603050405020304"/>
              </a:rPr>
              <a:t>['d', 'e', 'g'] </a:t>
            </a:r>
            <a:endParaRPr lang="en-US" altLang="zh-CN" sz="1000" b="0" u="none" strike="noStrike">
              <a:solidFill>
                <a:schemeClr val="tx1"/>
              </a:solidFill>
              <a:effectLst/>
              <a:uFillTx/>
              <a:latin typeface="Times New Roman" panose="02020603050405020304"/>
            </a:endParaRPr>
          </a:p>
          <a:p>
            <a:pPr algn="l"/>
            <a:r>
              <a:rPr lang="en-US" altLang="zh-CN" sz="1000" b="0" u="none" strike="noStrike">
                <a:solidFill>
                  <a:schemeClr val="tx1"/>
                </a:solidFill>
                <a:effectLst/>
                <a:uFillTx/>
                <a:latin typeface="Times New Roman" panose="02020603050405020304"/>
              </a:rPr>
              <a:t>&gt;&gt;&gt;sorted("gde",reverse=True) #</a:t>
            </a:r>
            <a:r>
              <a:rPr lang="zh-CN" altLang="en-US" sz="1000" b="0" u="none" strike="noStrike">
                <a:solidFill>
                  <a:schemeClr val="tx1"/>
                </a:solidFill>
                <a:effectLst/>
                <a:uFillTx/>
                <a:latin typeface="Times New Roman" panose="02020603050405020304"/>
              </a:rPr>
              <a:t>返回值为</a:t>
            </a:r>
            <a:r>
              <a:rPr lang="en-US" altLang="zh-CN" sz="1000" b="0" u="none" strike="noStrike">
                <a:solidFill>
                  <a:schemeClr val="tx1"/>
                </a:solidFill>
                <a:effectLst/>
                <a:uFillTx/>
                <a:latin typeface="Times New Roman" panose="02020603050405020304"/>
              </a:rPr>
              <a:t>['g', 'e', 'd'] </a:t>
            </a:r>
            <a:endParaRPr lang="en-US" altLang="zh-CN" sz="1000" b="0" u="none" strike="noStrike">
              <a:solidFill>
                <a:schemeClr val="tx1"/>
              </a:solidFill>
              <a:effectLst/>
              <a:uFillTx/>
              <a:latin typeface="Times New Roman" panose="02020603050405020304"/>
            </a:endParaRPr>
          </a:p>
          <a:p>
            <a:pPr algn="l"/>
            <a:r>
              <a:rPr lang="en-US" altLang="zh-CN" sz="1000" b="0" u="none" strike="noStrike">
                <a:solidFill>
                  <a:schemeClr val="tx1"/>
                </a:solidFill>
                <a:effectLst/>
                <a:uFillTx/>
                <a:latin typeface="Times New Roman" panose="02020603050405020304"/>
              </a:rPr>
              <a:t>&gt;&gt;&gt;range(1,9,2) #</a:t>
            </a:r>
            <a:r>
              <a:rPr lang="zh-CN" altLang="en-US" sz="1000" b="0" u="none" strike="noStrike">
                <a:solidFill>
                  <a:schemeClr val="tx1"/>
                </a:solidFill>
                <a:effectLst/>
                <a:uFillTx/>
                <a:latin typeface="Times New Roman" panose="02020603050405020304"/>
              </a:rPr>
              <a:t>返回值为</a:t>
            </a:r>
            <a:r>
              <a:rPr lang="en-US" altLang="zh-CN" sz="1000" b="0" u="none" strike="noStrike">
                <a:solidFill>
                  <a:schemeClr val="tx1"/>
                </a:solidFill>
                <a:effectLst/>
                <a:uFillTx/>
                <a:latin typeface="Times New Roman" panose="02020603050405020304"/>
              </a:rPr>
              <a:t> 1</a:t>
            </a:r>
            <a:r>
              <a:rPr lang="zh-CN" altLang="en-US" sz="1000" b="0" u="none" strike="noStrike">
                <a:solidFill>
                  <a:schemeClr val="tx1"/>
                </a:solidFill>
                <a:effectLst/>
                <a:uFillTx/>
                <a:latin typeface="Times New Roman" panose="02020603050405020304"/>
              </a:rPr>
              <a:t>、</a:t>
            </a:r>
            <a:r>
              <a:rPr lang="en-US" altLang="zh-CN" sz="1000" b="0" u="none" strike="noStrike">
                <a:solidFill>
                  <a:schemeClr val="tx1"/>
                </a:solidFill>
                <a:effectLst/>
                <a:uFillTx/>
                <a:latin typeface="Times New Roman" panose="02020603050405020304"/>
              </a:rPr>
              <a:t>3</a:t>
            </a:r>
            <a:r>
              <a:rPr lang="zh-CN" altLang="en-US" sz="1000" b="0" u="none" strike="noStrike">
                <a:solidFill>
                  <a:schemeClr val="tx1"/>
                </a:solidFill>
                <a:effectLst/>
                <a:uFillTx/>
                <a:latin typeface="Times New Roman" panose="02020603050405020304"/>
              </a:rPr>
              <a:t>、</a:t>
            </a:r>
            <a:r>
              <a:rPr lang="en-US" altLang="zh-CN" sz="1000" b="0" u="none" strike="noStrike">
                <a:solidFill>
                  <a:schemeClr val="tx1"/>
                </a:solidFill>
                <a:effectLst/>
                <a:uFillTx/>
                <a:latin typeface="Times New Roman" panose="02020603050405020304"/>
              </a:rPr>
              <a:t>5</a:t>
            </a:r>
            <a:r>
              <a:rPr lang="zh-CN" altLang="en-US" sz="1000" b="0" u="none" strike="noStrike">
                <a:solidFill>
                  <a:schemeClr val="tx1"/>
                </a:solidFill>
                <a:effectLst/>
                <a:uFillTx/>
                <a:latin typeface="Times New Roman" panose="02020603050405020304"/>
              </a:rPr>
              <a:t>、</a:t>
            </a:r>
            <a:r>
              <a:rPr lang="en-US" altLang="zh-CN" sz="1000" b="0" u="none" strike="noStrike">
                <a:solidFill>
                  <a:schemeClr val="tx1"/>
                </a:solidFill>
                <a:effectLst/>
                <a:uFillTx/>
                <a:latin typeface="Times New Roman" panose="02020603050405020304"/>
              </a:rPr>
              <a:t>7 </a:t>
            </a:r>
            <a:r>
              <a:rPr lang="zh-CN" altLang="en-US" sz="1000" b="0" u="none" strike="noStrike">
                <a:solidFill>
                  <a:schemeClr val="tx1"/>
                </a:solidFill>
                <a:effectLst/>
                <a:uFillTx/>
                <a:latin typeface="Times New Roman" panose="02020603050405020304"/>
              </a:rPr>
              <a:t>的可迭代对象</a:t>
            </a:r>
            <a:endParaRPr lang="zh-CN" altLang="en-US" sz="1000" b="0" u="none" strike="noStrike">
              <a:solidFill>
                <a:schemeClr val="tx1"/>
              </a:solidFill>
              <a:effectLst/>
              <a:uFillTx/>
              <a:latin typeface="Times New Roman" panose="0202060305040502030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任意多边形: 形状 66"/>
          <p:cNvSpPr/>
          <p:nvPr/>
        </p:nvSpPr>
        <p:spPr>
          <a:xfrm>
            <a:off x="5348160" y="935640"/>
            <a:ext cx="8640" cy="4379400"/>
          </a:xfrm>
          <a:custGeom>
            <a:avLst/>
            <a:gdLst/>
            <a:ahLst/>
            <a:cxnLst/>
            <a:rect l="0" t="0" r="r" b="b"/>
            <a:pathLst>
              <a:path w="24" h="12165">
                <a:moveTo>
                  <a:pt x="0" y="0"/>
                </a:moveTo>
                <a:lnTo>
                  <a:pt x="24" y="0"/>
                </a:lnTo>
                <a:lnTo>
                  <a:pt x="24" y="12165"/>
                </a:lnTo>
                <a:lnTo>
                  <a:pt x="0" y="12165"/>
                </a:lnTo>
                <a:lnTo>
                  <a:pt x="0" y="0"/>
                </a:lnTo>
                <a:close/>
              </a:path>
            </a:pathLst>
          </a:custGeom>
          <a:solidFill>
            <a:srgbClr val="1D4ED8"/>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68" name="图片 67"/>
          <p:cNvPicPr/>
          <p:nvPr/>
        </p:nvPicPr>
        <p:blipFill>
          <a:blip r:embed="rId1"/>
          <a:stretch>
            <a:fillRect/>
          </a:stretch>
        </p:blipFill>
        <p:spPr>
          <a:xfrm>
            <a:off x="334440" y="1133945"/>
            <a:ext cx="150120" cy="200160"/>
          </a:xfrm>
          <a:prstGeom prst="rect">
            <a:avLst/>
          </a:prstGeom>
          <a:noFill/>
          <a:ln w="0">
            <a:noFill/>
          </a:ln>
        </p:spPr>
      </p:pic>
      <p:pic>
        <p:nvPicPr>
          <p:cNvPr id="70" name="图片 69"/>
          <p:cNvPicPr/>
          <p:nvPr/>
        </p:nvPicPr>
        <p:blipFill>
          <a:blip r:embed="rId2"/>
          <a:stretch>
            <a:fillRect/>
          </a:stretch>
        </p:blipFill>
        <p:spPr>
          <a:xfrm>
            <a:off x="334440" y="1601945"/>
            <a:ext cx="150120" cy="150120"/>
          </a:xfrm>
          <a:prstGeom prst="rect">
            <a:avLst/>
          </a:prstGeom>
          <a:noFill/>
          <a:ln w="0">
            <a:noFill/>
          </a:ln>
        </p:spPr>
      </p:pic>
      <p:sp>
        <p:nvSpPr>
          <p:cNvPr id="71" name="文本框 70"/>
          <p:cNvSpPr txBox="1"/>
          <p:nvPr/>
        </p:nvSpPr>
        <p:spPr>
          <a:xfrm>
            <a:off x="585000" y="1107665"/>
            <a:ext cx="802640" cy="242570"/>
          </a:xfrm>
          <a:prstGeom prst="rect">
            <a:avLst/>
          </a:prstGeom>
          <a:noFill/>
          <a:ln w="0">
            <a:noFill/>
          </a:ln>
        </p:spPr>
        <p:txBody>
          <a:bodyPr wrap="none" lIns="0" tIns="0" rIns="0" bIns="0" anchor="t">
            <a:spAutoFit/>
          </a:bodyPr>
          <a:lstStyle/>
          <a:p>
            <a:r>
              <a:rPr lang="zh-CN" sz="1580" b="0" u="none" strike="noStrike">
                <a:solidFill>
                  <a:srgbClr val="BFDBFE"/>
                </a:solidFill>
                <a:effectLst/>
                <a:uFillTx/>
                <a:latin typeface="WenQuanYiZenHei"/>
                <a:ea typeface="WenQuanYiZenHei"/>
              </a:rPr>
              <a:t>知识目标</a:t>
            </a:r>
            <a:endParaRPr lang="en-US" sz="1580" b="0" u="none" strike="noStrike">
              <a:solidFill>
                <a:srgbClr val="000000"/>
              </a:solidFill>
              <a:effectLst/>
              <a:uFillTx/>
              <a:latin typeface="Times New Roman" panose="02020603050405020304"/>
            </a:endParaRPr>
          </a:p>
        </p:txBody>
      </p:sp>
      <p:pic>
        <p:nvPicPr>
          <p:cNvPr id="74" name="图片 73"/>
          <p:cNvPicPr/>
          <p:nvPr/>
        </p:nvPicPr>
        <p:blipFill>
          <a:blip r:embed="rId2"/>
          <a:stretch>
            <a:fillRect/>
          </a:stretch>
        </p:blipFill>
        <p:spPr>
          <a:xfrm>
            <a:off x="334440" y="1969505"/>
            <a:ext cx="150120" cy="150120"/>
          </a:xfrm>
          <a:prstGeom prst="rect">
            <a:avLst/>
          </a:prstGeom>
          <a:noFill/>
          <a:ln w="0">
            <a:noFill/>
          </a:ln>
        </p:spPr>
      </p:pic>
      <p:sp>
        <p:nvSpPr>
          <p:cNvPr id="75" name="文本框 74"/>
          <p:cNvSpPr txBox="1"/>
          <p:nvPr/>
        </p:nvSpPr>
        <p:spPr>
          <a:xfrm>
            <a:off x="584200" y="1590675"/>
            <a:ext cx="1369060" cy="180975"/>
          </a:xfrm>
          <a:prstGeom prst="rect">
            <a:avLst/>
          </a:prstGeom>
          <a:noFill/>
          <a:ln w="0">
            <a:noFill/>
          </a:ln>
        </p:spPr>
        <p:txBody>
          <a:bodyPr wrap="square" lIns="0" tIns="0" rIns="0" bIns="0" anchor="t">
            <a:spAutoFit/>
          </a:bodyPr>
          <a:lstStyle/>
          <a:p>
            <a:r>
              <a:rPr lang="zh-CN" sz="1180" b="0" u="none" strike="noStrike">
                <a:solidFill>
                  <a:schemeClr val="tx1"/>
                </a:solidFill>
                <a:effectLst/>
                <a:uFillTx/>
                <a:latin typeface="微软雅黑" panose="020B0503020204020204" charset="-122"/>
                <a:ea typeface="微软雅黑" panose="020B0503020204020204" charset="-122"/>
              </a:rPr>
              <a:t>认识标识符与关键字</a:t>
            </a:r>
            <a:endParaRPr lang="zh-CN" sz="1180" b="0" u="none" strike="noStrike">
              <a:solidFill>
                <a:schemeClr val="tx1"/>
              </a:solidFill>
              <a:effectLst/>
              <a:uFillTx/>
              <a:latin typeface="微软雅黑" panose="020B0503020204020204" charset="-122"/>
              <a:ea typeface="微软雅黑" panose="020B0503020204020204" charset="-122"/>
            </a:endParaRPr>
          </a:p>
        </p:txBody>
      </p:sp>
      <p:pic>
        <p:nvPicPr>
          <p:cNvPr id="76" name="图片 75"/>
          <p:cNvPicPr/>
          <p:nvPr/>
        </p:nvPicPr>
        <p:blipFill>
          <a:blip r:embed="rId2"/>
          <a:stretch>
            <a:fillRect/>
          </a:stretch>
        </p:blipFill>
        <p:spPr>
          <a:xfrm>
            <a:off x="334440" y="2337065"/>
            <a:ext cx="150120" cy="150120"/>
          </a:xfrm>
          <a:prstGeom prst="rect">
            <a:avLst/>
          </a:prstGeom>
          <a:noFill/>
          <a:ln w="0">
            <a:noFill/>
          </a:ln>
        </p:spPr>
      </p:pic>
      <p:sp>
        <p:nvSpPr>
          <p:cNvPr id="77" name="文本框 76"/>
          <p:cNvSpPr txBox="1"/>
          <p:nvPr/>
        </p:nvSpPr>
        <p:spPr>
          <a:xfrm>
            <a:off x="585000" y="1958345"/>
            <a:ext cx="1698625" cy="180975"/>
          </a:xfrm>
          <a:prstGeom prst="rect">
            <a:avLst/>
          </a:prstGeom>
          <a:noFill/>
          <a:ln w="0">
            <a:noFill/>
          </a:ln>
        </p:spPr>
        <p:txBody>
          <a:bodyPr wrap="none" lIns="0" tIns="0" rIns="0" bIns="0" anchor="t">
            <a:spAutoFit/>
          </a:bodyPr>
          <a:lstStyle/>
          <a:p>
            <a:pPr algn="l"/>
            <a:r>
              <a:rPr lang="zh-CN" altLang="en-US" sz="1180" b="0" u="none" strike="noStrike">
                <a:solidFill>
                  <a:schemeClr val="tx1"/>
                </a:solidFill>
                <a:effectLst/>
                <a:uFillTx/>
                <a:latin typeface="Times New Roman" panose="02020603050405020304"/>
              </a:rPr>
              <a:t>掌握</a:t>
            </a:r>
            <a:r>
              <a:rPr lang="en-US" altLang="zh-CN" sz="1180" b="0" u="none" strike="noStrike">
                <a:solidFill>
                  <a:schemeClr val="tx1"/>
                </a:solidFill>
                <a:effectLst/>
                <a:uFillTx/>
                <a:latin typeface="Times New Roman" panose="02020603050405020304"/>
              </a:rPr>
              <a:t> Python </a:t>
            </a:r>
            <a:r>
              <a:rPr lang="zh-CN" altLang="en-US" sz="1180" b="0" u="none" strike="noStrike">
                <a:solidFill>
                  <a:schemeClr val="tx1"/>
                </a:solidFill>
                <a:effectLst/>
                <a:uFillTx/>
                <a:latin typeface="Times New Roman" panose="02020603050405020304"/>
              </a:rPr>
              <a:t>常见数据类型</a:t>
            </a:r>
            <a:endParaRPr lang="zh-CN" altLang="en-US" sz="1180" b="0" u="none" strike="noStrike">
              <a:solidFill>
                <a:schemeClr val="tx1"/>
              </a:solidFill>
              <a:effectLst/>
              <a:uFillTx/>
              <a:latin typeface="Times New Roman" panose="02020603050405020304"/>
            </a:endParaRPr>
          </a:p>
        </p:txBody>
      </p:sp>
      <p:pic>
        <p:nvPicPr>
          <p:cNvPr id="78" name="图片 77"/>
          <p:cNvPicPr/>
          <p:nvPr/>
        </p:nvPicPr>
        <p:blipFill>
          <a:blip r:embed="rId2"/>
          <a:stretch>
            <a:fillRect/>
          </a:stretch>
        </p:blipFill>
        <p:spPr>
          <a:xfrm>
            <a:off x="334440" y="2704985"/>
            <a:ext cx="150120" cy="150120"/>
          </a:xfrm>
          <a:prstGeom prst="rect">
            <a:avLst/>
          </a:prstGeom>
          <a:noFill/>
          <a:ln w="0">
            <a:noFill/>
          </a:ln>
        </p:spPr>
      </p:pic>
      <p:sp>
        <p:nvSpPr>
          <p:cNvPr id="79" name="文本框 78"/>
          <p:cNvSpPr txBox="1"/>
          <p:nvPr/>
        </p:nvSpPr>
        <p:spPr>
          <a:xfrm>
            <a:off x="585000" y="2325905"/>
            <a:ext cx="1198880" cy="180975"/>
          </a:xfrm>
          <a:prstGeom prst="rect">
            <a:avLst/>
          </a:prstGeom>
          <a:noFill/>
          <a:ln w="0">
            <a:noFill/>
          </a:ln>
        </p:spPr>
        <p:txBody>
          <a:bodyPr wrap="none" lIns="0" tIns="0" rIns="0" bIns="0" anchor="t">
            <a:spAutoFit/>
          </a:bodyPr>
          <a:lstStyle/>
          <a:p>
            <a:pPr algn="l"/>
            <a:r>
              <a:rPr lang="zh-CN" sz="1180" b="0" u="none" strike="noStrike">
                <a:effectLst/>
                <a:uFillTx/>
                <a:latin typeface="微软雅黑" panose="020B0503020204020204" charset="-122"/>
                <a:ea typeface="微软雅黑" panose="020B0503020204020204" charset="-122"/>
              </a:rPr>
              <a:t>掌握变量操作规则</a:t>
            </a:r>
            <a:endParaRPr lang="zh-CN" sz="1180" b="0" u="none" strike="noStrike">
              <a:effectLst/>
              <a:uFillTx/>
              <a:latin typeface="微软雅黑" panose="020B0503020204020204" charset="-122"/>
              <a:ea typeface="微软雅黑" panose="020B0503020204020204" charset="-122"/>
            </a:endParaRPr>
          </a:p>
        </p:txBody>
      </p:sp>
      <p:sp>
        <p:nvSpPr>
          <p:cNvPr id="80" name="任意多边形: 形状 79"/>
          <p:cNvSpPr/>
          <p:nvPr/>
        </p:nvSpPr>
        <p:spPr>
          <a:xfrm>
            <a:off x="330835" y="4218305"/>
            <a:ext cx="4064635" cy="368300"/>
          </a:xfrm>
          <a:custGeom>
            <a:avLst/>
            <a:gdLst/>
            <a:ahLst/>
            <a:cxnLst/>
            <a:rect l="0" t="0" r="r" b="b"/>
            <a:pathLst>
              <a:path w="10656" h="1023">
                <a:moveTo>
                  <a:pt x="0" y="837"/>
                </a:moveTo>
                <a:lnTo>
                  <a:pt x="0" y="186"/>
                </a:lnTo>
                <a:cubicBezTo>
                  <a:pt x="0" y="174"/>
                  <a:pt x="1" y="162"/>
                  <a:pt x="4" y="150"/>
                </a:cubicBezTo>
                <a:cubicBezTo>
                  <a:pt x="6" y="138"/>
                  <a:pt x="9" y="126"/>
                  <a:pt x="14" y="115"/>
                </a:cubicBezTo>
                <a:cubicBezTo>
                  <a:pt x="19" y="104"/>
                  <a:pt x="25" y="93"/>
                  <a:pt x="31" y="83"/>
                </a:cubicBezTo>
                <a:cubicBezTo>
                  <a:pt x="38" y="73"/>
                  <a:pt x="46" y="63"/>
                  <a:pt x="54" y="55"/>
                </a:cubicBezTo>
                <a:cubicBezTo>
                  <a:pt x="63" y="46"/>
                  <a:pt x="72" y="38"/>
                  <a:pt x="83" y="31"/>
                </a:cubicBezTo>
                <a:cubicBezTo>
                  <a:pt x="93" y="25"/>
                  <a:pt x="103" y="19"/>
                  <a:pt x="115" y="14"/>
                </a:cubicBezTo>
                <a:cubicBezTo>
                  <a:pt x="126" y="10"/>
                  <a:pt x="138" y="6"/>
                  <a:pt x="149" y="4"/>
                </a:cubicBezTo>
                <a:cubicBezTo>
                  <a:pt x="161" y="1"/>
                  <a:pt x="174" y="0"/>
                  <a:pt x="186" y="0"/>
                </a:cubicBezTo>
                <a:lnTo>
                  <a:pt x="10470" y="0"/>
                </a:lnTo>
                <a:cubicBezTo>
                  <a:pt x="10482" y="0"/>
                  <a:pt x="10494" y="1"/>
                  <a:pt x="10506" y="4"/>
                </a:cubicBezTo>
                <a:cubicBezTo>
                  <a:pt x="10518" y="6"/>
                  <a:pt x="10530" y="10"/>
                  <a:pt x="10541" y="14"/>
                </a:cubicBezTo>
                <a:cubicBezTo>
                  <a:pt x="10552" y="19"/>
                  <a:pt x="10563" y="25"/>
                  <a:pt x="10573" y="31"/>
                </a:cubicBezTo>
                <a:cubicBezTo>
                  <a:pt x="10583" y="38"/>
                  <a:pt x="10593" y="46"/>
                  <a:pt x="10601" y="55"/>
                </a:cubicBezTo>
                <a:cubicBezTo>
                  <a:pt x="10610" y="63"/>
                  <a:pt x="10618" y="73"/>
                  <a:pt x="10625" y="83"/>
                </a:cubicBezTo>
                <a:cubicBezTo>
                  <a:pt x="10631" y="93"/>
                  <a:pt x="10637" y="104"/>
                  <a:pt x="10642" y="115"/>
                </a:cubicBezTo>
                <a:cubicBezTo>
                  <a:pt x="10646" y="126"/>
                  <a:pt x="10650" y="138"/>
                  <a:pt x="10652" y="150"/>
                </a:cubicBezTo>
                <a:cubicBezTo>
                  <a:pt x="10655" y="162"/>
                  <a:pt x="10656" y="174"/>
                  <a:pt x="10656" y="186"/>
                </a:cubicBezTo>
                <a:lnTo>
                  <a:pt x="10656" y="837"/>
                </a:lnTo>
                <a:cubicBezTo>
                  <a:pt x="10656" y="849"/>
                  <a:pt x="10655" y="861"/>
                  <a:pt x="10652" y="873"/>
                </a:cubicBezTo>
                <a:cubicBezTo>
                  <a:pt x="10650" y="885"/>
                  <a:pt x="10646" y="897"/>
                  <a:pt x="10642" y="908"/>
                </a:cubicBezTo>
                <a:cubicBezTo>
                  <a:pt x="10637" y="919"/>
                  <a:pt x="10631" y="930"/>
                  <a:pt x="10625" y="940"/>
                </a:cubicBezTo>
                <a:cubicBezTo>
                  <a:pt x="10618" y="950"/>
                  <a:pt x="10610" y="960"/>
                  <a:pt x="10601" y="968"/>
                </a:cubicBezTo>
                <a:cubicBezTo>
                  <a:pt x="10593" y="977"/>
                  <a:pt x="10583" y="985"/>
                  <a:pt x="10573" y="991"/>
                </a:cubicBezTo>
                <a:cubicBezTo>
                  <a:pt x="10563" y="998"/>
                  <a:pt x="10552" y="1004"/>
                  <a:pt x="10541" y="1008"/>
                </a:cubicBezTo>
                <a:cubicBezTo>
                  <a:pt x="10530" y="1013"/>
                  <a:pt x="10518" y="1017"/>
                  <a:pt x="10506" y="1019"/>
                </a:cubicBezTo>
                <a:cubicBezTo>
                  <a:pt x="10494" y="1021"/>
                  <a:pt x="10482" y="1023"/>
                  <a:pt x="10470" y="1023"/>
                </a:cubicBezTo>
                <a:lnTo>
                  <a:pt x="186" y="1023"/>
                </a:lnTo>
                <a:cubicBezTo>
                  <a:pt x="174" y="1023"/>
                  <a:pt x="161" y="1021"/>
                  <a:pt x="149" y="1019"/>
                </a:cubicBezTo>
                <a:cubicBezTo>
                  <a:pt x="138" y="1017"/>
                  <a:pt x="126" y="1013"/>
                  <a:pt x="115" y="1008"/>
                </a:cubicBezTo>
                <a:cubicBezTo>
                  <a:pt x="103" y="1004"/>
                  <a:pt x="93" y="998"/>
                  <a:pt x="83" y="991"/>
                </a:cubicBezTo>
                <a:cubicBezTo>
                  <a:pt x="72" y="985"/>
                  <a:pt x="63" y="977"/>
                  <a:pt x="54" y="968"/>
                </a:cubicBezTo>
                <a:cubicBezTo>
                  <a:pt x="46" y="960"/>
                  <a:pt x="38" y="950"/>
                  <a:pt x="31" y="940"/>
                </a:cubicBezTo>
                <a:cubicBezTo>
                  <a:pt x="25" y="930"/>
                  <a:pt x="19" y="919"/>
                  <a:pt x="14" y="908"/>
                </a:cubicBezTo>
                <a:cubicBezTo>
                  <a:pt x="9" y="897"/>
                  <a:pt x="6" y="885"/>
                  <a:pt x="4" y="873"/>
                </a:cubicBezTo>
                <a:cubicBezTo>
                  <a:pt x="1" y="861"/>
                  <a:pt x="0" y="849"/>
                  <a:pt x="0" y="837"/>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81" name="图片 80"/>
          <p:cNvPicPr/>
          <p:nvPr/>
        </p:nvPicPr>
        <p:blipFill>
          <a:blip r:embed="rId3"/>
          <a:stretch>
            <a:fillRect/>
          </a:stretch>
        </p:blipFill>
        <p:spPr>
          <a:xfrm>
            <a:off x="444330" y="4312335"/>
            <a:ext cx="133200" cy="133200"/>
          </a:xfrm>
          <a:prstGeom prst="rect">
            <a:avLst/>
          </a:prstGeom>
          <a:noFill/>
          <a:ln w="0">
            <a:noFill/>
          </a:ln>
        </p:spPr>
      </p:pic>
      <p:sp>
        <p:nvSpPr>
          <p:cNvPr id="82" name="文本框 81"/>
          <p:cNvSpPr txBox="1"/>
          <p:nvPr/>
        </p:nvSpPr>
        <p:spPr>
          <a:xfrm>
            <a:off x="585000" y="2693825"/>
            <a:ext cx="1648460" cy="180975"/>
          </a:xfrm>
          <a:prstGeom prst="rect">
            <a:avLst/>
          </a:prstGeom>
          <a:noFill/>
          <a:ln w="0">
            <a:noFill/>
          </a:ln>
        </p:spPr>
        <p:txBody>
          <a:bodyPr wrap="none" lIns="0" tIns="0" rIns="0" bIns="0" anchor="t">
            <a:spAutoFit/>
          </a:bodyPr>
          <a:lstStyle/>
          <a:p>
            <a:pPr algn="l">
              <a:buClrTx/>
              <a:buSzTx/>
              <a:buFontTx/>
            </a:pPr>
            <a:r>
              <a:rPr lang="zh-CN" sz="1180" b="0" u="none" strike="noStrike">
                <a:effectLst/>
                <a:uFillTx/>
                <a:latin typeface="微软雅黑" panose="020B0503020204020204" charset="-122"/>
                <a:ea typeface="微软雅黑" panose="020B0503020204020204" charset="-122"/>
              </a:rPr>
              <a:t>熟练掌握运算符与表达式</a:t>
            </a:r>
            <a:endParaRPr lang="zh-CN" sz="1180" b="0" u="none" strike="noStrike">
              <a:effectLst/>
              <a:uFillTx/>
              <a:latin typeface="微软雅黑" panose="020B0503020204020204" charset="-122"/>
              <a:ea typeface="微软雅黑" panose="020B0503020204020204" charset="-122"/>
            </a:endParaRPr>
          </a:p>
        </p:txBody>
      </p:sp>
      <p:pic>
        <p:nvPicPr>
          <p:cNvPr id="86" name="图片 85"/>
          <p:cNvPicPr/>
          <p:nvPr/>
        </p:nvPicPr>
        <p:blipFill>
          <a:blip r:embed="rId4"/>
          <a:stretch>
            <a:fillRect/>
          </a:stretch>
        </p:blipFill>
        <p:spPr>
          <a:xfrm>
            <a:off x="5557320" y="1147280"/>
            <a:ext cx="250200" cy="200160"/>
          </a:xfrm>
          <a:prstGeom prst="rect">
            <a:avLst/>
          </a:prstGeom>
          <a:noFill/>
          <a:ln w="0">
            <a:noFill/>
          </a:ln>
        </p:spPr>
      </p:pic>
      <p:sp>
        <p:nvSpPr>
          <p:cNvPr id="87" name="文本框 86"/>
          <p:cNvSpPr txBox="1"/>
          <p:nvPr/>
        </p:nvSpPr>
        <p:spPr>
          <a:xfrm>
            <a:off x="660400" y="4312285"/>
            <a:ext cx="3734435" cy="153670"/>
          </a:xfrm>
          <a:prstGeom prst="rect">
            <a:avLst/>
          </a:prstGeom>
          <a:noFill/>
          <a:ln w="0">
            <a:noFill/>
          </a:ln>
        </p:spPr>
        <p:txBody>
          <a:bodyPr wrap="square" lIns="0" tIns="0" rIns="0" bIns="0" anchor="t">
            <a:spAutoFit/>
          </a:bodyPr>
          <a:lstStyle/>
          <a:p>
            <a:pPr algn="l"/>
            <a:r>
              <a:rPr lang="zh-CN" sz="1000" b="1">
                <a:solidFill>
                  <a:srgbClr val="FFFFFF"/>
                </a:solidFill>
                <a:effectLst/>
                <a:uFillTx/>
                <a:latin typeface="WenQuanYiZenHei"/>
                <a:ea typeface="WenQuanYiZenHei"/>
                <a:sym typeface="+mn-ea"/>
              </a:rPr>
              <a:t>本任务将详细介绍</a:t>
            </a:r>
            <a:r>
              <a:rPr lang="en-US" sz="1000" b="1">
                <a:solidFill>
                  <a:srgbClr val="FFFFFF"/>
                </a:solidFill>
                <a:effectLst/>
                <a:uFillTx/>
                <a:latin typeface="Roboto"/>
                <a:ea typeface="Roboto"/>
                <a:sym typeface="+mn-ea"/>
              </a:rPr>
              <a:t>Python</a:t>
            </a:r>
            <a:r>
              <a:rPr lang="zh-CN" sz="1000" b="1" u="none" strike="noStrike">
                <a:solidFill>
                  <a:srgbClr val="FFFFFF"/>
                </a:solidFill>
                <a:effectLst/>
                <a:uFillTx/>
                <a:latin typeface="WenQuanYiZenHei"/>
                <a:ea typeface="WenQuanYiZenHei"/>
              </a:rPr>
              <a:t>的基本语法知识，为后续学习奠定基础</a:t>
            </a:r>
            <a:endParaRPr lang="en-US" sz="1000" b="1" u="none" strike="noStrike">
              <a:solidFill>
                <a:srgbClr val="000000"/>
              </a:solidFill>
              <a:effectLst/>
              <a:uFillTx/>
              <a:latin typeface="Times New Roman" panose="02020603050405020304"/>
            </a:endParaRPr>
          </a:p>
        </p:txBody>
      </p:sp>
      <p:pic>
        <p:nvPicPr>
          <p:cNvPr id="88" name="图片 87"/>
          <p:cNvPicPr/>
          <p:nvPr/>
        </p:nvPicPr>
        <p:blipFill>
          <a:blip r:embed="rId5"/>
          <a:stretch>
            <a:fillRect/>
          </a:stretch>
        </p:blipFill>
        <p:spPr>
          <a:xfrm>
            <a:off x="5557320" y="1615280"/>
            <a:ext cx="191880" cy="150120"/>
          </a:xfrm>
          <a:prstGeom prst="rect">
            <a:avLst/>
          </a:prstGeom>
          <a:noFill/>
          <a:ln w="0">
            <a:noFill/>
          </a:ln>
        </p:spPr>
      </p:pic>
      <p:sp>
        <p:nvSpPr>
          <p:cNvPr id="89" name="文本框 88"/>
          <p:cNvSpPr txBox="1"/>
          <p:nvPr/>
        </p:nvSpPr>
        <p:spPr>
          <a:xfrm>
            <a:off x="5904000" y="1121000"/>
            <a:ext cx="802640" cy="242570"/>
          </a:xfrm>
          <a:prstGeom prst="rect">
            <a:avLst/>
          </a:prstGeom>
          <a:noFill/>
          <a:ln w="0">
            <a:noFill/>
          </a:ln>
        </p:spPr>
        <p:txBody>
          <a:bodyPr wrap="none" lIns="0" tIns="0" rIns="0" bIns="0" anchor="t">
            <a:spAutoFit/>
          </a:bodyPr>
          <a:lstStyle/>
          <a:p>
            <a:r>
              <a:rPr lang="zh-CN" sz="1580" b="0" u="none" strike="noStrike">
                <a:solidFill>
                  <a:srgbClr val="BFDBFE"/>
                </a:solidFill>
                <a:effectLst/>
                <a:uFillTx/>
                <a:latin typeface="WenQuanYiZenHei"/>
                <a:ea typeface="WenQuanYiZenHei"/>
              </a:rPr>
              <a:t>能力目标</a:t>
            </a:r>
            <a:endParaRPr lang="en-US" sz="1580" b="0" u="none" strike="noStrike">
              <a:solidFill>
                <a:srgbClr val="000000"/>
              </a:solidFill>
              <a:effectLst/>
              <a:uFillTx/>
              <a:latin typeface="Times New Roman" panose="02020603050405020304"/>
            </a:endParaRPr>
          </a:p>
        </p:txBody>
      </p:sp>
      <p:pic>
        <p:nvPicPr>
          <p:cNvPr id="92" name="图片 91"/>
          <p:cNvPicPr/>
          <p:nvPr/>
        </p:nvPicPr>
        <p:blipFill>
          <a:blip r:embed="rId5"/>
          <a:stretch>
            <a:fillRect/>
          </a:stretch>
        </p:blipFill>
        <p:spPr>
          <a:xfrm>
            <a:off x="5557320" y="2170165"/>
            <a:ext cx="191880" cy="150120"/>
          </a:xfrm>
          <a:prstGeom prst="rect">
            <a:avLst/>
          </a:prstGeom>
          <a:noFill/>
          <a:ln w="0">
            <a:noFill/>
          </a:ln>
        </p:spPr>
      </p:pic>
      <p:sp>
        <p:nvSpPr>
          <p:cNvPr id="93" name="文本框 92"/>
          <p:cNvSpPr txBox="1"/>
          <p:nvPr/>
        </p:nvSpPr>
        <p:spPr>
          <a:xfrm>
            <a:off x="5845810" y="1604010"/>
            <a:ext cx="4495165" cy="362585"/>
          </a:xfrm>
          <a:prstGeom prst="rect">
            <a:avLst/>
          </a:prstGeom>
          <a:noFill/>
          <a:ln w="0">
            <a:noFill/>
          </a:ln>
        </p:spPr>
        <p:txBody>
          <a:bodyPr wrap="square" lIns="0" tIns="0" rIns="0" bIns="0" anchor="t">
            <a:spAutoFit/>
          </a:bodyPr>
          <a:lstStyle/>
          <a:p>
            <a:pPr algn="l"/>
            <a:r>
              <a:rPr lang="zh-CN" altLang="en-US" sz="1180" b="0" u="none" strike="noStrike">
                <a:solidFill>
                  <a:schemeClr val="tx1"/>
                </a:solidFill>
                <a:effectLst/>
                <a:uFillTx/>
                <a:latin typeface="Times New Roman" panose="02020603050405020304"/>
              </a:rPr>
              <a:t>能根据命名规范判断标识符合法性，在编程中正确定义标识符</a:t>
            </a:r>
            <a:r>
              <a:rPr lang="zh-CN" altLang="en-US" sz="1180" b="0" u="none" strike="noStrike">
                <a:solidFill>
                  <a:schemeClr val="tx1"/>
                </a:solidFill>
                <a:effectLst/>
                <a:uFillTx/>
                <a:latin typeface="Times New Roman" panose="02020603050405020304"/>
              </a:rPr>
              <a:t>和关键字。</a:t>
            </a:r>
            <a:endParaRPr lang="zh-CN" altLang="en-US" sz="1180" b="0" u="none" strike="noStrike">
              <a:solidFill>
                <a:schemeClr val="tx1"/>
              </a:solidFill>
              <a:effectLst/>
              <a:uFillTx/>
              <a:latin typeface="Times New Roman" panose="02020603050405020304"/>
            </a:endParaRPr>
          </a:p>
        </p:txBody>
      </p:sp>
      <p:pic>
        <p:nvPicPr>
          <p:cNvPr id="94" name="图片 93"/>
          <p:cNvPicPr/>
          <p:nvPr/>
        </p:nvPicPr>
        <p:blipFill>
          <a:blip r:embed="rId5"/>
          <a:stretch>
            <a:fillRect/>
          </a:stretch>
        </p:blipFill>
        <p:spPr>
          <a:xfrm>
            <a:off x="5557320" y="2579000"/>
            <a:ext cx="191880" cy="150120"/>
          </a:xfrm>
          <a:prstGeom prst="rect">
            <a:avLst/>
          </a:prstGeom>
          <a:noFill/>
          <a:ln w="0">
            <a:noFill/>
          </a:ln>
        </p:spPr>
      </p:pic>
      <p:sp>
        <p:nvSpPr>
          <p:cNvPr id="95" name="文本框 94"/>
          <p:cNvSpPr txBox="1"/>
          <p:nvPr/>
        </p:nvSpPr>
        <p:spPr>
          <a:xfrm>
            <a:off x="5845680" y="2197105"/>
            <a:ext cx="4645660" cy="180975"/>
          </a:xfrm>
          <a:prstGeom prst="rect">
            <a:avLst/>
          </a:prstGeom>
          <a:noFill/>
          <a:ln w="0">
            <a:noFill/>
          </a:ln>
        </p:spPr>
        <p:txBody>
          <a:bodyPr wrap="none" lIns="0" tIns="0" rIns="0" bIns="0" anchor="t">
            <a:spAutoFit/>
          </a:bodyPr>
          <a:lstStyle/>
          <a:p>
            <a:pPr algn="l"/>
            <a:r>
              <a:rPr lang="zh-CN" altLang="en-US" sz="1180" b="0" u="none" strike="noStrike">
                <a:solidFill>
                  <a:schemeClr val="tx1"/>
                </a:solidFill>
                <a:effectLst/>
                <a:uFillTx/>
                <a:latin typeface="Times New Roman" panose="02020603050405020304"/>
              </a:rPr>
              <a:t>能根据需求选择合适的数据类型，熟练完成各类数据类型的基础操作。</a:t>
            </a:r>
            <a:endParaRPr lang="zh-CN" altLang="en-US" sz="1180" b="0" u="none" strike="noStrike">
              <a:solidFill>
                <a:schemeClr val="tx1"/>
              </a:solidFill>
              <a:effectLst/>
              <a:uFillTx/>
              <a:latin typeface="Times New Roman" panose="02020603050405020304"/>
            </a:endParaRPr>
          </a:p>
        </p:txBody>
      </p:sp>
      <p:pic>
        <p:nvPicPr>
          <p:cNvPr id="96" name="图片 95"/>
          <p:cNvPicPr/>
          <p:nvPr/>
        </p:nvPicPr>
        <p:blipFill>
          <a:blip r:embed="rId5"/>
          <a:stretch>
            <a:fillRect/>
          </a:stretch>
        </p:blipFill>
        <p:spPr>
          <a:xfrm>
            <a:off x="5557320" y="3341255"/>
            <a:ext cx="191880" cy="150120"/>
          </a:xfrm>
          <a:prstGeom prst="rect">
            <a:avLst/>
          </a:prstGeom>
          <a:noFill/>
          <a:ln w="0">
            <a:noFill/>
          </a:ln>
        </p:spPr>
      </p:pic>
      <p:sp>
        <p:nvSpPr>
          <p:cNvPr id="102" name="任意多边形: 形状 101"/>
          <p:cNvSpPr/>
          <p:nvPr/>
        </p:nvSpPr>
        <p:spPr>
          <a:xfrm>
            <a:off x="0" y="5649120"/>
            <a:ext cx="10696680" cy="367920"/>
          </a:xfrm>
          <a:custGeom>
            <a:avLst/>
            <a:gdLst/>
            <a:ahLst/>
            <a:cxnLst/>
            <a:rect l="0" t="0" r="r" b="b"/>
            <a:pathLst>
              <a:path w="29713" h="1022">
                <a:moveTo>
                  <a:pt x="0" y="0"/>
                </a:moveTo>
                <a:lnTo>
                  <a:pt x="29713" y="0"/>
                </a:lnTo>
                <a:lnTo>
                  <a:pt x="29713" y="1022"/>
                </a:lnTo>
                <a:lnTo>
                  <a:pt x="0" y="1022"/>
                </a:lnTo>
                <a:lnTo>
                  <a:pt x="0" y="0"/>
                </a:ln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05" name="任意多边形: 形状 104"/>
          <p:cNvSpPr/>
          <p:nvPr/>
        </p:nvSpPr>
        <p:spPr>
          <a:xfrm>
            <a:off x="9726840" y="5782680"/>
            <a:ext cx="100800" cy="100440"/>
          </a:xfrm>
          <a:custGeom>
            <a:avLst/>
            <a:gdLst/>
            <a:ahLst/>
            <a:cxnLst/>
            <a:rect l="0" t="0" r="r" b="b"/>
            <a:pathLst>
              <a:path w="280" h="279">
                <a:moveTo>
                  <a:pt x="280" y="139"/>
                </a:moveTo>
                <a:cubicBezTo>
                  <a:pt x="280" y="158"/>
                  <a:pt x="277" y="175"/>
                  <a:pt x="269" y="193"/>
                </a:cubicBezTo>
                <a:cubicBezTo>
                  <a:pt x="262" y="211"/>
                  <a:pt x="252" y="226"/>
                  <a:pt x="239" y="239"/>
                </a:cubicBezTo>
                <a:cubicBezTo>
                  <a:pt x="226" y="252"/>
                  <a:pt x="211" y="262"/>
                  <a:pt x="194" y="269"/>
                </a:cubicBezTo>
                <a:cubicBezTo>
                  <a:pt x="177" y="276"/>
                  <a:pt x="159" y="279"/>
                  <a:pt x="141" y="279"/>
                </a:cubicBezTo>
                <a:cubicBezTo>
                  <a:pt x="122" y="279"/>
                  <a:pt x="105" y="276"/>
                  <a:pt x="87" y="269"/>
                </a:cubicBezTo>
                <a:cubicBezTo>
                  <a:pt x="69" y="262"/>
                  <a:pt x="54" y="252"/>
                  <a:pt x="41" y="239"/>
                </a:cubicBezTo>
                <a:cubicBezTo>
                  <a:pt x="28" y="226"/>
                  <a:pt x="18" y="211"/>
                  <a:pt x="11" y="193"/>
                </a:cubicBezTo>
                <a:cubicBezTo>
                  <a:pt x="4" y="175"/>
                  <a:pt x="0" y="158"/>
                  <a:pt x="0" y="139"/>
                </a:cubicBezTo>
                <a:cubicBezTo>
                  <a:pt x="0" y="121"/>
                  <a:pt x="4" y="103"/>
                  <a:pt x="11" y="86"/>
                </a:cubicBezTo>
                <a:cubicBezTo>
                  <a:pt x="18" y="69"/>
                  <a:pt x="28" y="54"/>
                  <a:pt x="41" y="41"/>
                </a:cubicBezTo>
                <a:cubicBezTo>
                  <a:pt x="54" y="28"/>
                  <a:pt x="69" y="18"/>
                  <a:pt x="87" y="11"/>
                </a:cubicBezTo>
                <a:cubicBezTo>
                  <a:pt x="105" y="3"/>
                  <a:pt x="122" y="0"/>
                  <a:pt x="141" y="0"/>
                </a:cubicBezTo>
                <a:cubicBezTo>
                  <a:pt x="159" y="0"/>
                  <a:pt x="177" y="3"/>
                  <a:pt x="194" y="11"/>
                </a:cubicBezTo>
                <a:cubicBezTo>
                  <a:pt x="211" y="18"/>
                  <a:pt x="226" y="28"/>
                  <a:pt x="239" y="41"/>
                </a:cubicBezTo>
                <a:cubicBezTo>
                  <a:pt x="252" y="54"/>
                  <a:pt x="262" y="69"/>
                  <a:pt x="269" y="86"/>
                </a:cubicBezTo>
                <a:cubicBezTo>
                  <a:pt x="277" y="103"/>
                  <a:pt x="280" y="121"/>
                  <a:pt x="280" y="139"/>
                </a:cubicBezTo>
                <a:close/>
              </a:path>
            </a:pathLst>
          </a:custGeom>
          <a:solidFill>
            <a:srgbClr val="FBBF24"/>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110" name="图片 109"/>
          <p:cNvPicPr/>
          <p:nvPr/>
        </p:nvPicPr>
        <p:blipFill>
          <a:blip r:embed="rId6"/>
          <a:stretch>
            <a:fillRect/>
          </a:stretch>
        </p:blipFill>
        <p:spPr>
          <a:xfrm>
            <a:off x="668655" y="668655"/>
            <a:ext cx="1069340" cy="643255"/>
          </a:xfrm>
          <a:prstGeom prst="rect">
            <a:avLst/>
          </a:prstGeom>
          <a:noFill/>
          <a:ln w="0">
            <a:noFill/>
          </a:ln>
        </p:spPr>
      </p:pic>
      <p:sp>
        <p:nvSpPr>
          <p:cNvPr id="113" name="文本框 112"/>
          <p:cNvSpPr txBox="1"/>
          <p:nvPr/>
        </p:nvSpPr>
        <p:spPr>
          <a:xfrm>
            <a:off x="9894240" y="5762160"/>
            <a:ext cx="467360" cy="14097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WenQuanYiZenHei"/>
                <a:ea typeface="WenQuanYiZenHei"/>
              </a:rPr>
              <a:t>任务导入</a:t>
            </a:r>
            <a:endParaRPr lang="en-US" sz="920" b="0" u="none" strike="noStrike">
              <a:solidFill>
                <a:srgbClr val="000000"/>
              </a:solidFill>
              <a:effectLst/>
              <a:uFillTx/>
              <a:latin typeface="Times New Roman" panose="02020603050405020304"/>
            </a:endParaRPr>
          </a:p>
        </p:txBody>
      </p:sp>
      <p:sp>
        <p:nvSpPr>
          <p:cNvPr id="6" name="标题 5"/>
          <p:cNvSpPr>
            <a:spLocks noGrp="1"/>
          </p:cNvSpPr>
          <p:nvPr>
            <p:ph type="title"/>
            <p:custDataLst>
              <p:tags r:id="rId7"/>
            </p:custDataLst>
          </p:nvPr>
        </p:nvSpPr>
        <p:spPr/>
        <p:txBody>
          <a:bodyPr vert="horz" wrap="square" lIns="0" tIns="0" rIns="0" bIns="0" rtlCol="0" anchor="b" anchorCtr="0">
            <a:normAutofit/>
          </a:bodyPr>
          <a:lstStyle/>
          <a:p>
            <a:pPr lvl="0" algn="l">
              <a:buClrTx/>
              <a:buSzTx/>
              <a:buFontTx/>
            </a:pPr>
            <a:r>
              <a:rPr lang="zh-CN" altLang="en-US" sz="2800" dirty="0">
                <a:sym typeface="+mn-ea"/>
              </a:rPr>
              <a:t>知识与能力目标</a:t>
            </a:r>
            <a:endParaRPr lang="zh-CN" altLang="en-US" sz="2800" dirty="0">
              <a:sym typeface="+mn-ea"/>
            </a:endParaRPr>
          </a:p>
        </p:txBody>
      </p:sp>
      <p:pic>
        <p:nvPicPr>
          <p:cNvPr id="7" name="图片 6"/>
          <p:cNvPicPr/>
          <p:nvPr/>
        </p:nvPicPr>
        <p:blipFill>
          <a:blip r:embed="rId2"/>
          <a:stretch>
            <a:fillRect/>
          </a:stretch>
        </p:blipFill>
        <p:spPr>
          <a:xfrm>
            <a:off x="331265" y="3072015"/>
            <a:ext cx="150120" cy="150120"/>
          </a:xfrm>
          <a:prstGeom prst="rect">
            <a:avLst/>
          </a:prstGeom>
          <a:noFill/>
          <a:ln w="0">
            <a:noFill/>
          </a:ln>
        </p:spPr>
      </p:pic>
      <p:sp>
        <p:nvSpPr>
          <p:cNvPr id="8" name="文本框 7"/>
          <p:cNvSpPr txBox="1"/>
          <p:nvPr/>
        </p:nvSpPr>
        <p:spPr>
          <a:xfrm>
            <a:off x="585000" y="3061490"/>
            <a:ext cx="1198880" cy="180975"/>
          </a:xfrm>
          <a:prstGeom prst="rect">
            <a:avLst/>
          </a:prstGeom>
          <a:noFill/>
          <a:ln w="0">
            <a:noFill/>
          </a:ln>
        </p:spPr>
        <p:txBody>
          <a:bodyPr wrap="none" lIns="0" tIns="0" rIns="0" bIns="0" anchor="t">
            <a:spAutoFit/>
          </a:bodyPr>
          <a:p>
            <a:pPr algn="l">
              <a:buClrTx/>
              <a:buSzTx/>
              <a:buFontTx/>
            </a:pPr>
            <a:r>
              <a:rPr lang="zh-CN" altLang="en-US" sz="1180" b="0" u="none" strike="noStrike">
                <a:effectLst/>
                <a:uFillTx/>
                <a:latin typeface="微软雅黑" panose="020B0503020204020204" charset="-122"/>
                <a:ea typeface="微软雅黑" panose="020B0503020204020204" charset="-122"/>
              </a:rPr>
              <a:t>掌握常用内置函数</a:t>
            </a:r>
            <a:endParaRPr lang="zh-CN" altLang="en-US" sz="1180" b="0" u="none" strike="noStrike">
              <a:effectLst/>
              <a:uFillTx/>
              <a:latin typeface="微软雅黑" panose="020B0503020204020204" charset="-122"/>
              <a:ea typeface="微软雅黑" panose="020B0503020204020204" charset="-122"/>
            </a:endParaRPr>
          </a:p>
        </p:txBody>
      </p:sp>
      <p:pic>
        <p:nvPicPr>
          <p:cNvPr id="9" name="图片 8"/>
          <p:cNvPicPr/>
          <p:nvPr/>
        </p:nvPicPr>
        <p:blipFill>
          <a:blip r:embed="rId2"/>
          <a:stretch>
            <a:fillRect/>
          </a:stretch>
        </p:blipFill>
        <p:spPr>
          <a:xfrm>
            <a:off x="330630" y="3439680"/>
            <a:ext cx="150120" cy="150120"/>
          </a:xfrm>
          <a:prstGeom prst="rect">
            <a:avLst/>
          </a:prstGeom>
          <a:noFill/>
          <a:ln w="0">
            <a:noFill/>
          </a:ln>
        </p:spPr>
      </p:pic>
      <p:sp>
        <p:nvSpPr>
          <p:cNvPr id="10" name="文本框 9"/>
          <p:cNvSpPr txBox="1"/>
          <p:nvPr/>
        </p:nvSpPr>
        <p:spPr>
          <a:xfrm>
            <a:off x="584365" y="3429155"/>
            <a:ext cx="1198880" cy="180975"/>
          </a:xfrm>
          <a:prstGeom prst="rect">
            <a:avLst/>
          </a:prstGeom>
          <a:noFill/>
          <a:ln w="0">
            <a:noFill/>
          </a:ln>
        </p:spPr>
        <p:txBody>
          <a:bodyPr wrap="none" lIns="0" tIns="0" rIns="0" bIns="0" anchor="t">
            <a:spAutoFit/>
          </a:bodyPr>
          <a:p>
            <a:pPr algn="l">
              <a:buClrTx/>
              <a:buSzTx/>
              <a:buFontTx/>
            </a:pPr>
            <a:r>
              <a:rPr lang="zh-CN" altLang="en-US" sz="1180" b="0" u="none" strike="noStrike">
                <a:effectLst/>
                <a:uFillTx/>
                <a:latin typeface="微软雅黑" panose="020B0503020204020204" charset="-122"/>
                <a:ea typeface="微软雅黑" panose="020B0503020204020204" charset="-122"/>
              </a:rPr>
              <a:t>掌握常用内置</a:t>
            </a:r>
            <a:r>
              <a:rPr lang="zh-CN" altLang="en-US" sz="1180" b="0" u="none" strike="noStrike">
                <a:effectLst/>
                <a:uFillTx/>
                <a:latin typeface="微软雅黑" panose="020B0503020204020204" charset="-122"/>
                <a:ea typeface="微软雅黑" panose="020B0503020204020204" charset="-122"/>
              </a:rPr>
              <a:t>模块</a:t>
            </a:r>
            <a:endParaRPr lang="zh-CN" altLang="en-US" sz="1180" b="0" u="none" strike="noStrike">
              <a:effectLst/>
              <a:uFillTx/>
              <a:latin typeface="微软雅黑" panose="020B0503020204020204" charset="-122"/>
              <a:ea typeface="微软雅黑" panose="020B0503020204020204" charset="-122"/>
            </a:endParaRPr>
          </a:p>
        </p:txBody>
      </p:sp>
      <p:sp>
        <p:nvSpPr>
          <p:cNvPr id="11" name="文本框 10"/>
          <p:cNvSpPr txBox="1"/>
          <p:nvPr/>
        </p:nvSpPr>
        <p:spPr>
          <a:xfrm>
            <a:off x="5845810" y="2578735"/>
            <a:ext cx="4577715" cy="362585"/>
          </a:xfrm>
          <a:prstGeom prst="rect">
            <a:avLst/>
          </a:prstGeom>
          <a:noFill/>
          <a:ln w="0">
            <a:noFill/>
          </a:ln>
        </p:spPr>
        <p:txBody>
          <a:bodyPr wrap="square" lIns="0" tIns="0" rIns="0" bIns="0" anchor="t">
            <a:spAutoFit/>
          </a:bodyPr>
          <a:p>
            <a:pPr algn="l"/>
            <a:r>
              <a:rPr lang="zh-CN" altLang="en-US" sz="1180" b="0" u="none" strike="noStrike">
                <a:solidFill>
                  <a:schemeClr val="tx1"/>
                </a:solidFill>
                <a:effectLst/>
                <a:uFillTx/>
                <a:latin typeface="Times New Roman" panose="02020603050405020304"/>
              </a:rPr>
              <a:t>能灵活运用不同赋值方式，正确使用</a:t>
            </a:r>
            <a:r>
              <a:rPr lang="en-US" altLang="zh-CN" sz="1180" b="0" u="none" strike="noStrike">
                <a:solidFill>
                  <a:schemeClr val="tx1"/>
                </a:solidFill>
                <a:effectLst/>
                <a:uFillTx/>
                <a:latin typeface="Times New Roman" panose="02020603050405020304"/>
              </a:rPr>
              <a:t> del </a:t>
            </a:r>
            <a:r>
              <a:rPr lang="zh-CN" altLang="en-US" sz="1180" b="0" u="none" strike="noStrike">
                <a:solidFill>
                  <a:schemeClr val="tx1"/>
                </a:solidFill>
                <a:effectLst/>
                <a:uFillTx/>
                <a:latin typeface="Times New Roman" panose="02020603050405020304"/>
              </a:rPr>
              <a:t>语句回收无用变量，避免内存浪费。</a:t>
            </a:r>
            <a:endParaRPr lang="zh-CN" altLang="en-US" sz="1180" b="0" u="none" strike="noStrike">
              <a:solidFill>
                <a:schemeClr val="tx1"/>
              </a:solidFill>
              <a:effectLst/>
              <a:uFillTx/>
              <a:latin typeface="Times New Roman" panose="02020603050405020304"/>
            </a:endParaRPr>
          </a:p>
        </p:txBody>
      </p:sp>
      <p:sp>
        <p:nvSpPr>
          <p:cNvPr id="13" name="文本框 12"/>
          <p:cNvSpPr txBox="1"/>
          <p:nvPr/>
        </p:nvSpPr>
        <p:spPr>
          <a:xfrm>
            <a:off x="5845810" y="3233420"/>
            <a:ext cx="4577715" cy="362585"/>
          </a:xfrm>
          <a:prstGeom prst="rect">
            <a:avLst/>
          </a:prstGeom>
          <a:noFill/>
          <a:ln w="0">
            <a:noFill/>
          </a:ln>
        </p:spPr>
        <p:txBody>
          <a:bodyPr wrap="square" lIns="0" tIns="0" rIns="0" bIns="0" anchor="t">
            <a:spAutoFit/>
          </a:bodyPr>
          <a:p>
            <a:pPr algn="l"/>
            <a:r>
              <a:rPr lang="zh-CN" altLang="en-US" sz="1180" b="0" u="none" strike="noStrike">
                <a:solidFill>
                  <a:schemeClr val="tx1"/>
                </a:solidFill>
                <a:effectLst/>
                <a:uFillTx/>
                <a:latin typeface="Times New Roman" panose="02020603050405020304"/>
              </a:rPr>
              <a:t>能熟练运用各类运算符构建合法表达式，根据优先级准确计算结果，解决数值计算、逻辑判断等问题。</a:t>
            </a:r>
            <a:endParaRPr lang="zh-CN" altLang="en-US" sz="1180" b="0" u="none" strike="noStrike">
              <a:solidFill>
                <a:schemeClr val="tx1"/>
              </a:solidFill>
              <a:effectLst/>
              <a:uFillTx/>
              <a:latin typeface="Times New Roman" panose="02020603050405020304"/>
            </a:endParaRPr>
          </a:p>
        </p:txBody>
      </p:sp>
      <p:sp>
        <p:nvSpPr>
          <p:cNvPr id="14" name="文本框 13"/>
          <p:cNvSpPr txBox="1"/>
          <p:nvPr/>
        </p:nvSpPr>
        <p:spPr>
          <a:xfrm>
            <a:off x="5879465" y="3888740"/>
            <a:ext cx="4577715" cy="362585"/>
          </a:xfrm>
          <a:prstGeom prst="rect">
            <a:avLst/>
          </a:prstGeom>
          <a:noFill/>
          <a:ln w="0">
            <a:noFill/>
          </a:ln>
        </p:spPr>
        <p:txBody>
          <a:bodyPr wrap="square" lIns="0" tIns="0" rIns="0" bIns="0" anchor="t">
            <a:spAutoFit/>
          </a:bodyPr>
          <a:p>
            <a:pPr algn="l"/>
            <a:r>
              <a:rPr lang="zh-CN" altLang="en-US" sz="1180" b="0" u="none" strike="noStrike">
                <a:solidFill>
                  <a:schemeClr val="tx1"/>
                </a:solidFill>
                <a:effectLst/>
                <a:uFillTx/>
                <a:latin typeface="Times New Roman" panose="02020603050405020304"/>
              </a:rPr>
              <a:t>能使用</a:t>
            </a:r>
            <a:r>
              <a:rPr lang="en-US" altLang="zh-CN" sz="1180" b="0" u="none" strike="noStrike">
                <a:solidFill>
                  <a:schemeClr val="tx1"/>
                </a:solidFill>
                <a:effectLst/>
                <a:uFillTx/>
                <a:latin typeface="Times New Roman" panose="02020603050405020304"/>
              </a:rPr>
              <a:t> type () </a:t>
            </a:r>
            <a:r>
              <a:rPr lang="zh-CN" altLang="en-US" sz="1180" b="0" u="none" strike="noStrike">
                <a:solidFill>
                  <a:schemeClr val="tx1"/>
                </a:solidFill>
                <a:effectLst/>
                <a:uFillTx/>
                <a:latin typeface="Times New Roman" panose="02020603050405020304"/>
              </a:rPr>
              <a:t>函数识别数据类型，根据需求选择隐式或强制转换方式，解决类型不匹配问题。</a:t>
            </a:r>
            <a:endParaRPr lang="zh-CN" altLang="en-US" sz="1180" b="0" u="none" strike="noStrike">
              <a:solidFill>
                <a:schemeClr val="tx1"/>
              </a:solidFill>
              <a:effectLst/>
              <a:uFillTx/>
              <a:latin typeface="Times New Roman" panose="02020603050405020304"/>
            </a:endParaRPr>
          </a:p>
        </p:txBody>
      </p:sp>
      <p:pic>
        <p:nvPicPr>
          <p:cNvPr id="15" name="图片 14"/>
          <p:cNvPicPr/>
          <p:nvPr/>
        </p:nvPicPr>
        <p:blipFill>
          <a:blip r:embed="rId5"/>
          <a:stretch>
            <a:fillRect/>
          </a:stretch>
        </p:blipFill>
        <p:spPr>
          <a:xfrm>
            <a:off x="5557320" y="4013085"/>
            <a:ext cx="191880" cy="150120"/>
          </a:xfrm>
          <a:prstGeom prst="rect">
            <a:avLst/>
          </a:prstGeom>
          <a:noFill/>
          <a:ln w="0">
            <a:noFill/>
          </a:ln>
        </p:spPr>
      </p:pic>
      <p:sp>
        <p:nvSpPr>
          <p:cNvPr id="16" name="文本框 15"/>
          <p:cNvSpPr txBox="1"/>
          <p:nvPr/>
        </p:nvSpPr>
        <p:spPr>
          <a:xfrm>
            <a:off x="5879465" y="4467225"/>
            <a:ext cx="4577715" cy="362585"/>
          </a:xfrm>
          <a:prstGeom prst="rect">
            <a:avLst/>
          </a:prstGeom>
          <a:noFill/>
          <a:ln w="0">
            <a:noFill/>
          </a:ln>
        </p:spPr>
        <p:txBody>
          <a:bodyPr wrap="square" lIns="0" tIns="0" rIns="0" bIns="0" anchor="t">
            <a:spAutoFit/>
          </a:bodyPr>
          <a:p>
            <a:pPr algn="l"/>
            <a:r>
              <a:rPr lang="zh-CN" altLang="en-US" sz="1180" b="0" u="none" strike="noStrike">
                <a:solidFill>
                  <a:schemeClr val="tx1"/>
                </a:solidFill>
                <a:effectLst/>
                <a:uFillTx/>
                <a:latin typeface="Times New Roman" panose="02020603050405020304"/>
              </a:rPr>
              <a:t>能熟练调用转换、数学、其他常用内置函数，完成进制转换、数值计算、序列处理等任务，提升代码效率。</a:t>
            </a:r>
            <a:endParaRPr lang="zh-CN" altLang="en-US" sz="1180" b="0" u="none" strike="noStrike">
              <a:solidFill>
                <a:schemeClr val="tx1"/>
              </a:solidFill>
              <a:effectLst/>
              <a:uFillTx/>
              <a:latin typeface="Times New Roman" panose="02020603050405020304"/>
            </a:endParaRPr>
          </a:p>
        </p:txBody>
      </p:sp>
      <p:sp>
        <p:nvSpPr>
          <p:cNvPr id="17" name="文本框 16"/>
          <p:cNvSpPr txBox="1"/>
          <p:nvPr/>
        </p:nvSpPr>
        <p:spPr>
          <a:xfrm>
            <a:off x="5879465" y="5058410"/>
            <a:ext cx="4577715" cy="362585"/>
          </a:xfrm>
          <a:prstGeom prst="rect">
            <a:avLst/>
          </a:prstGeom>
          <a:noFill/>
          <a:ln w="0">
            <a:noFill/>
          </a:ln>
        </p:spPr>
        <p:txBody>
          <a:bodyPr wrap="square" lIns="0" tIns="0" rIns="0" bIns="0" anchor="t">
            <a:spAutoFit/>
          </a:bodyPr>
          <a:p>
            <a:pPr algn="l"/>
            <a:r>
              <a:rPr lang="zh-CN" altLang="en-US" sz="1180" b="0" u="none" strike="noStrike">
                <a:solidFill>
                  <a:schemeClr val="tx1"/>
                </a:solidFill>
                <a:effectLst/>
                <a:uFillTx/>
                <a:latin typeface="Times New Roman" panose="02020603050405020304"/>
              </a:rPr>
              <a:t>能根据功能需求选择对应模块，熟练运用不同导入方式调用模块函数，完成指定任务。</a:t>
            </a:r>
            <a:endParaRPr lang="zh-CN" altLang="en-US" sz="1180" b="0" u="none" strike="noStrike">
              <a:solidFill>
                <a:schemeClr val="tx1"/>
              </a:solidFill>
              <a:effectLst/>
              <a:uFillTx/>
              <a:latin typeface="Times New Roman" panose="02020603050405020304"/>
            </a:endParaRPr>
          </a:p>
        </p:txBody>
      </p:sp>
      <p:pic>
        <p:nvPicPr>
          <p:cNvPr id="18" name="图片 17"/>
          <p:cNvPicPr/>
          <p:nvPr/>
        </p:nvPicPr>
        <p:blipFill>
          <a:blip r:embed="rId5"/>
          <a:stretch>
            <a:fillRect/>
          </a:stretch>
        </p:blipFill>
        <p:spPr>
          <a:xfrm>
            <a:off x="5557320" y="4442345"/>
            <a:ext cx="191880" cy="150120"/>
          </a:xfrm>
          <a:prstGeom prst="rect">
            <a:avLst/>
          </a:prstGeom>
          <a:noFill/>
          <a:ln w="0">
            <a:noFill/>
          </a:ln>
        </p:spPr>
      </p:pic>
      <p:pic>
        <p:nvPicPr>
          <p:cNvPr id="19" name="图片 18"/>
          <p:cNvPicPr/>
          <p:nvPr/>
        </p:nvPicPr>
        <p:blipFill>
          <a:blip r:embed="rId5"/>
          <a:stretch>
            <a:fillRect/>
          </a:stretch>
        </p:blipFill>
        <p:spPr>
          <a:xfrm>
            <a:off x="5557320" y="5045595"/>
            <a:ext cx="191880" cy="150120"/>
          </a:xfrm>
          <a:prstGeom prst="rect">
            <a:avLst/>
          </a:prstGeom>
          <a:noFill/>
          <a:ln w="0">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4" name="文本框 693"/>
          <p:cNvSpPr txBox="1"/>
          <p:nvPr/>
        </p:nvSpPr>
        <p:spPr>
          <a:xfrm>
            <a:off x="334440" y="111240"/>
            <a:ext cx="1203960" cy="363855"/>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微软雅黑" panose="020B0503020204020204" charset="-122"/>
                <a:ea typeface="微软雅黑" panose="020B0503020204020204" charset="-122"/>
              </a:rPr>
              <a:t>内置</a:t>
            </a:r>
            <a:r>
              <a:rPr lang="zh-CN" sz="2370" b="0" u="none" strike="noStrike">
                <a:solidFill>
                  <a:srgbClr val="FFFFFF"/>
                </a:solidFill>
                <a:effectLst/>
                <a:uFillTx/>
                <a:latin typeface="微软雅黑" panose="020B0503020204020204" charset="-122"/>
                <a:ea typeface="微软雅黑" panose="020B0503020204020204" charset="-122"/>
              </a:rPr>
              <a:t>模块</a:t>
            </a:r>
            <a:endParaRPr lang="zh-CN" sz="2370" b="0" u="none" strike="noStrike">
              <a:solidFill>
                <a:srgbClr val="FFFFFF"/>
              </a:solidFill>
              <a:effectLst/>
              <a:uFillTx/>
              <a:latin typeface="微软雅黑" panose="020B0503020204020204" charset="-122"/>
              <a:ea typeface="微软雅黑" panose="020B0503020204020204" charset="-122"/>
            </a:endParaRPr>
          </a:p>
        </p:txBody>
      </p:sp>
      <p:sp>
        <p:nvSpPr>
          <p:cNvPr id="696" name="任意多边形: 形状 695"/>
          <p:cNvSpPr/>
          <p:nvPr/>
        </p:nvSpPr>
        <p:spPr>
          <a:xfrm>
            <a:off x="334745" y="635195"/>
            <a:ext cx="6719040" cy="33840"/>
          </a:xfrm>
          <a:custGeom>
            <a:avLst/>
            <a:gdLst/>
            <a:ahLst/>
            <a:cxnLst/>
            <a:rect l="0" t="0" r="r" b="b"/>
            <a:pathLst>
              <a:path w="18664" h="94">
                <a:moveTo>
                  <a:pt x="0" y="0"/>
                </a:moveTo>
                <a:lnTo>
                  <a:pt x="18664" y="0"/>
                </a:lnTo>
                <a:lnTo>
                  <a:pt x="18664" y="94"/>
                </a:lnTo>
                <a:lnTo>
                  <a:pt x="0" y="94"/>
                </a:lnTo>
                <a:lnTo>
                  <a:pt x="0" y="0"/>
                </a:lnTo>
                <a:close/>
              </a:path>
            </a:pathLst>
          </a:custGeom>
          <a:solidFill>
            <a:srgbClr val="F59E0B"/>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805" name="图片 804"/>
          <p:cNvPicPr/>
          <p:nvPr>
            <p:custDataLst>
              <p:tags r:id="rId1"/>
            </p:custDataLst>
          </p:nvPr>
        </p:nvPicPr>
        <p:blipFill>
          <a:blip r:embed="rId2"/>
          <a:stretch>
            <a:fillRect/>
          </a:stretch>
        </p:blipFill>
        <p:spPr>
          <a:xfrm>
            <a:off x="8958240" y="668520"/>
            <a:ext cx="1069200" cy="1069200"/>
          </a:xfrm>
          <a:prstGeom prst="rect">
            <a:avLst/>
          </a:prstGeom>
          <a:noFill/>
          <a:ln w="0">
            <a:noFill/>
          </a:ln>
        </p:spPr>
      </p:pic>
      <p:pic>
        <p:nvPicPr>
          <p:cNvPr id="368" name="图片 367"/>
          <p:cNvPicPr/>
          <p:nvPr/>
        </p:nvPicPr>
        <p:blipFill>
          <a:blip r:embed="rId3"/>
          <a:stretch>
            <a:fillRect/>
          </a:stretch>
        </p:blipFill>
        <p:spPr>
          <a:xfrm>
            <a:off x="347205" y="1013360"/>
            <a:ext cx="225360" cy="200160"/>
          </a:xfrm>
          <a:prstGeom prst="rect">
            <a:avLst/>
          </a:prstGeom>
          <a:noFill/>
          <a:ln w="0">
            <a:noFill/>
          </a:ln>
        </p:spPr>
      </p:pic>
      <p:pic>
        <p:nvPicPr>
          <p:cNvPr id="370" name="图片 369"/>
          <p:cNvPicPr>
            <a:picLocks noChangeAspect="1"/>
          </p:cNvPicPr>
          <p:nvPr/>
        </p:nvPicPr>
        <p:blipFill>
          <a:blip r:embed="rId4"/>
          <a:stretch>
            <a:fillRect/>
          </a:stretch>
        </p:blipFill>
        <p:spPr>
          <a:xfrm>
            <a:off x="526910" y="1494770"/>
            <a:ext cx="144000" cy="144000"/>
          </a:xfrm>
          <a:prstGeom prst="rect">
            <a:avLst/>
          </a:prstGeom>
          <a:noFill/>
          <a:ln w="0">
            <a:noFill/>
          </a:ln>
        </p:spPr>
      </p:pic>
      <p:sp>
        <p:nvSpPr>
          <p:cNvPr id="371" name="文本框 370"/>
          <p:cNvSpPr txBox="1"/>
          <p:nvPr/>
        </p:nvSpPr>
        <p:spPr>
          <a:xfrm>
            <a:off x="673005" y="987440"/>
            <a:ext cx="1404620" cy="242570"/>
          </a:xfrm>
          <a:prstGeom prst="rect">
            <a:avLst/>
          </a:prstGeom>
          <a:noFill/>
          <a:ln w="0">
            <a:noFill/>
          </a:ln>
        </p:spPr>
        <p:txBody>
          <a:bodyPr wrap="none" lIns="0" tIns="0" rIns="0" bIns="0" anchor="t">
            <a:spAutoFit/>
          </a:bodyPr>
          <a:p>
            <a:r>
              <a:rPr lang="zh-CN" sz="1580" b="0" u="none" strike="noStrike">
                <a:solidFill>
                  <a:srgbClr val="BFDBFE"/>
                </a:solidFill>
                <a:effectLst/>
                <a:uFillTx/>
                <a:latin typeface="微软雅黑" panose="020B0503020204020204" charset="-122"/>
                <a:ea typeface="微软雅黑" panose="020B0503020204020204" charset="-122"/>
              </a:rPr>
              <a:t>常见的内置</a:t>
            </a:r>
            <a:r>
              <a:rPr lang="zh-CN" sz="1580" b="0" u="none" strike="noStrike">
                <a:solidFill>
                  <a:srgbClr val="BFDBFE"/>
                </a:solidFill>
                <a:effectLst/>
                <a:uFillTx/>
                <a:latin typeface="微软雅黑" panose="020B0503020204020204" charset="-122"/>
                <a:ea typeface="微软雅黑" panose="020B0503020204020204" charset="-122"/>
              </a:rPr>
              <a:t>模块</a:t>
            </a:r>
            <a:endParaRPr lang="zh-CN" sz="1580" b="0" u="none" strike="noStrike">
              <a:solidFill>
                <a:srgbClr val="BFDBFE"/>
              </a:solidFill>
              <a:effectLst/>
              <a:uFillTx/>
              <a:latin typeface="微软雅黑" panose="020B0503020204020204" charset="-122"/>
              <a:ea typeface="微软雅黑" panose="020B0503020204020204" charset="-122"/>
            </a:endParaRPr>
          </a:p>
        </p:txBody>
      </p:sp>
      <p:sp>
        <p:nvSpPr>
          <p:cNvPr id="381" name="文本框 380"/>
          <p:cNvSpPr txBox="1"/>
          <p:nvPr/>
        </p:nvSpPr>
        <p:spPr>
          <a:xfrm>
            <a:off x="858520" y="1466990"/>
            <a:ext cx="848360" cy="215265"/>
          </a:xfrm>
          <a:prstGeom prst="rect">
            <a:avLst/>
          </a:prstGeom>
          <a:noFill/>
          <a:ln w="0">
            <a:noFill/>
          </a:ln>
        </p:spPr>
        <p:txBody>
          <a:bodyPr wrap="none" lIns="0" tIns="0" rIns="0" bIns="0" anchor="t">
            <a:spAutoFit/>
          </a:bodyPr>
          <a:p>
            <a:pPr algn="l"/>
            <a:r>
              <a:rPr lang="en-US" altLang="zh-CN" sz="1400" b="0" u="none" strike="noStrike">
                <a:solidFill>
                  <a:srgbClr val="FFFFFF"/>
                </a:solidFill>
                <a:effectLst/>
                <a:uFillTx/>
                <a:latin typeface="微软雅黑" panose="020B0503020204020204" charset="-122"/>
                <a:ea typeface="微软雅黑" panose="020B0503020204020204" charset="-122"/>
              </a:rPr>
              <a:t>math </a:t>
            </a:r>
            <a:r>
              <a:rPr lang="zh-CN" altLang="en-US" sz="1400" b="0" u="none" strike="noStrike">
                <a:solidFill>
                  <a:srgbClr val="FFFFFF"/>
                </a:solidFill>
                <a:effectLst/>
                <a:uFillTx/>
                <a:latin typeface="微软雅黑" panose="020B0503020204020204" charset="-122"/>
                <a:ea typeface="微软雅黑" panose="020B0503020204020204" charset="-122"/>
              </a:rPr>
              <a:t>模块</a:t>
            </a:r>
            <a:endParaRPr lang="zh-CN" altLang="en-US" sz="1400" b="0" u="none" strike="noStrike">
              <a:solidFill>
                <a:srgbClr val="FFFFFF"/>
              </a:solidFill>
              <a:effectLst/>
              <a:uFillTx/>
              <a:latin typeface="微软雅黑" panose="020B0503020204020204" charset="-122"/>
              <a:ea typeface="微软雅黑" panose="020B0503020204020204" charset="-122"/>
            </a:endParaRPr>
          </a:p>
        </p:txBody>
      </p:sp>
      <p:pic>
        <p:nvPicPr>
          <p:cNvPr id="80" name="图片 79"/>
          <p:cNvPicPr>
            <a:picLocks noChangeAspect="1"/>
          </p:cNvPicPr>
          <p:nvPr/>
        </p:nvPicPr>
        <p:blipFill>
          <a:blip r:embed="rId4"/>
          <a:stretch>
            <a:fillRect/>
          </a:stretch>
        </p:blipFill>
        <p:spPr>
          <a:xfrm>
            <a:off x="526910" y="1946890"/>
            <a:ext cx="144000" cy="144000"/>
          </a:xfrm>
          <a:prstGeom prst="rect">
            <a:avLst/>
          </a:prstGeom>
          <a:noFill/>
          <a:ln w="0">
            <a:noFill/>
          </a:ln>
        </p:spPr>
      </p:pic>
      <p:sp>
        <p:nvSpPr>
          <p:cNvPr id="81" name="文本框 80"/>
          <p:cNvSpPr txBox="1"/>
          <p:nvPr/>
        </p:nvSpPr>
        <p:spPr>
          <a:xfrm>
            <a:off x="858520" y="1919110"/>
            <a:ext cx="1077595" cy="215265"/>
          </a:xfrm>
          <a:prstGeom prst="rect">
            <a:avLst/>
          </a:prstGeom>
          <a:noFill/>
          <a:ln w="0">
            <a:noFill/>
          </a:ln>
        </p:spPr>
        <p:txBody>
          <a:bodyPr wrap="none" lIns="0" tIns="0" rIns="0" bIns="0" anchor="t">
            <a:spAutoFit/>
          </a:bodyPr>
          <a:p>
            <a:pPr algn="l"/>
            <a:r>
              <a:rPr lang="en-US" altLang="zh-CN" sz="1400" b="0" u="none" strike="noStrike">
                <a:solidFill>
                  <a:srgbClr val="FFFFFF"/>
                </a:solidFill>
                <a:effectLst/>
                <a:uFillTx/>
                <a:latin typeface="微软雅黑" panose="020B0503020204020204" charset="-122"/>
                <a:ea typeface="微软雅黑" panose="020B0503020204020204" charset="-122"/>
              </a:rPr>
              <a:t>random </a:t>
            </a:r>
            <a:r>
              <a:rPr lang="zh-CN" altLang="en-US" sz="1400" b="0" u="none" strike="noStrike">
                <a:solidFill>
                  <a:srgbClr val="FFFFFF"/>
                </a:solidFill>
                <a:effectLst/>
                <a:uFillTx/>
                <a:latin typeface="微软雅黑" panose="020B0503020204020204" charset="-122"/>
                <a:ea typeface="微软雅黑" panose="020B0503020204020204" charset="-122"/>
              </a:rPr>
              <a:t>模块</a:t>
            </a:r>
            <a:endParaRPr lang="zh-CN" altLang="en-US" sz="1400" b="0" u="none" strike="noStrike">
              <a:solidFill>
                <a:srgbClr val="FFFFFF"/>
              </a:solidFill>
              <a:effectLst/>
              <a:uFillTx/>
              <a:latin typeface="微软雅黑" panose="020B0503020204020204" charset="-122"/>
              <a:ea typeface="微软雅黑" panose="020B0503020204020204" charset="-122"/>
            </a:endParaRPr>
          </a:p>
        </p:txBody>
      </p:sp>
      <p:pic>
        <p:nvPicPr>
          <p:cNvPr id="83" name="图片 82"/>
          <p:cNvPicPr>
            <a:picLocks noChangeAspect="1"/>
          </p:cNvPicPr>
          <p:nvPr/>
        </p:nvPicPr>
        <p:blipFill>
          <a:blip r:embed="rId4"/>
          <a:stretch>
            <a:fillRect/>
          </a:stretch>
        </p:blipFill>
        <p:spPr>
          <a:xfrm>
            <a:off x="526910" y="2507595"/>
            <a:ext cx="144000" cy="144000"/>
          </a:xfrm>
          <a:prstGeom prst="rect">
            <a:avLst/>
          </a:prstGeom>
          <a:noFill/>
          <a:ln w="0">
            <a:noFill/>
          </a:ln>
        </p:spPr>
      </p:pic>
      <p:sp>
        <p:nvSpPr>
          <p:cNvPr id="84" name="文本框 83"/>
          <p:cNvSpPr txBox="1"/>
          <p:nvPr/>
        </p:nvSpPr>
        <p:spPr>
          <a:xfrm>
            <a:off x="858520" y="2479815"/>
            <a:ext cx="871855" cy="215265"/>
          </a:xfrm>
          <a:prstGeom prst="rect">
            <a:avLst/>
          </a:prstGeom>
          <a:noFill/>
          <a:ln w="0">
            <a:noFill/>
          </a:ln>
        </p:spPr>
        <p:txBody>
          <a:bodyPr wrap="none" lIns="0" tIns="0" rIns="0" bIns="0" anchor="t">
            <a:spAutoFit/>
          </a:bodyPr>
          <a:p>
            <a:pPr algn="l"/>
            <a:r>
              <a:rPr lang="en-US" altLang="zh-CN" sz="1400" b="0" u="none" strike="noStrike">
                <a:solidFill>
                  <a:srgbClr val="FFFFFF"/>
                </a:solidFill>
                <a:effectLst/>
                <a:uFillTx/>
                <a:latin typeface="微软雅黑" panose="020B0503020204020204" charset="-122"/>
                <a:ea typeface="微软雅黑" panose="020B0503020204020204" charset="-122"/>
              </a:rPr>
              <a:t>turtle </a:t>
            </a:r>
            <a:r>
              <a:rPr lang="zh-CN" altLang="en-US" sz="1400" b="0" u="none" strike="noStrike">
                <a:solidFill>
                  <a:srgbClr val="FFFFFF"/>
                </a:solidFill>
                <a:effectLst/>
                <a:uFillTx/>
                <a:latin typeface="微软雅黑" panose="020B0503020204020204" charset="-122"/>
                <a:ea typeface="微软雅黑" panose="020B0503020204020204" charset="-122"/>
              </a:rPr>
              <a:t>模块</a:t>
            </a:r>
            <a:endParaRPr lang="zh-CN" altLang="en-US" sz="1400" b="0" u="none" strike="noStrike">
              <a:solidFill>
                <a:srgbClr val="FFFFFF"/>
              </a:solidFill>
              <a:effectLst/>
              <a:uFillTx/>
              <a:latin typeface="微软雅黑" panose="020B0503020204020204" charset="-122"/>
              <a:ea typeface="微软雅黑" panose="020B0503020204020204" charset="-122"/>
            </a:endParaRPr>
          </a:p>
        </p:txBody>
      </p:sp>
      <p:pic>
        <p:nvPicPr>
          <p:cNvPr id="85" name="图片 84"/>
          <p:cNvPicPr>
            <a:picLocks noChangeAspect="1"/>
          </p:cNvPicPr>
          <p:nvPr/>
        </p:nvPicPr>
        <p:blipFill>
          <a:blip r:embed="rId4"/>
          <a:stretch>
            <a:fillRect/>
          </a:stretch>
        </p:blipFill>
        <p:spPr>
          <a:xfrm>
            <a:off x="526910" y="3036550"/>
            <a:ext cx="144000" cy="144000"/>
          </a:xfrm>
          <a:prstGeom prst="rect">
            <a:avLst/>
          </a:prstGeom>
          <a:noFill/>
          <a:ln w="0">
            <a:noFill/>
          </a:ln>
        </p:spPr>
      </p:pic>
      <p:sp>
        <p:nvSpPr>
          <p:cNvPr id="86" name="文本框 85"/>
          <p:cNvSpPr txBox="1"/>
          <p:nvPr/>
        </p:nvSpPr>
        <p:spPr>
          <a:xfrm>
            <a:off x="858520" y="3008630"/>
            <a:ext cx="1110615" cy="215265"/>
          </a:xfrm>
          <a:prstGeom prst="rect">
            <a:avLst/>
          </a:prstGeom>
          <a:noFill/>
          <a:ln w="0">
            <a:noFill/>
          </a:ln>
        </p:spPr>
        <p:txBody>
          <a:bodyPr wrap="square" lIns="0" tIns="0" rIns="0" bIns="0" anchor="t">
            <a:spAutoFit/>
          </a:bodyPr>
          <a:p>
            <a:pPr algn="l"/>
            <a:r>
              <a:rPr lang="en-US" altLang="zh-CN" sz="1400" b="0" u="none" strike="noStrike">
                <a:solidFill>
                  <a:srgbClr val="FFFFFF"/>
                </a:solidFill>
                <a:effectLst/>
                <a:uFillTx/>
                <a:latin typeface="微软雅黑" panose="020B0503020204020204" charset="-122"/>
                <a:ea typeface="微软雅黑" panose="020B0503020204020204" charset="-122"/>
              </a:rPr>
              <a:t>time</a:t>
            </a:r>
            <a:r>
              <a:rPr lang="zh-CN" altLang="en-US" sz="1400" b="0" u="none" strike="noStrike">
                <a:solidFill>
                  <a:srgbClr val="FFFFFF"/>
                </a:solidFill>
                <a:effectLst/>
                <a:uFillTx/>
                <a:latin typeface="微软雅黑" panose="020B0503020204020204" charset="-122"/>
                <a:ea typeface="微软雅黑" panose="020B0503020204020204" charset="-122"/>
              </a:rPr>
              <a:t>模块</a:t>
            </a:r>
            <a:endParaRPr lang="zh-CN" altLang="en-US" sz="1400" b="0" u="none" strike="noStrike">
              <a:solidFill>
                <a:srgbClr val="FFFFFF"/>
              </a:solidFill>
              <a:effectLst/>
              <a:uFillTx/>
              <a:latin typeface="微软雅黑" panose="020B0503020204020204" charset="-122"/>
              <a:ea typeface="微软雅黑" panose="020B0503020204020204" charset="-122"/>
            </a:endParaRPr>
          </a:p>
        </p:txBody>
      </p:sp>
      <p:sp>
        <p:nvSpPr>
          <p:cNvPr id="87" name="文本框 86"/>
          <p:cNvSpPr txBox="1"/>
          <p:nvPr/>
        </p:nvSpPr>
        <p:spPr>
          <a:xfrm>
            <a:off x="673100" y="3994785"/>
            <a:ext cx="7005955" cy="495300"/>
          </a:xfrm>
          <a:prstGeom prst="rect">
            <a:avLst/>
          </a:prstGeom>
          <a:noFill/>
        </p:spPr>
        <p:txBody>
          <a:bodyPr wrap="square" rtlCol="0">
            <a:noAutofit/>
          </a:bodyPr>
          <a:p>
            <a:r>
              <a:rPr lang="zh-CN" altLang="en-US"/>
              <a:t>在程序中导入某模块，即可调用该模块中的函数、变量、方法。</a:t>
            </a:r>
            <a:endParaRPr lang="zh-CN" altLang="en-US"/>
          </a:p>
          <a:p>
            <a:endParaRPr lang="zh-CN" altLang="en-US"/>
          </a:p>
        </p:txBody>
      </p:sp>
      <p:sp>
        <p:nvSpPr>
          <p:cNvPr id="1762" name="任意多边形: 形状 1761"/>
          <p:cNvSpPr/>
          <p:nvPr/>
        </p:nvSpPr>
        <p:spPr>
          <a:xfrm>
            <a:off x="467715" y="3994664"/>
            <a:ext cx="234360" cy="334440"/>
          </a:xfrm>
          <a:custGeom>
            <a:avLst/>
            <a:gdLst/>
            <a:ahLst/>
            <a:cxnLst/>
            <a:rect l="0" t="0" r="r" b="b"/>
            <a:pathLst>
              <a:path w="651" h="929">
                <a:moveTo>
                  <a:pt x="0" y="604"/>
                </a:moveTo>
                <a:lnTo>
                  <a:pt x="0" y="326"/>
                </a:lnTo>
                <a:cubicBezTo>
                  <a:pt x="0" y="303"/>
                  <a:pt x="2" y="282"/>
                  <a:pt x="6" y="261"/>
                </a:cubicBezTo>
                <a:cubicBezTo>
                  <a:pt x="10" y="240"/>
                  <a:pt x="16" y="220"/>
                  <a:pt x="24" y="200"/>
                </a:cubicBezTo>
                <a:cubicBezTo>
                  <a:pt x="33" y="181"/>
                  <a:pt x="43" y="162"/>
                  <a:pt x="54" y="144"/>
                </a:cubicBezTo>
                <a:cubicBezTo>
                  <a:pt x="66" y="126"/>
                  <a:pt x="80" y="110"/>
                  <a:pt x="95" y="95"/>
                </a:cubicBezTo>
                <a:cubicBezTo>
                  <a:pt x="110" y="80"/>
                  <a:pt x="126" y="66"/>
                  <a:pt x="144" y="54"/>
                </a:cubicBezTo>
                <a:cubicBezTo>
                  <a:pt x="162" y="43"/>
                  <a:pt x="181" y="33"/>
                  <a:pt x="200" y="24"/>
                </a:cubicBezTo>
                <a:cubicBezTo>
                  <a:pt x="220" y="16"/>
                  <a:pt x="240" y="10"/>
                  <a:pt x="261" y="6"/>
                </a:cubicBezTo>
                <a:cubicBezTo>
                  <a:pt x="282" y="2"/>
                  <a:pt x="303" y="0"/>
                  <a:pt x="325" y="0"/>
                </a:cubicBezTo>
                <a:cubicBezTo>
                  <a:pt x="346" y="0"/>
                  <a:pt x="367" y="2"/>
                  <a:pt x="388" y="6"/>
                </a:cubicBezTo>
                <a:cubicBezTo>
                  <a:pt x="409" y="10"/>
                  <a:pt x="429" y="16"/>
                  <a:pt x="449" y="24"/>
                </a:cubicBezTo>
                <a:cubicBezTo>
                  <a:pt x="469" y="33"/>
                  <a:pt x="488" y="43"/>
                  <a:pt x="505" y="54"/>
                </a:cubicBezTo>
                <a:cubicBezTo>
                  <a:pt x="524" y="66"/>
                  <a:pt x="540" y="80"/>
                  <a:pt x="556" y="95"/>
                </a:cubicBezTo>
                <a:cubicBezTo>
                  <a:pt x="571" y="110"/>
                  <a:pt x="584" y="126"/>
                  <a:pt x="596" y="144"/>
                </a:cubicBezTo>
                <a:cubicBezTo>
                  <a:pt x="608" y="162"/>
                  <a:pt x="618" y="181"/>
                  <a:pt x="626" y="200"/>
                </a:cubicBezTo>
                <a:cubicBezTo>
                  <a:pt x="634" y="220"/>
                  <a:pt x="640" y="240"/>
                  <a:pt x="644" y="261"/>
                </a:cubicBezTo>
                <a:cubicBezTo>
                  <a:pt x="649" y="282"/>
                  <a:pt x="651" y="303"/>
                  <a:pt x="651" y="326"/>
                </a:cubicBezTo>
                <a:lnTo>
                  <a:pt x="651" y="604"/>
                </a:lnTo>
                <a:cubicBezTo>
                  <a:pt x="651" y="625"/>
                  <a:pt x="649" y="647"/>
                  <a:pt x="644" y="668"/>
                </a:cubicBezTo>
                <a:cubicBezTo>
                  <a:pt x="640" y="688"/>
                  <a:pt x="634" y="709"/>
                  <a:pt x="626" y="729"/>
                </a:cubicBezTo>
                <a:cubicBezTo>
                  <a:pt x="618" y="748"/>
                  <a:pt x="608" y="767"/>
                  <a:pt x="596" y="785"/>
                </a:cubicBezTo>
                <a:cubicBezTo>
                  <a:pt x="584" y="802"/>
                  <a:pt x="571" y="819"/>
                  <a:pt x="556" y="834"/>
                </a:cubicBezTo>
                <a:cubicBezTo>
                  <a:pt x="540" y="849"/>
                  <a:pt x="524" y="863"/>
                  <a:pt x="505" y="874"/>
                </a:cubicBezTo>
                <a:cubicBezTo>
                  <a:pt x="488" y="886"/>
                  <a:pt x="469" y="896"/>
                  <a:pt x="449" y="904"/>
                </a:cubicBezTo>
                <a:cubicBezTo>
                  <a:pt x="429" y="913"/>
                  <a:pt x="409" y="919"/>
                  <a:pt x="388" y="923"/>
                </a:cubicBezTo>
                <a:cubicBezTo>
                  <a:pt x="367" y="927"/>
                  <a:pt x="346" y="929"/>
                  <a:pt x="325" y="929"/>
                </a:cubicBezTo>
                <a:cubicBezTo>
                  <a:pt x="303" y="929"/>
                  <a:pt x="282" y="927"/>
                  <a:pt x="261" y="923"/>
                </a:cubicBezTo>
                <a:cubicBezTo>
                  <a:pt x="240" y="919"/>
                  <a:pt x="220" y="913"/>
                  <a:pt x="200" y="904"/>
                </a:cubicBezTo>
                <a:cubicBezTo>
                  <a:pt x="181" y="896"/>
                  <a:pt x="162" y="886"/>
                  <a:pt x="144" y="874"/>
                </a:cubicBezTo>
                <a:cubicBezTo>
                  <a:pt x="126" y="863"/>
                  <a:pt x="110" y="849"/>
                  <a:pt x="95" y="834"/>
                </a:cubicBezTo>
                <a:cubicBezTo>
                  <a:pt x="80" y="819"/>
                  <a:pt x="66" y="802"/>
                  <a:pt x="54" y="785"/>
                </a:cubicBezTo>
                <a:cubicBezTo>
                  <a:pt x="43" y="767"/>
                  <a:pt x="33" y="748"/>
                  <a:pt x="24" y="729"/>
                </a:cubicBezTo>
                <a:cubicBezTo>
                  <a:pt x="16" y="709"/>
                  <a:pt x="10" y="688"/>
                  <a:pt x="6" y="668"/>
                </a:cubicBezTo>
                <a:cubicBezTo>
                  <a:pt x="2" y="647"/>
                  <a:pt x="0" y="625"/>
                  <a:pt x="0" y="604"/>
                </a:cubicBezTo>
                <a:close/>
              </a:path>
            </a:pathLst>
          </a:custGeom>
          <a:solidFill>
            <a:srgbClr val="F59E0B"/>
          </a:solidFill>
          <a:ln w="0">
            <a:noFill/>
          </a:ln>
        </p:spPr>
        <p:txBody>
          <a:bodyPr lIns="0" tIns="0" rIns="0" bIns="0" anchor="t">
            <a:noAutofit/>
          </a:bodyPr>
          <a:p>
            <a:endParaRPr lang="en-US" sz="2400" b="0" u="none" strike="noStrike">
              <a:solidFill>
                <a:srgbClr val="000000"/>
              </a:solidFill>
              <a:effectLst/>
              <a:uFillTx/>
              <a:latin typeface="Times New Roman" panose="02020603050405020304"/>
            </a:endParaRPr>
          </a:p>
        </p:txBody>
      </p:sp>
      <p:pic>
        <p:nvPicPr>
          <p:cNvPr id="1763" name="图片 1762"/>
          <p:cNvPicPr/>
          <p:nvPr/>
        </p:nvPicPr>
        <p:blipFill>
          <a:blip r:embed="rId5"/>
          <a:stretch>
            <a:fillRect/>
          </a:stretch>
        </p:blipFill>
        <p:spPr>
          <a:xfrm>
            <a:off x="534675" y="4086464"/>
            <a:ext cx="100080" cy="133200"/>
          </a:xfrm>
          <a:prstGeom prst="rect">
            <a:avLst/>
          </a:prstGeom>
          <a:noFill/>
          <a:ln w="0">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2" name="任意多边形: 形状 2071"/>
          <p:cNvSpPr/>
          <p:nvPr/>
        </p:nvSpPr>
        <p:spPr>
          <a:xfrm>
            <a:off x="367435" y="578045"/>
            <a:ext cx="7797240" cy="33840"/>
          </a:xfrm>
          <a:custGeom>
            <a:avLst/>
            <a:gdLst/>
            <a:ahLst/>
            <a:cxnLst/>
            <a:rect l="0" t="0" r="r" b="b"/>
            <a:pathLst>
              <a:path w="21659" h="94">
                <a:moveTo>
                  <a:pt x="0" y="0"/>
                </a:moveTo>
                <a:lnTo>
                  <a:pt x="21659" y="0"/>
                </a:lnTo>
                <a:lnTo>
                  <a:pt x="21659" y="94"/>
                </a:lnTo>
                <a:lnTo>
                  <a:pt x="0" y="94"/>
                </a:lnTo>
                <a:lnTo>
                  <a:pt x="0" y="0"/>
                </a:lnTo>
                <a:close/>
              </a:path>
            </a:pathLst>
          </a:custGeom>
          <a:solidFill>
            <a:srgbClr val="F59E0B"/>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073" name="文本框 2072"/>
          <p:cNvSpPr txBox="1"/>
          <p:nvPr/>
        </p:nvSpPr>
        <p:spPr>
          <a:xfrm>
            <a:off x="334440" y="111240"/>
            <a:ext cx="1501920" cy="378360"/>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WenQuanYiZenHei"/>
                <a:ea typeface="WenQuanYiZenHei"/>
              </a:rPr>
              <a:t>总结与拓展</a:t>
            </a:r>
            <a:endParaRPr lang="en-US" sz="2370" b="0" u="none" strike="noStrike">
              <a:solidFill>
                <a:srgbClr val="000000"/>
              </a:solidFill>
              <a:effectLst/>
              <a:uFillTx/>
              <a:latin typeface="Times New Roman" panose="02020603050405020304"/>
            </a:endParaRPr>
          </a:p>
        </p:txBody>
      </p:sp>
      <p:sp>
        <p:nvSpPr>
          <p:cNvPr id="2074" name="任意多边形: 形状 2073"/>
          <p:cNvSpPr/>
          <p:nvPr/>
        </p:nvSpPr>
        <p:spPr>
          <a:xfrm>
            <a:off x="334080" y="1470600"/>
            <a:ext cx="4746960" cy="668880"/>
          </a:xfrm>
          <a:custGeom>
            <a:avLst/>
            <a:gdLst/>
            <a:ahLst/>
            <a:cxnLst/>
            <a:rect l="0" t="0" r="r" b="b"/>
            <a:pathLst>
              <a:path w="13186" h="1858">
                <a:moveTo>
                  <a:pt x="0" y="1672"/>
                </a:moveTo>
                <a:lnTo>
                  <a:pt x="0" y="186"/>
                </a:lnTo>
                <a:cubicBezTo>
                  <a:pt x="0" y="174"/>
                  <a:pt x="1" y="161"/>
                  <a:pt x="4" y="149"/>
                </a:cubicBezTo>
                <a:cubicBezTo>
                  <a:pt x="6" y="138"/>
                  <a:pt x="9" y="126"/>
                  <a:pt x="14" y="115"/>
                </a:cubicBezTo>
                <a:cubicBezTo>
                  <a:pt x="19" y="103"/>
                  <a:pt x="25" y="93"/>
                  <a:pt x="31" y="83"/>
                </a:cubicBezTo>
                <a:cubicBezTo>
                  <a:pt x="38" y="72"/>
                  <a:pt x="46" y="63"/>
                  <a:pt x="54" y="54"/>
                </a:cubicBezTo>
                <a:cubicBezTo>
                  <a:pt x="63" y="46"/>
                  <a:pt x="72" y="38"/>
                  <a:pt x="83" y="31"/>
                </a:cubicBezTo>
                <a:cubicBezTo>
                  <a:pt x="93" y="25"/>
                  <a:pt x="103" y="19"/>
                  <a:pt x="115" y="14"/>
                </a:cubicBezTo>
                <a:cubicBezTo>
                  <a:pt x="126" y="9"/>
                  <a:pt x="138" y="6"/>
                  <a:pt x="149" y="4"/>
                </a:cubicBezTo>
                <a:cubicBezTo>
                  <a:pt x="161" y="1"/>
                  <a:pt x="174" y="0"/>
                  <a:pt x="186" y="0"/>
                </a:cubicBezTo>
                <a:lnTo>
                  <a:pt x="13000" y="0"/>
                </a:lnTo>
                <a:cubicBezTo>
                  <a:pt x="13013" y="0"/>
                  <a:pt x="13025" y="1"/>
                  <a:pt x="13037" y="4"/>
                </a:cubicBezTo>
                <a:cubicBezTo>
                  <a:pt x="13049" y="6"/>
                  <a:pt x="13060" y="9"/>
                  <a:pt x="13071" y="14"/>
                </a:cubicBezTo>
                <a:cubicBezTo>
                  <a:pt x="13083" y="19"/>
                  <a:pt x="13093" y="25"/>
                  <a:pt x="13104" y="31"/>
                </a:cubicBezTo>
                <a:cubicBezTo>
                  <a:pt x="13114" y="38"/>
                  <a:pt x="13123" y="46"/>
                  <a:pt x="13132" y="54"/>
                </a:cubicBezTo>
                <a:cubicBezTo>
                  <a:pt x="13140" y="63"/>
                  <a:pt x="13148" y="72"/>
                  <a:pt x="13155" y="83"/>
                </a:cubicBezTo>
                <a:cubicBezTo>
                  <a:pt x="13162" y="93"/>
                  <a:pt x="13167" y="103"/>
                  <a:pt x="13172" y="115"/>
                </a:cubicBezTo>
                <a:cubicBezTo>
                  <a:pt x="13177" y="126"/>
                  <a:pt x="13180" y="138"/>
                  <a:pt x="13182" y="149"/>
                </a:cubicBezTo>
                <a:cubicBezTo>
                  <a:pt x="13185" y="161"/>
                  <a:pt x="13186" y="174"/>
                  <a:pt x="13186" y="186"/>
                </a:cubicBezTo>
                <a:lnTo>
                  <a:pt x="13186" y="1672"/>
                </a:lnTo>
                <a:cubicBezTo>
                  <a:pt x="13186" y="1685"/>
                  <a:pt x="13185" y="1697"/>
                  <a:pt x="13182" y="1709"/>
                </a:cubicBezTo>
                <a:cubicBezTo>
                  <a:pt x="13180" y="1721"/>
                  <a:pt x="13177" y="1732"/>
                  <a:pt x="13172" y="1743"/>
                </a:cubicBezTo>
                <a:cubicBezTo>
                  <a:pt x="13167" y="1755"/>
                  <a:pt x="13162" y="1765"/>
                  <a:pt x="13155" y="1776"/>
                </a:cubicBezTo>
                <a:cubicBezTo>
                  <a:pt x="13148" y="1786"/>
                  <a:pt x="13140" y="1795"/>
                  <a:pt x="13132" y="1804"/>
                </a:cubicBezTo>
                <a:cubicBezTo>
                  <a:pt x="13123" y="1812"/>
                  <a:pt x="13114" y="1820"/>
                  <a:pt x="13104" y="1827"/>
                </a:cubicBezTo>
                <a:cubicBezTo>
                  <a:pt x="13093" y="1834"/>
                  <a:pt x="13083" y="1839"/>
                  <a:pt x="13071" y="1844"/>
                </a:cubicBezTo>
                <a:cubicBezTo>
                  <a:pt x="13060" y="1849"/>
                  <a:pt x="13049" y="1852"/>
                  <a:pt x="13037" y="1854"/>
                </a:cubicBezTo>
                <a:cubicBezTo>
                  <a:pt x="13025" y="1857"/>
                  <a:pt x="13013" y="1858"/>
                  <a:pt x="13000" y="1858"/>
                </a:cubicBezTo>
                <a:lnTo>
                  <a:pt x="186" y="1858"/>
                </a:lnTo>
                <a:cubicBezTo>
                  <a:pt x="174" y="1858"/>
                  <a:pt x="161" y="1857"/>
                  <a:pt x="149" y="1854"/>
                </a:cubicBezTo>
                <a:cubicBezTo>
                  <a:pt x="138" y="1852"/>
                  <a:pt x="126" y="1849"/>
                  <a:pt x="115" y="1844"/>
                </a:cubicBezTo>
                <a:cubicBezTo>
                  <a:pt x="103" y="1839"/>
                  <a:pt x="93" y="1834"/>
                  <a:pt x="83" y="1827"/>
                </a:cubicBezTo>
                <a:cubicBezTo>
                  <a:pt x="72" y="1820"/>
                  <a:pt x="63" y="1812"/>
                  <a:pt x="54" y="1804"/>
                </a:cubicBezTo>
                <a:cubicBezTo>
                  <a:pt x="46" y="1795"/>
                  <a:pt x="38" y="1786"/>
                  <a:pt x="31" y="1776"/>
                </a:cubicBezTo>
                <a:cubicBezTo>
                  <a:pt x="25" y="1765"/>
                  <a:pt x="19" y="1755"/>
                  <a:pt x="14" y="1743"/>
                </a:cubicBezTo>
                <a:cubicBezTo>
                  <a:pt x="9" y="1732"/>
                  <a:pt x="6" y="1721"/>
                  <a:pt x="4" y="1709"/>
                </a:cubicBezTo>
                <a:cubicBezTo>
                  <a:pt x="1" y="1697"/>
                  <a:pt x="0" y="1685"/>
                  <a:pt x="0" y="1672"/>
                </a:cubicBezTo>
                <a:close/>
              </a:path>
            </a:pathLst>
          </a:custGeom>
          <a:solidFill>
            <a:srgbClr val="1E40AF">
              <a:alpha val="5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2075" name="任意多边形: 形状 2074"/>
          <p:cNvSpPr/>
          <p:nvPr/>
        </p:nvSpPr>
        <p:spPr>
          <a:xfrm>
            <a:off x="334080" y="2306160"/>
            <a:ext cx="4746960" cy="668880"/>
          </a:xfrm>
          <a:custGeom>
            <a:avLst/>
            <a:gdLst/>
            <a:ahLst/>
            <a:cxnLst/>
            <a:rect l="0" t="0" r="r" b="b"/>
            <a:pathLst>
              <a:path w="13186" h="1858">
                <a:moveTo>
                  <a:pt x="0" y="1673"/>
                </a:moveTo>
                <a:lnTo>
                  <a:pt x="0" y="187"/>
                </a:lnTo>
                <a:cubicBezTo>
                  <a:pt x="0" y="175"/>
                  <a:pt x="1" y="163"/>
                  <a:pt x="4" y="151"/>
                </a:cubicBezTo>
                <a:cubicBezTo>
                  <a:pt x="6" y="139"/>
                  <a:pt x="9" y="127"/>
                  <a:pt x="14" y="116"/>
                </a:cubicBezTo>
                <a:cubicBezTo>
                  <a:pt x="19" y="105"/>
                  <a:pt x="25" y="93"/>
                  <a:pt x="31" y="83"/>
                </a:cubicBezTo>
                <a:cubicBezTo>
                  <a:pt x="38" y="73"/>
                  <a:pt x="46" y="63"/>
                  <a:pt x="54" y="55"/>
                </a:cubicBezTo>
                <a:cubicBezTo>
                  <a:pt x="63" y="46"/>
                  <a:pt x="72" y="38"/>
                  <a:pt x="83" y="32"/>
                </a:cubicBezTo>
                <a:cubicBezTo>
                  <a:pt x="93" y="25"/>
                  <a:pt x="103" y="19"/>
                  <a:pt x="115" y="14"/>
                </a:cubicBezTo>
                <a:cubicBezTo>
                  <a:pt x="126" y="10"/>
                  <a:pt x="138" y="6"/>
                  <a:pt x="149" y="4"/>
                </a:cubicBezTo>
                <a:cubicBezTo>
                  <a:pt x="161" y="1"/>
                  <a:pt x="174" y="0"/>
                  <a:pt x="186" y="0"/>
                </a:cubicBezTo>
                <a:lnTo>
                  <a:pt x="13000" y="0"/>
                </a:lnTo>
                <a:cubicBezTo>
                  <a:pt x="13013" y="0"/>
                  <a:pt x="13025" y="1"/>
                  <a:pt x="13037" y="4"/>
                </a:cubicBezTo>
                <a:cubicBezTo>
                  <a:pt x="13049" y="6"/>
                  <a:pt x="13060" y="10"/>
                  <a:pt x="13071" y="14"/>
                </a:cubicBezTo>
                <a:cubicBezTo>
                  <a:pt x="13083" y="19"/>
                  <a:pt x="13093" y="25"/>
                  <a:pt x="13104" y="32"/>
                </a:cubicBezTo>
                <a:cubicBezTo>
                  <a:pt x="13114" y="38"/>
                  <a:pt x="13123" y="46"/>
                  <a:pt x="13132" y="55"/>
                </a:cubicBezTo>
                <a:cubicBezTo>
                  <a:pt x="13140" y="63"/>
                  <a:pt x="13148" y="73"/>
                  <a:pt x="13155" y="83"/>
                </a:cubicBezTo>
                <a:cubicBezTo>
                  <a:pt x="13162" y="93"/>
                  <a:pt x="13167" y="105"/>
                  <a:pt x="13172" y="116"/>
                </a:cubicBezTo>
                <a:cubicBezTo>
                  <a:pt x="13177" y="127"/>
                  <a:pt x="13180" y="139"/>
                  <a:pt x="13182" y="151"/>
                </a:cubicBezTo>
                <a:cubicBezTo>
                  <a:pt x="13185" y="163"/>
                  <a:pt x="13186" y="175"/>
                  <a:pt x="13186" y="187"/>
                </a:cubicBezTo>
                <a:lnTo>
                  <a:pt x="13186" y="1673"/>
                </a:lnTo>
                <a:cubicBezTo>
                  <a:pt x="13186" y="1685"/>
                  <a:pt x="13185" y="1697"/>
                  <a:pt x="13182" y="1709"/>
                </a:cubicBezTo>
                <a:cubicBezTo>
                  <a:pt x="13180" y="1721"/>
                  <a:pt x="13177" y="1732"/>
                  <a:pt x="13172" y="1744"/>
                </a:cubicBezTo>
                <a:cubicBezTo>
                  <a:pt x="13167" y="1755"/>
                  <a:pt x="13162" y="1766"/>
                  <a:pt x="13155" y="1776"/>
                </a:cubicBezTo>
                <a:cubicBezTo>
                  <a:pt x="13148" y="1786"/>
                  <a:pt x="13140" y="1795"/>
                  <a:pt x="13132" y="1804"/>
                </a:cubicBezTo>
                <a:cubicBezTo>
                  <a:pt x="13123" y="1813"/>
                  <a:pt x="13114" y="1820"/>
                  <a:pt x="13104" y="1827"/>
                </a:cubicBezTo>
                <a:cubicBezTo>
                  <a:pt x="13093" y="1834"/>
                  <a:pt x="13083" y="1840"/>
                  <a:pt x="13071" y="1844"/>
                </a:cubicBezTo>
                <a:cubicBezTo>
                  <a:pt x="13060" y="1849"/>
                  <a:pt x="13049" y="1852"/>
                  <a:pt x="13037" y="1855"/>
                </a:cubicBezTo>
                <a:cubicBezTo>
                  <a:pt x="13025" y="1857"/>
                  <a:pt x="13013" y="1858"/>
                  <a:pt x="13000" y="1858"/>
                </a:cubicBezTo>
                <a:lnTo>
                  <a:pt x="186" y="1858"/>
                </a:lnTo>
                <a:cubicBezTo>
                  <a:pt x="174" y="1858"/>
                  <a:pt x="161" y="1857"/>
                  <a:pt x="149" y="1855"/>
                </a:cubicBezTo>
                <a:cubicBezTo>
                  <a:pt x="138" y="1852"/>
                  <a:pt x="126" y="1849"/>
                  <a:pt x="115" y="1844"/>
                </a:cubicBezTo>
                <a:cubicBezTo>
                  <a:pt x="103" y="1840"/>
                  <a:pt x="93" y="1834"/>
                  <a:pt x="83" y="1827"/>
                </a:cubicBezTo>
                <a:cubicBezTo>
                  <a:pt x="72" y="1820"/>
                  <a:pt x="63" y="1813"/>
                  <a:pt x="54" y="1804"/>
                </a:cubicBezTo>
                <a:cubicBezTo>
                  <a:pt x="46" y="1795"/>
                  <a:pt x="38" y="1786"/>
                  <a:pt x="31" y="1776"/>
                </a:cubicBezTo>
                <a:cubicBezTo>
                  <a:pt x="25" y="1766"/>
                  <a:pt x="19" y="1755"/>
                  <a:pt x="14" y="1744"/>
                </a:cubicBezTo>
                <a:cubicBezTo>
                  <a:pt x="9" y="1732"/>
                  <a:pt x="6" y="1721"/>
                  <a:pt x="4" y="1709"/>
                </a:cubicBezTo>
                <a:cubicBezTo>
                  <a:pt x="1" y="1697"/>
                  <a:pt x="0" y="1685"/>
                  <a:pt x="0" y="1673"/>
                </a:cubicBezTo>
                <a:close/>
              </a:path>
            </a:pathLst>
          </a:custGeom>
          <a:solidFill>
            <a:srgbClr val="1E40AF">
              <a:alpha val="5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2076" name="任意多边形: 形状 2075"/>
          <p:cNvSpPr/>
          <p:nvPr/>
        </p:nvSpPr>
        <p:spPr>
          <a:xfrm>
            <a:off x="334080" y="3142080"/>
            <a:ext cx="4746960" cy="668880"/>
          </a:xfrm>
          <a:custGeom>
            <a:avLst/>
            <a:gdLst/>
            <a:ahLst/>
            <a:cxnLst/>
            <a:rect l="0" t="0" r="r" b="b"/>
            <a:pathLst>
              <a:path w="13186" h="1858">
                <a:moveTo>
                  <a:pt x="0" y="1672"/>
                </a:moveTo>
                <a:lnTo>
                  <a:pt x="0" y="185"/>
                </a:lnTo>
                <a:cubicBezTo>
                  <a:pt x="0" y="173"/>
                  <a:pt x="1" y="161"/>
                  <a:pt x="4" y="149"/>
                </a:cubicBezTo>
                <a:cubicBezTo>
                  <a:pt x="6" y="137"/>
                  <a:pt x="9" y="126"/>
                  <a:pt x="14" y="114"/>
                </a:cubicBezTo>
                <a:cubicBezTo>
                  <a:pt x="19" y="103"/>
                  <a:pt x="25" y="92"/>
                  <a:pt x="31" y="82"/>
                </a:cubicBezTo>
                <a:cubicBezTo>
                  <a:pt x="38" y="72"/>
                  <a:pt x="46" y="63"/>
                  <a:pt x="54" y="54"/>
                </a:cubicBezTo>
                <a:cubicBezTo>
                  <a:pt x="63" y="45"/>
                  <a:pt x="72" y="38"/>
                  <a:pt x="83" y="31"/>
                </a:cubicBezTo>
                <a:cubicBezTo>
                  <a:pt x="93" y="24"/>
                  <a:pt x="103" y="18"/>
                  <a:pt x="115" y="14"/>
                </a:cubicBezTo>
                <a:cubicBezTo>
                  <a:pt x="126" y="9"/>
                  <a:pt x="138" y="6"/>
                  <a:pt x="149" y="3"/>
                </a:cubicBezTo>
                <a:cubicBezTo>
                  <a:pt x="161" y="1"/>
                  <a:pt x="174" y="0"/>
                  <a:pt x="186" y="0"/>
                </a:cubicBezTo>
                <a:lnTo>
                  <a:pt x="13000" y="0"/>
                </a:lnTo>
                <a:cubicBezTo>
                  <a:pt x="13013" y="0"/>
                  <a:pt x="13025" y="1"/>
                  <a:pt x="13037" y="3"/>
                </a:cubicBezTo>
                <a:cubicBezTo>
                  <a:pt x="13049" y="6"/>
                  <a:pt x="13060" y="9"/>
                  <a:pt x="13071" y="14"/>
                </a:cubicBezTo>
                <a:cubicBezTo>
                  <a:pt x="13083" y="18"/>
                  <a:pt x="13093" y="24"/>
                  <a:pt x="13104" y="31"/>
                </a:cubicBezTo>
                <a:cubicBezTo>
                  <a:pt x="13114" y="38"/>
                  <a:pt x="13123" y="45"/>
                  <a:pt x="13132" y="54"/>
                </a:cubicBezTo>
                <a:cubicBezTo>
                  <a:pt x="13140" y="63"/>
                  <a:pt x="13148" y="72"/>
                  <a:pt x="13155" y="82"/>
                </a:cubicBezTo>
                <a:cubicBezTo>
                  <a:pt x="13162" y="92"/>
                  <a:pt x="13167" y="103"/>
                  <a:pt x="13172" y="114"/>
                </a:cubicBezTo>
                <a:cubicBezTo>
                  <a:pt x="13177" y="126"/>
                  <a:pt x="13180" y="137"/>
                  <a:pt x="13182" y="149"/>
                </a:cubicBezTo>
                <a:cubicBezTo>
                  <a:pt x="13185" y="161"/>
                  <a:pt x="13186" y="173"/>
                  <a:pt x="13186" y="185"/>
                </a:cubicBezTo>
                <a:lnTo>
                  <a:pt x="13186" y="1672"/>
                </a:lnTo>
                <a:cubicBezTo>
                  <a:pt x="13186" y="1684"/>
                  <a:pt x="13185" y="1696"/>
                  <a:pt x="13182" y="1708"/>
                </a:cubicBezTo>
                <a:cubicBezTo>
                  <a:pt x="13180" y="1720"/>
                  <a:pt x="13177" y="1732"/>
                  <a:pt x="13172" y="1743"/>
                </a:cubicBezTo>
                <a:cubicBezTo>
                  <a:pt x="13167" y="1754"/>
                  <a:pt x="13162" y="1765"/>
                  <a:pt x="13155" y="1775"/>
                </a:cubicBezTo>
                <a:cubicBezTo>
                  <a:pt x="13148" y="1785"/>
                  <a:pt x="13140" y="1795"/>
                  <a:pt x="13132" y="1803"/>
                </a:cubicBezTo>
                <a:cubicBezTo>
                  <a:pt x="13123" y="1812"/>
                  <a:pt x="13114" y="1820"/>
                  <a:pt x="13104" y="1826"/>
                </a:cubicBezTo>
                <a:cubicBezTo>
                  <a:pt x="13093" y="1833"/>
                  <a:pt x="13083" y="1839"/>
                  <a:pt x="13071" y="1844"/>
                </a:cubicBezTo>
                <a:cubicBezTo>
                  <a:pt x="13060" y="1848"/>
                  <a:pt x="13049" y="1852"/>
                  <a:pt x="13037" y="1854"/>
                </a:cubicBezTo>
                <a:cubicBezTo>
                  <a:pt x="13025" y="1856"/>
                  <a:pt x="13013" y="1858"/>
                  <a:pt x="13000" y="1858"/>
                </a:cubicBezTo>
                <a:lnTo>
                  <a:pt x="186" y="1858"/>
                </a:lnTo>
                <a:cubicBezTo>
                  <a:pt x="174" y="1858"/>
                  <a:pt x="161" y="1856"/>
                  <a:pt x="149" y="1854"/>
                </a:cubicBezTo>
                <a:cubicBezTo>
                  <a:pt x="138" y="1852"/>
                  <a:pt x="126" y="1848"/>
                  <a:pt x="115" y="1844"/>
                </a:cubicBezTo>
                <a:cubicBezTo>
                  <a:pt x="103" y="1839"/>
                  <a:pt x="93" y="1833"/>
                  <a:pt x="83" y="1826"/>
                </a:cubicBezTo>
                <a:cubicBezTo>
                  <a:pt x="72" y="1820"/>
                  <a:pt x="63" y="1812"/>
                  <a:pt x="54" y="1803"/>
                </a:cubicBezTo>
                <a:cubicBezTo>
                  <a:pt x="46" y="1795"/>
                  <a:pt x="38" y="1785"/>
                  <a:pt x="31" y="1775"/>
                </a:cubicBezTo>
                <a:cubicBezTo>
                  <a:pt x="25" y="1765"/>
                  <a:pt x="19" y="1754"/>
                  <a:pt x="14" y="1743"/>
                </a:cubicBezTo>
                <a:cubicBezTo>
                  <a:pt x="9" y="1732"/>
                  <a:pt x="6" y="1720"/>
                  <a:pt x="4" y="1708"/>
                </a:cubicBezTo>
                <a:cubicBezTo>
                  <a:pt x="1" y="1696"/>
                  <a:pt x="0" y="1684"/>
                  <a:pt x="0" y="1672"/>
                </a:cubicBezTo>
                <a:close/>
              </a:path>
            </a:pathLst>
          </a:custGeom>
          <a:solidFill>
            <a:srgbClr val="1E40AF">
              <a:alpha val="5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2077" name="任意多边形: 形状 2076"/>
          <p:cNvSpPr/>
          <p:nvPr/>
        </p:nvSpPr>
        <p:spPr>
          <a:xfrm>
            <a:off x="334080" y="3977640"/>
            <a:ext cx="4746960" cy="668880"/>
          </a:xfrm>
          <a:custGeom>
            <a:avLst/>
            <a:gdLst/>
            <a:ahLst/>
            <a:cxnLst/>
            <a:rect l="0" t="0" r="r" b="b"/>
            <a:pathLst>
              <a:path w="13186" h="1858">
                <a:moveTo>
                  <a:pt x="0" y="1672"/>
                </a:moveTo>
                <a:lnTo>
                  <a:pt x="0" y="186"/>
                </a:lnTo>
                <a:cubicBezTo>
                  <a:pt x="0" y="173"/>
                  <a:pt x="1" y="161"/>
                  <a:pt x="4" y="149"/>
                </a:cubicBezTo>
                <a:cubicBezTo>
                  <a:pt x="6" y="137"/>
                  <a:pt x="9" y="126"/>
                  <a:pt x="14" y="115"/>
                </a:cubicBezTo>
                <a:cubicBezTo>
                  <a:pt x="19" y="103"/>
                  <a:pt x="25" y="93"/>
                  <a:pt x="31" y="82"/>
                </a:cubicBezTo>
                <a:cubicBezTo>
                  <a:pt x="38" y="72"/>
                  <a:pt x="46" y="63"/>
                  <a:pt x="54" y="54"/>
                </a:cubicBezTo>
                <a:cubicBezTo>
                  <a:pt x="63" y="46"/>
                  <a:pt x="72" y="38"/>
                  <a:pt x="83" y="31"/>
                </a:cubicBezTo>
                <a:cubicBezTo>
                  <a:pt x="93" y="24"/>
                  <a:pt x="103" y="19"/>
                  <a:pt x="115" y="14"/>
                </a:cubicBezTo>
                <a:cubicBezTo>
                  <a:pt x="126" y="9"/>
                  <a:pt x="138" y="6"/>
                  <a:pt x="149" y="3"/>
                </a:cubicBezTo>
                <a:cubicBezTo>
                  <a:pt x="161" y="1"/>
                  <a:pt x="174" y="0"/>
                  <a:pt x="186" y="0"/>
                </a:cubicBezTo>
                <a:lnTo>
                  <a:pt x="13000" y="0"/>
                </a:lnTo>
                <a:cubicBezTo>
                  <a:pt x="13013" y="0"/>
                  <a:pt x="13025" y="1"/>
                  <a:pt x="13037" y="3"/>
                </a:cubicBezTo>
                <a:cubicBezTo>
                  <a:pt x="13049" y="6"/>
                  <a:pt x="13060" y="9"/>
                  <a:pt x="13071" y="14"/>
                </a:cubicBezTo>
                <a:cubicBezTo>
                  <a:pt x="13083" y="19"/>
                  <a:pt x="13093" y="24"/>
                  <a:pt x="13104" y="31"/>
                </a:cubicBezTo>
                <a:cubicBezTo>
                  <a:pt x="13114" y="38"/>
                  <a:pt x="13123" y="46"/>
                  <a:pt x="13132" y="54"/>
                </a:cubicBezTo>
                <a:cubicBezTo>
                  <a:pt x="13140" y="63"/>
                  <a:pt x="13148" y="72"/>
                  <a:pt x="13155" y="82"/>
                </a:cubicBezTo>
                <a:cubicBezTo>
                  <a:pt x="13162" y="93"/>
                  <a:pt x="13167" y="103"/>
                  <a:pt x="13172" y="115"/>
                </a:cubicBezTo>
                <a:cubicBezTo>
                  <a:pt x="13177" y="126"/>
                  <a:pt x="13180" y="137"/>
                  <a:pt x="13182" y="149"/>
                </a:cubicBezTo>
                <a:cubicBezTo>
                  <a:pt x="13185" y="161"/>
                  <a:pt x="13186" y="173"/>
                  <a:pt x="13186" y="186"/>
                </a:cubicBezTo>
                <a:lnTo>
                  <a:pt x="13186" y="1672"/>
                </a:lnTo>
                <a:cubicBezTo>
                  <a:pt x="13186" y="1684"/>
                  <a:pt x="13185" y="1697"/>
                  <a:pt x="13182" y="1708"/>
                </a:cubicBezTo>
                <a:cubicBezTo>
                  <a:pt x="13180" y="1720"/>
                  <a:pt x="13177" y="1732"/>
                  <a:pt x="13172" y="1743"/>
                </a:cubicBezTo>
                <a:cubicBezTo>
                  <a:pt x="13167" y="1755"/>
                  <a:pt x="13162" y="1765"/>
                  <a:pt x="13155" y="1775"/>
                </a:cubicBezTo>
                <a:cubicBezTo>
                  <a:pt x="13148" y="1786"/>
                  <a:pt x="13140" y="1795"/>
                  <a:pt x="13132" y="1804"/>
                </a:cubicBezTo>
                <a:cubicBezTo>
                  <a:pt x="13123" y="1812"/>
                  <a:pt x="13114" y="1820"/>
                  <a:pt x="13104" y="1827"/>
                </a:cubicBezTo>
                <a:cubicBezTo>
                  <a:pt x="13093" y="1833"/>
                  <a:pt x="13083" y="1839"/>
                  <a:pt x="13071" y="1844"/>
                </a:cubicBezTo>
                <a:cubicBezTo>
                  <a:pt x="13060" y="1848"/>
                  <a:pt x="13049" y="1852"/>
                  <a:pt x="13037" y="1854"/>
                </a:cubicBezTo>
                <a:cubicBezTo>
                  <a:pt x="13025" y="1857"/>
                  <a:pt x="13013" y="1858"/>
                  <a:pt x="13000" y="1858"/>
                </a:cubicBezTo>
                <a:lnTo>
                  <a:pt x="186" y="1858"/>
                </a:lnTo>
                <a:cubicBezTo>
                  <a:pt x="174" y="1858"/>
                  <a:pt x="161" y="1857"/>
                  <a:pt x="149" y="1854"/>
                </a:cubicBezTo>
                <a:cubicBezTo>
                  <a:pt x="138" y="1852"/>
                  <a:pt x="126" y="1848"/>
                  <a:pt x="115" y="1844"/>
                </a:cubicBezTo>
                <a:cubicBezTo>
                  <a:pt x="103" y="1839"/>
                  <a:pt x="93" y="1833"/>
                  <a:pt x="83" y="1827"/>
                </a:cubicBezTo>
                <a:cubicBezTo>
                  <a:pt x="72" y="1820"/>
                  <a:pt x="63" y="1812"/>
                  <a:pt x="54" y="1804"/>
                </a:cubicBezTo>
                <a:cubicBezTo>
                  <a:pt x="46" y="1795"/>
                  <a:pt x="38" y="1786"/>
                  <a:pt x="31" y="1775"/>
                </a:cubicBezTo>
                <a:cubicBezTo>
                  <a:pt x="25" y="1765"/>
                  <a:pt x="19" y="1755"/>
                  <a:pt x="14" y="1743"/>
                </a:cubicBezTo>
                <a:cubicBezTo>
                  <a:pt x="9" y="1732"/>
                  <a:pt x="6" y="1720"/>
                  <a:pt x="4" y="1708"/>
                </a:cubicBezTo>
                <a:cubicBezTo>
                  <a:pt x="1" y="1697"/>
                  <a:pt x="0" y="1684"/>
                  <a:pt x="0" y="1672"/>
                </a:cubicBezTo>
                <a:close/>
              </a:path>
            </a:pathLst>
          </a:custGeom>
          <a:solidFill>
            <a:srgbClr val="1E40AF">
              <a:alpha val="5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2078" name="任意多边形: 形状 2077"/>
          <p:cNvSpPr/>
          <p:nvPr/>
        </p:nvSpPr>
        <p:spPr>
          <a:xfrm>
            <a:off x="334080" y="935640"/>
            <a:ext cx="301320" cy="334800"/>
          </a:xfrm>
          <a:custGeom>
            <a:avLst/>
            <a:gdLst/>
            <a:ahLst/>
            <a:cxnLst/>
            <a:rect l="0" t="0" r="r" b="b"/>
            <a:pathLst>
              <a:path w="837" h="930">
                <a:moveTo>
                  <a:pt x="0" y="511"/>
                </a:moveTo>
                <a:lnTo>
                  <a:pt x="0" y="418"/>
                </a:lnTo>
                <a:cubicBezTo>
                  <a:pt x="0" y="391"/>
                  <a:pt x="3" y="364"/>
                  <a:pt x="8" y="337"/>
                </a:cubicBezTo>
                <a:cubicBezTo>
                  <a:pt x="13" y="310"/>
                  <a:pt x="21" y="284"/>
                  <a:pt x="32" y="258"/>
                </a:cubicBezTo>
                <a:cubicBezTo>
                  <a:pt x="42" y="233"/>
                  <a:pt x="55" y="209"/>
                  <a:pt x="70" y="186"/>
                </a:cubicBezTo>
                <a:cubicBezTo>
                  <a:pt x="86" y="163"/>
                  <a:pt x="103" y="142"/>
                  <a:pt x="122" y="123"/>
                </a:cubicBezTo>
                <a:cubicBezTo>
                  <a:pt x="142" y="103"/>
                  <a:pt x="163" y="86"/>
                  <a:pt x="186" y="71"/>
                </a:cubicBezTo>
                <a:cubicBezTo>
                  <a:pt x="209" y="56"/>
                  <a:pt x="233" y="43"/>
                  <a:pt x="258" y="32"/>
                </a:cubicBezTo>
                <a:cubicBezTo>
                  <a:pt x="283" y="22"/>
                  <a:pt x="309" y="14"/>
                  <a:pt x="337" y="8"/>
                </a:cubicBezTo>
                <a:cubicBezTo>
                  <a:pt x="364" y="3"/>
                  <a:pt x="391" y="0"/>
                  <a:pt x="419" y="0"/>
                </a:cubicBezTo>
                <a:cubicBezTo>
                  <a:pt x="446" y="0"/>
                  <a:pt x="473" y="3"/>
                  <a:pt x="500" y="8"/>
                </a:cubicBezTo>
                <a:cubicBezTo>
                  <a:pt x="527" y="14"/>
                  <a:pt x="553" y="22"/>
                  <a:pt x="579" y="32"/>
                </a:cubicBezTo>
                <a:cubicBezTo>
                  <a:pt x="604" y="43"/>
                  <a:pt x="628" y="56"/>
                  <a:pt x="651" y="71"/>
                </a:cubicBezTo>
                <a:cubicBezTo>
                  <a:pt x="674" y="86"/>
                  <a:pt x="695" y="103"/>
                  <a:pt x="714" y="123"/>
                </a:cubicBezTo>
                <a:cubicBezTo>
                  <a:pt x="734" y="142"/>
                  <a:pt x="751" y="163"/>
                  <a:pt x="766" y="186"/>
                </a:cubicBezTo>
                <a:cubicBezTo>
                  <a:pt x="782" y="209"/>
                  <a:pt x="794" y="233"/>
                  <a:pt x="805" y="258"/>
                </a:cubicBezTo>
                <a:cubicBezTo>
                  <a:pt x="815" y="284"/>
                  <a:pt x="823" y="310"/>
                  <a:pt x="829" y="337"/>
                </a:cubicBezTo>
                <a:cubicBezTo>
                  <a:pt x="834" y="364"/>
                  <a:pt x="837" y="391"/>
                  <a:pt x="837" y="418"/>
                </a:cubicBezTo>
                <a:lnTo>
                  <a:pt x="837" y="511"/>
                </a:lnTo>
                <a:cubicBezTo>
                  <a:pt x="837" y="538"/>
                  <a:pt x="834" y="566"/>
                  <a:pt x="829" y="593"/>
                </a:cubicBezTo>
                <a:cubicBezTo>
                  <a:pt x="823" y="619"/>
                  <a:pt x="815" y="646"/>
                  <a:pt x="805" y="672"/>
                </a:cubicBezTo>
                <a:cubicBezTo>
                  <a:pt x="794" y="697"/>
                  <a:pt x="782" y="721"/>
                  <a:pt x="766" y="744"/>
                </a:cubicBezTo>
                <a:cubicBezTo>
                  <a:pt x="751" y="767"/>
                  <a:pt x="734" y="788"/>
                  <a:pt x="714" y="808"/>
                </a:cubicBezTo>
                <a:cubicBezTo>
                  <a:pt x="695" y="827"/>
                  <a:pt x="674" y="844"/>
                  <a:pt x="651" y="859"/>
                </a:cubicBezTo>
                <a:cubicBezTo>
                  <a:pt x="628" y="875"/>
                  <a:pt x="604" y="888"/>
                  <a:pt x="579" y="898"/>
                </a:cubicBezTo>
                <a:cubicBezTo>
                  <a:pt x="553" y="909"/>
                  <a:pt x="527" y="917"/>
                  <a:pt x="500" y="922"/>
                </a:cubicBezTo>
                <a:cubicBezTo>
                  <a:pt x="473" y="927"/>
                  <a:pt x="446" y="930"/>
                  <a:pt x="419" y="930"/>
                </a:cubicBezTo>
                <a:cubicBezTo>
                  <a:pt x="391" y="930"/>
                  <a:pt x="364" y="927"/>
                  <a:pt x="337" y="922"/>
                </a:cubicBezTo>
                <a:cubicBezTo>
                  <a:pt x="309" y="917"/>
                  <a:pt x="283" y="909"/>
                  <a:pt x="258" y="898"/>
                </a:cubicBezTo>
                <a:cubicBezTo>
                  <a:pt x="233" y="888"/>
                  <a:pt x="209" y="875"/>
                  <a:pt x="186" y="859"/>
                </a:cubicBezTo>
                <a:cubicBezTo>
                  <a:pt x="163" y="844"/>
                  <a:pt x="142" y="827"/>
                  <a:pt x="122" y="808"/>
                </a:cubicBezTo>
                <a:cubicBezTo>
                  <a:pt x="103" y="788"/>
                  <a:pt x="86" y="767"/>
                  <a:pt x="70" y="744"/>
                </a:cubicBezTo>
                <a:cubicBezTo>
                  <a:pt x="55" y="721"/>
                  <a:pt x="42" y="697"/>
                  <a:pt x="32" y="672"/>
                </a:cubicBezTo>
                <a:cubicBezTo>
                  <a:pt x="21" y="646"/>
                  <a:pt x="13" y="619"/>
                  <a:pt x="8" y="593"/>
                </a:cubicBezTo>
                <a:cubicBezTo>
                  <a:pt x="3" y="566"/>
                  <a:pt x="0" y="538"/>
                  <a:pt x="0" y="511"/>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2079" name="图片 2078"/>
          <p:cNvPicPr/>
          <p:nvPr/>
        </p:nvPicPr>
        <p:blipFill>
          <a:blip r:embed="rId1"/>
          <a:stretch>
            <a:fillRect/>
          </a:stretch>
        </p:blipFill>
        <p:spPr>
          <a:xfrm>
            <a:off x="401040" y="1002960"/>
            <a:ext cx="166680" cy="166680"/>
          </a:xfrm>
          <a:prstGeom prst="rect">
            <a:avLst/>
          </a:prstGeom>
          <a:noFill/>
          <a:ln w="0">
            <a:noFill/>
          </a:ln>
        </p:spPr>
      </p:pic>
      <p:pic>
        <p:nvPicPr>
          <p:cNvPr id="2081" name="图片 2080"/>
          <p:cNvPicPr/>
          <p:nvPr/>
        </p:nvPicPr>
        <p:blipFill>
          <a:blip r:embed="rId2"/>
          <a:stretch>
            <a:fillRect/>
          </a:stretch>
        </p:blipFill>
        <p:spPr>
          <a:xfrm>
            <a:off x="468000" y="1638000"/>
            <a:ext cx="166680" cy="133200"/>
          </a:xfrm>
          <a:prstGeom prst="rect">
            <a:avLst/>
          </a:prstGeom>
          <a:noFill/>
          <a:ln w="0">
            <a:noFill/>
          </a:ln>
        </p:spPr>
      </p:pic>
      <p:sp>
        <p:nvSpPr>
          <p:cNvPr id="2082" name="文本框 2081"/>
          <p:cNvSpPr txBox="1"/>
          <p:nvPr/>
        </p:nvSpPr>
        <p:spPr>
          <a:xfrm>
            <a:off x="735480" y="976680"/>
            <a:ext cx="805320" cy="253440"/>
          </a:xfrm>
          <a:prstGeom prst="rect">
            <a:avLst/>
          </a:prstGeom>
          <a:noFill/>
          <a:ln w="0">
            <a:noFill/>
          </a:ln>
        </p:spPr>
        <p:txBody>
          <a:bodyPr wrap="none" lIns="0" tIns="0" rIns="0" bIns="0" anchor="t">
            <a:spAutoFit/>
          </a:bodyPr>
          <a:lstStyle/>
          <a:p>
            <a:r>
              <a:rPr lang="zh-CN" sz="1580" b="0" u="none" strike="noStrike">
                <a:solidFill>
                  <a:srgbClr val="BFDBFE"/>
                </a:solidFill>
                <a:effectLst/>
                <a:uFillTx/>
                <a:latin typeface="WenQuanYiZenHei"/>
                <a:ea typeface="WenQuanYiZenHei"/>
              </a:rPr>
              <a:t>知识回顾</a:t>
            </a:r>
            <a:endParaRPr lang="en-US" sz="1580" b="0" u="none" strike="noStrike">
              <a:solidFill>
                <a:srgbClr val="000000"/>
              </a:solidFill>
              <a:effectLst/>
              <a:uFillTx/>
              <a:latin typeface="Times New Roman" panose="02020603050405020304"/>
            </a:endParaRPr>
          </a:p>
        </p:txBody>
      </p:sp>
      <p:sp>
        <p:nvSpPr>
          <p:cNvPr id="2084" name="文本框 2083"/>
          <p:cNvSpPr txBox="1"/>
          <p:nvPr/>
        </p:nvSpPr>
        <p:spPr>
          <a:xfrm>
            <a:off x="735250" y="1614665"/>
            <a:ext cx="933450" cy="16129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标识符与</a:t>
            </a:r>
            <a:r>
              <a:rPr lang="zh-CN" sz="1050" b="0" u="none" strike="noStrike">
                <a:solidFill>
                  <a:srgbClr val="FFFFFF"/>
                </a:solidFill>
                <a:effectLst/>
                <a:uFillTx/>
                <a:latin typeface="WenQuanYiZenHei"/>
                <a:ea typeface="WenQuanYiZenHei"/>
              </a:rPr>
              <a:t>关键字</a:t>
            </a:r>
            <a:endParaRPr lang="zh-CN" sz="1050" b="0" u="none" strike="noStrike">
              <a:solidFill>
                <a:srgbClr val="FFFFFF"/>
              </a:solidFill>
              <a:effectLst/>
              <a:uFillTx/>
              <a:latin typeface="WenQuanYiZenHei"/>
              <a:ea typeface="WenQuanYiZenHei"/>
            </a:endParaRPr>
          </a:p>
        </p:txBody>
      </p:sp>
      <p:pic>
        <p:nvPicPr>
          <p:cNvPr id="2085" name="图片 2084"/>
          <p:cNvPicPr/>
          <p:nvPr/>
        </p:nvPicPr>
        <p:blipFill>
          <a:blip r:embed="rId3"/>
          <a:stretch>
            <a:fillRect/>
          </a:stretch>
        </p:blipFill>
        <p:spPr>
          <a:xfrm>
            <a:off x="468000" y="2473560"/>
            <a:ext cx="116640" cy="133200"/>
          </a:xfrm>
          <a:prstGeom prst="rect">
            <a:avLst/>
          </a:prstGeom>
          <a:noFill/>
          <a:ln w="0">
            <a:noFill/>
          </a:ln>
        </p:spPr>
      </p:pic>
      <p:sp>
        <p:nvSpPr>
          <p:cNvPr id="2086" name="文本框 2085"/>
          <p:cNvSpPr txBox="1"/>
          <p:nvPr/>
        </p:nvSpPr>
        <p:spPr>
          <a:xfrm>
            <a:off x="735480" y="1851120"/>
            <a:ext cx="1869440" cy="140970"/>
          </a:xfrm>
          <a:prstGeom prst="rect">
            <a:avLst/>
          </a:prstGeom>
          <a:noFill/>
          <a:ln w="0">
            <a:noFill/>
          </a:ln>
        </p:spPr>
        <p:txBody>
          <a:bodyPr wrap="none" lIns="0" tIns="0" rIns="0" bIns="0" anchor="t">
            <a:spAutoFit/>
          </a:bodyPr>
          <a:lstStyle/>
          <a:p>
            <a:pPr algn="l"/>
            <a:r>
              <a:rPr lang="zh-CN" sz="920">
                <a:solidFill>
                  <a:srgbClr val="BFDBFE"/>
                </a:solidFill>
                <a:effectLst/>
                <a:uFillTx/>
                <a:latin typeface="WenQuanYiZenHei"/>
                <a:ea typeface="WenQuanYiZenHei"/>
                <a:sym typeface="+mn-ea"/>
              </a:rPr>
              <a:t>在编程中正确定义标识符和关键字。</a:t>
            </a:r>
            <a:endParaRPr lang="zh-CN" sz="920" b="0" u="none" strike="noStrike">
              <a:solidFill>
                <a:srgbClr val="BFDBFE"/>
              </a:solidFill>
              <a:effectLst/>
              <a:uFillTx/>
              <a:latin typeface="WenQuanYiZenHei"/>
              <a:ea typeface="WenQuanYiZenHei"/>
            </a:endParaRPr>
          </a:p>
        </p:txBody>
      </p:sp>
      <p:sp>
        <p:nvSpPr>
          <p:cNvPr id="2087" name="文本框 2086"/>
          <p:cNvSpPr txBox="1"/>
          <p:nvPr/>
        </p:nvSpPr>
        <p:spPr>
          <a:xfrm>
            <a:off x="685080" y="2453400"/>
            <a:ext cx="53712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数据类型</a:t>
            </a:r>
            <a:endParaRPr lang="en-US" sz="1050" b="0" u="none" strike="noStrike">
              <a:solidFill>
                <a:srgbClr val="000000"/>
              </a:solidFill>
              <a:effectLst/>
              <a:uFillTx/>
              <a:latin typeface="Times New Roman" panose="02020603050405020304"/>
            </a:endParaRPr>
          </a:p>
        </p:txBody>
      </p:sp>
      <p:pic>
        <p:nvPicPr>
          <p:cNvPr id="2088" name="图片 2087"/>
          <p:cNvPicPr/>
          <p:nvPr/>
        </p:nvPicPr>
        <p:blipFill>
          <a:blip r:embed="rId4"/>
          <a:stretch>
            <a:fillRect/>
          </a:stretch>
        </p:blipFill>
        <p:spPr>
          <a:xfrm>
            <a:off x="468000" y="3309120"/>
            <a:ext cx="100080" cy="133200"/>
          </a:xfrm>
          <a:prstGeom prst="rect">
            <a:avLst/>
          </a:prstGeom>
          <a:noFill/>
          <a:ln w="0">
            <a:noFill/>
          </a:ln>
        </p:spPr>
      </p:pic>
      <p:sp>
        <p:nvSpPr>
          <p:cNvPr id="2089" name="文本框 2088"/>
          <p:cNvSpPr txBox="1"/>
          <p:nvPr/>
        </p:nvSpPr>
        <p:spPr>
          <a:xfrm>
            <a:off x="685165" y="2686685"/>
            <a:ext cx="4290695" cy="281940"/>
          </a:xfrm>
          <a:prstGeom prst="rect">
            <a:avLst/>
          </a:prstGeom>
          <a:noFill/>
          <a:ln w="0">
            <a:noFill/>
          </a:ln>
        </p:spPr>
        <p:txBody>
          <a:bodyPr wrap="square" lIns="0" tIns="0" rIns="0" bIns="0" anchor="t">
            <a:spAutoFit/>
          </a:bodyPr>
          <a:lstStyle/>
          <a:p>
            <a:r>
              <a:rPr lang="zh-CN" sz="920" b="0" u="none" strike="noStrike">
                <a:solidFill>
                  <a:srgbClr val="BFDBFE"/>
                </a:solidFill>
                <a:effectLst/>
                <a:uFillTx/>
                <a:latin typeface="WenQuanYiZenHei"/>
                <a:ea typeface="WenQuanYiZenHei"/>
              </a:rPr>
              <a:t>学习了整型、浮点型、复数型、布尔型字符串、列表、元组、字典和</a:t>
            </a:r>
            <a:r>
              <a:rPr lang="zh-CN" sz="920" b="0" u="none" strike="noStrike">
                <a:solidFill>
                  <a:srgbClr val="BFDBFE"/>
                </a:solidFill>
                <a:effectLst/>
                <a:uFillTx/>
                <a:latin typeface="WenQuanYiZenHei"/>
                <a:ea typeface="WenQuanYiZenHei"/>
              </a:rPr>
              <a:t>集合等数据类型的特性和应用</a:t>
            </a:r>
            <a:endParaRPr lang="en-US" sz="920" b="0" u="none" strike="noStrike">
              <a:solidFill>
                <a:srgbClr val="000000"/>
              </a:solidFill>
              <a:effectLst/>
              <a:uFillTx/>
              <a:latin typeface="Times New Roman" panose="02020603050405020304"/>
            </a:endParaRPr>
          </a:p>
        </p:txBody>
      </p:sp>
      <p:sp>
        <p:nvSpPr>
          <p:cNvPr id="2090" name="文本框 2089"/>
          <p:cNvSpPr txBox="1"/>
          <p:nvPr/>
        </p:nvSpPr>
        <p:spPr>
          <a:xfrm>
            <a:off x="668520" y="3288960"/>
            <a:ext cx="9396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运算符与表达式</a:t>
            </a:r>
            <a:endParaRPr lang="en-US" sz="1050" b="0" u="none" strike="noStrike">
              <a:solidFill>
                <a:srgbClr val="000000"/>
              </a:solidFill>
              <a:effectLst/>
              <a:uFillTx/>
              <a:latin typeface="Times New Roman" panose="02020603050405020304"/>
            </a:endParaRPr>
          </a:p>
        </p:txBody>
      </p:sp>
      <p:pic>
        <p:nvPicPr>
          <p:cNvPr id="2091" name="图片 2090"/>
          <p:cNvPicPr/>
          <p:nvPr/>
        </p:nvPicPr>
        <p:blipFill>
          <a:blip r:embed="rId5"/>
          <a:stretch>
            <a:fillRect/>
          </a:stretch>
        </p:blipFill>
        <p:spPr>
          <a:xfrm>
            <a:off x="468000" y="4145040"/>
            <a:ext cx="166680" cy="133200"/>
          </a:xfrm>
          <a:prstGeom prst="rect">
            <a:avLst/>
          </a:prstGeom>
          <a:noFill/>
          <a:ln w="0">
            <a:noFill/>
          </a:ln>
        </p:spPr>
      </p:pic>
      <p:sp>
        <p:nvSpPr>
          <p:cNvPr id="2092" name="文本框 2091"/>
          <p:cNvSpPr txBox="1"/>
          <p:nvPr/>
        </p:nvSpPr>
        <p:spPr>
          <a:xfrm>
            <a:off x="668520" y="3522600"/>
            <a:ext cx="3521160" cy="14832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WenQuanYiZenHei"/>
                <a:ea typeface="WenQuanYiZenHei"/>
              </a:rPr>
              <a:t>掌握了算术、比较、赋值、逻辑、成员、身份和位运算符的使用方法</a:t>
            </a:r>
            <a:endParaRPr lang="en-US" sz="920" b="0" u="none" strike="noStrike">
              <a:solidFill>
                <a:srgbClr val="000000"/>
              </a:solidFill>
              <a:effectLst/>
              <a:uFillTx/>
              <a:latin typeface="Times New Roman" panose="02020603050405020304"/>
            </a:endParaRPr>
          </a:p>
        </p:txBody>
      </p:sp>
      <p:sp>
        <p:nvSpPr>
          <p:cNvPr id="2093" name="文本框 2092"/>
          <p:cNvSpPr txBox="1"/>
          <p:nvPr/>
        </p:nvSpPr>
        <p:spPr>
          <a:xfrm>
            <a:off x="735480" y="4124880"/>
            <a:ext cx="800100" cy="16129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常见内置</a:t>
            </a:r>
            <a:r>
              <a:rPr lang="zh-CN" sz="1050" b="0" u="none" strike="noStrike">
                <a:solidFill>
                  <a:srgbClr val="FFFFFF"/>
                </a:solidFill>
                <a:effectLst/>
                <a:uFillTx/>
                <a:latin typeface="WenQuanYiZenHei"/>
                <a:ea typeface="WenQuanYiZenHei"/>
              </a:rPr>
              <a:t>对象</a:t>
            </a:r>
            <a:endParaRPr lang="zh-CN" sz="1050" b="0" u="none" strike="noStrike">
              <a:solidFill>
                <a:srgbClr val="FFFFFF"/>
              </a:solidFill>
              <a:effectLst/>
              <a:uFillTx/>
              <a:latin typeface="WenQuanYiZenHei"/>
              <a:ea typeface="WenQuanYiZenHei"/>
            </a:endParaRPr>
          </a:p>
        </p:txBody>
      </p:sp>
      <p:sp>
        <p:nvSpPr>
          <p:cNvPr id="2096" name="任意多边形: 形状 2095"/>
          <p:cNvSpPr/>
          <p:nvPr/>
        </p:nvSpPr>
        <p:spPr>
          <a:xfrm>
            <a:off x="5348160" y="935640"/>
            <a:ext cx="8640" cy="4763880"/>
          </a:xfrm>
          <a:custGeom>
            <a:avLst/>
            <a:gdLst/>
            <a:ahLst/>
            <a:cxnLst/>
            <a:rect l="0" t="0" r="r" b="b"/>
            <a:pathLst>
              <a:path w="24" h="13233">
                <a:moveTo>
                  <a:pt x="0" y="0"/>
                </a:moveTo>
                <a:lnTo>
                  <a:pt x="24" y="0"/>
                </a:lnTo>
                <a:lnTo>
                  <a:pt x="24" y="13233"/>
                </a:lnTo>
                <a:lnTo>
                  <a:pt x="0" y="13233"/>
                </a:lnTo>
                <a:lnTo>
                  <a:pt x="0" y="0"/>
                </a:lnTo>
                <a:close/>
              </a:path>
            </a:pathLst>
          </a:custGeom>
          <a:solidFill>
            <a:srgbClr val="1D4ED8"/>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2097" name="图片 2096"/>
          <p:cNvPicPr/>
          <p:nvPr/>
        </p:nvPicPr>
        <p:blipFill>
          <a:blip r:embed="rId6"/>
          <a:stretch>
            <a:fillRect/>
          </a:stretch>
        </p:blipFill>
        <p:spPr>
          <a:xfrm>
            <a:off x="5623920" y="1470600"/>
            <a:ext cx="4741920" cy="701640"/>
          </a:xfrm>
          <a:prstGeom prst="rect">
            <a:avLst/>
          </a:prstGeom>
          <a:noFill/>
          <a:ln w="0">
            <a:noFill/>
          </a:ln>
        </p:spPr>
      </p:pic>
      <p:sp>
        <p:nvSpPr>
          <p:cNvPr id="2098" name="任意多边形: 形状 2097"/>
          <p:cNvSpPr/>
          <p:nvPr/>
        </p:nvSpPr>
        <p:spPr>
          <a:xfrm>
            <a:off x="5623920" y="935640"/>
            <a:ext cx="301320" cy="334800"/>
          </a:xfrm>
          <a:custGeom>
            <a:avLst/>
            <a:gdLst/>
            <a:ahLst/>
            <a:cxnLst/>
            <a:rect l="0" t="0" r="r" b="b"/>
            <a:pathLst>
              <a:path w="837" h="930">
                <a:moveTo>
                  <a:pt x="0" y="511"/>
                </a:moveTo>
                <a:lnTo>
                  <a:pt x="0" y="418"/>
                </a:lnTo>
                <a:cubicBezTo>
                  <a:pt x="0" y="391"/>
                  <a:pt x="3" y="364"/>
                  <a:pt x="8" y="337"/>
                </a:cubicBezTo>
                <a:cubicBezTo>
                  <a:pt x="13" y="310"/>
                  <a:pt x="21" y="284"/>
                  <a:pt x="32" y="258"/>
                </a:cubicBezTo>
                <a:cubicBezTo>
                  <a:pt x="42" y="233"/>
                  <a:pt x="55" y="209"/>
                  <a:pt x="70" y="186"/>
                </a:cubicBezTo>
                <a:cubicBezTo>
                  <a:pt x="86" y="163"/>
                  <a:pt x="103" y="142"/>
                  <a:pt x="122" y="123"/>
                </a:cubicBezTo>
                <a:cubicBezTo>
                  <a:pt x="142" y="103"/>
                  <a:pt x="163" y="86"/>
                  <a:pt x="186" y="71"/>
                </a:cubicBezTo>
                <a:cubicBezTo>
                  <a:pt x="208" y="56"/>
                  <a:pt x="232" y="43"/>
                  <a:pt x="258" y="32"/>
                </a:cubicBezTo>
                <a:cubicBezTo>
                  <a:pt x="283" y="22"/>
                  <a:pt x="309" y="14"/>
                  <a:pt x="336" y="8"/>
                </a:cubicBezTo>
                <a:cubicBezTo>
                  <a:pt x="363" y="3"/>
                  <a:pt x="390" y="0"/>
                  <a:pt x="418" y="0"/>
                </a:cubicBezTo>
                <a:cubicBezTo>
                  <a:pt x="445" y="0"/>
                  <a:pt x="472" y="3"/>
                  <a:pt x="499" y="8"/>
                </a:cubicBezTo>
                <a:cubicBezTo>
                  <a:pt x="526" y="14"/>
                  <a:pt x="552" y="22"/>
                  <a:pt x="578" y="32"/>
                </a:cubicBezTo>
                <a:cubicBezTo>
                  <a:pt x="603" y="43"/>
                  <a:pt x="627" y="56"/>
                  <a:pt x="650" y="71"/>
                </a:cubicBezTo>
                <a:cubicBezTo>
                  <a:pt x="674" y="86"/>
                  <a:pt x="695" y="103"/>
                  <a:pt x="714" y="123"/>
                </a:cubicBezTo>
                <a:cubicBezTo>
                  <a:pt x="734" y="142"/>
                  <a:pt x="751" y="163"/>
                  <a:pt x="766" y="186"/>
                </a:cubicBezTo>
                <a:cubicBezTo>
                  <a:pt x="781" y="209"/>
                  <a:pt x="794" y="233"/>
                  <a:pt x="805" y="258"/>
                </a:cubicBezTo>
                <a:cubicBezTo>
                  <a:pt x="815" y="284"/>
                  <a:pt x="823" y="310"/>
                  <a:pt x="829" y="337"/>
                </a:cubicBezTo>
                <a:cubicBezTo>
                  <a:pt x="834" y="364"/>
                  <a:pt x="837" y="391"/>
                  <a:pt x="837" y="418"/>
                </a:cubicBezTo>
                <a:lnTo>
                  <a:pt x="837" y="511"/>
                </a:lnTo>
                <a:cubicBezTo>
                  <a:pt x="837" y="538"/>
                  <a:pt x="834" y="566"/>
                  <a:pt x="829" y="593"/>
                </a:cubicBezTo>
                <a:cubicBezTo>
                  <a:pt x="823" y="619"/>
                  <a:pt x="815" y="646"/>
                  <a:pt x="805" y="672"/>
                </a:cubicBezTo>
                <a:cubicBezTo>
                  <a:pt x="794" y="697"/>
                  <a:pt x="781" y="721"/>
                  <a:pt x="766" y="744"/>
                </a:cubicBezTo>
                <a:cubicBezTo>
                  <a:pt x="751" y="767"/>
                  <a:pt x="734" y="788"/>
                  <a:pt x="714" y="808"/>
                </a:cubicBezTo>
                <a:cubicBezTo>
                  <a:pt x="695" y="827"/>
                  <a:pt x="674" y="844"/>
                  <a:pt x="650" y="859"/>
                </a:cubicBezTo>
                <a:cubicBezTo>
                  <a:pt x="627" y="875"/>
                  <a:pt x="603" y="888"/>
                  <a:pt x="578" y="898"/>
                </a:cubicBezTo>
                <a:cubicBezTo>
                  <a:pt x="552" y="909"/>
                  <a:pt x="526" y="917"/>
                  <a:pt x="499" y="922"/>
                </a:cubicBezTo>
                <a:cubicBezTo>
                  <a:pt x="472" y="927"/>
                  <a:pt x="445" y="930"/>
                  <a:pt x="418" y="930"/>
                </a:cubicBezTo>
                <a:cubicBezTo>
                  <a:pt x="390" y="930"/>
                  <a:pt x="363" y="927"/>
                  <a:pt x="336" y="922"/>
                </a:cubicBezTo>
                <a:cubicBezTo>
                  <a:pt x="309" y="917"/>
                  <a:pt x="283" y="909"/>
                  <a:pt x="258" y="898"/>
                </a:cubicBezTo>
                <a:cubicBezTo>
                  <a:pt x="232" y="888"/>
                  <a:pt x="208" y="875"/>
                  <a:pt x="186" y="859"/>
                </a:cubicBezTo>
                <a:cubicBezTo>
                  <a:pt x="163" y="844"/>
                  <a:pt x="142" y="827"/>
                  <a:pt x="122" y="808"/>
                </a:cubicBezTo>
                <a:cubicBezTo>
                  <a:pt x="103" y="788"/>
                  <a:pt x="86" y="767"/>
                  <a:pt x="70" y="744"/>
                </a:cubicBezTo>
                <a:cubicBezTo>
                  <a:pt x="55" y="721"/>
                  <a:pt x="42" y="697"/>
                  <a:pt x="32" y="672"/>
                </a:cubicBezTo>
                <a:cubicBezTo>
                  <a:pt x="21" y="646"/>
                  <a:pt x="13" y="619"/>
                  <a:pt x="8" y="593"/>
                </a:cubicBezTo>
                <a:cubicBezTo>
                  <a:pt x="3" y="566"/>
                  <a:pt x="0" y="538"/>
                  <a:pt x="0" y="511"/>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2099" name="图片 2098"/>
          <p:cNvPicPr/>
          <p:nvPr/>
        </p:nvPicPr>
        <p:blipFill>
          <a:blip r:embed="rId7"/>
          <a:stretch>
            <a:fillRect/>
          </a:stretch>
        </p:blipFill>
        <p:spPr>
          <a:xfrm>
            <a:off x="5690880" y="1002960"/>
            <a:ext cx="166680" cy="166680"/>
          </a:xfrm>
          <a:prstGeom prst="rect">
            <a:avLst/>
          </a:prstGeom>
          <a:noFill/>
          <a:ln w="0">
            <a:noFill/>
          </a:ln>
        </p:spPr>
      </p:pic>
      <p:sp>
        <p:nvSpPr>
          <p:cNvPr id="2101" name="文本框 2100"/>
          <p:cNvSpPr txBox="1"/>
          <p:nvPr/>
        </p:nvSpPr>
        <p:spPr>
          <a:xfrm>
            <a:off x="6021000" y="976680"/>
            <a:ext cx="805320" cy="253440"/>
          </a:xfrm>
          <a:prstGeom prst="rect">
            <a:avLst/>
          </a:prstGeom>
          <a:noFill/>
          <a:ln w="0">
            <a:noFill/>
          </a:ln>
        </p:spPr>
        <p:txBody>
          <a:bodyPr wrap="none" lIns="0" tIns="0" rIns="0" bIns="0" anchor="t">
            <a:spAutoFit/>
          </a:bodyPr>
          <a:lstStyle/>
          <a:p>
            <a:r>
              <a:rPr lang="zh-CN" sz="1580" b="0" u="none" strike="noStrike">
                <a:solidFill>
                  <a:srgbClr val="BFDBFE"/>
                </a:solidFill>
                <a:effectLst/>
                <a:uFillTx/>
                <a:latin typeface="WenQuanYiZenHei"/>
                <a:ea typeface="WenQuanYiZenHei"/>
              </a:rPr>
              <a:t>学习拓展</a:t>
            </a:r>
            <a:endParaRPr lang="en-US" sz="1580" b="0" u="none" strike="noStrike">
              <a:solidFill>
                <a:srgbClr val="000000"/>
              </a:solidFill>
              <a:effectLst/>
              <a:uFillTx/>
              <a:latin typeface="Times New Roman" panose="02020603050405020304"/>
            </a:endParaRPr>
          </a:p>
        </p:txBody>
      </p:sp>
      <p:sp>
        <p:nvSpPr>
          <p:cNvPr id="2102" name="文本框 2101"/>
          <p:cNvSpPr txBox="1"/>
          <p:nvPr/>
        </p:nvSpPr>
        <p:spPr>
          <a:xfrm>
            <a:off x="5753520" y="1617120"/>
            <a:ext cx="23544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掌握</a:t>
            </a:r>
            <a:endParaRPr lang="en-US" sz="920" b="0" u="none" strike="noStrike">
              <a:solidFill>
                <a:srgbClr val="000000"/>
              </a:solidFill>
              <a:effectLst/>
              <a:uFillTx/>
              <a:latin typeface="Times New Roman" panose="02020603050405020304"/>
            </a:endParaRPr>
          </a:p>
        </p:txBody>
      </p:sp>
      <p:sp>
        <p:nvSpPr>
          <p:cNvPr id="2103" name="文本框 2102"/>
          <p:cNvSpPr txBox="1"/>
          <p:nvPr/>
        </p:nvSpPr>
        <p:spPr>
          <a:xfrm>
            <a:off x="5987520" y="1621440"/>
            <a:ext cx="40752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Roboto"/>
                <a:ea typeface="Roboto"/>
              </a:rPr>
              <a:t>Python</a:t>
            </a:r>
            <a:endParaRPr lang="en-US" sz="920" b="0" u="none" strike="noStrike">
              <a:solidFill>
                <a:srgbClr val="000000"/>
              </a:solidFill>
              <a:effectLst/>
              <a:uFillTx/>
              <a:latin typeface="Times New Roman" panose="02020603050405020304"/>
            </a:endParaRPr>
          </a:p>
        </p:txBody>
      </p:sp>
      <p:sp>
        <p:nvSpPr>
          <p:cNvPr id="2104" name="文本框 2103"/>
          <p:cNvSpPr txBox="1"/>
          <p:nvPr/>
        </p:nvSpPr>
        <p:spPr>
          <a:xfrm>
            <a:off x="6363720" y="1617120"/>
            <a:ext cx="387324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的基本语法、数据类型和运算符是进一步学习的基础，可以从以下方向继续</a:t>
            </a:r>
            <a:endParaRPr lang="en-US" sz="920" b="0" u="none" strike="noStrike">
              <a:solidFill>
                <a:srgbClr val="000000"/>
              </a:solidFill>
              <a:effectLst/>
              <a:uFillTx/>
              <a:latin typeface="Times New Roman" panose="02020603050405020304"/>
            </a:endParaRPr>
          </a:p>
        </p:txBody>
      </p:sp>
      <p:sp>
        <p:nvSpPr>
          <p:cNvPr id="2105" name="任意多边形: 形状 2104"/>
          <p:cNvSpPr/>
          <p:nvPr/>
        </p:nvSpPr>
        <p:spPr>
          <a:xfrm>
            <a:off x="5857845" y="4145060"/>
            <a:ext cx="2666160" cy="409680"/>
          </a:xfrm>
          <a:custGeom>
            <a:avLst/>
            <a:gdLst/>
            <a:ahLst/>
            <a:cxnLst/>
            <a:rect l="0" t="0" r="r" b="b"/>
            <a:pathLst>
              <a:path w="7406" h="1138">
                <a:moveTo>
                  <a:pt x="0" y="964"/>
                </a:moveTo>
                <a:lnTo>
                  <a:pt x="0" y="174"/>
                </a:lnTo>
                <a:cubicBezTo>
                  <a:pt x="0" y="162"/>
                  <a:pt x="1" y="151"/>
                  <a:pt x="3" y="140"/>
                </a:cubicBezTo>
                <a:cubicBezTo>
                  <a:pt x="5" y="129"/>
                  <a:pt x="9" y="118"/>
                  <a:pt x="13" y="107"/>
                </a:cubicBezTo>
                <a:cubicBezTo>
                  <a:pt x="17" y="97"/>
                  <a:pt x="24" y="87"/>
                  <a:pt x="30" y="77"/>
                </a:cubicBezTo>
                <a:cubicBezTo>
                  <a:pt x="36" y="68"/>
                  <a:pt x="44" y="59"/>
                  <a:pt x="52" y="51"/>
                </a:cubicBezTo>
                <a:cubicBezTo>
                  <a:pt x="60" y="43"/>
                  <a:pt x="69" y="35"/>
                  <a:pt x="78" y="29"/>
                </a:cubicBezTo>
                <a:cubicBezTo>
                  <a:pt x="88" y="23"/>
                  <a:pt x="98" y="17"/>
                  <a:pt x="108" y="13"/>
                </a:cubicBezTo>
                <a:cubicBezTo>
                  <a:pt x="119" y="9"/>
                  <a:pt x="130" y="5"/>
                  <a:pt x="141" y="3"/>
                </a:cubicBezTo>
                <a:cubicBezTo>
                  <a:pt x="152" y="1"/>
                  <a:pt x="163" y="0"/>
                  <a:pt x="175" y="0"/>
                </a:cubicBezTo>
                <a:lnTo>
                  <a:pt x="7232" y="0"/>
                </a:lnTo>
                <a:cubicBezTo>
                  <a:pt x="7243" y="0"/>
                  <a:pt x="7254" y="1"/>
                  <a:pt x="7266" y="3"/>
                </a:cubicBezTo>
                <a:cubicBezTo>
                  <a:pt x="7277" y="5"/>
                  <a:pt x="7288" y="9"/>
                  <a:pt x="7298" y="13"/>
                </a:cubicBezTo>
                <a:cubicBezTo>
                  <a:pt x="7309" y="17"/>
                  <a:pt x="7319" y="23"/>
                  <a:pt x="7328" y="29"/>
                </a:cubicBezTo>
                <a:cubicBezTo>
                  <a:pt x="7338" y="35"/>
                  <a:pt x="7347" y="43"/>
                  <a:pt x="7355" y="51"/>
                </a:cubicBezTo>
                <a:cubicBezTo>
                  <a:pt x="7363" y="59"/>
                  <a:pt x="7370" y="68"/>
                  <a:pt x="7376" y="77"/>
                </a:cubicBezTo>
                <a:cubicBezTo>
                  <a:pt x="7383" y="87"/>
                  <a:pt x="7388" y="97"/>
                  <a:pt x="7392" y="107"/>
                </a:cubicBezTo>
                <a:cubicBezTo>
                  <a:pt x="7397" y="118"/>
                  <a:pt x="7400" y="129"/>
                  <a:pt x="7402" y="140"/>
                </a:cubicBezTo>
                <a:cubicBezTo>
                  <a:pt x="7405" y="151"/>
                  <a:pt x="7406" y="162"/>
                  <a:pt x="7406" y="174"/>
                </a:cubicBezTo>
                <a:lnTo>
                  <a:pt x="7406" y="964"/>
                </a:lnTo>
                <a:cubicBezTo>
                  <a:pt x="7406" y="976"/>
                  <a:pt x="7405" y="987"/>
                  <a:pt x="7402" y="998"/>
                </a:cubicBezTo>
                <a:cubicBezTo>
                  <a:pt x="7400" y="1009"/>
                  <a:pt x="7397" y="1020"/>
                  <a:pt x="7392" y="1031"/>
                </a:cubicBezTo>
                <a:cubicBezTo>
                  <a:pt x="7388" y="1041"/>
                  <a:pt x="7383" y="1051"/>
                  <a:pt x="7376" y="1061"/>
                </a:cubicBezTo>
                <a:cubicBezTo>
                  <a:pt x="7370" y="1070"/>
                  <a:pt x="7363" y="1079"/>
                  <a:pt x="7355" y="1087"/>
                </a:cubicBezTo>
                <a:cubicBezTo>
                  <a:pt x="7347" y="1095"/>
                  <a:pt x="7338" y="1103"/>
                  <a:pt x="7328" y="1109"/>
                </a:cubicBezTo>
                <a:cubicBezTo>
                  <a:pt x="7319" y="1115"/>
                  <a:pt x="7309" y="1121"/>
                  <a:pt x="7298" y="1125"/>
                </a:cubicBezTo>
                <a:cubicBezTo>
                  <a:pt x="7288" y="1129"/>
                  <a:pt x="7277" y="1133"/>
                  <a:pt x="7266" y="1135"/>
                </a:cubicBezTo>
                <a:cubicBezTo>
                  <a:pt x="7254" y="1137"/>
                  <a:pt x="7243" y="1138"/>
                  <a:pt x="7232" y="1138"/>
                </a:cubicBezTo>
                <a:lnTo>
                  <a:pt x="175" y="1138"/>
                </a:lnTo>
                <a:cubicBezTo>
                  <a:pt x="163" y="1138"/>
                  <a:pt x="152" y="1137"/>
                  <a:pt x="141" y="1135"/>
                </a:cubicBezTo>
                <a:cubicBezTo>
                  <a:pt x="130" y="1133"/>
                  <a:pt x="119" y="1129"/>
                  <a:pt x="108" y="1125"/>
                </a:cubicBezTo>
                <a:cubicBezTo>
                  <a:pt x="98" y="1121"/>
                  <a:pt x="88" y="1115"/>
                  <a:pt x="78" y="1109"/>
                </a:cubicBezTo>
                <a:cubicBezTo>
                  <a:pt x="69" y="1103"/>
                  <a:pt x="60" y="1095"/>
                  <a:pt x="52" y="1087"/>
                </a:cubicBezTo>
                <a:cubicBezTo>
                  <a:pt x="44" y="1079"/>
                  <a:pt x="36" y="1070"/>
                  <a:pt x="30" y="1061"/>
                </a:cubicBezTo>
                <a:cubicBezTo>
                  <a:pt x="24" y="1051"/>
                  <a:pt x="17" y="1041"/>
                  <a:pt x="13" y="1031"/>
                </a:cubicBezTo>
                <a:cubicBezTo>
                  <a:pt x="9" y="1020"/>
                  <a:pt x="5" y="1009"/>
                  <a:pt x="3" y="998"/>
                </a:cubicBezTo>
                <a:cubicBezTo>
                  <a:pt x="1" y="987"/>
                  <a:pt x="0" y="976"/>
                  <a:pt x="0" y="964"/>
                </a:cubicBezTo>
                <a:close/>
              </a:path>
            </a:pathLst>
          </a:custGeom>
          <a:solidFill>
            <a:srgbClr val="F59E0B">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106" name="任意多边形: 形状 2105"/>
          <p:cNvSpPr/>
          <p:nvPr/>
        </p:nvSpPr>
        <p:spPr>
          <a:xfrm>
            <a:off x="5857845" y="4145060"/>
            <a:ext cx="2666160" cy="409680"/>
          </a:xfrm>
          <a:custGeom>
            <a:avLst/>
            <a:gdLst/>
            <a:ahLst/>
            <a:cxnLst/>
            <a:rect l="0" t="0" r="r" b="b"/>
            <a:pathLst>
              <a:path w="7406" h="1138" fill="none">
                <a:moveTo>
                  <a:pt x="0" y="964"/>
                </a:moveTo>
                <a:lnTo>
                  <a:pt x="0" y="174"/>
                </a:lnTo>
                <a:cubicBezTo>
                  <a:pt x="0" y="162"/>
                  <a:pt x="1" y="151"/>
                  <a:pt x="3" y="140"/>
                </a:cubicBezTo>
                <a:cubicBezTo>
                  <a:pt x="5" y="129"/>
                  <a:pt x="9" y="118"/>
                  <a:pt x="13" y="107"/>
                </a:cubicBezTo>
                <a:cubicBezTo>
                  <a:pt x="17" y="97"/>
                  <a:pt x="24" y="87"/>
                  <a:pt x="30" y="77"/>
                </a:cubicBezTo>
                <a:cubicBezTo>
                  <a:pt x="36" y="68"/>
                  <a:pt x="44" y="59"/>
                  <a:pt x="52" y="51"/>
                </a:cubicBezTo>
                <a:cubicBezTo>
                  <a:pt x="60" y="43"/>
                  <a:pt x="69" y="35"/>
                  <a:pt x="78" y="29"/>
                </a:cubicBezTo>
                <a:cubicBezTo>
                  <a:pt x="88" y="23"/>
                  <a:pt x="98" y="17"/>
                  <a:pt x="108" y="13"/>
                </a:cubicBezTo>
                <a:cubicBezTo>
                  <a:pt x="119" y="9"/>
                  <a:pt x="130" y="5"/>
                  <a:pt x="141" y="3"/>
                </a:cubicBezTo>
                <a:cubicBezTo>
                  <a:pt x="152" y="1"/>
                  <a:pt x="163" y="0"/>
                  <a:pt x="175" y="0"/>
                </a:cubicBezTo>
                <a:lnTo>
                  <a:pt x="7232" y="0"/>
                </a:lnTo>
                <a:cubicBezTo>
                  <a:pt x="7243" y="0"/>
                  <a:pt x="7254" y="1"/>
                  <a:pt x="7266" y="3"/>
                </a:cubicBezTo>
                <a:cubicBezTo>
                  <a:pt x="7277" y="5"/>
                  <a:pt x="7288" y="9"/>
                  <a:pt x="7298" y="13"/>
                </a:cubicBezTo>
                <a:cubicBezTo>
                  <a:pt x="7309" y="17"/>
                  <a:pt x="7319" y="23"/>
                  <a:pt x="7328" y="29"/>
                </a:cubicBezTo>
                <a:cubicBezTo>
                  <a:pt x="7338" y="35"/>
                  <a:pt x="7347" y="43"/>
                  <a:pt x="7355" y="51"/>
                </a:cubicBezTo>
                <a:cubicBezTo>
                  <a:pt x="7363" y="59"/>
                  <a:pt x="7370" y="68"/>
                  <a:pt x="7376" y="77"/>
                </a:cubicBezTo>
                <a:cubicBezTo>
                  <a:pt x="7383" y="87"/>
                  <a:pt x="7388" y="97"/>
                  <a:pt x="7392" y="107"/>
                </a:cubicBezTo>
                <a:cubicBezTo>
                  <a:pt x="7397" y="118"/>
                  <a:pt x="7400" y="129"/>
                  <a:pt x="7402" y="140"/>
                </a:cubicBezTo>
                <a:cubicBezTo>
                  <a:pt x="7405" y="151"/>
                  <a:pt x="7406" y="162"/>
                  <a:pt x="7406" y="174"/>
                </a:cubicBezTo>
                <a:lnTo>
                  <a:pt x="7406" y="964"/>
                </a:lnTo>
                <a:cubicBezTo>
                  <a:pt x="7406" y="976"/>
                  <a:pt x="7405" y="987"/>
                  <a:pt x="7402" y="998"/>
                </a:cubicBezTo>
                <a:cubicBezTo>
                  <a:pt x="7400" y="1009"/>
                  <a:pt x="7397" y="1020"/>
                  <a:pt x="7392" y="1031"/>
                </a:cubicBezTo>
                <a:cubicBezTo>
                  <a:pt x="7388" y="1041"/>
                  <a:pt x="7383" y="1051"/>
                  <a:pt x="7376" y="1061"/>
                </a:cubicBezTo>
                <a:cubicBezTo>
                  <a:pt x="7370" y="1070"/>
                  <a:pt x="7363" y="1079"/>
                  <a:pt x="7355" y="1087"/>
                </a:cubicBezTo>
                <a:cubicBezTo>
                  <a:pt x="7347" y="1095"/>
                  <a:pt x="7338" y="1103"/>
                  <a:pt x="7328" y="1109"/>
                </a:cubicBezTo>
                <a:cubicBezTo>
                  <a:pt x="7319" y="1115"/>
                  <a:pt x="7309" y="1121"/>
                  <a:pt x="7298" y="1125"/>
                </a:cubicBezTo>
                <a:cubicBezTo>
                  <a:pt x="7288" y="1129"/>
                  <a:pt x="7277" y="1133"/>
                  <a:pt x="7266" y="1135"/>
                </a:cubicBezTo>
                <a:cubicBezTo>
                  <a:pt x="7254" y="1137"/>
                  <a:pt x="7243" y="1138"/>
                  <a:pt x="7232" y="1138"/>
                </a:cubicBezTo>
                <a:lnTo>
                  <a:pt x="175" y="1138"/>
                </a:lnTo>
                <a:cubicBezTo>
                  <a:pt x="163" y="1138"/>
                  <a:pt x="152" y="1137"/>
                  <a:pt x="141" y="1135"/>
                </a:cubicBezTo>
                <a:cubicBezTo>
                  <a:pt x="130" y="1133"/>
                  <a:pt x="119" y="1129"/>
                  <a:pt x="108" y="1125"/>
                </a:cubicBezTo>
                <a:cubicBezTo>
                  <a:pt x="98" y="1121"/>
                  <a:pt x="88" y="1115"/>
                  <a:pt x="78" y="1109"/>
                </a:cubicBezTo>
                <a:cubicBezTo>
                  <a:pt x="69" y="1103"/>
                  <a:pt x="60" y="1095"/>
                  <a:pt x="52" y="1087"/>
                </a:cubicBezTo>
                <a:cubicBezTo>
                  <a:pt x="44" y="1079"/>
                  <a:pt x="36" y="1070"/>
                  <a:pt x="30" y="1061"/>
                </a:cubicBezTo>
                <a:cubicBezTo>
                  <a:pt x="24" y="1051"/>
                  <a:pt x="17" y="1041"/>
                  <a:pt x="13" y="1031"/>
                </a:cubicBezTo>
                <a:cubicBezTo>
                  <a:pt x="9" y="1020"/>
                  <a:pt x="5" y="1009"/>
                  <a:pt x="3" y="998"/>
                </a:cubicBezTo>
                <a:cubicBezTo>
                  <a:pt x="1" y="987"/>
                  <a:pt x="0" y="976"/>
                  <a:pt x="0" y="964"/>
                </a:cubicBezTo>
              </a:path>
            </a:pathLst>
          </a:custGeom>
          <a:ln w="8280">
            <a:solidFill>
              <a:srgbClr val="FBBF24"/>
            </a:solidFill>
            <a:miter/>
          </a:ln>
        </p:spPr>
        <p:txBody>
          <a:bodyPr lIns="3960" tIns="3960" rIns="3960" bIns="3960" anchor="t">
            <a:noAutofit/>
          </a:bodyPr>
          <a:lstStyle/>
          <a:p>
            <a:endParaRPr lang="en-US" sz="2400" b="0" u="none" strike="noStrike">
              <a:solidFill>
                <a:srgbClr val="000000"/>
              </a:solidFill>
              <a:effectLst/>
              <a:uFillTx/>
              <a:latin typeface="Times New Roman" panose="02020603050405020304"/>
            </a:endParaRPr>
          </a:p>
        </p:txBody>
      </p:sp>
      <p:pic>
        <p:nvPicPr>
          <p:cNvPr id="2107" name="图片 2106"/>
          <p:cNvPicPr/>
          <p:nvPr/>
        </p:nvPicPr>
        <p:blipFill>
          <a:blip r:embed="rId8"/>
          <a:stretch>
            <a:fillRect/>
          </a:stretch>
        </p:blipFill>
        <p:spPr>
          <a:xfrm>
            <a:off x="5962245" y="4282940"/>
            <a:ext cx="100080" cy="133200"/>
          </a:xfrm>
          <a:prstGeom prst="rect">
            <a:avLst/>
          </a:prstGeom>
          <a:noFill/>
          <a:ln w="0">
            <a:noFill/>
          </a:ln>
        </p:spPr>
      </p:pic>
      <p:sp>
        <p:nvSpPr>
          <p:cNvPr id="2108" name="文本框 2107"/>
          <p:cNvSpPr txBox="1"/>
          <p:nvPr/>
        </p:nvSpPr>
        <p:spPr>
          <a:xfrm>
            <a:off x="5753520" y="1784160"/>
            <a:ext cx="35280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深入：</a:t>
            </a:r>
            <a:endParaRPr lang="en-US" sz="920" b="0" u="none" strike="noStrike">
              <a:solidFill>
                <a:srgbClr val="000000"/>
              </a:solidFill>
              <a:effectLst/>
              <a:uFillTx/>
              <a:latin typeface="Times New Roman" panose="02020603050405020304"/>
            </a:endParaRPr>
          </a:p>
        </p:txBody>
      </p:sp>
      <p:sp>
        <p:nvSpPr>
          <p:cNvPr id="2109" name="文本框 2108"/>
          <p:cNvSpPr txBox="1"/>
          <p:nvPr/>
        </p:nvSpPr>
        <p:spPr>
          <a:xfrm>
            <a:off x="6131445" y="4262780"/>
            <a:ext cx="1207800" cy="169560"/>
          </a:xfrm>
          <a:prstGeom prst="rect">
            <a:avLst/>
          </a:prstGeom>
          <a:noFill/>
          <a:ln w="0">
            <a:noFill/>
          </a:ln>
        </p:spPr>
        <p:txBody>
          <a:bodyPr wrap="none" lIns="0" tIns="0" rIns="0" bIns="0" anchor="t">
            <a:spAutoFit/>
          </a:bodyPr>
          <a:lstStyle/>
          <a:p>
            <a:r>
              <a:rPr lang="zh-CN" sz="1050" b="0" u="none" strike="noStrike">
                <a:solidFill>
                  <a:srgbClr val="FCD34D"/>
                </a:solidFill>
                <a:effectLst/>
                <a:uFillTx/>
                <a:latin typeface="WenQuanYiZenHei"/>
                <a:ea typeface="WenQuanYiZenHei"/>
              </a:rPr>
              <a:t>继续学习，不断提升</a:t>
            </a:r>
            <a:endParaRPr lang="en-US" sz="1050" b="0" u="none" strike="noStrike">
              <a:solidFill>
                <a:srgbClr val="000000"/>
              </a:solidFill>
              <a:effectLst/>
              <a:uFillTx/>
              <a:latin typeface="Times New Roman" panose="02020603050405020304"/>
            </a:endParaRPr>
          </a:p>
        </p:txBody>
      </p:sp>
      <p:sp>
        <p:nvSpPr>
          <p:cNvPr id="2110" name="文本框 2109"/>
          <p:cNvSpPr txBox="1"/>
          <p:nvPr/>
        </p:nvSpPr>
        <p:spPr>
          <a:xfrm>
            <a:off x="7334925" y="4267460"/>
            <a:ext cx="465480" cy="157320"/>
          </a:xfrm>
          <a:prstGeom prst="rect">
            <a:avLst/>
          </a:prstGeom>
          <a:noFill/>
          <a:ln w="0">
            <a:noFill/>
          </a:ln>
        </p:spPr>
        <p:txBody>
          <a:bodyPr wrap="none" lIns="0" tIns="0" rIns="0" bIns="0" anchor="t">
            <a:spAutoFit/>
          </a:bodyPr>
          <a:lstStyle/>
          <a:p>
            <a:r>
              <a:rPr lang="en-US" sz="1050" b="0" u="none" strike="noStrike">
                <a:solidFill>
                  <a:srgbClr val="FCD34D"/>
                </a:solidFill>
                <a:effectLst/>
                <a:uFillTx/>
                <a:latin typeface="Roboto"/>
                <a:ea typeface="Roboto"/>
              </a:rPr>
              <a:t>Python</a:t>
            </a:r>
            <a:endParaRPr lang="en-US" sz="1050" b="0" u="none" strike="noStrike">
              <a:solidFill>
                <a:srgbClr val="000000"/>
              </a:solidFill>
              <a:effectLst/>
              <a:uFillTx/>
              <a:latin typeface="Times New Roman" panose="02020603050405020304"/>
            </a:endParaRPr>
          </a:p>
        </p:txBody>
      </p:sp>
      <p:sp>
        <p:nvSpPr>
          <p:cNvPr id="2112" name="文本框 2111"/>
          <p:cNvSpPr txBox="1"/>
          <p:nvPr/>
        </p:nvSpPr>
        <p:spPr>
          <a:xfrm>
            <a:off x="7752885" y="4262780"/>
            <a:ext cx="671400" cy="169560"/>
          </a:xfrm>
          <a:prstGeom prst="rect">
            <a:avLst/>
          </a:prstGeom>
          <a:noFill/>
          <a:ln w="0">
            <a:noFill/>
          </a:ln>
        </p:spPr>
        <p:txBody>
          <a:bodyPr wrap="none" lIns="0" tIns="0" rIns="0" bIns="0" anchor="t">
            <a:spAutoFit/>
          </a:bodyPr>
          <a:lstStyle/>
          <a:p>
            <a:r>
              <a:rPr lang="zh-CN" sz="1050" b="0" u="none" strike="noStrike">
                <a:solidFill>
                  <a:srgbClr val="FCD34D"/>
                </a:solidFill>
                <a:effectLst/>
                <a:uFillTx/>
                <a:latin typeface="WenQuanYiZenHei"/>
                <a:ea typeface="WenQuanYiZenHei"/>
              </a:rPr>
              <a:t>编程能力！</a:t>
            </a:r>
            <a:endParaRPr lang="en-US" sz="1050" b="0" u="none" strike="noStrike">
              <a:solidFill>
                <a:srgbClr val="000000"/>
              </a:solidFill>
              <a:effectLst/>
              <a:uFillTx/>
              <a:latin typeface="Times New Roman" panose="02020603050405020304"/>
            </a:endParaRPr>
          </a:p>
        </p:txBody>
      </p:sp>
      <p:pic>
        <p:nvPicPr>
          <p:cNvPr id="2120" name="图片 2119"/>
          <p:cNvPicPr/>
          <p:nvPr/>
        </p:nvPicPr>
        <p:blipFill>
          <a:blip r:embed="rId9"/>
          <a:stretch>
            <a:fillRect/>
          </a:stretch>
        </p:blipFill>
        <p:spPr>
          <a:xfrm>
            <a:off x="9025200" y="3727080"/>
            <a:ext cx="1336680" cy="1336680"/>
          </a:xfrm>
          <a:prstGeom prst="rect">
            <a:avLst/>
          </a:prstGeom>
          <a:noFill/>
          <a:ln w="0">
            <a:noFill/>
          </a:ln>
        </p:spPr>
      </p:pic>
      <p:sp>
        <p:nvSpPr>
          <p:cNvPr id="2122" name="任意多边形: 形状 2121"/>
          <p:cNvSpPr/>
          <p:nvPr/>
        </p:nvSpPr>
        <p:spPr>
          <a:xfrm>
            <a:off x="5874480" y="2373120"/>
            <a:ext cx="4488120" cy="601920"/>
          </a:xfrm>
          <a:custGeom>
            <a:avLst/>
            <a:gdLst/>
            <a:ahLst/>
            <a:cxnLst/>
            <a:rect l="0" t="0" r="r" b="b"/>
            <a:pathLst>
              <a:path w="12467" h="1672">
                <a:moveTo>
                  <a:pt x="0" y="1487"/>
                </a:moveTo>
                <a:lnTo>
                  <a:pt x="0" y="186"/>
                </a:lnTo>
                <a:cubicBezTo>
                  <a:pt x="0" y="174"/>
                  <a:pt x="1" y="161"/>
                  <a:pt x="4" y="149"/>
                </a:cubicBezTo>
                <a:cubicBezTo>
                  <a:pt x="6" y="138"/>
                  <a:pt x="10" y="126"/>
                  <a:pt x="14" y="115"/>
                </a:cubicBezTo>
                <a:cubicBezTo>
                  <a:pt x="19" y="103"/>
                  <a:pt x="25" y="93"/>
                  <a:pt x="32" y="83"/>
                </a:cubicBezTo>
                <a:cubicBezTo>
                  <a:pt x="38" y="72"/>
                  <a:pt x="46" y="63"/>
                  <a:pt x="55" y="54"/>
                </a:cubicBezTo>
                <a:cubicBezTo>
                  <a:pt x="63" y="46"/>
                  <a:pt x="73" y="38"/>
                  <a:pt x="83" y="31"/>
                </a:cubicBezTo>
                <a:cubicBezTo>
                  <a:pt x="93" y="25"/>
                  <a:pt x="104" y="19"/>
                  <a:pt x="115" y="14"/>
                </a:cubicBezTo>
                <a:cubicBezTo>
                  <a:pt x="126" y="9"/>
                  <a:pt x="138" y="6"/>
                  <a:pt x="150" y="4"/>
                </a:cubicBezTo>
                <a:cubicBezTo>
                  <a:pt x="162" y="1"/>
                  <a:pt x="174" y="0"/>
                  <a:pt x="186" y="0"/>
                </a:cubicBezTo>
                <a:lnTo>
                  <a:pt x="12281" y="0"/>
                </a:lnTo>
                <a:cubicBezTo>
                  <a:pt x="12293" y="0"/>
                  <a:pt x="12305" y="1"/>
                  <a:pt x="12317" y="4"/>
                </a:cubicBezTo>
                <a:cubicBezTo>
                  <a:pt x="12329" y="6"/>
                  <a:pt x="12341" y="9"/>
                  <a:pt x="12352" y="14"/>
                </a:cubicBezTo>
                <a:cubicBezTo>
                  <a:pt x="12363" y="19"/>
                  <a:pt x="12374" y="25"/>
                  <a:pt x="12384" y="31"/>
                </a:cubicBezTo>
                <a:cubicBezTo>
                  <a:pt x="12394" y="38"/>
                  <a:pt x="12404" y="46"/>
                  <a:pt x="12412" y="54"/>
                </a:cubicBezTo>
                <a:cubicBezTo>
                  <a:pt x="12421" y="63"/>
                  <a:pt x="12429" y="72"/>
                  <a:pt x="12435" y="83"/>
                </a:cubicBezTo>
                <a:cubicBezTo>
                  <a:pt x="12442" y="93"/>
                  <a:pt x="12448" y="103"/>
                  <a:pt x="12453" y="115"/>
                </a:cubicBezTo>
                <a:cubicBezTo>
                  <a:pt x="12457" y="126"/>
                  <a:pt x="12461" y="138"/>
                  <a:pt x="12463" y="149"/>
                </a:cubicBezTo>
                <a:cubicBezTo>
                  <a:pt x="12465" y="161"/>
                  <a:pt x="12467" y="174"/>
                  <a:pt x="12467" y="186"/>
                </a:cubicBezTo>
                <a:lnTo>
                  <a:pt x="12467" y="1487"/>
                </a:lnTo>
                <a:cubicBezTo>
                  <a:pt x="12467" y="1499"/>
                  <a:pt x="12465" y="1511"/>
                  <a:pt x="12463" y="1523"/>
                </a:cubicBezTo>
                <a:cubicBezTo>
                  <a:pt x="12461" y="1535"/>
                  <a:pt x="12457" y="1546"/>
                  <a:pt x="12453" y="1558"/>
                </a:cubicBezTo>
                <a:cubicBezTo>
                  <a:pt x="12448" y="1569"/>
                  <a:pt x="12442" y="1580"/>
                  <a:pt x="12435" y="1590"/>
                </a:cubicBezTo>
                <a:cubicBezTo>
                  <a:pt x="12429" y="1600"/>
                  <a:pt x="12421" y="1609"/>
                  <a:pt x="12412" y="1618"/>
                </a:cubicBezTo>
                <a:cubicBezTo>
                  <a:pt x="12404" y="1627"/>
                  <a:pt x="12394" y="1634"/>
                  <a:pt x="12384" y="1641"/>
                </a:cubicBezTo>
                <a:cubicBezTo>
                  <a:pt x="12374" y="1648"/>
                  <a:pt x="12363" y="1654"/>
                  <a:pt x="12352" y="1658"/>
                </a:cubicBezTo>
                <a:cubicBezTo>
                  <a:pt x="12341" y="1663"/>
                  <a:pt x="12329" y="1666"/>
                  <a:pt x="12317" y="1669"/>
                </a:cubicBezTo>
                <a:cubicBezTo>
                  <a:pt x="12305" y="1671"/>
                  <a:pt x="12293" y="1672"/>
                  <a:pt x="12281" y="1672"/>
                </a:cubicBezTo>
                <a:lnTo>
                  <a:pt x="186" y="1672"/>
                </a:lnTo>
                <a:cubicBezTo>
                  <a:pt x="174" y="1672"/>
                  <a:pt x="162" y="1671"/>
                  <a:pt x="150" y="1669"/>
                </a:cubicBezTo>
                <a:cubicBezTo>
                  <a:pt x="138" y="1666"/>
                  <a:pt x="126" y="1663"/>
                  <a:pt x="115" y="1658"/>
                </a:cubicBezTo>
                <a:cubicBezTo>
                  <a:pt x="104" y="1654"/>
                  <a:pt x="93" y="1648"/>
                  <a:pt x="83" y="1641"/>
                </a:cubicBezTo>
                <a:cubicBezTo>
                  <a:pt x="73" y="1634"/>
                  <a:pt x="63" y="1627"/>
                  <a:pt x="55" y="1618"/>
                </a:cubicBezTo>
                <a:cubicBezTo>
                  <a:pt x="46" y="1609"/>
                  <a:pt x="38" y="1600"/>
                  <a:pt x="32" y="1590"/>
                </a:cubicBezTo>
                <a:cubicBezTo>
                  <a:pt x="25" y="1580"/>
                  <a:pt x="19" y="1569"/>
                  <a:pt x="14" y="1558"/>
                </a:cubicBezTo>
                <a:cubicBezTo>
                  <a:pt x="10" y="1546"/>
                  <a:pt x="6" y="1535"/>
                  <a:pt x="4" y="1523"/>
                </a:cubicBezTo>
                <a:cubicBezTo>
                  <a:pt x="1" y="1511"/>
                  <a:pt x="0" y="1499"/>
                  <a:pt x="0" y="1487"/>
                </a:cubicBezTo>
                <a:close/>
              </a:path>
            </a:pathLst>
          </a:custGeom>
          <a:solidFill>
            <a:srgbClr val="1E40AF">
              <a:alpha val="4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2123" name="图片 2122"/>
          <p:cNvPicPr/>
          <p:nvPr/>
        </p:nvPicPr>
        <p:blipFill>
          <a:blip r:embed="rId10"/>
          <a:stretch>
            <a:fillRect/>
          </a:stretch>
        </p:blipFill>
        <p:spPr>
          <a:xfrm>
            <a:off x="5974920" y="2507040"/>
            <a:ext cx="150120" cy="133200"/>
          </a:xfrm>
          <a:prstGeom prst="rect">
            <a:avLst/>
          </a:prstGeom>
          <a:noFill/>
          <a:ln w="0">
            <a:noFill/>
          </a:ln>
        </p:spPr>
      </p:pic>
      <p:sp>
        <p:nvSpPr>
          <p:cNvPr id="2125" name="文本框 2124"/>
          <p:cNvSpPr txBox="1"/>
          <p:nvPr/>
        </p:nvSpPr>
        <p:spPr>
          <a:xfrm>
            <a:off x="6188040" y="2486880"/>
            <a:ext cx="53712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控制结构</a:t>
            </a:r>
            <a:endParaRPr lang="en-US" sz="1050" b="0" u="none" strike="noStrike">
              <a:solidFill>
                <a:srgbClr val="000000"/>
              </a:solidFill>
              <a:effectLst/>
              <a:uFillTx/>
              <a:latin typeface="Times New Roman" panose="02020603050405020304"/>
            </a:endParaRPr>
          </a:p>
        </p:txBody>
      </p:sp>
      <p:sp>
        <p:nvSpPr>
          <p:cNvPr id="2126" name="任意多边形: 形状 2125"/>
          <p:cNvSpPr/>
          <p:nvPr/>
        </p:nvSpPr>
        <p:spPr>
          <a:xfrm>
            <a:off x="5715720" y="2373120"/>
            <a:ext cx="17280" cy="601920"/>
          </a:xfrm>
          <a:custGeom>
            <a:avLst/>
            <a:gdLst/>
            <a:ahLst/>
            <a:cxnLst/>
            <a:rect l="0" t="0" r="r" b="b"/>
            <a:pathLst>
              <a:path w="48" h="1672">
                <a:moveTo>
                  <a:pt x="0" y="0"/>
                </a:moveTo>
                <a:lnTo>
                  <a:pt x="48" y="0"/>
                </a:lnTo>
                <a:lnTo>
                  <a:pt x="48" y="1672"/>
                </a:lnTo>
                <a:lnTo>
                  <a:pt x="0" y="1672"/>
                </a:lnTo>
                <a:lnTo>
                  <a:pt x="0" y="0"/>
                </a:lnTo>
                <a:close/>
              </a:path>
            </a:pathLst>
          </a:custGeom>
          <a:solidFill>
            <a:srgbClr val="FFA000">
              <a:alpha val="4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129" name="文本框 2128"/>
          <p:cNvSpPr txBox="1"/>
          <p:nvPr/>
        </p:nvSpPr>
        <p:spPr>
          <a:xfrm>
            <a:off x="5970960" y="2720160"/>
            <a:ext cx="2464920" cy="14832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WenQuanYiZenHei"/>
                <a:ea typeface="WenQuanYiZenHei"/>
              </a:rPr>
              <a:t>学习条件语句、循环语句等控制程序流程的结构</a:t>
            </a:r>
            <a:endParaRPr lang="en-US" sz="920" b="0" u="none" strike="noStrike">
              <a:solidFill>
                <a:srgbClr val="000000"/>
              </a:solidFill>
              <a:effectLst/>
              <a:uFillTx/>
              <a:latin typeface="Times New Roman" panose="02020603050405020304"/>
            </a:endParaRPr>
          </a:p>
        </p:txBody>
      </p:sp>
      <p:sp>
        <p:nvSpPr>
          <p:cNvPr id="2133" name="任意多边形: 形状 2132"/>
          <p:cNvSpPr/>
          <p:nvPr/>
        </p:nvSpPr>
        <p:spPr>
          <a:xfrm>
            <a:off x="5715720" y="3075120"/>
            <a:ext cx="17280" cy="601920"/>
          </a:xfrm>
          <a:custGeom>
            <a:avLst/>
            <a:gdLst/>
            <a:ahLst/>
            <a:cxnLst/>
            <a:rect l="0" t="0" r="r" b="b"/>
            <a:pathLst>
              <a:path w="48" h="1672">
                <a:moveTo>
                  <a:pt x="0" y="0"/>
                </a:moveTo>
                <a:lnTo>
                  <a:pt x="48" y="0"/>
                </a:lnTo>
                <a:lnTo>
                  <a:pt x="48" y="1672"/>
                </a:lnTo>
                <a:lnTo>
                  <a:pt x="0" y="1672"/>
                </a:lnTo>
                <a:lnTo>
                  <a:pt x="0" y="0"/>
                </a:lnTo>
                <a:close/>
              </a:path>
            </a:pathLst>
          </a:custGeom>
          <a:solidFill>
            <a:srgbClr val="FFA000">
              <a:alpha val="4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134" name="任意多边形: 形状 2133"/>
          <p:cNvSpPr/>
          <p:nvPr/>
        </p:nvSpPr>
        <p:spPr>
          <a:xfrm>
            <a:off x="5873845" y="3175140"/>
            <a:ext cx="4488120" cy="601920"/>
          </a:xfrm>
          <a:custGeom>
            <a:avLst/>
            <a:gdLst/>
            <a:ahLst/>
            <a:cxnLst/>
            <a:rect l="0" t="0" r="r" b="b"/>
            <a:pathLst>
              <a:path w="12467" h="1672">
                <a:moveTo>
                  <a:pt x="0" y="1486"/>
                </a:moveTo>
                <a:lnTo>
                  <a:pt x="0" y="186"/>
                </a:lnTo>
                <a:cubicBezTo>
                  <a:pt x="0" y="173"/>
                  <a:pt x="1" y="161"/>
                  <a:pt x="4" y="149"/>
                </a:cubicBezTo>
                <a:cubicBezTo>
                  <a:pt x="6" y="137"/>
                  <a:pt x="10" y="126"/>
                  <a:pt x="14" y="114"/>
                </a:cubicBezTo>
                <a:cubicBezTo>
                  <a:pt x="19" y="103"/>
                  <a:pt x="25" y="92"/>
                  <a:pt x="32" y="82"/>
                </a:cubicBezTo>
                <a:cubicBezTo>
                  <a:pt x="38" y="72"/>
                  <a:pt x="46" y="63"/>
                  <a:pt x="55" y="54"/>
                </a:cubicBezTo>
                <a:cubicBezTo>
                  <a:pt x="63" y="46"/>
                  <a:pt x="73" y="38"/>
                  <a:pt x="83" y="31"/>
                </a:cubicBezTo>
                <a:cubicBezTo>
                  <a:pt x="93" y="24"/>
                  <a:pt x="104" y="19"/>
                  <a:pt x="115" y="14"/>
                </a:cubicBezTo>
                <a:cubicBezTo>
                  <a:pt x="126" y="9"/>
                  <a:pt x="138" y="6"/>
                  <a:pt x="150" y="3"/>
                </a:cubicBezTo>
                <a:cubicBezTo>
                  <a:pt x="162" y="1"/>
                  <a:pt x="174" y="0"/>
                  <a:pt x="186" y="0"/>
                </a:cubicBezTo>
                <a:lnTo>
                  <a:pt x="12281" y="0"/>
                </a:lnTo>
                <a:cubicBezTo>
                  <a:pt x="12293" y="0"/>
                  <a:pt x="12305" y="1"/>
                  <a:pt x="12317" y="3"/>
                </a:cubicBezTo>
                <a:cubicBezTo>
                  <a:pt x="12329" y="6"/>
                  <a:pt x="12341" y="9"/>
                  <a:pt x="12352" y="14"/>
                </a:cubicBezTo>
                <a:cubicBezTo>
                  <a:pt x="12363" y="19"/>
                  <a:pt x="12374" y="24"/>
                  <a:pt x="12384" y="31"/>
                </a:cubicBezTo>
                <a:cubicBezTo>
                  <a:pt x="12394" y="38"/>
                  <a:pt x="12404" y="46"/>
                  <a:pt x="12412" y="54"/>
                </a:cubicBezTo>
                <a:cubicBezTo>
                  <a:pt x="12421" y="63"/>
                  <a:pt x="12429" y="72"/>
                  <a:pt x="12435" y="82"/>
                </a:cubicBezTo>
                <a:cubicBezTo>
                  <a:pt x="12442" y="92"/>
                  <a:pt x="12448" y="103"/>
                  <a:pt x="12453" y="114"/>
                </a:cubicBezTo>
                <a:cubicBezTo>
                  <a:pt x="12457" y="126"/>
                  <a:pt x="12461" y="137"/>
                  <a:pt x="12463" y="149"/>
                </a:cubicBezTo>
                <a:cubicBezTo>
                  <a:pt x="12465" y="161"/>
                  <a:pt x="12467" y="173"/>
                  <a:pt x="12467" y="186"/>
                </a:cubicBezTo>
                <a:lnTo>
                  <a:pt x="12467" y="1486"/>
                </a:lnTo>
                <a:cubicBezTo>
                  <a:pt x="12467" y="1499"/>
                  <a:pt x="12465" y="1511"/>
                  <a:pt x="12463" y="1523"/>
                </a:cubicBezTo>
                <a:cubicBezTo>
                  <a:pt x="12461" y="1535"/>
                  <a:pt x="12457" y="1546"/>
                  <a:pt x="12453" y="1558"/>
                </a:cubicBezTo>
                <a:cubicBezTo>
                  <a:pt x="12448" y="1569"/>
                  <a:pt x="12442" y="1579"/>
                  <a:pt x="12435" y="1590"/>
                </a:cubicBezTo>
                <a:cubicBezTo>
                  <a:pt x="12429" y="1600"/>
                  <a:pt x="12421" y="1609"/>
                  <a:pt x="12412" y="1618"/>
                </a:cubicBezTo>
                <a:cubicBezTo>
                  <a:pt x="12404" y="1626"/>
                  <a:pt x="12394" y="1634"/>
                  <a:pt x="12384" y="1641"/>
                </a:cubicBezTo>
                <a:cubicBezTo>
                  <a:pt x="12374" y="1648"/>
                  <a:pt x="12363" y="1653"/>
                  <a:pt x="12352" y="1658"/>
                </a:cubicBezTo>
                <a:cubicBezTo>
                  <a:pt x="12341" y="1663"/>
                  <a:pt x="12329" y="1666"/>
                  <a:pt x="12317" y="1669"/>
                </a:cubicBezTo>
                <a:cubicBezTo>
                  <a:pt x="12305" y="1671"/>
                  <a:pt x="12293" y="1672"/>
                  <a:pt x="12281" y="1672"/>
                </a:cubicBezTo>
                <a:lnTo>
                  <a:pt x="186" y="1672"/>
                </a:lnTo>
                <a:cubicBezTo>
                  <a:pt x="174" y="1672"/>
                  <a:pt x="162" y="1671"/>
                  <a:pt x="150" y="1669"/>
                </a:cubicBezTo>
                <a:cubicBezTo>
                  <a:pt x="138" y="1666"/>
                  <a:pt x="126" y="1663"/>
                  <a:pt x="115" y="1658"/>
                </a:cubicBezTo>
                <a:cubicBezTo>
                  <a:pt x="104" y="1653"/>
                  <a:pt x="93" y="1648"/>
                  <a:pt x="83" y="1641"/>
                </a:cubicBezTo>
                <a:cubicBezTo>
                  <a:pt x="73" y="1634"/>
                  <a:pt x="63" y="1626"/>
                  <a:pt x="55" y="1618"/>
                </a:cubicBezTo>
                <a:cubicBezTo>
                  <a:pt x="46" y="1609"/>
                  <a:pt x="38" y="1600"/>
                  <a:pt x="32" y="1590"/>
                </a:cubicBezTo>
                <a:cubicBezTo>
                  <a:pt x="25" y="1579"/>
                  <a:pt x="19" y="1569"/>
                  <a:pt x="14" y="1558"/>
                </a:cubicBezTo>
                <a:cubicBezTo>
                  <a:pt x="10" y="1546"/>
                  <a:pt x="6" y="1535"/>
                  <a:pt x="4" y="1523"/>
                </a:cubicBezTo>
                <a:cubicBezTo>
                  <a:pt x="1" y="1511"/>
                  <a:pt x="0" y="1499"/>
                  <a:pt x="0" y="1486"/>
                </a:cubicBezTo>
                <a:close/>
              </a:path>
            </a:pathLst>
          </a:custGeom>
          <a:solidFill>
            <a:srgbClr val="1E40AF">
              <a:alpha val="4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2135" name="图片 2134"/>
          <p:cNvPicPr/>
          <p:nvPr/>
        </p:nvPicPr>
        <p:blipFill>
          <a:blip r:embed="rId11"/>
          <a:stretch>
            <a:fillRect/>
          </a:stretch>
        </p:blipFill>
        <p:spPr>
          <a:xfrm>
            <a:off x="5974920" y="3279850"/>
            <a:ext cx="166680" cy="133200"/>
          </a:xfrm>
          <a:prstGeom prst="rect">
            <a:avLst/>
          </a:prstGeom>
          <a:noFill/>
          <a:ln w="0">
            <a:noFill/>
          </a:ln>
        </p:spPr>
      </p:pic>
      <p:sp>
        <p:nvSpPr>
          <p:cNvPr id="2137" name="文本框 2136"/>
          <p:cNvSpPr txBox="1"/>
          <p:nvPr/>
        </p:nvSpPr>
        <p:spPr>
          <a:xfrm>
            <a:off x="6204960" y="3259690"/>
            <a:ext cx="6714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函数与模块</a:t>
            </a:r>
            <a:endParaRPr lang="en-US" sz="1050" b="0" u="none" strike="noStrike">
              <a:solidFill>
                <a:srgbClr val="000000"/>
              </a:solidFill>
              <a:effectLst/>
              <a:uFillTx/>
              <a:latin typeface="Times New Roman" panose="02020603050405020304"/>
            </a:endParaRPr>
          </a:p>
        </p:txBody>
      </p:sp>
      <p:sp>
        <p:nvSpPr>
          <p:cNvPr id="2138" name="任意多边形: 形状 2137"/>
          <p:cNvSpPr/>
          <p:nvPr/>
        </p:nvSpPr>
        <p:spPr>
          <a:xfrm>
            <a:off x="5715720" y="3777120"/>
            <a:ext cx="17280" cy="601920"/>
          </a:xfrm>
          <a:custGeom>
            <a:avLst/>
            <a:gdLst/>
            <a:ahLst/>
            <a:cxnLst/>
            <a:rect l="0" t="0" r="r" b="b"/>
            <a:pathLst>
              <a:path w="48" h="1672">
                <a:moveTo>
                  <a:pt x="0" y="0"/>
                </a:moveTo>
                <a:lnTo>
                  <a:pt x="48" y="0"/>
                </a:lnTo>
                <a:lnTo>
                  <a:pt x="48" y="1672"/>
                </a:lnTo>
                <a:lnTo>
                  <a:pt x="0" y="1672"/>
                </a:lnTo>
                <a:lnTo>
                  <a:pt x="0" y="0"/>
                </a:lnTo>
                <a:close/>
              </a:path>
            </a:pathLst>
          </a:custGeom>
          <a:solidFill>
            <a:srgbClr val="FFA000">
              <a:alpha val="4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141" name="文本框 2140"/>
          <p:cNvSpPr txBox="1"/>
          <p:nvPr/>
        </p:nvSpPr>
        <p:spPr>
          <a:xfrm>
            <a:off x="5970960" y="3492970"/>
            <a:ext cx="2464920" cy="14832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WenQuanYiZenHei"/>
                <a:ea typeface="WenQuanYiZenHei"/>
              </a:rPr>
              <a:t>学习如何定义和使用函数，如何组织和导入模块</a:t>
            </a:r>
            <a:endParaRPr lang="en-US" sz="920" b="0" u="none" strike="noStrike">
              <a:solidFill>
                <a:srgbClr val="000000"/>
              </a:solidFill>
              <a:effectLst/>
              <a:uFillTx/>
              <a:latin typeface="Times New Roman" panose="02020603050405020304"/>
            </a:endParaRPr>
          </a:p>
        </p:txBody>
      </p:sp>
      <p:sp>
        <p:nvSpPr>
          <p:cNvPr id="2143" name="任意多边形: 形状 2142"/>
          <p:cNvSpPr/>
          <p:nvPr/>
        </p:nvSpPr>
        <p:spPr>
          <a:xfrm>
            <a:off x="5715720" y="4479120"/>
            <a:ext cx="17280" cy="300960"/>
          </a:xfrm>
          <a:custGeom>
            <a:avLst/>
            <a:gdLst/>
            <a:ahLst/>
            <a:cxnLst/>
            <a:rect l="0" t="0" r="r" b="b"/>
            <a:pathLst>
              <a:path w="48" h="836">
                <a:moveTo>
                  <a:pt x="0" y="0"/>
                </a:moveTo>
                <a:lnTo>
                  <a:pt x="48" y="0"/>
                </a:lnTo>
                <a:lnTo>
                  <a:pt x="48" y="836"/>
                </a:lnTo>
                <a:lnTo>
                  <a:pt x="0" y="836"/>
                </a:lnTo>
                <a:lnTo>
                  <a:pt x="0" y="0"/>
                </a:lnTo>
                <a:close/>
              </a:path>
            </a:pathLst>
          </a:custGeom>
          <a:solidFill>
            <a:srgbClr val="FFA000">
              <a:alpha val="4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144" name="任意多边形: 形状 2143"/>
          <p:cNvSpPr/>
          <p:nvPr/>
        </p:nvSpPr>
        <p:spPr>
          <a:xfrm>
            <a:off x="5665680" y="2440080"/>
            <a:ext cx="117360" cy="117360"/>
          </a:xfrm>
          <a:custGeom>
            <a:avLst/>
            <a:gdLst/>
            <a:ahLst/>
            <a:cxnLst/>
            <a:rect l="0" t="0" r="r" b="b"/>
            <a:pathLst>
              <a:path w="326" h="326">
                <a:moveTo>
                  <a:pt x="326" y="162"/>
                </a:moveTo>
                <a:cubicBezTo>
                  <a:pt x="326" y="173"/>
                  <a:pt x="325" y="183"/>
                  <a:pt x="323" y="195"/>
                </a:cubicBezTo>
                <a:cubicBezTo>
                  <a:pt x="321" y="205"/>
                  <a:pt x="318" y="216"/>
                  <a:pt x="314" y="225"/>
                </a:cubicBezTo>
                <a:cubicBezTo>
                  <a:pt x="309" y="235"/>
                  <a:pt x="304" y="245"/>
                  <a:pt x="298" y="253"/>
                </a:cubicBezTo>
                <a:cubicBezTo>
                  <a:pt x="292" y="262"/>
                  <a:pt x="285" y="271"/>
                  <a:pt x="277" y="278"/>
                </a:cubicBezTo>
                <a:cubicBezTo>
                  <a:pt x="270" y="286"/>
                  <a:pt x="262" y="292"/>
                  <a:pt x="253" y="298"/>
                </a:cubicBezTo>
                <a:cubicBezTo>
                  <a:pt x="244" y="304"/>
                  <a:pt x="234" y="309"/>
                  <a:pt x="225" y="313"/>
                </a:cubicBezTo>
                <a:cubicBezTo>
                  <a:pt x="215" y="317"/>
                  <a:pt x="205" y="320"/>
                  <a:pt x="194" y="323"/>
                </a:cubicBezTo>
                <a:cubicBezTo>
                  <a:pt x="184" y="325"/>
                  <a:pt x="173" y="326"/>
                  <a:pt x="162" y="326"/>
                </a:cubicBezTo>
                <a:cubicBezTo>
                  <a:pt x="152" y="326"/>
                  <a:pt x="141" y="325"/>
                  <a:pt x="131" y="323"/>
                </a:cubicBezTo>
                <a:cubicBezTo>
                  <a:pt x="120" y="320"/>
                  <a:pt x="110" y="317"/>
                  <a:pt x="100" y="313"/>
                </a:cubicBezTo>
                <a:cubicBezTo>
                  <a:pt x="90" y="309"/>
                  <a:pt x="81" y="304"/>
                  <a:pt x="72" y="298"/>
                </a:cubicBezTo>
                <a:cubicBezTo>
                  <a:pt x="63" y="292"/>
                  <a:pt x="55" y="286"/>
                  <a:pt x="48" y="278"/>
                </a:cubicBezTo>
                <a:cubicBezTo>
                  <a:pt x="40" y="271"/>
                  <a:pt x="33" y="262"/>
                  <a:pt x="27" y="253"/>
                </a:cubicBezTo>
                <a:cubicBezTo>
                  <a:pt x="21" y="245"/>
                  <a:pt x="16" y="235"/>
                  <a:pt x="12" y="225"/>
                </a:cubicBezTo>
                <a:cubicBezTo>
                  <a:pt x="8" y="216"/>
                  <a:pt x="5" y="205"/>
                  <a:pt x="3" y="195"/>
                </a:cubicBezTo>
                <a:cubicBezTo>
                  <a:pt x="1" y="183"/>
                  <a:pt x="0" y="173"/>
                  <a:pt x="0" y="162"/>
                </a:cubicBezTo>
                <a:cubicBezTo>
                  <a:pt x="0" y="152"/>
                  <a:pt x="1" y="141"/>
                  <a:pt x="3" y="131"/>
                </a:cubicBezTo>
                <a:cubicBezTo>
                  <a:pt x="5" y="120"/>
                  <a:pt x="8" y="110"/>
                  <a:pt x="12" y="100"/>
                </a:cubicBezTo>
                <a:cubicBezTo>
                  <a:pt x="16" y="90"/>
                  <a:pt x="21" y="81"/>
                  <a:pt x="27" y="72"/>
                </a:cubicBezTo>
                <a:cubicBezTo>
                  <a:pt x="33" y="63"/>
                  <a:pt x="40" y="55"/>
                  <a:pt x="48" y="47"/>
                </a:cubicBezTo>
                <a:cubicBezTo>
                  <a:pt x="55" y="40"/>
                  <a:pt x="63" y="33"/>
                  <a:pt x="72" y="27"/>
                </a:cubicBezTo>
                <a:cubicBezTo>
                  <a:pt x="81" y="21"/>
                  <a:pt x="90" y="16"/>
                  <a:pt x="100" y="12"/>
                </a:cubicBezTo>
                <a:cubicBezTo>
                  <a:pt x="110" y="8"/>
                  <a:pt x="120" y="5"/>
                  <a:pt x="131" y="3"/>
                </a:cubicBezTo>
                <a:cubicBezTo>
                  <a:pt x="141" y="1"/>
                  <a:pt x="152" y="0"/>
                  <a:pt x="162" y="0"/>
                </a:cubicBezTo>
                <a:cubicBezTo>
                  <a:pt x="173" y="0"/>
                  <a:pt x="184" y="1"/>
                  <a:pt x="194" y="3"/>
                </a:cubicBezTo>
                <a:cubicBezTo>
                  <a:pt x="205" y="5"/>
                  <a:pt x="215" y="8"/>
                  <a:pt x="225" y="12"/>
                </a:cubicBezTo>
                <a:cubicBezTo>
                  <a:pt x="234" y="16"/>
                  <a:pt x="244" y="21"/>
                  <a:pt x="253" y="27"/>
                </a:cubicBezTo>
                <a:cubicBezTo>
                  <a:pt x="262" y="33"/>
                  <a:pt x="270" y="40"/>
                  <a:pt x="277" y="47"/>
                </a:cubicBezTo>
                <a:cubicBezTo>
                  <a:pt x="285" y="55"/>
                  <a:pt x="292" y="63"/>
                  <a:pt x="298" y="72"/>
                </a:cubicBezTo>
                <a:cubicBezTo>
                  <a:pt x="304" y="81"/>
                  <a:pt x="309" y="90"/>
                  <a:pt x="314" y="100"/>
                </a:cubicBezTo>
                <a:cubicBezTo>
                  <a:pt x="318" y="110"/>
                  <a:pt x="321" y="120"/>
                  <a:pt x="323" y="131"/>
                </a:cubicBezTo>
                <a:cubicBezTo>
                  <a:pt x="325" y="141"/>
                  <a:pt x="326" y="152"/>
                  <a:pt x="326" y="162"/>
                </a:cubicBez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145" name="任意多边形: 形状 2144"/>
          <p:cNvSpPr/>
          <p:nvPr/>
        </p:nvSpPr>
        <p:spPr>
          <a:xfrm>
            <a:off x="5665680" y="3142080"/>
            <a:ext cx="117360" cy="117360"/>
          </a:xfrm>
          <a:custGeom>
            <a:avLst/>
            <a:gdLst/>
            <a:ahLst/>
            <a:cxnLst/>
            <a:rect l="0" t="0" r="r" b="b"/>
            <a:pathLst>
              <a:path w="326" h="326">
                <a:moveTo>
                  <a:pt x="326" y="162"/>
                </a:moveTo>
                <a:cubicBezTo>
                  <a:pt x="326" y="173"/>
                  <a:pt x="325" y="184"/>
                  <a:pt x="323" y="195"/>
                </a:cubicBezTo>
                <a:cubicBezTo>
                  <a:pt x="321" y="205"/>
                  <a:pt x="318" y="215"/>
                  <a:pt x="314" y="225"/>
                </a:cubicBezTo>
                <a:cubicBezTo>
                  <a:pt x="309" y="235"/>
                  <a:pt x="304" y="245"/>
                  <a:pt x="298" y="253"/>
                </a:cubicBezTo>
                <a:cubicBezTo>
                  <a:pt x="292" y="262"/>
                  <a:pt x="285" y="270"/>
                  <a:pt x="277" y="278"/>
                </a:cubicBezTo>
                <a:cubicBezTo>
                  <a:pt x="270" y="286"/>
                  <a:pt x="262" y="292"/>
                  <a:pt x="253" y="298"/>
                </a:cubicBezTo>
                <a:cubicBezTo>
                  <a:pt x="244" y="304"/>
                  <a:pt x="234" y="309"/>
                  <a:pt x="225" y="313"/>
                </a:cubicBezTo>
                <a:cubicBezTo>
                  <a:pt x="215" y="317"/>
                  <a:pt x="205" y="320"/>
                  <a:pt x="194" y="322"/>
                </a:cubicBezTo>
                <a:cubicBezTo>
                  <a:pt x="184" y="325"/>
                  <a:pt x="173" y="326"/>
                  <a:pt x="162" y="326"/>
                </a:cubicBezTo>
                <a:cubicBezTo>
                  <a:pt x="152" y="326"/>
                  <a:pt x="141" y="325"/>
                  <a:pt x="131" y="322"/>
                </a:cubicBezTo>
                <a:cubicBezTo>
                  <a:pt x="120" y="320"/>
                  <a:pt x="110" y="317"/>
                  <a:pt x="100" y="313"/>
                </a:cubicBezTo>
                <a:cubicBezTo>
                  <a:pt x="90" y="309"/>
                  <a:pt x="81" y="304"/>
                  <a:pt x="72" y="298"/>
                </a:cubicBezTo>
                <a:cubicBezTo>
                  <a:pt x="63" y="292"/>
                  <a:pt x="55" y="286"/>
                  <a:pt x="48" y="278"/>
                </a:cubicBezTo>
                <a:cubicBezTo>
                  <a:pt x="40" y="270"/>
                  <a:pt x="33" y="262"/>
                  <a:pt x="27" y="253"/>
                </a:cubicBezTo>
                <a:cubicBezTo>
                  <a:pt x="21" y="245"/>
                  <a:pt x="16" y="235"/>
                  <a:pt x="12" y="225"/>
                </a:cubicBezTo>
                <a:cubicBezTo>
                  <a:pt x="8" y="215"/>
                  <a:pt x="5" y="205"/>
                  <a:pt x="3" y="195"/>
                </a:cubicBezTo>
                <a:cubicBezTo>
                  <a:pt x="1" y="184"/>
                  <a:pt x="0" y="173"/>
                  <a:pt x="0" y="162"/>
                </a:cubicBezTo>
                <a:cubicBezTo>
                  <a:pt x="0" y="151"/>
                  <a:pt x="1" y="141"/>
                  <a:pt x="3" y="130"/>
                </a:cubicBezTo>
                <a:cubicBezTo>
                  <a:pt x="5" y="120"/>
                  <a:pt x="8" y="110"/>
                  <a:pt x="12" y="100"/>
                </a:cubicBezTo>
                <a:cubicBezTo>
                  <a:pt x="16" y="90"/>
                  <a:pt x="21" y="81"/>
                  <a:pt x="27" y="72"/>
                </a:cubicBezTo>
                <a:cubicBezTo>
                  <a:pt x="33" y="63"/>
                  <a:pt x="40" y="55"/>
                  <a:pt x="48" y="47"/>
                </a:cubicBezTo>
                <a:cubicBezTo>
                  <a:pt x="55" y="40"/>
                  <a:pt x="63" y="33"/>
                  <a:pt x="72" y="27"/>
                </a:cubicBezTo>
                <a:cubicBezTo>
                  <a:pt x="81" y="21"/>
                  <a:pt x="90" y="16"/>
                  <a:pt x="100" y="12"/>
                </a:cubicBezTo>
                <a:cubicBezTo>
                  <a:pt x="110" y="8"/>
                  <a:pt x="120" y="5"/>
                  <a:pt x="131" y="3"/>
                </a:cubicBezTo>
                <a:cubicBezTo>
                  <a:pt x="141" y="1"/>
                  <a:pt x="152" y="0"/>
                  <a:pt x="162" y="0"/>
                </a:cubicBezTo>
                <a:cubicBezTo>
                  <a:pt x="173" y="0"/>
                  <a:pt x="184" y="1"/>
                  <a:pt x="194" y="3"/>
                </a:cubicBezTo>
                <a:cubicBezTo>
                  <a:pt x="205" y="5"/>
                  <a:pt x="215" y="8"/>
                  <a:pt x="225" y="12"/>
                </a:cubicBezTo>
                <a:cubicBezTo>
                  <a:pt x="234" y="16"/>
                  <a:pt x="244" y="21"/>
                  <a:pt x="253" y="27"/>
                </a:cubicBezTo>
                <a:cubicBezTo>
                  <a:pt x="262" y="33"/>
                  <a:pt x="270" y="40"/>
                  <a:pt x="277" y="47"/>
                </a:cubicBezTo>
                <a:cubicBezTo>
                  <a:pt x="285" y="55"/>
                  <a:pt x="292" y="63"/>
                  <a:pt x="298" y="72"/>
                </a:cubicBezTo>
                <a:cubicBezTo>
                  <a:pt x="304" y="81"/>
                  <a:pt x="309" y="90"/>
                  <a:pt x="314" y="100"/>
                </a:cubicBezTo>
                <a:cubicBezTo>
                  <a:pt x="318" y="110"/>
                  <a:pt x="321" y="120"/>
                  <a:pt x="323" y="130"/>
                </a:cubicBezTo>
                <a:cubicBezTo>
                  <a:pt x="325" y="141"/>
                  <a:pt x="326" y="151"/>
                  <a:pt x="326" y="162"/>
                </a:cubicBez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146" name="任意多边形: 形状 2145"/>
          <p:cNvSpPr/>
          <p:nvPr/>
        </p:nvSpPr>
        <p:spPr>
          <a:xfrm>
            <a:off x="5665680" y="3844080"/>
            <a:ext cx="117360" cy="117000"/>
          </a:xfrm>
          <a:custGeom>
            <a:avLst/>
            <a:gdLst/>
            <a:ahLst/>
            <a:cxnLst/>
            <a:rect l="0" t="0" r="r" b="b"/>
            <a:pathLst>
              <a:path w="326" h="325">
                <a:moveTo>
                  <a:pt x="326" y="162"/>
                </a:moveTo>
                <a:cubicBezTo>
                  <a:pt x="326" y="173"/>
                  <a:pt x="325" y="184"/>
                  <a:pt x="323" y="195"/>
                </a:cubicBezTo>
                <a:cubicBezTo>
                  <a:pt x="321" y="205"/>
                  <a:pt x="318" y="215"/>
                  <a:pt x="314" y="225"/>
                </a:cubicBezTo>
                <a:cubicBezTo>
                  <a:pt x="309" y="235"/>
                  <a:pt x="304" y="244"/>
                  <a:pt x="298" y="253"/>
                </a:cubicBezTo>
                <a:cubicBezTo>
                  <a:pt x="292" y="262"/>
                  <a:pt x="285" y="270"/>
                  <a:pt x="277" y="278"/>
                </a:cubicBezTo>
                <a:cubicBezTo>
                  <a:pt x="270" y="285"/>
                  <a:pt x="262" y="292"/>
                  <a:pt x="253" y="298"/>
                </a:cubicBezTo>
                <a:cubicBezTo>
                  <a:pt x="244" y="304"/>
                  <a:pt x="234" y="309"/>
                  <a:pt x="225" y="313"/>
                </a:cubicBezTo>
                <a:cubicBezTo>
                  <a:pt x="215" y="317"/>
                  <a:pt x="205" y="320"/>
                  <a:pt x="194" y="322"/>
                </a:cubicBezTo>
                <a:cubicBezTo>
                  <a:pt x="184" y="324"/>
                  <a:pt x="173" y="325"/>
                  <a:pt x="162" y="325"/>
                </a:cubicBezTo>
                <a:cubicBezTo>
                  <a:pt x="152" y="325"/>
                  <a:pt x="141" y="324"/>
                  <a:pt x="131" y="322"/>
                </a:cubicBezTo>
                <a:cubicBezTo>
                  <a:pt x="120" y="320"/>
                  <a:pt x="110" y="317"/>
                  <a:pt x="100" y="313"/>
                </a:cubicBezTo>
                <a:cubicBezTo>
                  <a:pt x="90" y="309"/>
                  <a:pt x="81" y="304"/>
                  <a:pt x="72" y="298"/>
                </a:cubicBezTo>
                <a:cubicBezTo>
                  <a:pt x="63" y="292"/>
                  <a:pt x="55" y="285"/>
                  <a:pt x="48" y="278"/>
                </a:cubicBezTo>
                <a:cubicBezTo>
                  <a:pt x="40" y="270"/>
                  <a:pt x="33" y="262"/>
                  <a:pt x="27" y="253"/>
                </a:cubicBezTo>
                <a:cubicBezTo>
                  <a:pt x="21" y="244"/>
                  <a:pt x="16" y="235"/>
                  <a:pt x="12" y="225"/>
                </a:cubicBezTo>
                <a:cubicBezTo>
                  <a:pt x="8" y="215"/>
                  <a:pt x="5" y="205"/>
                  <a:pt x="3" y="195"/>
                </a:cubicBezTo>
                <a:cubicBezTo>
                  <a:pt x="1" y="184"/>
                  <a:pt x="0" y="173"/>
                  <a:pt x="0" y="162"/>
                </a:cubicBezTo>
                <a:cubicBezTo>
                  <a:pt x="0" y="151"/>
                  <a:pt x="1" y="141"/>
                  <a:pt x="3" y="130"/>
                </a:cubicBezTo>
                <a:cubicBezTo>
                  <a:pt x="5" y="120"/>
                  <a:pt x="8" y="110"/>
                  <a:pt x="12" y="100"/>
                </a:cubicBezTo>
                <a:cubicBezTo>
                  <a:pt x="16" y="90"/>
                  <a:pt x="21" y="81"/>
                  <a:pt x="27" y="72"/>
                </a:cubicBezTo>
                <a:cubicBezTo>
                  <a:pt x="33" y="63"/>
                  <a:pt x="40" y="55"/>
                  <a:pt x="48" y="47"/>
                </a:cubicBezTo>
                <a:cubicBezTo>
                  <a:pt x="55" y="40"/>
                  <a:pt x="63" y="33"/>
                  <a:pt x="72" y="27"/>
                </a:cubicBezTo>
                <a:cubicBezTo>
                  <a:pt x="81" y="21"/>
                  <a:pt x="90" y="16"/>
                  <a:pt x="100" y="12"/>
                </a:cubicBezTo>
                <a:cubicBezTo>
                  <a:pt x="110" y="8"/>
                  <a:pt x="120" y="5"/>
                  <a:pt x="131" y="3"/>
                </a:cubicBezTo>
                <a:cubicBezTo>
                  <a:pt x="141" y="1"/>
                  <a:pt x="152" y="0"/>
                  <a:pt x="162" y="0"/>
                </a:cubicBezTo>
                <a:cubicBezTo>
                  <a:pt x="173" y="0"/>
                  <a:pt x="184" y="1"/>
                  <a:pt x="194" y="3"/>
                </a:cubicBezTo>
                <a:cubicBezTo>
                  <a:pt x="205" y="5"/>
                  <a:pt x="215" y="8"/>
                  <a:pt x="225" y="12"/>
                </a:cubicBezTo>
                <a:cubicBezTo>
                  <a:pt x="234" y="16"/>
                  <a:pt x="244" y="21"/>
                  <a:pt x="253" y="27"/>
                </a:cubicBezTo>
                <a:cubicBezTo>
                  <a:pt x="262" y="33"/>
                  <a:pt x="270" y="40"/>
                  <a:pt x="277" y="47"/>
                </a:cubicBezTo>
                <a:cubicBezTo>
                  <a:pt x="285" y="55"/>
                  <a:pt x="292" y="63"/>
                  <a:pt x="298" y="72"/>
                </a:cubicBezTo>
                <a:cubicBezTo>
                  <a:pt x="304" y="81"/>
                  <a:pt x="309" y="90"/>
                  <a:pt x="314" y="100"/>
                </a:cubicBezTo>
                <a:cubicBezTo>
                  <a:pt x="318" y="110"/>
                  <a:pt x="321" y="120"/>
                  <a:pt x="323" y="130"/>
                </a:cubicBezTo>
                <a:cubicBezTo>
                  <a:pt x="325" y="141"/>
                  <a:pt x="326" y="151"/>
                  <a:pt x="326" y="162"/>
                </a:cubicBez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147" name="任意多边形: 形状 2146"/>
          <p:cNvSpPr/>
          <p:nvPr/>
        </p:nvSpPr>
        <p:spPr>
          <a:xfrm>
            <a:off x="5665680" y="4545720"/>
            <a:ext cx="117360" cy="117360"/>
          </a:xfrm>
          <a:custGeom>
            <a:avLst/>
            <a:gdLst/>
            <a:ahLst/>
            <a:cxnLst/>
            <a:rect l="0" t="0" r="r" b="b"/>
            <a:pathLst>
              <a:path w="326" h="326">
                <a:moveTo>
                  <a:pt x="326" y="163"/>
                </a:moveTo>
                <a:cubicBezTo>
                  <a:pt x="326" y="175"/>
                  <a:pt x="325" y="185"/>
                  <a:pt x="323" y="196"/>
                </a:cubicBezTo>
                <a:cubicBezTo>
                  <a:pt x="321" y="206"/>
                  <a:pt x="318" y="216"/>
                  <a:pt x="314" y="226"/>
                </a:cubicBezTo>
                <a:cubicBezTo>
                  <a:pt x="309" y="236"/>
                  <a:pt x="304" y="245"/>
                  <a:pt x="298" y="254"/>
                </a:cubicBezTo>
                <a:cubicBezTo>
                  <a:pt x="292" y="263"/>
                  <a:pt x="285" y="271"/>
                  <a:pt x="277" y="279"/>
                </a:cubicBezTo>
                <a:cubicBezTo>
                  <a:pt x="270" y="286"/>
                  <a:pt x="262" y="293"/>
                  <a:pt x="253" y="299"/>
                </a:cubicBezTo>
                <a:cubicBezTo>
                  <a:pt x="244" y="305"/>
                  <a:pt x="234" y="310"/>
                  <a:pt x="225" y="314"/>
                </a:cubicBezTo>
                <a:cubicBezTo>
                  <a:pt x="215" y="318"/>
                  <a:pt x="205" y="321"/>
                  <a:pt x="194" y="323"/>
                </a:cubicBezTo>
                <a:cubicBezTo>
                  <a:pt x="184" y="325"/>
                  <a:pt x="173" y="326"/>
                  <a:pt x="162" y="326"/>
                </a:cubicBezTo>
                <a:cubicBezTo>
                  <a:pt x="152" y="326"/>
                  <a:pt x="141" y="325"/>
                  <a:pt x="131" y="323"/>
                </a:cubicBezTo>
                <a:cubicBezTo>
                  <a:pt x="120" y="321"/>
                  <a:pt x="110" y="318"/>
                  <a:pt x="100" y="314"/>
                </a:cubicBezTo>
                <a:cubicBezTo>
                  <a:pt x="90" y="310"/>
                  <a:pt x="81" y="305"/>
                  <a:pt x="72" y="299"/>
                </a:cubicBezTo>
                <a:cubicBezTo>
                  <a:pt x="63" y="293"/>
                  <a:pt x="55" y="286"/>
                  <a:pt x="48" y="279"/>
                </a:cubicBezTo>
                <a:cubicBezTo>
                  <a:pt x="40" y="271"/>
                  <a:pt x="33" y="263"/>
                  <a:pt x="27" y="254"/>
                </a:cubicBezTo>
                <a:cubicBezTo>
                  <a:pt x="21" y="245"/>
                  <a:pt x="16" y="236"/>
                  <a:pt x="12" y="226"/>
                </a:cubicBezTo>
                <a:cubicBezTo>
                  <a:pt x="8" y="216"/>
                  <a:pt x="5" y="206"/>
                  <a:pt x="3" y="196"/>
                </a:cubicBezTo>
                <a:cubicBezTo>
                  <a:pt x="1" y="185"/>
                  <a:pt x="0" y="175"/>
                  <a:pt x="0" y="163"/>
                </a:cubicBezTo>
                <a:cubicBezTo>
                  <a:pt x="0" y="152"/>
                  <a:pt x="1" y="142"/>
                  <a:pt x="3" y="131"/>
                </a:cubicBezTo>
                <a:cubicBezTo>
                  <a:pt x="5" y="121"/>
                  <a:pt x="8" y="111"/>
                  <a:pt x="12" y="101"/>
                </a:cubicBezTo>
                <a:cubicBezTo>
                  <a:pt x="16" y="91"/>
                  <a:pt x="21" y="81"/>
                  <a:pt x="27" y="73"/>
                </a:cubicBezTo>
                <a:cubicBezTo>
                  <a:pt x="33" y="64"/>
                  <a:pt x="40" y="56"/>
                  <a:pt x="48" y="48"/>
                </a:cubicBezTo>
                <a:cubicBezTo>
                  <a:pt x="55" y="40"/>
                  <a:pt x="63" y="34"/>
                  <a:pt x="72" y="28"/>
                </a:cubicBezTo>
                <a:cubicBezTo>
                  <a:pt x="81" y="22"/>
                  <a:pt x="90" y="17"/>
                  <a:pt x="100" y="13"/>
                </a:cubicBezTo>
                <a:cubicBezTo>
                  <a:pt x="110" y="9"/>
                  <a:pt x="120" y="6"/>
                  <a:pt x="131" y="4"/>
                </a:cubicBezTo>
                <a:cubicBezTo>
                  <a:pt x="141" y="1"/>
                  <a:pt x="152" y="0"/>
                  <a:pt x="162" y="0"/>
                </a:cubicBezTo>
                <a:cubicBezTo>
                  <a:pt x="173" y="0"/>
                  <a:pt x="184" y="1"/>
                  <a:pt x="194" y="4"/>
                </a:cubicBezTo>
                <a:cubicBezTo>
                  <a:pt x="205" y="6"/>
                  <a:pt x="215" y="9"/>
                  <a:pt x="225" y="13"/>
                </a:cubicBezTo>
                <a:cubicBezTo>
                  <a:pt x="234" y="17"/>
                  <a:pt x="244" y="22"/>
                  <a:pt x="253" y="28"/>
                </a:cubicBezTo>
                <a:cubicBezTo>
                  <a:pt x="262" y="34"/>
                  <a:pt x="270" y="40"/>
                  <a:pt x="277" y="48"/>
                </a:cubicBezTo>
                <a:cubicBezTo>
                  <a:pt x="285" y="56"/>
                  <a:pt x="292" y="64"/>
                  <a:pt x="298" y="73"/>
                </a:cubicBezTo>
                <a:cubicBezTo>
                  <a:pt x="304" y="81"/>
                  <a:pt x="309" y="91"/>
                  <a:pt x="314" y="101"/>
                </a:cubicBezTo>
                <a:cubicBezTo>
                  <a:pt x="318" y="111"/>
                  <a:pt x="321" y="121"/>
                  <a:pt x="323" y="131"/>
                </a:cubicBezTo>
                <a:cubicBezTo>
                  <a:pt x="325" y="142"/>
                  <a:pt x="326" y="152"/>
                  <a:pt x="326" y="163"/>
                </a:cubicBez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任意多边形: 形状 364"/>
          <p:cNvSpPr/>
          <p:nvPr/>
        </p:nvSpPr>
        <p:spPr>
          <a:xfrm>
            <a:off x="358760" y="585665"/>
            <a:ext cx="7287480" cy="33840"/>
          </a:xfrm>
          <a:custGeom>
            <a:avLst/>
            <a:gdLst/>
            <a:ahLst/>
            <a:cxnLst/>
            <a:rect l="0" t="0" r="r" b="b"/>
            <a:pathLst>
              <a:path w="20243" h="94">
                <a:moveTo>
                  <a:pt x="0" y="0"/>
                </a:moveTo>
                <a:lnTo>
                  <a:pt x="20243" y="0"/>
                </a:lnTo>
                <a:lnTo>
                  <a:pt x="20243" y="94"/>
                </a:lnTo>
                <a:lnTo>
                  <a:pt x="0" y="94"/>
                </a:lnTo>
                <a:lnTo>
                  <a:pt x="0" y="0"/>
                </a:lnTo>
                <a:close/>
              </a:path>
            </a:pathLst>
          </a:custGeom>
          <a:solidFill>
            <a:srgbClr val="F59E0B"/>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66" name="文本框 365"/>
          <p:cNvSpPr txBox="1"/>
          <p:nvPr/>
        </p:nvSpPr>
        <p:spPr>
          <a:xfrm>
            <a:off x="334440" y="111240"/>
            <a:ext cx="2102400" cy="378360"/>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WenQuanYiZenHei"/>
                <a:ea typeface="WenQuanYiZenHei"/>
              </a:rPr>
              <a:t>标识符和关键字</a:t>
            </a:r>
            <a:endParaRPr lang="en-US" sz="2370" b="0" u="none" strike="noStrike">
              <a:solidFill>
                <a:srgbClr val="000000"/>
              </a:solidFill>
              <a:effectLst/>
              <a:uFillTx/>
              <a:latin typeface="Times New Roman" panose="02020603050405020304"/>
            </a:endParaRPr>
          </a:p>
        </p:txBody>
      </p:sp>
      <p:sp>
        <p:nvSpPr>
          <p:cNvPr id="367" name="任意多边形: 形状 366"/>
          <p:cNvSpPr/>
          <p:nvPr/>
        </p:nvSpPr>
        <p:spPr>
          <a:xfrm>
            <a:off x="200520" y="3718440"/>
            <a:ext cx="5014080" cy="2039400"/>
          </a:xfrm>
          <a:custGeom>
            <a:avLst/>
            <a:gdLst/>
            <a:ahLst/>
            <a:cxnLst/>
            <a:rect l="0" t="0" r="r" b="b"/>
            <a:pathLst>
              <a:path w="13928" h="5665">
                <a:moveTo>
                  <a:pt x="0" y="5480"/>
                </a:moveTo>
                <a:lnTo>
                  <a:pt x="0" y="186"/>
                </a:lnTo>
                <a:cubicBezTo>
                  <a:pt x="0" y="174"/>
                  <a:pt x="1" y="162"/>
                  <a:pt x="3" y="150"/>
                </a:cubicBezTo>
                <a:cubicBezTo>
                  <a:pt x="6" y="138"/>
                  <a:pt x="9" y="126"/>
                  <a:pt x="14" y="115"/>
                </a:cubicBezTo>
                <a:cubicBezTo>
                  <a:pt x="18" y="104"/>
                  <a:pt x="24" y="93"/>
                  <a:pt x="31" y="83"/>
                </a:cubicBezTo>
                <a:cubicBezTo>
                  <a:pt x="38" y="73"/>
                  <a:pt x="45" y="63"/>
                  <a:pt x="54" y="55"/>
                </a:cubicBezTo>
                <a:cubicBezTo>
                  <a:pt x="63" y="46"/>
                  <a:pt x="72" y="38"/>
                  <a:pt x="82" y="32"/>
                </a:cubicBezTo>
                <a:cubicBezTo>
                  <a:pt x="92" y="25"/>
                  <a:pt x="103" y="19"/>
                  <a:pt x="114" y="14"/>
                </a:cubicBezTo>
                <a:cubicBezTo>
                  <a:pt x="126" y="10"/>
                  <a:pt x="137" y="6"/>
                  <a:pt x="149" y="4"/>
                </a:cubicBezTo>
                <a:cubicBezTo>
                  <a:pt x="161" y="1"/>
                  <a:pt x="173" y="0"/>
                  <a:pt x="185" y="0"/>
                </a:cubicBezTo>
                <a:lnTo>
                  <a:pt x="13743" y="0"/>
                </a:lnTo>
                <a:cubicBezTo>
                  <a:pt x="13755" y="0"/>
                  <a:pt x="13767" y="1"/>
                  <a:pt x="13779" y="4"/>
                </a:cubicBezTo>
                <a:cubicBezTo>
                  <a:pt x="13791" y="6"/>
                  <a:pt x="13803" y="10"/>
                  <a:pt x="13814" y="14"/>
                </a:cubicBezTo>
                <a:cubicBezTo>
                  <a:pt x="13825" y="19"/>
                  <a:pt x="13836" y="25"/>
                  <a:pt x="13846" y="32"/>
                </a:cubicBezTo>
                <a:cubicBezTo>
                  <a:pt x="13856" y="38"/>
                  <a:pt x="13865" y="46"/>
                  <a:pt x="13874" y="55"/>
                </a:cubicBezTo>
                <a:cubicBezTo>
                  <a:pt x="13883" y="63"/>
                  <a:pt x="13890" y="73"/>
                  <a:pt x="13897" y="83"/>
                </a:cubicBezTo>
                <a:cubicBezTo>
                  <a:pt x="13904" y="93"/>
                  <a:pt x="13910" y="104"/>
                  <a:pt x="13914" y="115"/>
                </a:cubicBezTo>
                <a:cubicBezTo>
                  <a:pt x="13919" y="126"/>
                  <a:pt x="13922" y="138"/>
                  <a:pt x="13925" y="150"/>
                </a:cubicBezTo>
                <a:cubicBezTo>
                  <a:pt x="13927" y="162"/>
                  <a:pt x="13928" y="174"/>
                  <a:pt x="13928" y="186"/>
                </a:cubicBezTo>
                <a:lnTo>
                  <a:pt x="13928" y="5480"/>
                </a:lnTo>
                <a:cubicBezTo>
                  <a:pt x="13928" y="5492"/>
                  <a:pt x="13927" y="5504"/>
                  <a:pt x="13925" y="5516"/>
                </a:cubicBezTo>
                <a:cubicBezTo>
                  <a:pt x="13922" y="5528"/>
                  <a:pt x="13919" y="5539"/>
                  <a:pt x="13914" y="5551"/>
                </a:cubicBezTo>
                <a:cubicBezTo>
                  <a:pt x="13910" y="5562"/>
                  <a:pt x="13904" y="5573"/>
                  <a:pt x="13897" y="5583"/>
                </a:cubicBezTo>
                <a:cubicBezTo>
                  <a:pt x="13890" y="5593"/>
                  <a:pt x="13883" y="5602"/>
                  <a:pt x="13874" y="5611"/>
                </a:cubicBezTo>
                <a:cubicBezTo>
                  <a:pt x="13865" y="5620"/>
                  <a:pt x="13856" y="5627"/>
                  <a:pt x="13846" y="5634"/>
                </a:cubicBezTo>
                <a:cubicBezTo>
                  <a:pt x="13836" y="5641"/>
                  <a:pt x="13825" y="5646"/>
                  <a:pt x="13814" y="5651"/>
                </a:cubicBezTo>
                <a:cubicBezTo>
                  <a:pt x="13803" y="5656"/>
                  <a:pt x="13791" y="5659"/>
                  <a:pt x="13779" y="5662"/>
                </a:cubicBezTo>
                <a:cubicBezTo>
                  <a:pt x="13767" y="5664"/>
                  <a:pt x="13755" y="5665"/>
                  <a:pt x="13743" y="5665"/>
                </a:cubicBezTo>
                <a:lnTo>
                  <a:pt x="185" y="5665"/>
                </a:lnTo>
                <a:cubicBezTo>
                  <a:pt x="173" y="5665"/>
                  <a:pt x="161" y="5664"/>
                  <a:pt x="149" y="5662"/>
                </a:cubicBezTo>
                <a:cubicBezTo>
                  <a:pt x="137" y="5659"/>
                  <a:pt x="126" y="5656"/>
                  <a:pt x="114" y="5651"/>
                </a:cubicBezTo>
                <a:cubicBezTo>
                  <a:pt x="103" y="5646"/>
                  <a:pt x="92" y="5641"/>
                  <a:pt x="82" y="5634"/>
                </a:cubicBezTo>
                <a:cubicBezTo>
                  <a:pt x="72" y="5627"/>
                  <a:pt x="63" y="5620"/>
                  <a:pt x="54" y="5611"/>
                </a:cubicBezTo>
                <a:cubicBezTo>
                  <a:pt x="45" y="5602"/>
                  <a:pt x="38" y="5593"/>
                  <a:pt x="31" y="5583"/>
                </a:cubicBezTo>
                <a:cubicBezTo>
                  <a:pt x="24" y="5573"/>
                  <a:pt x="18" y="5562"/>
                  <a:pt x="14" y="5551"/>
                </a:cubicBezTo>
                <a:cubicBezTo>
                  <a:pt x="9" y="5539"/>
                  <a:pt x="6" y="5528"/>
                  <a:pt x="3" y="5516"/>
                </a:cubicBezTo>
                <a:cubicBezTo>
                  <a:pt x="1" y="5504"/>
                  <a:pt x="0" y="5492"/>
                  <a:pt x="0" y="5480"/>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pic>
        <p:nvPicPr>
          <p:cNvPr id="368" name="图片 367"/>
          <p:cNvPicPr/>
          <p:nvPr/>
        </p:nvPicPr>
        <p:blipFill>
          <a:blip r:embed="rId1"/>
          <a:stretch>
            <a:fillRect/>
          </a:stretch>
        </p:blipFill>
        <p:spPr>
          <a:xfrm>
            <a:off x="200520" y="835560"/>
            <a:ext cx="225360" cy="200160"/>
          </a:xfrm>
          <a:prstGeom prst="rect">
            <a:avLst/>
          </a:prstGeom>
          <a:noFill/>
          <a:ln w="0">
            <a:noFill/>
          </a:ln>
        </p:spPr>
      </p:pic>
      <p:pic>
        <p:nvPicPr>
          <p:cNvPr id="370" name="图片 369"/>
          <p:cNvPicPr/>
          <p:nvPr/>
        </p:nvPicPr>
        <p:blipFill>
          <a:blip r:embed="rId2"/>
          <a:stretch>
            <a:fillRect/>
          </a:stretch>
        </p:blipFill>
        <p:spPr>
          <a:xfrm>
            <a:off x="200520" y="1236960"/>
            <a:ext cx="133200" cy="133200"/>
          </a:xfrm>
          <a:prstGeom prst="rect">
            <a:avLst/>
          </a:prstGeom>
          <a:noFill/>
          <a:ln w="0">
            <a:noFill/>
          </a:ln>
        </p:spPr>
      </p:pic>
      <p:sp>
        <p:nvSpPr>
          <p:cNvPr id="371" name="文本框 370"/>
          <p:cNvSpPr txBox="1"/>
          <p:nvPr/>
        </p:nvSpPr>
        <p:spPr>
          <a:xfrm>
            <a:off x="526320" y="809640"/>
            <a:ext cx="1006560" cy="253440"/>
          </a:xfrm>
          <a:prstGeom prst="rect">
            <a:avLst/>
          </a:prstGeom>
          <a:noFill/>
          <a:ln w="0">
            <a:noFill/>
          </a:ln>
        </p:spPr>
        <p:txBody>
          <a:bodyPr wrap="none" lIns="0" tIns="0" rIns="0" bIns="0" anchor="t">
            <a:spAutoFit/>
          </a:bodyPr>
          <a:lstStyle/>
          <a:p>
            <a:r>
              <a:rPr lang="zh-CN" sz="1580" b="0" u="none" strike="noStrike">
                <a:solidFill>
                  <a:srgbClr val="BFDBFE"/>
                </a:solidFill>
                <a:effectLst/>
                <a:uFillTx/>
                <a:latin typeface="微软雅黑" panose="020B0503020204020204" charset="-122"/>
                <a:ea typeface="微软雅黑" panose="020B0503020204020204" charset="-122"/>
              </a:rPr>
              <a:t>标识符规则</a:t>
            </a:r>
            <a:endParaRPr lang="zh-CN" sz="1580" b="0" u="none" strike="noStrike">
              <a:solidFill>
                <a:srgbClr val="BFDBFE"/>
              </a:solidFill>
              <a:effectLst/>
              <a:uFillTx/>
              <a:latin typeface="微软雅黑" panose="020B0503020204020204" charset="-122"/>
              <a:ea typeface="微软雅黑" panose="020B0503020204020204" charset="-122"/>
            </a:endParaRPr>
          </a:p>
        </p:txBody>
      </p:sp>
      <p:sp>
        <p:nvSpPr>
          <p:cNvPr id="372" name="文本框 371"/>
          <p:cNvSpPr txBox="1"/>
          <p:nvPr/>
        </p:nvSpPr>
        <p:spPr>
          <a:xfrm>
            <a:off x="434520" y="1216800"/>
            <a:ext cx="53712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微软雅黑" panose="020B0503020204020204" charset="-122"/>
                <a:ea typeface="微软雅黑" panose="020B0503020204020204" charset="-122"/>
              </a:rPr>
              <a:t>由字母（</a:t>
            </a:r>
            <a:endParaRPr lang="zh-CN" sz="1050" b="0" u="none" strike="noStrike">
              <a:solidFill>
                <a:srgbClr val="FFFFFF"/>
              </a:solidFill>
              <a:effectLst/>
              <a:uFillTx/>
              <a:latin typeface="微软雅黑" panose="020B0503020204020204" charset="-122"/>
              <a:ea typeface="微软雅黑" panose="020B0503020204020204" charset="-122"/>
            </a:endParaRPr>
          </a:p>
        </p:txBody>
      </p:sp>
      <p:sp>
        <p:nvSpPr>
          <p:cNvPr id="373" name="文本框 372"/>
          <p:cNvSpPr txBox="1"/>
          <p:nvPr/>
        </p:nvSpPr>
        <p:spPr>
          <a:xfrm>
            <a:off x="969480" y="1221480"/>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A</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374" name="文本框 373"/>
          <p:cNvSpPr txBox="1"/>
          <p:nvPr/>
        </p:nvSpPr>
        <p:spPr>
          <a:xfrm>
            <a:off x="1053000" y="1216800"/>
            <a:ext cx="1350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微软雅黑" panose="020B0503020204020204" charset="-122"/>
                <a:ea typeface="微软雅黑" panose="020B0503020204020204" charset="-122"/>
              </a:rPr>
              <a:t>～</a:t>
            </a:r>
            <a:endParaRPr lang="zh-CN" sz="1050" b="0" u="none" strike="noStrike">
              <a:solidFill>
                <a:srgbClr val="FFFFFF"/>
              </a:solidFill>
              <a:effectLst/>
              <a:uFillTx/>
              <a:latin typeface="微软雅黑" panose="020B0503020204020204" charset="-122"/>
              <a:ea typeface="微软雅黑" panose="020B0503020204020204" charset="-122"/>
            </a:endParaRPr>
          </a:p>
        </p:txBody>
      </p:sp>
      <p:sp>
        <p:nvSpPr>
          <p:cNvPr id="375" name="文本框 374"/>
          <p:cNvSpPr txBox="1"/>
          <p:nvPr/>
        </p:nvSpPr>
        <p:spPr>
          <a:xfrm>
            <a:off x="1186560" y="1221480"/>
            <a:ext cx="1353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Z </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376" name="文本框 375"/>
          <p:cNvSpPr txBox="1"/>
          <p:nvPr/>
        </p:nvSpPr>
        <p:spPr>
          <a:xfrm>
            <a:off x="1303560" y="1216800"/>
            <a:ext cx="1350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微软雅黑" panose="020B0503020204020204" charset="-122"/>
                <a:ea typeface="微软雅黑" panose="020B0503020204020204" charset="-122"/>
              </a:rPr>
              <a:t>和</a:t>
            </a:r>
            <a:endParaRPr lang="zh-CN" sz="1050" b="0" u="none" strike="noStrike">
              <a:solidFill>
                <a:srgbClr val="FFFFFF"/>
              </a:solidFill>
              <a:effectLst/>
              <a:uFillTx/>
              <a:latin typeface="微软雅黑" panose="020B0503020204020204" charset="-122"/>
              <a:ea typeface="微软雅黑" panose="020B0503020204020204" charset="-122"/>
            </a:endParaRPr>
          </a:p>
        </p:txBody>
      </p:sp>
      <p:sp>
        <p:nvSpPr>
          <p:cNvPr id="377" name="文本框 376"/>
          <p:cNvSpPr txBox="1"/>
          <p:nvPr/>
        </p:nvSpPr>
        <p:spPr>
          <a:xfrm>
            <a:off x="1437480" y="1221480"/>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a</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378" name="文本框 377"/>
          <p:cNvSpPr txBox="1"/>
          <p:nvPr/>
        </p:nvSpPr>
        <p:spPr>
          <a:xfrm>
            <a:off x="1512720" y="1216800"/>
            <a:ext cx="1350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微软雅黑" panose="020B0503020204020204" charset="-122"/>
                <a:ea typeface="微软雅黑" panose="020B0503020204020204" charset="-122"/>
              </a:rPr>
              <a:t>～</a:t>
            </a:r>
            <a:endParaRPr lang="zh-CN" sz="1050" b="0" u="none" strike="noStrike">
              <a:solidFill>
                <a:srgbClr val="FFFFFF"/>
              </a:solidFill>
              <a:effectLst/>
              <a:uFillTx/>
              <a:latin typeface="微软雅黑" panose="020B0503020204020204" charset="-122"/>
              <a:ea typeface="微软雅黑" panose="020B0503020204020204" charset="-122"/>
            </a:endParaRPr>
          </a:p>
        </p:txBody>
      </p:sp>
      <p:sp>
        <p:nvSpPr>
          <p:cNvPr id="379" name="文本框 378"/>
          <p:cNvSpPr txBox="1"/>
          <p:nvPr/>
        </p:nvSpPr>
        <p:spPr>
          <a:xfrm>
            <a:off x="1646280" y="1221480"/>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z</a:t>
            </a:r>
            <a:endParaRPr lang="en-US" sz="1050" b="0" u="none" strike="noStrike">
              <a:solidFill>
                <a:srgbClr val="FFFFFF"/>
              </a:solidFill>
              <a:effectLst/>
              <a:uFillTx/>
              <a:latin typeface="微软雅黑" panose="020B0503020204020204" charset="-122"/>
              <a:ea typeface="微软雅黑" panose="020B0503020204020204" charset="-122"/>
            </a:endParaRPr>
          </a:p>
        </p:txBody>
      </p:sp>
      <p:pic>
        <p:nvPicPr>
          <p:cNvPr id="380" name="图片 379"/>
          <p:cNvPicPr/>
          <p:nvPr/>
        </p:nvPicPr>
        <p:blipFill>
          <a:blip r:embed="rId2"/>
          <a:stretch>
            <a:fillRect/>
          </a:stretch>
        </p:blipFill>
        <p:spPr>
          <a:xfrm>
            <a:off x="200520" y="1537560"/>
            <a:ext cx="133200" cy="133200"/>
          </a:xfrm>
          <a:prstGeom prst="rect">
            <a:avLst/>
          </a:prstGeom>
          <a:noFill/>
          <a:ln w="0">
            <a:noFill/>
          </a:ln>
        </p:spPr>
      </p:pic>
      <p:sp>
        <p:nvSpPr>
          <p:cNvPr id="381" name="文本框 380"/>
          <p:cNvSpPr txBox="1"/>
          <p:nvPr/>
        </p:nvSpPr>
        <p:spPr>
          <a:xfrm>
            <a:off x="1713240" y="1216800"/>
            <a:ext cx="134172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微软雅黑" panose="020B0503020204020204" charset="-122"/>
                <a:ea typeface="微软雅黑" panose="020B0503020204020204" charset="-122"/>
              </a:rPr>
              <a:t>）、下画线和数字组成</a:t>
            </a:r>
            <a:endParaRPr lang="zh-CN" sz="1050" b="0" u="none" strike="noStrike">
              <a:solidFill>
                <a:srgbClr val="FFFFFF"/>
              </a:solidFill>
              <a:effectLst/>
              <a:uFillTx/>
              <a:latin typeface="微软雅黑" panose="020B0503020204020204" charset="-122"/>
              <a:ea typeface="微软雅黑" panose="020B0503020204020204" charset="-122"/>
            </a:endParaRPr>
          </a:p>
        </p:txBody>
      </p:sp>
      <p:pic>
        <p:nvPicPr>
          <p:cNvPr id="382" name="图片 381"/>
          <p:cNvPicPr/>
          <p:nvPr/>
        </p:nvPicPr>
        <p:blipFill>
          <a:blip r:embed="rId2"/>
          <a:stretch>
            <a:fillRect/>
          </a:stretch>
        </p:blipFill>
        <p:spPr>
          <a:xfrm>
            <a:off x="200520" y="1838520"/>
            <a:ext cx="133200" cy="133200"/>
          </a:xfrm>
          <a:prstGeom prst="rect">
            <a:avLst/>
          </a:prstGeom>
          <a:noFill/>
          <a:ln w="0">
            <a:noFill/>
          </a:ln>
        </p:spPr>
      </p:pic>
      <p:sp>
        <p:nvSpPr>
          <p:cNvPr id="383" name="文本框 382"/>
          <p:cNvSpPr txBox="1"/>
          <p:nvPr/>
        </p:nvSpPr>
        <p:spPr>
          <a:xfrm>
            <a:off x="434520" y="1517400"/>
            <a:ext cx="38898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微软雅黑" panose="020B0503020204020204" charset="-122"/>
                <a:ea typeface="微软雅黑" panose="020B0503020204020204" charset="-122"/>
              </a:rPr>
              <a:t>第一个字符必须是字母或下画线，后面可以是字母、数字或下画线</a:t>
            </a:r>
            <a:endParaRPr lang="zh-CN" sz="1050" b="0" u="none" strike="noStrike">
              <a:solidFill>
                <a:srgbClr val="FFFFFF"/>
              </a:solidFill>
              <a:effectLst/>
              <a:uFillTx/>
              <a:latin typeface="微软雅黑" panose="020B0503020204020204" charset="-122"/>
              <a:ea typeface="微软雅黑" panose="020B0503020204020204" charset="-122"/>
            </a:endParaRPr>
          </a:p>
        </p:txBody>
      </p:sp>
      <p:sp>
        <p:nvSpPr>
          <p:cNvPr id="384" name="文本框 383"/>
          <p:cNvSpPr txBox="1"/>
          <p:nvPr/>
        </p:nvSpPr>
        <p:spPr>
          <a:xfrm>
            <a:off x="434520" y="1826640"/>
            <a:ext cx="107352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微软雅黑" panose="020B0503020204020204" charset="-122"/>
                <a:ea typeface="微软雅黑" panose="020B0503020204020204" charset="-122"/>
              </a:rPr>
              <a:t>严格区分大小写，</a:t>
            </a:r>
            <a:endParaRPr lang="zh-CN" sz="1050" b="0" u="none" strike="noStrike">
              <a:solidFill>
                <a:srgbClr val="FFFFFF"/>
              </a:solidFill>
              <a:effectLst/>
              <a:uFillTx/>
              <a:latin typeface="微软雅黑" panose="020B0503020204020204" charset="-122"/>
              <a:ea typeface="微软雅黑" panose="020B0503020204020204" charset="-122"/>
            </a:endParaRPr>
          </a:p>
        </p:txBody>
      </p:sp>
      <p:sp>
        <p:nvSpPr>
          <p:cNvPr id="385" name="文本框 384"/>
          <p:cNvSpPr txBox="1"/>
          <p:nvPr/>
        </p:nvSpPr>
        <p:spPr>
          <a:xfrm>
            <a:off x="1504080" y="1831320"/>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a </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386" name="文本框 385"/>
          <p:cNvSpPr txBox="1"/>
          <p:nvPr/>
        </p:nvSpPr>
        <p:spPr>
          <a:xfrm>
            <a:off x="1621080" y="1826640"/>
            <a:ext cx="1350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微软雅黑" panose="020B0503020204020204" charset="-122"/>
                <a:ea typeface="微软雅黑" panose="020B0503020204020204" charset="-122"/>
              </a:rPr>
              <a:t>与</a:t>
            </a:r>
            <a:endParaRPr lang="zh-CN" sz="1050" b="0" u="none" strike="noStrike">
              <a:solidFill>
                <a:srgbClr val="FFFFFF"/>
              </a:solidFill>
              <a:effectLst/>
              <a:uFillTx/>
              <a:latin typeface="微软雅黑" panose="020B0503020204020204" charset="-122"/>
              <a:ea typeface="微软雅黑" panose="020B0503020204020204" charset="-122"/>
            </a:endParaRPr>
          </a:p>
        </p:txBody>
      </p:sp>
      <p:sp>
        <p:nvSpPr>
          <p:cNvPr id="387" name="文本框 386"/>
          <p:cNvSpPr txBox="1"/>
          <p:nvPr/>
        </p:nvSpPr>
        <p:spPr>
          <a:xfrm>
            <a:off x="1755000" y="1831320"/>
            <a:ext cx="1774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 A </a:t>
            </a:r>
            <a:endParaRPr lang="en-US" sz="1050" b="0" u="none" strike="noStrike">
              <a:solidFill>
                <a:srgbClr val="000000"/>
              </a:solidFill>
              <a:effectLst/>
              <a:uFillTx/>
              <a:latin typeface="微软雅黑" panose="020B0503020204020204" charset="-122"/>
              <a:ea typeface="微软雅黑" panose="020B0503020204020204" charset="-122"/>
            </a:endParaRPr>
          </a:p>
        </p:txBody>
      </p:sp>
      <p:pic>
        <p:nvPicPr>
          <p:cNvPr id="388" name="图片 387"/>
          <p:cNvPicPr/>
          <p:nvPr/>
        </p:nvPicPr>
        <p:blipFill>
          <a:blip r:embed="rId2"/>
          <a:stretch>
            <a:fillRect/>
          </a:stretch>
        </p:blipFill>
        <p:spPr>
          <a:xfrm>
            <a:off x="200520" y="2147760"/>
            <a:ext cx="133200" cy="133200"/>
          </a:xfrm>
          <a:prstGeom prst="rect">
            <a:avLst/>
          </a:prstGeom>
          <a:noFill/>
          <a:ln w="0">
            <a:noFill/>
          </a:ln>
        </p:spPr>
      </p:pic>
      <p:sp>
        <p:nvSpPr>
          <p:cNvPr id="389" name="文本框 388"/>
          <p:cNvSpPr txBox="1"/>
          <p:nvPr/>
        </p:nvSpPr>
        <p:spPr>
          <a:xfrm>
            <a:off x="1905480" y="1826640"/>
            <a:ext cx="53712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微软雅黑" panose="020B0503020204020204" charset="-122"/>
                <a:ea typeface="微软雅黑" panose="020B0503020204020204" charset="-122"/>
              </a:rPr>
              <a:t>是不同的</a:t>
            </a:r>
            <a:endParaRPr lang="zh-CN" sz="1050" b="0" u="none" strike="noStrike">
              <a:solidFill>
                <a:srgbClr val="FFFFFF"/>
              </a:solidFill>
              <a:effectLst/>
              <a:uFillTx/>
              <a:latin typeface="微软雅黑" panose="020B0503020204020204" charset="-122"/>
              <a:ea typeface="微软雅黑" panose="020B0503020204020204" charset="-122"/>
            </a:endParaRPr>
          </a:p>
        </p:txBody>
      </p:sp>
      <p:sp>
        <p:nvSpPr>
          <p:cNvPr id="390" name="文本框 389"/>
          <p:cNvSpPr txBox="1"/>
          <p:nvPr/>
        </p:nvSpPr>
        <p:spPr>
          <a:xfrm>
            <a:off x="434520" y="2127600"/>
            <a:ext cx="4032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微软雅黑" panose="020B0503020204020204" charset="-122"/>
                <a:ea typeface="微软雅黑" panose="020B0503020204020204" charset="-122"/>
              </a:rPr>
              <a:t>不能与</a:t>
            </a:r>
            <a:endParaRPr lang="zh-CN" sz="1050" b="0" u="none" strike="noStrike">
              <a:solidFill>
                <a:srgbClr val="FFFFFF"/>
              </a:solidFill>
              <a:effectLst/>
              <a:uFillTx/>
              <a:latin typeface="微软雅黑" panose="020B0503020204020204" charset="-122"/>
              <a:ea typeface="微软雅黑" panose="020B0503020204020204" charset="-122"/>
            </a:endParaRPr>
          </a:p>
        </p:txBody>
      </p:sp>
      <p:sp>
        <p:nvSpPr>
          <p:cNvPr id="391" name="文本框 390"/>
          <p:cNvSpPr txBox="1"/>
          <p:nvPr/>
        </p:nvSpPr>
        <p:spPr>
          <a:xfrm>
            <a:off x="835560" y="2132280"/>
            <a:ext cx="4654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Python</a:t>
            </a:r>
            <a:endParaRPr lang="en-US" sz="1050" b="0" u="none" strike="noStrike">
              <a:solidFill>
                <a:srgbClr val="FFFFFF"/>
              </a:solidFill>
              <a:effectLst/>
              <a:uFillTx/>
              <a:latin typeface="微软雅黑" panose="020B0503020204020204" charset="-122"/>
              <a:ea typeface="微软雅黑" panose="020B0503020204020204" charset="-122"/>
            </a:endParaRPr>
          </a:p>
        </p:txBody>
      </p:sp>
      <p:pic>
        <p:nvPicPr>
          <p:cNvPr id="392" name="图片 391"/>
          <p:cNvPicPr/>
          <p:nvPr/>
        </p:nvPicPr>
        <p:blipFill>
          <a:blip r:embed="rId2"/>
          <a:stretch>
            <a:fillRect/>
          </a:stretch>
        </p:blipFill>
        <p:spPr>
          <a:xfrm>
            <a:off x="200520" y="2448360"/>
            <a:ext cx="133200" cy="133200"/>
          </a:xfrm>
          <a:prstGeom prst="rect">
            <a:avLst/>
          </a:prstGeom>
          <a:noFill/>
          <a:ln w="0">
            <a:noFill/>
          </a:ln>
        </p:spPr>
      </p:pic>
      <p:sp>
        <p:nvSpPr>
          <p:cNvPr id="393" name="文本框 392"/>
          <p:cNvSpPr txBox="1"/>
          <p:nvPr/>
        </p:nvSpPr>
        <p:spPr>
          <a:xfrm>
            <a:off x="1253520" y="2127600"/>
            <a:ext cx="6714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微软雅黑" panose="020B0503020204020204" charset="-122"/>
                <a:ea typeface="微软雅黑" panose="020B0503020204020204" charset="-122"/>
              </a:rPr>
              <a:t>关键字相同</a:t>
            </a:r>
            <a:endParaRPr lang="zh-CN" sz="1050" b="0" u="none" strike="noStrike">
              <a:solidFill>
                <a:srgbClr val="FFFFFF"/>
              </a:solidFill>
              <a:effectLst/>
              <a:uFillTx/>
              <a:latin typeface="微软雅黑" panose="020B0503020204020204" charset="-122"/>
              <a:ea typeface="微软雅黑" panose="020B0503020204020204" charset="-122"/>
            </a:endParaRPr>
          </a:p>
        </p:txBody>
      </p:sp>
      <p:sp>
        <p:nvSpPr>
          <p:cNvPr id="394" name="文本框 393"/>
          <p:cNvSpPr txBox="1"/>
          <p:nvPr/>
        </p:nvSpPr>
        <p:spPr>
          <a:xfrm>
            <a:off x="434520" y="2428560"/>
            <a:ext cx="9396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微软雅黑" panose="020B0503020204020204" charset="-122"/>
                <a:ea typeface="微软雅黑" panose="020B0503020204020204" charset="-122"/>
              </a:rPr>
              <a:t>不能包含空格、</a:t>
            </a:r>
            <a:endParaRPr lang="zh-CN" sz="1050" b="0" u="none" strike="noStrike">
              <a:solidFill>
                <a:srgbClr val="FFFFFF"/>
              </a:solidFill>
              <a:effectLst/>
              <a:uFillTx/>
              <a:latin typeface="微软雅黑" panose="020B0503020204020204" charset="-122"/>
              <a:ea typeface="微软雅黑" panose="020B0503020204020204" charset="-122"/>
            </a:endParaRPr>
          </a:p>
        </p:txBody>
      </p:sp>
      <p:sp>
        <p:nvSpPr>
          <p:cNvPr id="395" name="文本框 394"/>
          <p:cNvSpPr txBox="1"/>
          <p:nvPr/>
        </p:nvSpPr>
        <p:spPr>
          <a:xfrm>
            <a:off x="1370520" y="2433240"/>
            <a:ext cx="1350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396" name="文本框 395"/>
          <p:cNvSpPr txBox="1"/>
          <p:nvPr/>
        </p:nvSpPr>
        <p:spPr>
          <a:xfrm>
            <a:off x="1487520" y="2428560"/>
            <a:ext cx="1350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微软雅黑" panose="020B0503020204020204" charset="-122"/>
                <a:ea typeface="微软雅黑" panose="020B0503020204020204" charset="-122"/>
              </a:rPr>
              <a:t>、</a:t>
            </a:r>
            <a:endParaRPr lang="zh-CN" sz="1050" b="0" u="none" strike="noStrike">
              <a:solidFill>
                <a:srgbClr val="FFFFFF"/>
              </a:solidFill>
              <a:effectLst/>
              <a:uFillTx/>
              <a:latin typeface="微软雅黑" panose="020B0503020204020204" charset="-122"/>
              <a:ea typeface="微软雅黑" panose="020B0503020204020204" charset="-122"/>
            </a:endParaRPr>
          </a:p>
        </p:txBody>
      </p:sp>
      <p:sp>
        <p:nvSpPr>
          <p:cNvPr id="397" name="文本框 396"/>
          <p:cNvSpPr txBox="1"/>
          <p:nvPr/>
        </p:nvSpPr>
        <p:spPr>
          <a:xfrm>
            <a:off x="1621080" y="2433240"/>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398" name="文本框 397"/>
          <p:cNvSpPr txBox="1"/>
          <p:nvPr/>
        </p:nvSpPr>
        <p:spPr>
          <a:xfrm>
            <a:off x="1721520" y="2428560"/>
            <a:ext cx="26892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微软雅黑" panose="020B0503020204020204" charset="-122"/>
                <a:ea typeface="微软雅黑" panose="020B0503020204020204" charset="-122"/>
              </a:rPr>
              <a:t>以及</a:t>
            </a:r>
            <a:endParaRPr lang="zh-CN" sz="1050" b="0" u="none" strike="noStrike">
              <a:solidFill>
                <a:srgbClr val="FFFFFF"/>
              </a:solidFill>
              <a:effectLst/>
              <a:uFillTx/>
              <a:latin typeface="微软雅黑" panose="020B0503020204020204" charset="-122"/>
              <a:ea typeface="微软雅黑" panose="020B0503020204020204" charset="-122"/>
            </a:endParaRPr>
          </a:p>
        </p:txBody>
      </p:sp>
      <p:sp>
        <p:nvSpPr>
          <p:cNvPr id="399" name="文本框 398"/>
          <p:cNvSpPr txBox="1"/>
          <p:nvPr/>
        </p:nvSpPr>
        <p:spPr>
          <a:xfrm>
            <a:off x="1989000" y="2433240"/>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a:t>
            </a:r>
            <a:endParaRPr lang="en-US" sz="1050" b="0" u="none" strike="noStrike">
              <a:solidFill>
                <a:srgbClr val="FFFFFF"/>
              </a:solidFill>
              <a:effectLst/>
              <a:uFillTx/>
              <a:latin typeface="微软雅黑" panose="020B0503020204020204" charset="-122"/>
              <a:ea typeface="微软雅黑" panose="020B0503020204020204" charset="-122"/>
            </a:endParaRPr>
          </a:p>
        </p:txBody>
      </p:sp>
      <p:pic>
        <p:nvPicPr>
          <p:cNvPr id="400" name="图片 399"/>
          <p:cNvPicPr/>
          <p:nvPr/>
        </p:nvPicPr>
        <p:blipFill>
          <a:blip r:embed="rId2"/>
          <a:stretch>
            <a:fillRect/>
          </a:stretch>
        </p:blipFill>
        <p:spPr>
          <a:xfrm>
            <a:off x="200520" y="2749320"/>
            <a:ext cx="133200" cy="133200"/>
          </a:xfrm>
          <a:prstGeom prst="rect">
            <a:avLst/>
          </a:prstGeom>
          <a:noFill/>
          <a:ln w="0">
            <a:noFill/>
          </a:ln>
        </p:spPr>
      </p:pic>
      <p:sp>
        <p:nvSpPr>
          <p:cNvPr id="401" name="文本框 400"/>
          <p:cNvSpPr txBox="1"/>
          <p:nvPr/>
        </p:nvSpPr>
        <p:spPr>
          <a:xfrm>
            <a:off x="2064240" y="2428560"/>
            <a:ext cx="6714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微软雅黑" panose="020B0503020204020204" charset="-122"/>
                <a:ea typeface="微软雅黑" panose="020B0503020204020204" charset="-122"/>
              </a:rPr>
              <a:t>等特殊字符</a:t>
            </a:r>
            <a:endParaRPr lang="zh-CN" sz="1050" b="0" u="none" strike="noStrike">
              <a:solidFill>
                <a:srgbClr val="FFFFFF"/>
              </a:solidFill>
              <a:effectLst/>
              <a:uFillTx/>
              <a:latin typeface="微软雅黑" panose="020B0503020204020204" charset="-122"/>
              <a:ea typeface="微软雅黑" panose="020B0503020204020204" charset="-122"/>
            </a:endParaRPr>
          </a:p>
        </p:txBody>
      </p:sp>
      <p:pic>
        <p:nvPicPr>
          <p:cNvPr id="402" name="图片 401"/>
          <p:cNvPicPr/>
          <p:nvPr/>
        </p:nvPicPr>
        <p:blipFill>
          <a:blip r:embed="rId2"/>
          <a:stretch>
            <a:fillRect/>
          </a:stretch>
        </p:blipFill>
        <p:spPr>
          <a:xfrm>
            <a:off x="200520" y="3050280"/>
            <a:ext cx="133200" cy="133200"/>
          </a:xfrm>
          <a:prstGeom prst="rect">
            <a:avLst/>
          </a:prstGeom>
          <a:noFill/>
          <a:ln w="0">
            <a:noFill/>
          </a:ln>
        </p:spPr>
      </p:pic>
      <p:sp>
        <p:nvSpPr>
          <p:cNvPr id="403" name="文本框 402"/>
          <p:cNvSpPr txBox="1"/>
          <p:nvPr/>
        </p:nvSpPr>
        <p:spPr>
          <a:xfrm>
            <a:off x="434520" y="2729160"/>
            <a:ext cx="25488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微软雅黑" panose="020B0503020204020204" charset="-122"/>
                <a:ea typeface="微软雅黑" panose="020B0503020204020204" charset="-122"/>
              </a:rPr>
              <a:t>尽量使用有意义的英文单词，做到见名知意</a:t>
            </a:r>
            <a:endParaRPr lang="zh-CN" sz="1050" b="0" u="none" strike="noStrike">
              <a:solidFill>
                <a:srgbClr val="FFFFFF"/>
              </a:solidFill>
              <a:effectLst/>
              <a:uFillTx/>
              <a:latin typeface="微软雅黑" panose="020B0503020204020204" charset="-122"/>
              <a:ea typeface="微软雅黑" panose="020B0503020204020204" charset="-122"/>
            </a:endParaRPr>
          </a:p>
        </p:txBody>
      </p:sp>
      <p:pic>
        <p:nvPicPr>
          <p:cNvPr id="404" name="图片 403"/>
          <p:cNvPicPr/>
          <p:nvPr/>
        </p:nvPicPr>
        <p:blipFill>
          <a:blip r:embed="rId3"/>
          <a:stretch>
            <a:fillRect/>
          </a:stretch>
        </p:blipFill>
        <p:spPr>
          <a:xfrm>
            <a:off x="200520" y="3467880"/>
            <a:ext cx="166680" cy="133200"/>
          </a:xfrm>
          <a:prstGeom prst="rect">
            <a:avLst/>
          </a:prstGeom>
          <a:noFill/>
          <a:ln w="0">
            <a:noFill/>
          </a:ln>
        </p:spPr>
      </p:pic>
      <p:sp>
        <p:nvSpPr>
          <p:cNvPr id="405" name="文本框 404"/>
          <p:cNvSpPr txBox="1"/>
          <p:nvPr/>
        </p:nvSpPr>
        <p:spPr>
          <a:xfrm>
            <a:off x="434520" y="3030120"/>
            <a:ext cx="17442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微软雅黑" panose="020B0503020204020204" charset="-122"/>
                <a:ea typeface="微软雅黑" panose="020B0503020204020204" charset="-122"/>
              </a:rPr>
              <a:t>多个单词之间使用下画线连接</a:t>
            </a:r>
            <a:endParaRPr lang="zh-CN" sz="1050" b="0" u="none" strike="noStrike">
              <a:solidFill>
                <a:srgbClr val="FFFFFF"/>
              </a:solidFill>
              <a:effectLst/>
              <a:uFillTx/>
              <a:latin typeface="微软雅黑" panose="020B0503020204020204" charset="-122"/>
              <a:ea typeface="微软雅黑" panose="020B0503020204020204" charset="-122"/>
            </a:endParaRPr>
          </a:p>
        </p:txBody>
      </p:sp>
      <p:pic>
        <p:nvPicPr>
          <p:cNvPr id="406" name="图片 405"/>
          <p:cNvPicPr/>
          <p:nvPr/>
        </p:nvPicPr>
        <p:blipFill>
          <a:blip r:embed="rId4"/>
          <a:stretch>
            <a:fillRect/>
          </a:stretch>
        </p:blipFill>
        <p:spPr>
          <a:xfrm>
            <a:off x="334440" y="3885840"/>
            <a:ext cx="133200" cy="133200"/>
          </a:xfrm>
          <a:prstGeom prst="rect">
            <a:avLst/>
          </a:prstGeom>
          <a:noFill/>
          <a:ln w="0">
            <a:noFill/>
          </a:ln>
        </p:spPr>
      </p:pic>
      <p:sp>
        <p:nvSpPr>
          <p:cNvPr id="407" name="文本框 406"/>
          <p:cNvSpPr txBox="1"/>
          <p:nvPr/>
        </p:nvSpPr>
        <p:spPr>
          <a:xfrm>
            <a:off x="434520" y="3440160"/>
            <a:ext cx="30240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微软雅黑" panose="020B0503020204020204" charset="-122"/>
                <a:ea typeface="微软雅黑" panose="020B0503020204020204" charset="-122"/>
              </a:rPr>
              <a:t>示例</a:t>
            </a:r>
            <a:endParaRPr lang="zh-CN" sz="1180" b="0" u="none" strike="noStrike">
              <a:solidFill>
                <a:srgbClr val="FFFFFF"/>
              </a:solidFill>
              <a:effectLst/>
              <a:uFillTx/>
              <a:latin typeface="微软雅黑" panose="020B0503020204020204" charset="-122"/>
              <a:ea typeface="微软雅黑" panose="020B0503020204020204" charset="-122"/>
            </a:endParaRPr>
          </a:p>
        </p:txBody>
      </p:sp>
      <p:sp>
        <p:nvSpPr>
          <p:cNvPr id="408" name="任意多边形: 形状 407"/>
          <p:cNvSpPr/>
          <p:nvPr/>
        </p:nvSpPr>
        <p:spPr>
          <a:xfrm>
            <a:off x="334080" y="4086360"/>
            <a:ext cx="2340360" cy="267840"/>
          </a:xfrm>
          <a:custGeom>
            <a:avLst/>
            <a:gdLst/>
            <a:ahLst/>
            <a:cxnLst/>
            <a:rect l="0" t="0" r="r" b="b"/>
            <a:pathLst>
              <a:path w="6501" h="744">
                <a:moveTo>
                  <a:pt x="0" y="651"/>
                </a:moveTo>
                <a:lnTo>
                  <a:pt x="0" y="93"/>
                </a:lnTo>
                <a:cubicBezTo>
                  <a:pt x="0" y="80"/>
                  <a:pt x="2" y="68"/>
                  <a:pt x="7" y="57"/>
                </a:cubicBezTo>
                <a:cubicBezTo>
                  <a:pt x="12" y="46"/>
                  <a:pt x="19" y="36"/>
                  <a:pt x="27" y="27"/>
                </a:cubicBezTo>
                <a:cubicBezTo>
                  <a:pt x="36" y="18"/>
                  <a:pt x="46" y="11"/>
                  <a:pt x="57" y="7"/>
                </a:cubicBezTo>
                <a:cubicBezTo>
                  <a:pt x="69" y="2"/>
                  <a:pt x="81" y="0"/>
                  <a:pt x="93" y="0"/>
                </a:cubicBezTo>
                <a:lnTo>
                  <a:pt x="6408" y="0"/>
                </a:lnTo>
                <a:cubicBezTo>
                  <a:pt x="6420" y="0"/>
                  <a:pt x="6432" y="2"/>
                  <a:pt x="6443" y="7"/>
                </a:cubicBezTo>
                <a:cubicBezTo>
                  <a:pt x="6455" y="11"/>
                  <a:pt x="6465" y="18"/>
                  <a:pt x="6473" y="27"/>
                </a:cubicBezTo>
                <a:cubicBezTo>
                  <a:pt x="6482" y="36"/>
                  <a:pt x="6489" y="46"/>
                  <a:pt x="6494" y="57"/>
                </a:cubicBezTo>
                <a:cubicBezTo>
                  <a:pt x="6498" y="68"/>
                  <a:pt x="6501" y="80"/>
                  <a:pt x="6501" y="93"/>
                </a:cubicBezTo>
                <a:lnTo>
                  <a:pt x="6501" y="651"/>
                </a:lnTo>
                <a:cubicBezTo>
                  <a:pt x="6501" y="663"/>
                  <a:pt x="6498" y="675"/>
                  <a:pt x="6494" y="686"/>
                </a:cubicBezTo>
                <a:cubicBezTo>
                  <a:pt x="6489" y="698"/>
                  <a:pt x="6482" y="708"/>
                  <a:pt x="6473" y="716"/>
                </a:cubicBezTo>
                <a:cubicBezTo>
                  <a:pt x="6465" y="725"/>
                  <a:pt x="6455" y="732"/>
                  <a:pt x="6443" y="736"/>
                </a:cubicBezTo>
                <a:cubicBezTo>
                  <a:pt x="6432" y="741"/>
                  <a:pt x="6420" y="744"/>
                  <a:pt x="6408" y="744"/>
                </a:cubicBezTo>
                <a:lnTo>
                  <a:pt x="93" y="744"/>
                </a:lnTo>
                <a:cubicBezTo>
                  <a:pt x="81" y="744"/>
                  <a:pt x="69" y="741"/>
                  <a:pt x="57" y="736"/>
                </a:cubicBezTo>
                <a:cubicBezTo>
                  <a:pt x="46" y="732"/>
                  <a:pt x="36" y="725"/>
                  <a:pt x="27" y="716"/>
                </a:cubicBezTo>
                <a:cubicBezTo>
                  <a:pt x="19" y="708"/>
                  <a:pt x="12" y="698"/>
                  <a:pt x="7" y="686"/>
                </a:cubicBezTo>
                <a:cubicBezTo>
                  <a:pt x="2" y="675"/>
                  <a:pt x="0" y="663"/>
                  <a:pt x="0" y="651"/>
                </a:cubicBez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09" name="文本框 408"/>
          <p:cNvSpPr txBox="1"/>
          <p:nvPr/>
        </p:nvSpPr>
        <p:spPr>
          <a:xfrm>
            <a:off x="534960" y="3865680"/>
            <a:ext cx="805320" cy="169560"/>
          </a:xfrm>
          <a:prstGeom prst="rect">
            <a:avLst/>
          </a:prstGeom>
          <a:noFill/>
          <a:ln w="0">
            <a:noFill/>
          </a:ln>
        </p:spPr>
        <p:txBody>
          <a:bodyPr wrap="none" lIns="0" tIns="0" rIns="0" bIns="0" anchor="t">
            <a:spAutoFit/>
          </a:bodyPr>
          <a:lstStyle/>
          <a:p>
            <a:r>
              <a:rPr lang="zh-CN" sz="1050" b="0" u="none" strike="noStrike">
                <a:solidFill>
                  <a:srgbClr val="34D399"/>
                </a:solidFill>
                <a:effectLst/>
                <a:uFillTx/>
                <a:latin typeface="微软雅黑" panose="020B0503020204020204" charset="-122"/>
                <a:ea typeface="微软雅黑" panose="020B0503020204020204" charset="-122"/>
              </a:rPr>
              <a:t>有效标识符：</a:t>
            </a:r>
            <a:endParaRPr lang="zh-CN" sz="1050" b="0" u="none" strike="noStrike">
              <a:solidFill>
                <a:srgbClr val="34D399"/>
              </a:solidFill>
              <a:effectLst/>
              <a:uFillTx/>
              <a:latin typeface="微软雅黑" panose="020B0503020204020204" charset="-122"/>
              <a:ea typeface="微软雅黑" panose="020B0503020204020204" charset="-122"/>
            </a:endParaRPr>
          </a:p>
        </p:txBody>
      </p:sp>
      <p:sp>
        <p:nvSpPr>
          <p:cNvPr id="410" name="任意多边形: 形状 409"/>
          <p:cNvSpPr/>
          <p:nvPr/>
        </p:nvSpPr>
        <p:spPr>
          <a:xfrm>
            <a:off x="2740680" y="4086360"/>
            <a:ext cx="2340360" cy="267840"/>
          </a:xfrm>
          <a:custGeom>
            <a:avLst/>
            <a:gdLst/>
            <a:ahLst/>
            <a:cxnLst/>
            <a:rect l="0" t="0" r="r" b="b"/>
            <a:pathLst>
              <a:path w="6501" h="744">
                <a:moveTo>
                  <a:pt x="0" y="651"/>
                </a:moveTo>
                <a:lnTo>
                  <a:pt x="0" y="93"/>
                </a:lnTo>
                <a:cubicBezTo>
                  <a:pt x="0" y="80"/>
                  <a:pt x="3" y="68"/>
                  <a:pt x="7" y="57"/>
                </a:cubicBezTo>
                <a:cubicBezTo>
                  <a:pt x="12" y="46"/>
                  <a:pt x="19" y="36"/>
                  <a:pt x="28" y="27"/>
                </a:cubicBezTo>
                <a:cubicBezTo>
                  <a:pt x="36" y="18"/>
                  <a:pt x="46" y="11"/>
                  <a:pt x="58" y="7"/>
                </a:cubicBezTo>
                <a:cubicBezTo>
                  <a:pt x="69" y="2"/>
                  <a:pt x="81" y="0"/>
                  <a:pt x="93" y="0"/>
                </a:cubicBezTo>
                <a:lnTo>
                  <a:pt x="6408" y="0"/>
                </a:lnTo>
                <a:cubicBezTo>
                  <a:pt x="6420" y="0"/>
                  <a:pt x="6432" y="2"/>
                  <a:pt x="6444" y="7"/>
                </a:cubicBezTo>
                <a:cubicBezTo>
                  <a:pt x="6455" y="11"/>
                  <a:pt x="6465" y="18"/>
                  <a:pt x="6474" y="27"/>
                </a:cubicBezTo>
                <a:cubicBezTo>
                  <a:pt x="6483" y="36"/>
                  <a:pt x="6489" y="46"/>
                  <a:pt x="6494" y="57"/>
                </a:cubicBezTo>
                <a:cubicBezTo>
                  <a:pt x="6499" y="68"/>
                  <a:pt x="6501" y="80"/>
                  <a:pt x="6501" y="93"/>
                </a:cubicBezTo>
                <a:lnTo>
                  <a:pt x="6501" y="651"/>
                </a:lnTo>
                <a:cubicBezTo>
                  <a:pt x="6501" y="663"/>
                  <a:pt x="6499" y="675"/>
                  <a:pt x="6494" y="686"/>
                </a:cubicBezTo>
                <a:cubicBezTo>
                  <a:pt x="6489" y="698"/>
                  <a:pt x="6483" y="708"/>
                  <a:pt x="6474" y="716"/>
                </a:cubicBezTo>
                <a:cubicBezTo>
                  <a:pt x="6465" y="725"/>
                  <a:pt x="6455" y="732"/>
                  <a:pt x="6444" y="736"/>
                </a:cubicBezTo>
                <a:cubicBezTo>
                  <a:pt x="6432" y="741"/>
                  <a:pt x="6420" y="744"/>
                  <a:pt x="6408" y="744"/>
                </a:cubicBezTo>
                <a:lnTo>
                  <a:pt x="93" y="744"/>
                </a:lnTo>
                <a:cubicBezTo>
                  <a:pt x="81" y="744"/>
                  <a:pt x="69" y="741"/>
                  <a:pt x="58" y="736"/>
                </a:cubicBezTo>
                <a:cubicBezTo>
                  <a:pt x="46" y="732"/>
                  <a:pt x="36" y="725"/>
                  <a:pt x="28" y="716"/>
                </a:cubicBezTo>
                <a:cubicBezTo>
                  <a:pt x="19" y="708"/>
                  <a:pt x="12" y="698"/>
                  <a:pt x="7" y="686"/>
                </a:cubicBezTo>
                <a:cubicBezTo>
                  <a:pt x="3" y="675"/>
                  <a:pt x="0" y="663"/>
                  <a:pt x="0" y="651"/>
                </a:cubicBez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11" name="文本框 410"/>
          <p:cNvSpPr txBox="1"/>
          <p:nvPr/>
        </p:nvSpPr>
        <p:spPr>
          <a:xfrm>
            <a:off x="434520" y="4146120"/>
            <a:ext cx="416560" cy="153670"/>
          </a:xfrm>
          <a:prstGeom prst="rect">
            <a:avLst/>
          </a:prstGeom>
          <a:noFill/>
          <a:ln w="0">
            <a:noFill/>
          </a:ln>
        </p:spPr>
        <p:txBody>
          <a:bodyPr wrap="none" lIns="0" tIns="0" rIns="0" bIns="0" anchor="t">
            <a:spAutoFit/>
          </a:bodyPr>
          <a:lstStyle/>
          <a:p>
            <a:r>
              <a:rPr lang="en-US" sz="1000" b="0" u="none" strike="noStrike">
                <a:solidFill>
                  <a:srgbClr val="FFFFFF"/>
                </a:solidFill>
                <a:effectLst/>
                <a:uFillTx/>
                <a:latin typeface="微软雅黑" panose="020B0503020204020204" charset="-122"/>
                <a:ea typeface="微软雅黑" panose="020B0503020204020204" charset="-122"/>
              </a:rPr>
              <a:t>my_var</a:t>
            </a:r>
            <a:endParaRPr lang="en-US" sz="1000" b="0" u="none" strike="noStrike">
              <a:solidFill>
                <a:srgbClr val="FFFFFF"/>
              </a:solidFill>
              <a:effectLst/>
              <a:uFillTx/>
              <a:latin typeface="微软雅黑" panose="020B0503020204020204" charset="-122"/>
              <a:ea typeface="微软雅黑" panose="020B0503020204020204" charset="-122"/>
            </a:endParaRPr>
          </a:p>
        </p:txBody>
      </p:sp>
      <p:sp>
        <p:nvSpPr>
          <p:cNvPr id="412" name="任意多边形: 形状 411"/>
          <p:cNvSpPr/>
          <p:nvPr/>
        </p:nvSpPr>
        <p:spPr>
          <a:xfrm>
            <a:off x="334080" y="4420440"/>
            <a:ext cx="2340360" cy="267840"/>
          </a:xfrm>
          <a:custGeom>
            <a:avLst/>
            <a:gdLst/>
            <a:ahLst/>
            <a:cxnLst/>
            <a:rect l="0" t="0" r="r" b="b"/>
            <a:pathLst>
              <a:path w="6501" h="744">
                <a:moveTo>
                  <a:pt x="0" y="650"/>
                </a:moveTo>
                <a:lnTo>
                  <a:pt x="0" y="93"/>
                </a:lnTo>
                <a:cubicBezTo>
                  <a:pt x="0" y="81"/>
                  <a:pt x="2" y="69"/>
                  <a:pt x="7" y="58"/>
                </a:cubicBezTo>
                <a:cubicBezTo>
                  <a:pt x="12" y="46"/>
                  <a:pt x="19" y="36"/>
                  <a:pt x="27" y="27"/>
                </a:cubicBezTo>
                <a:cubicBezTo>
                  <a:pt x="36" y="19"/>
                  <a:pt x="46" y="12"/>
                  <a:pt x="57" y="7"/>
                </a:cubicBezTo>
                <a:cubicBezTo>
                  <a:pt x="69" y="3"/>
                  <a:pt x="81" y="0"/>
                  <a:pt x="93" y="0"/>
                </a:cubicBezTo>
                <a:lnTo>
                  <a:pt x="6408" y="0"/>
                </a:lnTo>
                <a:cubicBezTo>
                  <a:pt x="6420" y="0"/>
                  <a:pt x="6432" y="3"/>
                  <a:pt x="6443" y="7"/>
                </a:cubicBezTo>
                <a:cubicBezTo>
                  <a:pt x="6455" y="12"/>
                  <a:pt x="6465" y="19"/>
                  <a:pt x="6473" y="27"/>
                </a:cubicBezTo>
                <a:cubicBezTo>
                  <a:pt x="6482" y="36"/>
                  <a:pt x="6489" y="46"/>
                  <a:pt x="6494" y="58"/>
                </a:cubicBezTo>
                <a:cubicBezTo>
                  <a:pt x="6498" y="69"/>
                  <a:pt x="6501" y="81"/>
                  <a:pt x="6501" y="93"/>
                </a:cubicBezTo>
                <a:lnTo>
                  <a:pt x="6501" y="650"/>
                </a:lnTo>
                <a:cubicBezTo>
                  <a:pt x="6501" y="662"/>
                  <a:pt x="6498" y="674"/>
                  <a:pt x="6494" y="686"/>
                </a:cubicBezTo>
                <a:cubicBezTo>
                  <a:pt x="6489" y="697"/>
                  <a:pt x="6482" y="708"/>
                  <a:pt x="6473" y="717"/>
                </a:cubicBezTo>
                <a:cubicBezTo>
                  <a:pt x="6465" y="726"/>
                  <a:pt x="6455" y="732"/>
                  <a:pt x="6443" y="737"/>
                </a:cubicBezTo>
                <a:cubicBezTo>
                  <a:pt x="6432" y="742"/>
                  <a:pt x="6420" y="744"/>
                  <a:pt x="6408" y="744"/>
                </a:cubicBezTo>
                <a:lnTo>
                  <a:pt x="93" y="744"/>
                </a:lnTo>
                <a:cubicBezTo>
                  <a:pt x="81" y="744"/>
                  <a:pt x="69" y="742"/>
                  <a:pt x="57" y="737"/>
                </a:cubicBezTo>
                <a:cubicBezTo>
                  <a:pt x="46" y="732"/>
                  <a:pt x="36" y="726"/>
                  <a:pt x="27" y="717"/>
                </a:cubicBezTo>
                <a:cubicBezTo>
                  <a:pt x="19" y="708"/>
                  <a:pt x="12" y="697"/>
                  <a:pt x="7" y="686"/>
                </a:cubicBezTo>
                <a:cubicBezTo>
                  <a:pt x="2" y="674"/>
                  <a:pt x="0" y="662"/>
                  <a:pt x="0" y="650"/>
                </a:cubicBez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13" name="文本框 412"/>
          <p:cNvSpPr txBox="1"/>
          <p:nvPr/>
        </p:nvSpPr>
        <p:spPr>
          <a:xfrm>
            <a:off x="2825985" y="4158820"/>
            <a:ext cx="232410" cy="153670"/>
          </a:xfrm>
          <a:prstGeom prst="rect">
            <a:avLst/>
          </a:prstGeom>
          <a:noFill/>
          <a:ln w="0">
            <a:noFill/>
          </a:ln>
        </p:spPr>
        <p:txBody>
          <a:bodyPr wrap="none" lIns="0" tIns="0" rIns="0" bIns="0" anchor="t">
            <a:spAutoFit/>
          </a:bodyPr>
          <a:lstStyle/>
          <a:p>
            <a:pPr algn="l">
              <a:buClrTx/>
              <a:buSzTx/>
              <a:buFontTx/>
            </a:pPr>
            <a:r>
              <a:rPr lang="en-US" sz="1000" b="0" u="none" strike="noStrike">
                <a:solidFill>
                  <a:srgbClr val="FFFFFF"/>
                </a:solidFill>
                <a:effectLst/>
                <a:uFillTx/>
                <a:latin typeface="微软雅黑" panose="020B0503020204020204" charset="-122"/>
                <a:ea typeface="微软雅黑" panose="020B0503020204020204" charset="-122"/>
              </a:rPr>
              <a:t>cj_1</a:t>
            </a:r>
            <a:endParaRPr lang="en-US" sz="1000" b="0" u="none" strike="noStrike">
              <a:solidFill>
                <a:srgbClr val="FFFFFF"/>
              </a:solidFill>
              <a:effectLst/>
              <a:uFillTx/>
              <a:latin typeface="微软雅黑" panose="020B0503020204020204" charset="-122"/>
              <a:ea typeface="微软雅黑" panose="020B0503020204020204" charset="-122"/>
            </a:endParaRPr>
          </a:p>
        </p:txBody>
      </p:sp>
      <p:sp>
        <p:nvSpPr>
          <p:cNvPr id="414" name="任意多边形: 形状 413"/>
          <p:cNvSpPr/>
          <p:nvPr/>
        </p:nvSpPr>
        <p:spPr>
          <a:xfrm>
            <a:off x="2740680" y="4420440"/>
            <a:ext cx="2340360" cy="267840"/>
          </a:xfrm>
          <a:custGeom>
            <a:avLst/>
            <a:gdLst/>
            <a:ahLst/>
            <a:cxnLst/>
            <a:rect l="0" t="0" r="r" b="b"/>
            <a:pathLst>
              <a:path w="6501" h="744">
                <a:moveTo>
                  <a:pt x="0" y="650"/>
                </a:moveTo>
                <a:lnTo>
                  <a:pt x="0" y="93"/>
                </a:lnTo>
                <a:cubicBezTo>
                  <a:pt x="0" y="81"/>
                  <a:pt x="3" y="69"/>
                  <a:pt x="7" y="58"/>
                </a:cubicBezTo>
                <a:cubicBezTo>
                  <a:pt x="12" y="46"/>
                  <a:pt x="19" y="36"/>
                  <a:pt x="28" y="27"/>
                </a:cubicBezTo>
                <a:cubicBezTo>
                  <a:pt x="36" y="19"/>
                  <a:pt x="46" y="12"/>
                  <a:pt x="58" y="7"/>
                </a:cubicBezTo>
                <a:cubicBezTo>
                  <a:pt x="69" y="3"/>
                  <a:pt x="81" y="0"/>
                  <a:pt x="93" y="0"/>
                </a:cubicBezTo>
                <a:lnTo>
                  <a:pt x="6408" y="0"/>
                </a:lnTo>
                <a:cubicBezTo>
                  <a:pt x="6420" y="0"/>
                  <a:pt x="6432" y="3"/>
                  <a:pt x="6444" y="7"/>
                </a:cubicBezTo>
                <a:cubicBezTo>
                  <a:pt x="6455" y="12"/>
                  <a:pt x="6465" y="19"/>
                  <a:pt x="6474" y="27"/>
                </a:cubicBezTo>
                <a:cubicBezTo>
                  <a:pt x="6483" y="36"/>
                  <a:pt x="6489" y="46"/>
                  <a:pt x="6494" y="58"/>
                </a:cubicBezTo>
                <a:cubicBezTo>
                  <a:pt x="6499" y="69"/>
                  <a:pt x="6501" y="81"/>
                  <a:pt x="6501" y="93"/>
                </a:cubicBezTo>
                <a:lnTo>
                  <a:pt x="6501" y="650"/>
                </a:lnTo>
                <a:cubicBezTo>
                  <a:pt x="6501" y="662"/>
                  <a:pt x="6499" y="674"/>
                  <a:pt x="6494" y="686"/>
                </a:cubicBezTo>
                <a:cubicBezTo>
                  <a:pt x="6489" y="697"/>
                  <a:pt x="6483" y="708"/>
                  <a:pt x="6474" y="717"/>
                </a:cubicBezTo>
                <a:cubicBezTo>
                  <a:pt x="6465" y="726"/>
                  <a:pt x="6455" y="732"/>
                  <a:pt x="6444" y="737"/>
                </a:cubicBezTo>
                <a:cubicBezTo>
                  <a:pt x="6432" y="742"/>
                  <a:pt x="6420" y="744"/>
                  <a:pt x="6408" y="744"/>
                </a:cubicBezTo>
                <a:lnTo>
                  <a:pt x="93" y="744"/>
                </a:lnTo>
                <a:cubicBezTo>
                  <a:pt x="81" y="744"/>
                  <a:pt x="69" y="742"/>
                  <a:pt x="58" y="737"/>
                </a:cubicBezTo>
                <a:cubicBezTo>
                  <a:pt x="46" y="732"/>
                  <a:pt x="36" y="726"/>
                  <a:pt x="28" y="717"/>
                </a:cubicBezTo>
                <a:cubicBezTo>
                  <a:pt x="19" y="708"/>
                  <a:pt x="12" y="697"/>
                  <a:pt x="7" y="686"/>
                </a:cubicBezTo>
                <a:cubicBezTo>
                  <a:pt x="3" y="674"/>
                  <a:pt x="0" y="662"/>
                  <a:pt x="0" y="650"/>
                </a:cubicBez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15" name="文本框 414"/>
          <p:cNvSpPr txBox="1"/>
          <p:nvPr/>
        </p:nvSpPr>
        <p:spPr>
          <a:xfrm>
            <a:off x="434520" y="4480560"/>
            <a:ext cx="451485" cy="153670"/>
          </a:xfrm>
          <a:prstGeom prst="rect">
            <a:avLst/>
          </a:prstGeom>
          <a:noFill/>
          <a:ln w="0">
            <a:noFill/>
          </a:ln>
        </p:spPr>
        <p:txBody>
          <a:bodyPr wrap="none" lIns="0" tIns="0" rIns="0" bIns="0" anchor="t">
            <a:spAutoFit/>
          </a:bodyPr>
          <a:lstStyle/>
          <a:p>
            <a:r>
              <a:rPr lang="en-US" sz="1000" b="0" u="none" strike="noStrike">
                <a:solidFill>
                  <a:srgbClr val="FFFFFF"/>
                </a:solidFill>
                <a:effectLst/>
                <a:uFillTx/>
                <a:latin typeface="微软雅黑" panose="020B0503020204020204" charset="-122"/>
                <a:ea typeface="微软雅黑" panose="020B0503020204020204" charset="-122"/>
              </a:rPr>
              <a:t>_private</a:t>
            </a:r>
            <a:endParaRPr lang="en-US" sz="1000" b="0" u="none" strike="noStrike">
              <a:solidFill>
                <a:srgbClr val="FFFFFF"/>
              </a:solidFill>
              <a:effectLst/>
              <a:uFillTx/>
              <a:latin typeface="微软雅黑" panose="020B0503020204020204" charset="-122"/>
              <a:ea typeface="微软雅黑" panose="020B0503020204020204" charset="-122"/>
            </a:endParaRPr>
          </a:p>
        </p:txBody>
      </p:sp>
      <p:pic>
        <p:nvPicPr>
          <p:cNvPr id="416" name="图片 415"/>
          <p:cNvPicPr/>
          <p:nvPr/>
        </p:nvPicPr>
        <p:blipFill>
          <a:blip r:embed="rId5"/>
          <a:stretch>
            <a:fillRect/>
          </a:stretch>
        </p:blipFill>
        <p:spPr>
          <a:xfrm>
            <a:off x="334440" y="4821840"/>
            <a:ext cx="83160" cy="133200"/>
          </a:xfrm>
          <a:prstGeom prst="rect">
            <a:avLst/>
          </a:prstGeom>
          <a:noFill/>
          <a:ln w="0">
            <a:noFill/>
          </a:ln>
        </p:spPr>
      </p:pic>
      <p:sp>
        <p:nvSpPr>
          <p:cNvPr id="417" name="文本框 416"/>
          <p:cNvSpPr txBox="1"/>
          <p:nvPr/>
        </p:nvSpPr>
        <p:spPr>
          <a:xfrm>
            <a:off x="2839320" y="4480560"/>
            <a:ext cx="585470" cy="153670"/>
          </a:xfrm>
          <a:prstGeom prst="rect">
            <a:avLst/>
          </a:prstGeom>
          <a:noFill/>
          <a:ln w="0">
            <a:noFill/>
          </a:ln>
        </p:spPr>
        <p:txBody>
          <a:bodyPr wrap="none" lIns="0" tIns="0" rIns="0" bIns="0" anchor="t">
            <a:spAutoFit/>
          </a:bodyPr>
          <a:lstStyle/>
          <a:p>
            <a:r>
              <a:rPr lang="en-US" sz="1000" b="0" u="none" strike="noStrike">
                <a:solidFill>
                  <a:srgbClr val="FFFFFF"/>
                </a:solidFill>
                <a:effectLst/>
                <a:uFillTx/>
                <a:latin typeface="微软雅黑" panose="020B0503020204020204" charset="-122"/>
                <a:ea typeface="微软雅黑" panose="020B0503020204020204" charset="-122"/>
              </a:rPr>
              <a:t>userName</a:t>
            </a:r>
            <a:endParaRPr lang="en-US" sz="1000" b="0" u="none" strike="noStrike">
              <a:solidFill>
                <a:srgbClr val="FFFFFF"/>
              </a:solidFill>
              <a:effectLst/>
              <a:uFillTx/>
              <a:latin typeface="微软雅黑" panose="020B0503020204020204" charset="-122"/>
              <a:ea typeface="微软雅黑" panose="020B0503020204020204" charset="-122"/>
            </a:endParaRPr>
          </a:p>
        </p:txBody>
      </p:sp>
      <p:sp>
        <p:nvSpPr>
          <p:cNvPr id="418" name="任意多边形: 形状 417"/>
          <p:cNvSpPr/>
          <p:nvPr/>
        </p:nvSpPr>
        <p:spPr>
          <a:xfrm>
            <a:off x="334080" y="5022360"/>
            <a:ext cx="2340360" cy="267480"/>
          </a:xfrm>
          <a:custGeom>
            <a:avLst/>
            <a:gdLst/>
            <a:ahLst/>
            <a:cxnLst/>
            <a:rect l="0" t="0" r="r" b="b"/>
            <a:pathLst>
              <a:path w="6501" h="743">
                <a:moveTo>
                  <a:pt x="0" y="651"/>
                </a:moveTo>
                <a:lnTo>
                  <a:pt x="0" y="92"/>
                </a:lnTo>
                <a:cubicBezTo>
                  <a:pt x="0" y="80"/>
                  <a:pt x="2" y="68"/>
                  <a:pt x="7" y="57"/>
                </a:cubicBezTo>
                <a:cubicBezTo>
                  <a:pt x="12" y="45"/>
                  <a:pt x="19" y="35"/>
                  <a:pt x="27" y="27"/>
                </a:cubicBezTo>
                <a:cubicBezTo>
                  <a:pt x="36" y="18"/>
                  <a:pt x="46" y="11"/>
                  <a:pt x="57" y="7"/>
                </a:cubicBezTo>
                <a:cubicBezTo>
                  <a:pt x="69" y="2"/>
                  <a:pt x="81" y="0"/>
                  <a:pt x="93" y="0"/>
                </a:cubicBezTo>
                <a:lnTo>
                  <a:pt x="6408" y="0"/>
                </a:lnTo>
                <a:cubicBezTo>
                  <a:pt x="6420" y="0"/>
                  <a:pt x="6432" y="2"/>
                  <a:pt x="6443" y="7"/>
                </a:cubicBezTo>
                <a:cubicBezTo>
                  <a:pt x="6455" y="11"/>
                  <a:pt x="6465" y="18"/>
                  <a:pt x="6473" y="27"/>
                </a:cubicBezTo>
                <a:cubicBezTo>
                  <a:pt x="6482" y="35"/>
                  <a:pt x="6489" y="45"/>
                  <a:pt x="6494" y="57"/>
                </a:cubicBezTo>
                <a:cubicBezTo>
                  <a:pt x="6498" y="68"/>
                  <a:pt x="6501" y="80"/>
                  <a:pt x="6501" y="92"/>
                </a:cubicBezTo>
                <a:lnTo>
                  <a:pt x="6501" y="651"/>
                </a:lnTo>
                <a:cubicBezTo>
                  <a:pt x="6501" y="663"/>
                  <a:pt x="6498" y="675"/>
                  <a:pt x="6494" y="686"/>
                </a:cubicBezTo>
                <a:cubicBezTo>
                  <a:pt x="6489" y="697"/>
                  <a:pt x="6482" y="707"/>
                  <a:pt x="6473" y="716"/>
                </a:cubicBezTo>
                <a:cubicBezTo>
                  <a:pt x="6465" y="725"/>
                  <a:pt x="6455" y="732"/>
                  <a:pt x="6443" y="736"/>
                </a:cubicBezTo>
                <a:cubicBezTo>
                  <a:pt x="6432" y="741"/>
                  <a:pt x="6420" y="743"/>
                  <a:pt x="6408" y="743"/>
                </a:cubicBezTo>
                <a:lnTo>
                  <a:pt x="93" y="743"/>
                </a:lnTo>
                <a:cubicBezTo>
                  <a:pt x="81" y="743"/>
                  <a:pt x="69" y="741"/>
                  <a:pt x="57" y="736"/>
                </a:cubicBezTo>
                <a:cubicBezTo>
                  <a:pt x="46" y="732"/>
                  <a:pt x="36" y="725"/>
                  <a:pt x="27" y="716"/>
                </a:cubicBezTo>
                <a:cubicBezTo>
                  <a:pt x="19" y="707"/>
                  <a:pt x="12" y="697"/>
                  <a:pt x="7" y="686"/>
                </a:cubicBezTo>
                <a:cubicBezTo>
                  <a:pt x="2" y="675"/>
                  <a:pt x="0" y="663"/>
                  <a:pt x="0" y="651"/>
                </a:cubicBez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19" name="文本框 418"/>
          <p:cNvSpPr txBox="1"/>
          <p:nvPr/>
        </p:nvSpPr>
        <p:spPr>
          <a:xfrm>
            <a:off x="484560" y="4801680"/>
            <a:ext cx="805320" cy="169560"/>
          </a:xfrm>
          <a:prstGeom prst="rect">
            <a:avLst/>
          </a:prstGeom>
          <a:noFill/>
          <a:ln w="0">
            <a:noFill/>
          </a:ln>
        </p:spPr>
        <p:txBody>
          <a:bodyPr wrap="none" lIns="0" tIns="0" rIns="0" bIns="0" anchor="t">
            <a:spAutoFit/>
          </a:bodyPr>
          <a:lstStyle/>
          <a:p>
            <a:r>
              <a:rPr lang="zh-CN" sz="1050" b="0" u="none" strike="noStrike">
                <a:solidFill>
                  <a:srgbClr val="F87171"/>
                </a:solidFill>
                <a:effectLst/>
                <a:uFillTx/>
                <a:latin typeface="微软雅黑" panose="020B0503020204020204" charset="-122"/>
                <a:ea typeface="微软雅黑" panose="020B0503020204020204" charset="-122"/>
              </a:rPr>
              <a:t>无效标识符：</a:t>
            </a:r>
            <a:endParaRPr lang="zh-CN" sz="1050" b="0" u="none" strike="noStrike">
              <a:solidFill>
                <a:srgbClr val="F87171"/>
              </a:solidFill>
              <a:effectLst/>
              <a:uFillTx/>
              <a:latin typeface="微软雅黑" panose="020B0503020204020204" charset="-122"/>
              <a:ea typeface="微软雅黑" panose="020B0503020204020204" charset="-122"/>
            </a:endParaRPr>
          </a:p>
        </p:txBody>
      </p:sp>
      <p:sp>
        <p:nvSpPr>
          <p:cNvPr id="420" name="任意多边形: 形状 419"/>
          <p:cNvSpPr/>
          <p:nvPr/>
        </p:nvSpPr>
        <p:spPr>
          <a:xfrm>
            <a:off x="2740680" y="5022360"/>
            <a:ext cx="2340360" cy="267480"/>
          </a:xfrm>
          <a:custGeom>
            <a:avLst/>
            <a:gdLst/>
            <a:ahLst/>
            <a:cxnLst/>
            <a:rect l="0" t="0" r="r" b="b"/>
            <a:pathLst>
              <a:path w="6501" h="743">
                <a:moveTo>
                  <a:pt x="0" y="651"/>
                </a:moveTo>
                <a:lnTo>
                  <a:pt x="0" y="92"/>
                </a:lnTo>
                <a:cubicBezTo>
                  <a:pt x="0" y="80"/>
                  <a:pt x="3" y="68"/>
                  <a:pt x="7" y="57"/>
                </a:cubicBezTo>
                <a:cubicBezTo>
                  <a:pt x="12" y="45"/>
                  <a:pt x="19" y="35"/>
                  <a:pt x="28" y="27"/>
                </a:cubicBezTo>
                <a:cubicBezTo>
                  <a:pt x="36" y="18"/>
                  <a:pt x="46" y="11"/>
                  <a:pt x="58" y="7"/>
                </a:cubicBezTo>
                <a:cubicBezTo>
                  <a:pt x="69" y="2"/>
                  <a:pt x="81" y="0"/>
                  <a:pt x="93" y="0"/>
                </a:cubicBezTo>
                <a:lnTo>
                  <a:pt x="6408" y="0"/>
                </a:lnTo>
                <a:cubicBezTo>
                  <a:pt x="6420" y="0"/>
                  <a:pt x="6432" y="2"/>
                  <a:pt x="6444" y="7"/>
                </a:cubicBezTo>
                <a:cubicBezTo>
                  <a:pt x="6455" y="11"/>
                  <a:pt x="6465" y="18"/>
                  <a:pt x="6474" y="27"/>
                </a:cubicBezTo>
                <a:cubicBezTo>
                  <a:pt x="6483" y="35"/>
                  <a:pt x="6489" y="45"/>
                  <a:pt x="6494" y="57"/>
                </a:cubicBezTo>
                <a:cubicBezTo>
                  <a:pt x="6499" y="68"/>
                  <a:pt x="6501" y="80"/>
                  <a:pt x="6501" y="92"/>
                </a:cubicBezTo>
                <a:lnTo>
                  <a:pt x="6501" y="651"/>
                </a:lnTo>
                <a:cubicBezTo>
                  <a:pt x="6501" y="663"/>
                  <a:pt x="6499" y="675"/>
                  <a:pt x="6494" y="686"/>
                </a:cubicBezTo>
                <a:cubicBezTo>
                  <a:pt x="6489" y="697"/>
                  <a:pt x="6483" y="707"/>
                  <a:pt x="6474" y="716"/>
                </a:cubicBezTo>
                <a:cubicBezTo>
                  <a:pt x="6465" y="725"/>
                  <a:pt x="6455" y="732"/>
                  <a:pt x="6444" y="736"/>
                </a:cubicBezTo>
                <a:cubicBezTo>
                  <a:pt x="6432" y="741"/>
                  <a:pt x="6420" y="743"/>
                  <a:pt x="6408" y="743"/>
                </a:cubicBezTo>
                <a:lnTo>
                  <a:pt x="93" y="743"/>
                </a:lnTo>
                <a:cubicBezTo>
                  <a:pt x="81" y="743"/>
                  <a:pt x="69" y="741"/>
                  <a:pt x="58" y="736"/>
                </a:cubicBezTo>
                <a:cubicBezTo>
                  <a:pt x="46" y="732"/>
                  <a:pt x="36" y="725"/>
                  <a:pt x="28" y="716"/>
                </a:cubicBezTo>
                <a:cubicBezTo>
                  <a:pt x="19" y="707"/>
                  <a:pt x="12" y="697"/>
                  <a:pt x="7" y="686"/>
                </a:cubicBezTo>
                <a:cubicBezTo>
                  <a:pt x="3" y="675"/>
                  <a:pt x="0" y="663"/>
                  <a:pt x="0" y="651"/>
                </a:cubicBez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21" name="文本框 420"/>
          <p:cNvSpPr txBox="1"/>
          <p:nvPr/>
        </p:nvSpPr>
        <p:spPr>
          <a:xfrm>
            <a:off x="434520" y="5082120"/>
            <a:ext cx="400685" cy="161290"/>
          </a:xfrm>
          <a:prstGeom prst="rect">
            <a:avLst/>
          </a:prstGeom>
          <a:noFill/>
          <a:ln w="0">
            <a:noFill/>
          </a:ln>
        </p:spPr>
        <p:txBody>
          <a:bodyPr wrap="none" lIns="0" tIns="0" rIns="0" bIns="0" anchor="t">
            <a:spAutoFit/>
          </a:bodyPr>
          <a:lstStyle/>
          <a:p>
            <a:pPr algn="l"/>
            <a:r>
              <a:rPr lang="en-US" sz="1050" b="0" u="none" strike="noStrike">
                <a:solidFill>
                  <a:srgbClr val="FFFFFF"/>
                </a:solidFill>
                <a:effectLst/>
                <a:uFillTx/>
                <a:latin typeface="微软雅黑" panose="020B0503020204020204" charset="-122"/>
                <a:ea typeface="微软雅黑" panose="020B0503020204020204" charset="-122"/>
              </a:rPr>
              <a:t>5score</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422" name="任意多边形: 形状 421"/>
          <p:cNvSpPr/>
          <p:nvPr/>
        </p:nvSpPr>
        <p:spPr>
          <a:xfrm>
            <a:off x="334080" y="5356440"/>
            <a:ext cx="2340360" cy="267840"/>
          </a:xfrm>
          <a:custGeom>
            <a:avLst/>
            <a:gdLst/>
            <a:ahLst/>
            <a:cxnLst/>
            <a:rect l="0" t="0" r="r" b="b"/>
            <a:pathLst>
              <a:path w="6501" h="744">
                <a:moveTo>
                  <a:pt x="0" y="651"/>
                </a:moveTo>
                <a:lnTo>
                  <a:pt x="0" y="93"/>
                </a:lnTo>
                <a:cubicBezTo>
                  <a:pt x="0" y="81"/>
                  <a:pt x="2" y="69"/>
                  <a:pt x="7" y="57"/>
                </a:cubicBezTo>
                <a:cubicBezTo>
                  <a:pt x="12" y="46"/>
                  <a:pt x="19" y="36"/>
                  <a:pt x="27" y="27"/>
                </a:cubicBezTo>
                <a:cubicBezTo>
                  <a:pt x="36" y="19"/>
                  <a:pt x="46" y="12"/>
                  <a:pt x="57" y="7"/>
                </a:cubicBezTo>
                <a:cubicBezTo>
                  <a:pt x="69" y="2"/>
                  <a:pt x="81" y="0"/>
                  <a:pt x="93" y="0"/>
                </a:cubicBezTo>
                <a:lnTo>
                  <a:pt x="6408" y="0"/>
                </a:lnTo>
                <a:cubicBezTo>
                  <a:pt x="6420" y="0"/>
                  <a:pt x="6432" y="2"/>
                  <a:pt x="6443" y="7"/>
                </a:cubicBezTo>
                <a:cubicBezTo>
                  <a:pt x="6455" y="12"/>
                  <a:pt x="6465" y="19"/>
                  <a:pt x="6473" y="27"/>
                </a:cubicBezTo>
                <a:cubicBezTo>
                  <a:pt x="6482" y="36"/>
                  <a:pt x="6489" y="46"/>
                  <a:pt x="6494" y="57"/>
                </a:cubicBezTo>
                <a:cubicBezTo>
                  <a:pt x="6498" y="69"/>
                  <a:pt x="6501" y="81"/>
                  <a:pt x="6501" y="93"/>
                </a:cubicBezTo>
                <a:lnTo>
                  <a:pt x="6501" y="651"/>
                </a:lnTo>
                <a:cubicBezTo>
                  <a:pt x="6501" y="663"/>
                  <a:pt x="6498" y="675"/>
                  <a:pt x="6494" y="687"/>
                </a:cubicBezTo>
                <a:cubicBezTo>
                  <a:pt x="6489" y="698"/>
                  <a:pt x="6482" y="708"/>
                  <a:pt x="6473" y="717"/>
                </a:cubicBezTo>
                <a:cubicBezTo>
                  <a:pt x="6465" y="725"/>
                  <a:pt x="6455" y="732"/>
                  <a:pt x="6443" y="737"/>
                </a:cubicBezTo>
                <a:cubicBezTo>
                  <a:pt x="6432" y="742"/>
                  <a:pt x="6420" y="744"/>
                  <a:pt x="6408" y="744"/>
                </a:cubicBezTo>
                <a:lnTo>
                  <a:pt x="93" y="744"/>
                </a:lnTo>
                <a:cubicBezTo>
                  <a:pt x="81" y="744"/>
                  <a:pt x="69" y="742"/>
                  <a:pt x="57" y="737"/>
                </a:cubicBezTo>
                <a:cubicBezTo>
                  <a:pt x="46" y="732"/>
                  <a:pt x="36" y="725"/>
                  <a:pt x="27" y="717"/>
                </a:cubicBezTo>
                <a:cubicBezTo>
                  <a:pt x="19" y="708"/>
                  <a:pt x="12" y="698"/>
                  <a:pt x="7" y="687"/>
                </a:cubicBezTo>
                <a:cubicBezTo>
                  <a:pt x="2" y="675"/>
                  <a:pt x="0" y="663"/>
                  <a:pt x="0" y="651"/>
                </a:cubicBez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23" name="文本框 422"/>
          <p:cNvSpPr txBox="1"/>
          <p:nvPr/>
        </p:nvSpPr>
        <p:spPr>
          <a:xfrm>
            <a:off x="2839320" y="5082120"/>
            <a:ext cx="215265" cy="161290"/>
          </a:xfrm>
          <a:prstGeom prst="rect">
            <a:avLst/>
          </a:prstGeom>
          <a:noFill/>
          <a:ln w="0">
            <a:noFill/>
          </a:ln>
        </p:spPr>
        <p:txBody>
          <a:bodyPr wrap="none" lIns="0" tIns="0" rIns="0" bIns="0" anchor="t">
            <a:spAutoFit/>
          </a:bodyPr>
          <a:lstStyle/>
          <a:p>
            <a:pPr algn="l"/>
            <a:r>
              <a:rPr lang="en-US" sz="1050" b="0" u="none" strike="noStrike">
                <a:solidFill>
                  <a:srgbClr val="FFFFFF"/>
                </a:solidFill>
                <a:effectLst/>
                <a:uFillTx/>
                <a:latin typeface="微软雅黑" panose="020B0503020204020204" charset="-122"/>
                <a:ea typeface="微软雅黑" panose="020B0503020204020204" charset="-122"/>
              </a:rPr>
              <a:t>cj</a:t>
            </a:r>
            <a:r>
              <a:rPr lang="en-US" sz="1050" b="0" u="none" strike="noStrike">
                <a:solidFill>
                  <a:srgbClr val="FFFFFF"/>
                </a:solidFill>
                <a:effectLst/>
                <a:uFillTx/>
                <a:latin typeface="微软雅黑" panose="020B0503020204020204" charset="-122"/>
                <a:ea typeface="微软雅黑" panose="020B0503020204020204" charset="-122"/>
              </a:rPr>
              <a:t>-1</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424" name="任意多边形: 形状 423"/>
          <p:cNvSpPr/>
          <p:nvPr/>
        </p:nvSpPr>
        <p:spPr>
          <a:xfrm>
            <a:off x="2740680" y="5356440"/>
            <a:ext cx="2340360" cy="267840"/>
          </a:xfrm>
          <a:custGeom>
            <a:avLst/>
            <a:gdLst/>
            <a:ahLst/>
            <a:cxnLst/>
            <a:rect l="0" t="0" r="r" b="b"/>
            <a:pathLst>
              <a:path w="6501" h="744">
                <a:moveTo>
                  <a:pt x="0" y="651"/>
                </a:moveTo>
                <a:lnTo>
                  <a:pt x="0" y="93"/>
                </a:lnTo>
                <a:cubicBezTo>
                  <a:pt x="0" y="81"/>
                  <a:pt x="3" y="69"/>
                  <a:pt x="7" y="57"/>
                </a:cubicBezTo>
                <a:cubicBezTo>
                  <a:pt x="12" y="46"/>
                  <a:pt x="19" y="36"/>
                  <a:pt x="28" y="27"/>
                </a:cubicBezTo>
                <a:cubicBezTo>
                  <a:pt x="36" y="19"/>
                  <a:pt x="46" y="12"/>
                  <a:pt x="58" y="7"/>
                </a:cubicBezTo>
                <a:cubicBezTo>
                  <a:pt x="69" y="2"/>
                  <a:pt x="81" y="0"/>
                  <a:pt x="93" y="0"/>
                </a:cubicBezTo>
                <a:lnTo>
                  <a:pt x="6408" y="0"/>
                </a:lnTo>
                <a:cubicBezTo>
                  <a:pt x="6420" y="0"/>
                  <a:pt x="6432" y="2"/>
                  <a:pt x="6444" y="7"/>
                </a:cubicBezTo>
                <a:cubicBezTo>
                  <a:pt x="6455" y="12"/>
                  <a:pt x="6465" y="19"/>
                  <a:pt x="6474" y="27"/>
                </a:cubicBezTo>
                <a:cubicBezTo>
                  <a:pt x="6483" y="36"/>
                  <a:pt x="6489" y="46"/>
                  <a:pt x="6494" y="57"/>
                </a:cubicBezTo>
                <a:cubicBezTo>
                  <a:pt x="6499" y="69"/>
                  <a:pt x="6501" y="81"/>
                  <a:pt x="6501" y="93"/>
                </a:cubicBezTo>
                <a:lnTo>
                  <a:pt x="6501" y="651"/>
                </a:lnTo>
                <a:cubicBezTo>
                  <a:pt x="6501" y="663"/>
                  <a:pt x="6499" y="675"/>
                  <a:pt x="6494" y="687"/>
                </a:cubicBezTo>
                <a:cubicBezTo>
                  <a:pt x="6489" y="698"/>
                  <a:pt x="6483" y="708"/>
                  <a:pt x="6474" y="717"/>
                </a:cubicBezTo>
                <a:cubicBezTo>
                  <a:pt x="6465" y="725"/>
                  <a:pt x="6455" y="732"/>
                  <a:pt x="6444" y="737"/>
                </a:cubicBezTo>
                <a:cubicBezTo>
                  <a:pt x="6432" y="742"/>
                  <a:pt x="6420" y="744"/>
                  <a:pt x="6408" y="744"/>
                </a:cubicBezTo>
                <a:lnTo>
                  <a:pt x="93" y="744"/>
                </a:lnTo>
                <a:cubicBezTo>
                  <a:pt x="81" y="744"/>
                  <a:pt x="69" y="742"/>
                  <a:pt x="58" y="737"/>
                </a:cubicBezTo>
                <a:cubicBezTo>
                  <a:pt x="46" y="732"/>
                  <a:pt x="36" y="725"/>
                  <a:pt x="28" y="717"/>
                </a:cubicBezTo>
                <a:cubicBezTo>
                  <a:pt x="19" y="708"/>
                  <a:pt x="12" y="698"/>
                  <a:pt x="7" y="687"/>
                </a:cubicBezTo>
                <a:cubicBezTo>
                  <a:pt x="3" y="675"/>
                  <a:pt x="0" y="663"/>
                  <a:pt x="0" y="651"/>
                </a:cubicBez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25" name="文本框 424"/>
          <p:cNvSpPr txBox="1"/>
          <p:nvPr/>
        </p:nvSpPr>
        <p:spPr>
          <a:xfrm>
            <a:off x="434520" y="5416560"/>
            <a:ext cx="326390" cy="161290"/>
          </a:xfrm>
          <a:prstGeom prst="rect">
            <a:avLst/>
          </a:prstGeom>
          <a:noFill/>
          <a:ln w="0">
            <a:noFill/>
          </a:ln>
        </p:spPr>
        <p:txBody>
          <a:bodyPr wrap="none" lIns="0" tIns="0" rIns="0" bIns="0" anchor="t">
            <a:spAutoFit/>
          </a:bodyPr>
          <a:lstStyle/>
          <a:p>
            <a:pPr algn="l"/>
            <a:r>
              <a:rPr lang="en-US" sz="1050" b="0" u="none" strike="noStrike">
                <a:solidFill>
                  <a:srgbClr val="FFFFFF"/>
                </a:solidFill>
                <a:effectLst/>
                <a:uFillTx/>
                <a:latin typeface="微软雅黑" panose="020B0503020204020204" charset="-122"/>
                <a:ea typeface="微软雅黑" panose="020B0503020204020204" charset="-122"/>
              </a:rPr>
              <a:t>False</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426" name="任意多边形: 形状 425"/>
          <p:cNvSpPr/>
          <p:nvPr/>
        </p:nvSpPr>
        <p:spPr>
          <a:xfrm>
            <a:off x="5348160" y="802080"/>
            <a:ext cx="8640" cy="4955760"/>
          </a:xfrm>
          <a:custGeom>
            <a:avLst/>
            <a:gdLst/>
            <a:ahLst/>
            <a:cxnLst/>
            <a:rect l="0" t="0" r="r" b="b"/>
            <a:pathLst>
              <a:path w="24" h="13766">
                <a:moveTo>
                  <a:pt x="0" y="0"/>
                </a:moveTo>
                <a:lnTo>
                  <a:pt x="24" y="0"/>
                </a:lnTo>
                <a:lnTo>
                  <a:pt x="24" y="13766"/>
                </a:lnTo>
                <a:lnTo>
                  <a:pt x="0" y="13766"/>
                </a:lnTo>
                <a:lnTo>
                  <a:pt x="0" y="0"/>
                </a:lnTo>
                <a:close/>
              </a:path>
            </a:pathLst>
          </a:custGeom>
          <a:solidFill>
            <a:srgbClr val="1D4ED8"/>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pic>
        <p:nvPicPr>
          <p:cNvPr id="427" name="图片 426"/>
          <p:cNvPicPr/>
          <p:nvPr/>
        </p:nvPicPr>
        <p:blipFill>
          <a:blip r:embed="rId6"/>
          <a:stretch>
            <a:fillRect/>
          </a:stretch>
        </p:blipFill>
        <p:spPr>
          <a:xfrm>
            <a:off x="5490360" y="835560"/>
            <a:ext cx="200160" cy="200160"/>
          </a:xfrm>
          <a:prstGeom prst="rect">
            <a:avLst/>
          </a:prstGeom>
          <a:noFill/>
          <a:ln w="0">
            <a:noFill/>
          </a:ln>
        </p:spPr>
      </p:pic>
      <p:sp>
        <p:nvSpPr>
          <p:cNvPr id="428" name="文本框 427"/>
          <p:cNvSpPr txBox="1"/>
          <p:nvPr/>
        </p:nvSpPr>
        <p:spPr>
          <a:xfrm>
            <a:off x="2839320" y="5416560"/>
            <a:ext cx="728980" cy="16129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user@name</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429" name="文本框 428"/>
          <p:cNvSpPr txBox="1"/>
          <p:nvPr/>
        </p:nvSpPr>
        <p:spPr>
          <a:xfrm>
            <a:off x="5787000" y="809640"/>
            <a:ext cx="604080" cy="253440"/>
          </a:xfrm>
          <a:prstGeom prst="rect">
            <a:avLst/>
          </a:prstGeom>
          <a:noFill/>
          <a:ln w="0">
            <a:noFill/>
          </a:ln>
        </p:spPr>
        <p:txBody>
          <a:bodyPr wrap="none" lIns="0" tIns="0" rIns="0" bIns="0" anchor="t">
            <a:spAutoFit/>
          </a:bodyPr>
          <a:lstStyle/>
          <a:p>
            <a:r>
              <a:rPr lang="zh-CN" sz="1580" b="0" u="none" strike="noStrike">
                <a:solidFill>
                  <a:srgbClr val="BFDBFE"/>
                </a:solidFill>
                <a:effectLst/>
                <a:uFillTx/>
                <a:latin typeface="微软雅黑" panose="020B0503020204020204" charset="-122"/>
                <a:ea typeface="微软雅黑" panose="020B0503020204020204" charset="-122"/>
              </a:rPr>
              <a:t>关键字</a:t>
            </a:r>
            <a:endParaRPr lang="zh-CN" sz="1580" b="0" u="none" strike="noStrike">
              <a:solidFill>
                <a:srgbClr val="BFDBFE"/>
              </a:solidFill>
              <a:effectLst/>
              <a:uFillTx/>
              <a:latin typeface="微软雅黑" panose="020B0503020204020204" charset="-122"/>
              <a:ea typeface="微软雅黑" panose="020B0503020204020204" charset="-122"/>
            </a:endParaRPr>
          </a:p>
        </p:txBody>
      </p:sp>
      <p:sp>
        <p:nvSpPr>
          <p:cNvPr id="430" name="文本框 429"/>
          <p:cNvSpPr txBox="1"/>
          <p:nvPr/>
        </p:nvSpPr>
        <p:spPr>
          <a:xfrm>
            <a:off x="5486040" y="1221480"/>
            <a:ext cx="4654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Python</a:t>
            </a:r>
            <a:endParaRPr lang="en-US" sz="1050" b="0" u="none" strike="noStrike">
              <a:solidFill>
                <a:srgbClr val="FFFFFF"/>
              </a:solidFill>
              <a:effectLst/>
              <a:uFillTx/>
              <a:latin typeface="微软雅黑" panose="020B0503020204020204" charset="-122"/>
              <a:ea typeface="微软雅黑" panose="020B0503020204020204" charset="-122"/>
            </a:endParaRPr>
          </a:p>
        </p:txBody>
      </p:sp>
      <p:pic>
        <p:nvPicPr>
          <p:cNvPr id="431" name="图片 430"/>
          <p:cNvPicPr/>
          <p:nvPr/>
        </p:nvPicPr>
        <p:blipFill>
          <a:blip r:embed="rId7"/>
          <a:stretch>
            <a:fillRect/>
          </a:stretch>
        </p:blipFill>
        <p:spPr>
          <a:xfrm>
            <a:off x="5490360" y="1579320"/>
            <a:ext cx="166680" cy="150120"/>
          </a:xfrm>
          <a:prstGeom prst="rect">
            <a:avLst/>
          </a:prstGeom>
          <a:noFill/>
          <a:ln w="0">
            <a:noFill/>
          </a:ln>
        </p:spPr>
      </p:pic>
      <p:sp>
        <p:nvSpPr>
          <p:cNvPr id="432" name="文本框 431"/>
          <p:cNvSpPr txBox="1"/>
          <p:nvPr/>
        </p:nvSpPr>
        <p:spPr>
          <a:xfrm>
            <a:off x="5904000" y="1216800"/>
            <a:ext cx="456048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微软雅黑" panose="020B0503020204020204" charset="-122"/>
                <a:ea typeface="微软雅黑" panose="020B0503020204020204" charset="-122"/>
              </a:rPr>
              <a:t>关键字是保留的标识符，具有特殊含义，不能用作变量名或其他标识符名称。</a:t>
            </a:r>
            <a:endParaRPr lang="zh-CN" sz="1050" b="0" u="none" strike="noStrike">
              <a:solidFill>
                <a:srgbClr val="FFFFFF"/>
              </a:solidFill>
              <a:effectLst/>
              <a:uFillTx/>
              <a:latin typeface="微软雅黑" panose="020B0503020204020204" charset="-122"/>
              <a:ea typeface="微软雅黑" panose="020B0503020204020204" charset="-122"/>
            </a:endParaRPr>
          </a:p>
        </p:txBody>
      </p:sp>
      <p:sp>
        <p:nvSpPr>
          <p:cNvPr id="433" name="任意多边形: 形状 432"/>
          <p:cNvSpPr/>
          <p:nvPr/>
        </p:nvSpPr>
        <p:spPr>
          <a:xfrm>
            <a:off x="5490000" y="1838160"/>
            <a:ext cx="535320" cy="267840"/>
          </a:xfrm>
          <a:custGeom>
            <a:avLst/>
            <a:gdLst/>
            <a:ahLst/>
            <a:cxnLst/>
            <a:rect l="0" t="0" r="r" b="b"/>
            <a:pathLst>
              <a:path w="1487" h="744">
                <a:moveTo>
                  <a:pt x="0" y="651"/>
                </a:moveTo>
                <a:lnTo>
                  <a:pt x="0" y="93"/>
                </a:lnTo>
                <a:cubicBezTo>
                  <a:pt x="0" y="81"/>
                  <a:pt x="3" y="69"/>
                  <a:pt x="8" y="58"/>
                </a:cubicBezTo>
                <a:cubicBezTo>
                  <a:pt x="12" y="46"/>
                  <a:pt x="19" y="36"/>
                  <a:pt x="28" y="28"/>
                </a:cubicBezTo>
                <a:cubicBezTo>
                  <a:pt x="36" y="19"/>
                  <a:pt x="46" y="12"/>
                  <a:pt x="58" y="7"/>
                </a:cubicBezTo>
                <a:cubicBezTo>
                  <a:pt x="69" y="3"/>
                  <a:pt x="81" y="0"/>
                  <a:pt x="93" y="0"/>
                </a:cubicBezTo>
                <a:lnTo>
                  <a:pt x="1394" y="0"/>
                </a:lnTo>
                <a:cubicBezTo>
                  <a:pt x="1407" y="0"/>
                  <a:pt x="1418" y="3"/>
                  <a:pt x="1430" y="7"/>
                </a:cubicBezTo>
                <a:cubicBezTo>
                  <a:pt x="1441" y="12"/>
                  <a:pt x="1451" y="19"/>
                  <a:pt x="1460" y="28"/>
                </a:cubicBezTo>
                <a:cubicBezTo>
                  <a:pt x="1469" y="36"/>
                  <a:pt x="1475" y="46"/>
                  <a:pt x="1480" y="58"/>
                </a:cubicBezTo>
                <a:cubicBezTo>
                  <a:pt x="1485" y="69"/>
                  <a:pt x="1487" y="81"/>
                  <a:pt x="1487" y="93"/>
                </a:cubicBezTo>
                <a:lnTo>
                  <a:pt x="1487" y="651"/>
                </a:lnTo>
                <a:cubicBezTo>
                  <a:pt x="1487" y="664"/>
                  <a:pt x="1485" y="675"/>
                  <a:pt x="1480" y="687"/>
                </a:cubicBezTo>
                <a:cubicBezTo>
                  <a:pt x="1475" y="698"/>
                  <a:pt x="1469" y="708"/>
                  <a:pt x="1460" y="717"/>
                </a:cubicBezTo>
                <a:cubicBezTo>
                  <a:pt x="1451" y="726"/>
                  <a:pt x="1441" y="732"/>
                  <a:pt x="1430" y="737"/>
                </a:cubicBezTo>
                <a:cubicBezTo>
                  <a:pt x="1418" y="742"/>
                  <a:pt x="1407" y="744"/>
                  <a:pt x="1394" y="744"/>
                </a:cubicBezTo>
                <a:lnTo>
                  <a:pt x="93" y="744"/>
                </a:lnTo>
                <a:cubicBezTo>
                  <a:pt x="81" y="744"/>
                  <a:pt x="69" y="742"/>
                  <a:pt x="58" y="737"/>
                </a:cubicBezTo>
                <a:cubicBezTo>
                  <a:pt x="46" y="732"/>
                  <a:pt x="36" y="726"/>
                  <a:pt x="28" y="717"/>
                </a:cubicBezTo>
                <a:cubicBezTo>
                  <a:pt x="19" y="708"/>
                  <a:pt x="12" y="698"/>
                  <a:pt x="8" y="687"/>
                </a:cubicBezTo>
                <a:cubicBezTo>
                  <a:pt x="3" y="675"/>
                  <a:pt x="0" y="664"/>
                  <a:pt x="0" y="651"/>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34" name="文本框 433"/>
          <p:cNvSpPr txBox="1"/>
          <p:nvPr/>
        </p:nvSpPr>
        <p:spPr>
          <a:xfrm>
            <a:off x="5720040" y="1559880"/>
            <a:ext cx="45324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微软雅黑" panose="020B0503020204020204" charset="-122"/>
                <a:ea typeface="微软雅黑" panose="020B0503020204020204" charset="-122"/>
              </a:rPr>
              <a:t>布尔值</a:t>
            </a:r>
            <a:endParaRPr lang="zh-CN" sz="1180" b="0" u="none" strike="noStrike">
              <a:solidFill>
                <a:srgbClr val="FFFFFF"/>
              </a:solidFill>
              <a:effectLst/>
              <a:uFillTx/>
              <a:latin typeface="微软雅黑" panose="020B0503020204020204" charset="-122"/>
              <a:ea typeface="微软雅黑" panose="020B0503020204020204" charset="-122"/>
            </a:endParaRPr>
          </a:p>
        </p:txBody>
      </p:sp>
      <p:sp>
        <p:nvSpPr>
          <p:cNvPr id="435" name="任意多边形: 形状 434"/>
          <p:cNvSpPr/>
          <p:nvPr/>
        </p:nvSpPr>
        <p:spPr>
          <a:xfrm>
            <a:off x="6091920" y="1838160"/>
            <a:ext cx="618840" cy="267840"/>
          </a:xfrm>
          <a:custGeom>
            <a:avLst/>
            <a:gdLst/>
            <a:ahLst/>
            <a:cxnLst/>
            <a:rect l="0" t="0" r="r" b="b"/>
            <a:pathLst>
              <a:path w="1719" h="744">
                <a:moveTo>
                  <a:pt x="0" y="651"/>
                </a:moveTo>
                <a:lnTo>
                  <a:pt x="0" y="93"/>
                </a:lnTo>
                <a:cubicBezTo>
                  <a:pt x="0" y="81"/>
                  <a:pt x="2" y="69"/>
                  <a:pt x="7" y="58"/>
                </a:cubicBezTo>
                <a:cubicBezTo>
                  <a:pt x="12" y="46"/>
                  <a:pt x="18" y="36"/>
                  <a:pt x="27" y="28"/>
                </a:cubicBezTo>
                <a:cubicBezTo>
                  <a:pt x="36" y="19"/>
                  <a:pt x="46" y="12"/>
                  <a:pt x="57" y="7"/>
                </a:cubicBezTo>
                <a:cubicBezTo>
                  <a:pt x="69" y="3"/>
                  <a:pt x="80" y="0"/>
                  <a:pt x="93" y="0"/>
                </a:cubicBezTo>
                <a:lnTo>
                  <a:pt x="1626" y="0"/>
                </a:lnTo>
                <a:cubicBezTo>
                  <a:pt x="1638" y="0"/>
                  <a:pt x="1650" y="3"/>
                  <a:pt x="1661" y="7"/>
                </a:cubicBezTo>
                <a:cubicBezTo>
                  <a:pt x="1673" y="12"/>
                  <a:pt x="1683" y="19"/>
                  <a:pt x="1691" y="28"/>
                </a:cubicBezTo>
                <a:cubicBezTo>
                  <a:pt x="1700" y="36"/>
                  <a:pt x="1707" y="46"/>
                  <a:pt x="1712" y="58"/>
                </a:cubicBezTo>
                <a:cubicBezTo>
                  <a:pt x="1716" y="69"/>
                  <a:pt x="1719" y="81"/>
                  <a:pt x="1719" y="93"/>
                </a:cubicBezTo>
                <a:lnTo>
                  <a:pt x="1719" y="651"/>
                </a:lnTo>
                <a:cubicBezTo>
                  <a:pt x="1719" y="664"/>
                  <a:pt x="1716" y="675"/>
                  <a:pt x="1712" y="687"/>
                </a:cubicBezTo>
                <a:cubicBezTo>
                  <a:pt x="1707" y="698"/>
                  <a:pt x="1700" y="708"/>
                  <a:pt x="1691" y="717"/>
                </a:cubicBezTo>
                <a:cubicBezTo>
                  <a:pt x="1683" y="726"/>
                  <a:pt x="1673" y="732"/>
                  <a:pt x="1661" y="737"/>
                </a:cubicBezTo>
                <a:cubicBezTo>
                  <a:pt x="1650" y="742"/>
                  <a:pt x="1638" y="744"/>
                  <a:pt x="1626" y="744"/>
                </a:cubicBezTo>
                <a:lnTo>
                  <a:pt x="93" y="744"/>
                </a:lnTo>
                <a:cubicBezTo>
                  <a:pt x="80" y="744"/>
                  <a:pt x="69" y="742"/>
                  <a:pt x="57" y="737"/>
                </a:cubicBezTo>
                <a:cubicBezTo>
                  <a:pt x="46" y="732"/>
                  <a:pt x="36" y="726"/>
                  <a:pt x="27" y="717"/>
                </a:cubicBezTo>
                <a:cubicBezTo>
                  <a:pt x="18" y="708"/>
                  <a:pt x="12" y="698"/>
                  <a:pt x="7" y="687"/>
                </a:cubicBezTo>
                <a:cubicBezTo>
                  <a:pt x="2" y="675"/>
                  <a:pt x="0" y="664"/>
                  <a:pt x="0" y="651"/>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36" name="文本框 435"/>
          <p:cNvSpPr txBox="1"/>
          <p:nvPr/>
        </p:nvSpPr>
        <p:spPr>
          <a:xfrm>
            <a:off x="5586480" y="1898280"/>
            <a:ext cx="3052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True</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437" name="任意多边形: 形状 436"/>
          <p:cNvSpPr/>
          <p:nvPr/>
        </p:nvSpPr>
        <p:spPr>
          <a:xfrm>
            <a:off x="6777000" y="1838160"/>
            <a:ext cx="535320" cy="267840"/>
          </a:xfrm>
          <a:custGeom>
            <a:avLst/>
            <a:gdLst/>
            <a:ahLst/>
            <a:cxnLst/>
            <a:rect l="0" t="0" r="r" b="b"/>
            <a:pathLst>
              <a:path w="1487" h="744">
                <a:moveTo>
                  <a:pt x="0" y="651"/>
                </a:moveTo>
                <a:lnTo>
                  <a:pt x="0" y="93"/>
                </a:lnTo>
                <a:cubicBezTo>
                  <a:pt x="0" y="81"/>
                  <a:pt x="3" y="69"/>
                  <a:pt x="7" y="58"/>
                </a:cubicBezTo>
                <a:cubicBezTo>
                  <a:pt x="12" y="46"/>
                  <a:pt x="19" y="36"/>
                  <a:pt x="27" y="28"/>
                </a:cubicBezTo>
                <a:cubicBezTo>
                  <a:pt x="36" y="19"/>
                  <a:pt x="46" y="12"/>
                  <a:pt x="58" y="7"/>
                </a:cubicBezTo>
                <a:cubicBezTo>
                  <a:pt x="69" y="3"/>
                  <a:pt x="81" y="0"/>
                  <a:pt x="93" y="0"/>
                </a:cubicBezTo>
                <a:lnTo>
                  <a:pt x="1394" y="0"/>
                </a:lnTo>
                <a:cubicBezTo>
                  <a:pt x="1406" y="0"/>
                  <a:pt x="1418" y="3"/>
                  <a:pt x="1430" y="7"/>
                </a:cubicBezTo>
                <a:cubicBezTo>
                  <a:pt x="1441" y="12"/>
                  <a:pt x="1451" y="19"/>
                  <a:pt x="1460" y="28"/>
                </a:cubicBezTo>
                <a:cubicBezTo>
                  <a:pt x="1468" y="36"/>
                  <a:pt x="1475" y="46"/>
                  <a:pt x="1480" y="58"/>
                </a:cubicBezTo>
                <a:cubicBezTo>
                  <a:pt x="1485" y="69"/>
                  <a:pt x="1487" y="81"/>
                  <a:pt x="1487" y="93"/>
                </a:cubicBezTo>
                <a:lnTo>
                  <a:pt x="1487" y="651"/>
                </a:lnTo>
                <a:cubicBezTo>
                  <a:pt x="1487" y="664"/>
                  <a:pt x="1485" y="675"/>
                  <a:pt x="1480" y="687"/>
                </a:cubicBezTo>
                <a:cubicBezTo>
                  <a:pt x="1475" y="698"/>
                  <a:pt x="1468" y="708"/>
                  <a:pt x="1460" y="717"/>
                </a:cubicBezTo>
                <a:cubicBezTo>
                  <a:pt x="1451" y="726"/>
                  <a:pt x="1441" y="732"/>
                  <a:pt x="1430" y="737"/>
                </a:cubicBezTo>
                <a:cubicBezTo>
                  <a:pt x="1418" y="742"/>
                  <a:pt x="1406" y="744"/>
                  <a:pt x="1394" y="744"/>
                </a:cubicBezTo>
                <a:lnTo>
                  <a:pt x="93" y="744"/>
                </a:lnTo>
                <a:cubicBezTo>
                  <a:pt x="81" y="744"/>
                  <a:pt x="69" y="742"/>
                  <a:pt x="58" y="737"/>
                </a:cubicBezTo>
                <a:cubicBezTo>
                  <a:pt x="46" y="732"/>
                  <a:pt x="36" y="726"/>
                  <a:pt x="27" y="717"/>
                </a:cubicBezTo>
                <a:cubicBezTo>
                  <a:pt x="19" y="708"/>
                  <a:pt x="12" y="698"/>
                  <a:pt x="7" y="687"/>
                </a:cubicBezTo>
                <a:cubicBezTo>
                  <a:pt x="3" y="675"/>
                  <a:pt x="0" y="664"/>
                  <a:pt x="0" y="651"/>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38" name="文本框 437"/>
          <p:cNvSpPr txBox="1"/>
          <p:nvPr/>
        </p:nvSpPr>
        <p:spPr>
          <a:xfrm>
            <a:off x="6188040" y="1898280"/>
            <a:ext cx="3495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False</a:t>
            </a:r>
            <a:endParaRPr lang="en-US" sz="1050" b="0" u="none" strike="noStrike">
              <a:solidFill>
                <a:srgbClr val="FFFFFF"/>
              </a:solidFill>
              <a:effectLst/>
              <a:uFillTx/>
              <a:latin typeface="微软雅黑" panose="020B0503020204020204" charset="-122"/>
              <a:ea typeface="微软雅黑" panose="020B0503020204020204" charset="-122"/>
            </a:endParaRPr>
          </a:p>
        </p:txBody>
      </p:sp>
      <p:pic>
        <p:nvPicPr>
          <p:cNvPr id="439" name="图片 438"/>
          <p:cNvPicPr/>
          <p:nvPr/>
        </p:nvPicPr>
        <p:blipFill>
          <a:blip r:embed="rId8"/>
          <a:stretch>
            <a:fillRect/>
          </a:stretch>
        </p:blipFill>
        <p:spPr>
          <a:xfrm>
            <a:off x="5490360" y="2281320"/>
            <a:ext cx="133200" cy="150120"/>
          </a:xfrm>
          <a:prstGeom prst="rect">
            <a:avLst/>
          </a:prstGeom>
          <a:noFill/>
          <a:ln w="0">
            <a:noFill/>
          </a:ln>
        </p:spPr>
      </p:pic>
      <p:sp>
        <p:nvSpPr>
          <p:cNvPr id="440" name="文本框 439"/>
          <p:cNvSpPr txBox="1"/>
          <p:nvPr/>
        </p:nvSpPr>
        <p:spPr>
          <a:xfrm>
            <a:off x="6873480" y="1898280"/>
            <a:ext cx="35064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None</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441" name="任意多边形: 形状 440"/>
          <p:cNvSpPr/>
          <p:nvPr/>
        </p:nvSpPr>
        <p:spPr>
          <a:xfrm>
            <a:off x="5490000" y="2540160"/>
            <a:ext cx="368280" cy="267840"/>
          </a:xfrm>
          <a:custGeom>
            <a:avLst/>
            <a:gdLst/>
            <a:ahLst/>
            <a:cxnLst/>
            <a:rect l="0" t="0" r="r" b="b"/>
            <a:pathLst>
              <a:path w="1023" h="744">
                <a:moveTo>
                  <a:pt x="0" y="650"/>
                </a:moveTo>
                <a:lnTo>
                  <a:pt x="0" y="93"/>
                </a:lnTo>
                <a:cubicBezTo>
                  <a:pt x="0" y="81"/>
                  <a:pt x="3" y="69"/>
                  <a:pt x="8" y="58"/>
                </a:cubicBezTo>
                <a:cubicBezTo>
                  <a:pt x="12" y="46"/>
                  <a:pt x="19" y="36"/>
                  <a:pt x="28" y="27"/>
                </a:cubicBezTo>
                <a:cubicBezTo>
                  <a:pt x="36" y="19"/>
                  <a:pt x="46" y="12"/>
                  <a:pt x="58" y="7"/>
                </a:cubicBezTo>
                <a:cubicBezTo>
                  <a:pt x="69" y="3"/>
                  <a:pt x="81" y="0"/>
                  <a:pt x="93" y="0"/>
                </a:cubicBezTo>
                <a:lnTo>
                  <a:pt x="930" y="0"/>
                </a:lnTo>
                <a:cubicBezTo>
                  <a:pt x="942" y="0"/>
                  <a:pt x="954" y="3"/>
                  <a:pt x="966" y="7"/>
                </a:cubicBezTo>
                <a:cubicBezTo>
                  <a:pt x="977" y="12"/>
                  <a:pt x="987" y="19"/>
                  <a:pt x="996" y="27"/>
                </a:cubicBezTo>
                <a:cubicBezTo>
                  <a:pt x="1004" y="36"/>
                  <a:pt x="1011" y="46"/>
                  <a:pt x="1016" y="58"/>
                </a:cubicBezTo>
                <a:cubicBezTo>
                  <a:pt x="1020" y="69"/>
                  <a:pt x="1023" y="81"/>
                  <a:pt x="1023" y="93"/>
                </a:cubicBezTo>
                <a:lnTo>
                  <a:pt x="1023" y="650"/>
                </a:lnTo>
                <a:cubicBezTo>
                  <a:pt x="1023" y="663"/>
                  <a:pt x="1020" y="674"/>
                  <a:pt x="1016" y="686"/>
                </a:cubicBezTo>
                <a:cubicBezTo>
                  <a:pt x="1011" y="697"/>
                  <a:pt x="1004" y="707"/>
                  <a:pt x="996" y="716"/>
                </a:cubicBezTo>
                <a:cubicBezTo>
                  <a:pt x="987" y="725"/>
                  <a:pt x="977" y="731"/>
                  <a:pt x="966" y="737"/>
                </a:cubicBezTo>
                <a:cubicBezTo>
                  <a:pt x="954" y="742"/>
                  <a:pt x="942" y="744"/>
                  <a:pt x="930" y="744"/>
                </a:cubicBezTo>
                <a:lnTo>
                  <a:pt x="93" y="744"/>
                </a:lnTo>
                <a:cubicBezTo>
                  <a:pt x="81" y="744"/>
                  <a:pt x="69" y="742"/>
                  <a:pt x="58" y="737"/>
                </a:cubicBezTo>
                <a:cubicBezTo>
                  <a:pt x="46" y="731"/>
                  <a:pt x="36" y="725"/>
                  <a:pt x="28" y="716"/>
                </a:cubicBezTo>
                <a:cubicBezTo>
                  <a:pt x="19" y="707"/>
                  <a:pt x="12" y="697"/>
                  <a:pt x="8" y="686"/>
                </a:cubicBezTo>
                <a:cubicBezTo>
                  <a:pt x="3" y="674"/>
                  <a:pt x="0" y="663"/>
                  <a:pt x="0" y="650"/>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42" name="文本框 441"/>
          <p:cNvSpPr txBox="1"/>
          <p:nvPr/>
        </p:nvSpPr>
        <p:spPr>
          <a:xfrm>
            <a:off x="5686560" y="2261880"/>
            <a:ext cx="45324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微软雅黑" panose="020B0503020204020204" charset="-122"/>
                <a:ea typeface="微软雅黑" panose="020B0503020204020204" charset="-122"/>
              </a:rPr>
              <a:t>控制流</a:t>
            </a:r>
            <a:endParaRPr lang="zh-CN" sz="1180" b="0" u="none" strike="noStrike">
              <a:solidFill>
                <a:srgbClr val="FFFFFF"/>
              </a:solidFill>
              <a:effectLst/>
              <a:uFillTx/>
              <a:latin typeface="微软雅黑" panose="020B0503020204020204" charset="-122"/>
              <a:ea typeface="微软雅黑" panose="020B0503020204020204" charset="-122"/>
            </a:endParaRPr>
          </a:p>
        </p:txBody>
      </p:sp>
      <p:sp>
        <p:nvSpPr>
          <p:cNvPr id="443" name="任意多边形: 形状 442"/>
          <p:cNvSpPr/>
          <p:nvPr/>
        </p:nvSpPr>
        <p:spPr>
          <a:xfrm>
            <a:off x="5924880" y="2540160"/>
            <a:ext cx="534960" cy="267840"/>
          </a:xfrm>
          <a:custGeom>
            <a:avLst/>
            <a:gdLst/>
            <a:ahLst/>
            <a:cxnLst/>
            <a:rect l="0" t="0" r="r" b="b"/>
            <a:pathLst>
              <a:path w="1486" h="744">
                <a:moveTo>
                  <a:pt x="0" y="650"/>
                </a:moveTo>
                <a:lnTo>
                  <a:pt x="0" y="93"/>
                </a:lnTo>
                <a:cubicBezTo>
                  <a:pt x="0" y="81"/>
                  <a:pt x="2" y="69"/>
                  <a:pt x="7" y="58"/>
                </a:cubicBezTo>
                <a:cubicBezTo>
                  <a:pt x="11" y="46"/>
                  <a:pt x="18" y="36"/>
                  <a:pt x="27" y="27"/>
                </a:cubicBezTo>
                <a:cubicBezTo>
                  <a:pt x="35" y="19"/>
                  <a:pt x="45" y="12"/>
                  <a:pt x="57" y="7"/>
                </a:cubicBezTo>
                <a:cubicBezTo>
                  <a:pt x="68" y="3"/>
                  <a:pt x="80" y="0"/>
                  <a:pt x="92" y="0"/>
                </a:cubicBezTo>
                <a:lnTo>
                  <a:pt x="1393" y="0"/>
                </a:lnTo>
                <a:cubicBezTo>
                  <a:pt x="1406" y="0"/>
                  <a:pt x="1417" y="3"/>
                  <a:pt x="1429" y="7"/>
                </a:cubicBezTo>
                <a:cubicBezTo>
                  <a:pt x="1440" y="12"/>
                  <a:pt x="1450" y="19"/>
                  <a:pt x="1459" y="27"/>
                </a:cubicBezTo>
                <a:cubicBezTo>
                  <a:pt x="1468" y="36"/>
                  <a:pt x="1474" y="46"/>
                  <a:pt x="1479" y="58"/>
                </a:cubicBezTo>
                <a:cubicBezTo>
                  <a:pt x="1484" y="69"/>
                  <a:pt x="1486" y="81"/>
                  <a:pt x="1486" y="93"/>
                </a:cubicBezTo>
                <a:lnTo>
                  <a:pt x="1486" y="650"/>
                </a:lnTo>
                <a:cubicBezTo>
                  <a:pt x="1486" y="663"/>
                  <a:pt x="1484" y="674"/>
                  <a:pt x="1479" y="686"/>
                </a:cubicBezTo>
                <a:cubicBezTo>
                  <a:pt x="1474" y="697"/>
                  <a:pt x="1468" y="707"/>
                  <a:pt x="1459" y="716"/>
                </a:cubicBezTo>
                <a:cubicBezTo>
                  <a:pt x="1450" y="725"/>
                  <a:pt x="1440" y="731"/>
                  <a:pt x="1429" y="737"/>
                </a:cubicBezTo>
                <a:cubicBezTo>
                  <a:pt x="1417" y="742"/>
                  <a:pt x="1406" y="744"/>
                  <a:pt x="1393" y="744"/>
                </a:cubicBezTo>
                <a:lnTo>
                  <a:pt x="92" y="744"/>
                </a:lnTo>
                <a:cubicBezTo>
                  <a:pt x="80" y="744"/>
                  <a:pt x="68" y="742"/>
                  <a:pt x="57" y="737"/>
                </a:cubicBezTo>
                <a:cubicBezTo>
                  <a:pt x="45" y="731"/>
                  <a:pt x="35" y="725"/>
                  <a:pt x="27" y="716"/>
                </a:cubicBezTo>
                <a:cubicBezTo>
                  <a:pt x="18" y="707"/>
                  <a:pt x="11" y="697"/>
                  <a:pt x="7" y="686"/>
                </a:cubicBezTo>
                <a:cubicBezTo>
                  <a:pt x="2" y="674"/>
                  <a:pt x="0" y="663"/>
                  <a:pt x="0" y="650"/>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44" name="文本框 443"/>
          <p:cNvSpPr txBox="1"/>
          <p:nvPr/>
        </p:nvSpPr>
        <p:spPr>
          <a:xfrm>
            <a:off x="5586480" y="2600280"/>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if</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445" name="任意多边形: 形状 444"/>
          <p:cNvSpPr/>
          <p:nvPr/>
        </p:nvSpPr>
        <p:spPr>
          <a:xfrm>
            <a:off x="6526440" y="2540160"/>
            <a:ext cx="535320" cy="267840"/>
          </a:xfrm>
          <a:custGeom>
            <a:avLst/>
            <a:gdLst/>
            <a:ahLst/>
            <a:cxnLst/>
            <a:rect l="0" t="0" r="r" b="b"/>
            <a:pathLst>
              <a:path w="1487" h="744">
                <a:moveTo>
                  <a:pt x="0" y="650"/>
                </a:moveTo>
                <a:lnTo>
                  <a:pt x="0" y="93"/>
                </a:lnTo>
                <a:cubicBezTo>
                  <a:pt x="0" y="81"/>
                  <a:pt x="2" y="69"/>
                  <a:pt x="7" y="58"/>
                </a:cubicBezTo>
                <a:cubicBezTo>
                  <a:pt x="12" y="46"/>
                  <a:pt x="18" y="36"/>
                  <a:pt x="27" y="27"/>
                </a:cubicBezTo>
                <a:cubicBezTo>
                  <a:pt x="36" y="19"/>
                  <a:pt x="46" y="12"/>
                  <a:pt x="57" y="7"/>
                </a:cubicBezTo>
                <a:cubicBezTo>
                  <a:pt x="69" y="3"/>
                  <a:pt x="80" y="0"/>
                  <a:pt x="93" y="0"/>
                </a:cubicBezTo>
                <a:lnTo>
                  <a:pt x="1394" y="0"/>
                </a:lnTo>
                <a:cubicBezTo>
                  <a:pt x="1406" y="0"/>
                  <a:pt x="1418" y="3"/>
                  <a:pt x="1429" y="7"/>
                </a:cubicBezTo>
                <a:cubicBezTo>
                  <a:pt x="1441" y="12"/>
                  <a:pt x="1451" y="19"/>
                  <a:pt x="1459" y="27"/>
                </a:cubicBezTo>
                <a:cubicBezTo>
                  <a:pt x="1468" y="36"/>
                  <a:pt x="1475" y="46"/>
                  <a:pt x="1479" y="58"/>
                </a:cubicBezTo>
                <a:cubicBezTo>
                  <a:pt x="1484" y="69"/>
                  <a:pt x="1487" y="81"/>
                  <a:pt x="1487" y="93"/>
                </a:cubicBezTo>
                <a:lnTo>
                  <a:pt x="1487" y="650"/>
                </a:lnTo>
                <a:cubicBezTo>
                  <a:pt x="1487" y="663"/>
                  <a:pt x="1484" y="674"/>
                  <a:pt x="1479" y="686"/>
                </a:cubicBezTo>
                <a:cubicBezTo>
                  <a:pt x="1475" y="697"/>
                  <a:pt x="1468" y="707"/>
                  <a:pt x="1459" y="716"/>
                </a:cubicBezTo>
                <a:cubicBezTo>
                  <a:pt x="1451" y="725"/>
                  <a:pt x="1441" y="731"/>
                  <a:pt x="1429" y="737"/>
                </a:cubicBezTo>
                <a:cubicBezTo>
                  <a:pt x="1418" y="742"/>
                  <a:pt x="1406" y="744"/>
                  <a:pt x="1394" y="744"/>
                </a:cubicBezTo>
                <a:lnTo>
                  <a:pt x="93" y="744"/>
                </a:lnTo>
                <a:cubicBezTo>
                  <a:pt x="80" y="744"/>
                  <a:pt x="69" y="742"/>
                  <a:pt x="57" y="737"/>
                </a:cubicBezTo>
                <a:cubicBezTo>
                  <a:pt x="46" y="731"/>
                  <a:pt x="36" y="725"/>
                  <a:pt x="27" y="716"/>
                </a:cubicBezTo>
                <a:cubicBezTo>
                  <a:pt x="18" y="707"/>
                  <a:pt x="12" y="697"/>
                  <a:pt x="7" y="686"/>
                </a:cubicBezTo>
                <a:cubicBezTo>
                  <a:pt x="2" y="674"/>
                  <a:pt x="0" y="663"/>
                  <a:pt x="0" y="650"/>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46" name="文本框 445"/>
          <p:cNvSpPr txBox="1"/>
          <p:nvPr/>
        </p:nvSpPr>
        <p:spPr>
          <a:xfrm>
            <a:off x="6021000" y="2600280"/>
            <a:ext cx="20484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elif</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447" name="任意多边形: 形状 446"/>
          <p:cNvSpPr/>
          <p:nvPr/>
        </p:nvSpPr>
        <p:spPr>
          <a:xfrm>
            <a:off x="7128000" y="2540160"/>
            <a:ext cx="451800" cy="267840"/>
          </a:xfrm>
          <a:custGeom>
            <a:avLst/>
            <a:gdLst/>
            <a:ahLst/>
            <a:cxnLst/>
            <a:rect l="0" t="0" r="r" b="b"/>
            <a:pathLst>
              <a:path w="1255" h="744">
                <a:moveTo>
                  <a:pt x="0" y="650"/>
                </a:moveTo>
                <a:lnTo>
                  <a:pt x="0" y="93"/>
                </a:lnTo>
                <a:cubicBezTo>
                  <a:pt x="0" y="81"/>
                  <a:pt x="3" y="69"/>
                  <a:pt x="7" y="58"/>
                </a:cubicBezTo>
                <a:cubicBezTo>
                  <a:pt x="12" y="46"/>
                  <a:pt x="19" y="36"/>
                  <a:pt x="27" y="27"/>
                </a:cubicBezTo>
                <a:cubicBezTo>
                  <a:pt x="36" y="19"/>
                  <a:pt x="46" y="12"/>
                  <a:pt x="58" y="7"/>
                </a:cubicBezTo>
                <a:cubicBezTo>
                  <a:pt x="69" y="3"/>
                  <a:pt x="81" y="0"/>
                  <a:pt x="93" y="0"/>
                </a:cubicBezTo>
                <a:lnTo>
                  <a:pt x="1162" y="0"/>
                </a:lnTo>
                <a:cubicBezTo>
                  <a:pt x="1174" y="0"/>
                  <a:pt x="1186" y="3"/>
                  <a:pt x="1197" y="7"/>
                </a:cubicBezTo>
                <a:cubicBezTo>
                  <a:pt x="1209" y="12"/>
                  <a:pt x="1219" y="19"/>
                  <a:pt x="1228" y="27"/>
                </a:cubicBezTo>
                <a:cubicBezTo>
                  <a:pt x="1236" y="36"/>
                  <a:pt x="1243" y="46"/>
                  <a:pt x="1248" y="58"/>
                </a:cubicBezTo>
                <a:cubicBezTo>
                  <a:pt x="1252" y="69"/>
                  <a:pt x="1255" y="81"/>
                  <a:pt x="1255" y="93"/>
                </a:cubicBezTo>
                <a:lnTo>
                  <a:pt x="1255" y="650"/>
                </a:lnTo>
                <a:cubicBezTo>
                  <a:pt x="1255" y="663"/>
                  <a:pt x="1252" y="674"/>
                  <a:pt x="1248" y="686"/>
                </a:cubicBezTo>
                <a:cubicBezTo>
                  <a:pt x="1243" y="697"/>
                  <a:pt x="1236" y="707"/>
                  <a:pt x="1228" y="716"/>
                </a:cubicBezTo>
                <a:cubicBezTo>
                  <a:pt x="1219" y="725"/>
                  <a:pt x="1209" y="731"/>
                  <a:pt x="1197" y="737"/>
                </a:cubicBezTo>
                <a:cubicBezTo>
                  <a:pt x="1186" y="742"/>
                  <a:pt x="1174" y="744"/>
                  <a:pt x="1162" y="744"/>
                </a:cubicBezTo>
                <a:lnTo>
                  <a:pt x="93" y="744"/>
                </a:lnTo>
                <a:cubicBezTo>
                  <a:pt x="81" y="744"/>
                  <a:pt x="69" y="742"/>
                  <a:pt x="58" y="737"/>
                </a:cubicBezTo>
                <a:cubicBezTo>
                  <a:pt x="46" y="731"/>
                  <a:pt x="36" y="725"/>
                  <a:pt x="27" y="716"/>
                </a:cubicBezTo>
                <a:cubicBezTo>
                  <a:pt x="19" y="707"/>
                  <a:pt x="12" y="697"/>
                  <a:pt x="7" y="686"/>
                </a:cubicBezTo>
                <a:cubicBezTo>
                  <a:pt x="3" y="674"/>
                  <a:pt x="0" y="663"/>
                  <a:pt x="0" y="650"/>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48" name="文本框 447"/>
          <p:cNvSpPr txBox="1"/>
          <p:nvPr/>
        </p:nvSpPr>
        <p:spPr>
          <a:xfrm>
            <a:off x="6622560" y="2600280"/>
            <a:ext cx="2728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else</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449" name="任意多边形: 形状 448"/>
          <p:cNvSpPr/>
          <p:nvPr/>
        </p:nvSpPr>
        <p:spPr>
          <a:xfrm>
            <a:off x="7646040" y="2540160"/>
            <a:ext cx="618840" cy="267840"/>
          </a:xfrm>
          <a:custGeom>
            <a:avLst/>
            <a:gdLst/>
            <a:ahLst/>
            <a:cxnLst/>
            <a:rect l="0" t="0" r="r" b="b"/>
            <a:pathLst>
              <a:path w="1719" h="744">
                <a:moveTo>
                  <a:pt x="0" y="650"/>
                </a:moveTo>
                <a:lnTo>
                  <a:pt x="0" y="93"/>
                </a:lnTo>
                <a:cubicBezTo>
                  <a:pt x="0" y="81"/>
                  <a:pt x="3" y="69"/>
                  <a:pt x="8" y="58"/>
                </a:cubicBezTo>
                <a:cubicBezTo>
                  <a:pt x="12" y="46"/>
                  <a:pt x="19" y="36"/>
                  <a:pt x="28" y="27"/>
                </a:cubicBezTo>
                <a:cubicBezTo>
                  <a:pt x="36" y="19"/>
                  <a:pt x="46" y="12"/>
                  <a:pt x="58" y="7"/>
                </a:cubicBezTo>
                <a:cubicBezTo>
                  <a:pt x="69" y="3"/>
                  <a:pt x="81" y="0"/>
                  <a:pt x="93" y="0"/>
                </a:cubicBezTo>
                <a:lnTo>
                  <a:pt x="1626" y="0"/>
                </a:lnTo>
                <a:cubicBezTo>
                  <a:pt x="1639" y="0"/>
                  <a:pt x="1651" y="3"/>
                  <a:pt x="1662" y="7"/>
                </a:cubicBezTo>
                <a:cubicBezTo>
                  <a:pt x="1673" y="12"/>
                  <a:pt x="1683" y="19"/>
                  <a:pt x="1692" y="27"/>
                </a:cubicBezTo>
                <a:cubicBezTo>
                  <a:pt x="1701" y="36"/>
                  <a:pt x="1707" y="46"/>
                  <a:pt x="1712" y="58"/>
                </a:cubicBezTo>
                <a:cubicBezTo>
                  <a:pt x="1717" y="69"/>
                  <a:pt x="1719" y="81"/>
                  <a:pt x="1719" y="93"/>
                </a:cubicBezTo>
                <a:lnTo>
                  <a:pt x="1719" y="650"/>
                </a:lnTo>
                <a:cubicBezTo>
                  <a:pt x="1719" y="663"/>
                  <a:pt x="1717" y="674"/>
                  <a:pt x="1712" y="686"/>
                </a:cubicBezTo>
                <a:cubicBezTo>
                  <a:pt x="1707" y="697"/>
                  <a:pt x="1701" y="707"/>
                  <a:pt x="1692" y="716"/>
                </a:cubicBezTo>
                <a:cubicBezTo>
                  <a:pt x="1683" y="725"/>
                  <a:pt x="1673" y="731"/>
                  <a:pt x="1662" y="737"/>
                </a:cubicBezTo>
                <a:cubicBezTo>
                  <a:pt x="1651" y="742"/>
                  <a:pt x="1639" y="744"/>
                  <a:pt x="1626" y="744"/>
                </a:cubicBezTo>
                <a:lnTo>
                  <a:pt x="93" y="744"/>
                </a:lnTo>
                <a:cubicBezTo>
                  <a:pt x="81" y="744"/>
                  <a:pt x="69" y="742"/>
                  <a:pt x="58" y="737"/>
                </a:cubicBezTo>
                <a:cubicBezTo>
                  <a:pt x="46" y="731"/>
                  <a:pt x="36" y="725"/>
                  <a:pt x="28" y="716"/>
                </a:cubicBezTo>
                <a:cubicBezTo>
                  <a:pt x="19" y="707"/>
                  <a:pt x="12" y="697"/>
                  <a:pt x="8" y="686"/>
                </a:cubicBezTo>
                <a:cubicBezTo>
                  <a:pt x="3" y="674"/>
                  <a:pt x="0" y="663"/>
                  <a:pt x="0" y="650"/>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50" name="文本框 449"/>
          <p:cNvSpPr txBox="1"/>
          <p:nvPr/>
        </p:nvSpPr>
        <p:spPr>
          <a:xfrm>
            <a:off x="7224480" y="2600280"/>
            <a:ext cx="18504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for</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451" name="任意多边形: 形状 450"/>
          <p:cNvSpPr/>
          <p:nvPr/>
        </p:nvSpPr>
        <p:spPr>
          <a:xfrm>
            <a:off x="8331480" y="2540160"/>
            <a:ext cx="618840" cy="267840"/>
          </a:xfrm>
          <a:custGeom>
            <a:avLst/>
            <a:gdLst/>
            <a:ahLst/>
            <a:cxnLst/>
            <a:rect l="0" t="0" r="r" b="b"/>
            <a:pathLst>
              <a:path w="1719" h="744">
                <a:moveTo>
                  <a:pt x="0" y="650"/>
                </a:moveTo>
                <a:lnTo>
                  <a:pt x="0" y="93"/>
                </a:lnTo>
                <a:cubicBezTo>
                  <a:pt x="0" y="81"/>
                  <a:pt x="2" y="69"/>
                  <a:pt x="7" y="58"/>
                </a:cubicBezTo>
                <a:cubicBezTo>
                  <a:pt x="12" y="46"/>
                  <a:pt x="18" y="36"/>
                  <a:pt x="27" y="27"/>
                </a:cubicBezTo>
                <a:cubicBezTo>
                  <a:pt x="36" y="19"/>
                  <a:pt x="47" y="12"/>
                  <a:pt x="58" y="7"/>
                </a:cubicBezTo>
                <a:cubicBezTo>
                  <a:pt x="70" y="3"/>
                  <a:pt x="81" y="0"/>
                  <a:pt x="94" y="0"/>
                </a:cubicBezTo>
                <a:lnTo>
                  <a:pt x="1626" y="0"/>
                </a:lnTo>
                <a:cubicBezTo>
                  <a:pt x="1638" y="0"/>
                  <a:pt x="1650" y="3"/>
                  <a:pt x="1661" y="7"/>
                </a:cubicBezTo>
                <a:cubicBezTo>
                  <a:pt x="1673" y="12"/>
                  <a:pt x="1683" y="19"/>
                  <a:pt x="1691" y="27"/>
                </a:cubicBezTo>
                <a:cubicBezTo>
                  <a:pt x="1700" y="36"/>
                  <a:pt x="1707" y="46"/>
                  <a:pt x="1712" y="58"/>
                </a:cubicBezTo>
                <a:cubicBezTo>
                  <a:pt x="1716" y="69"/>
                  <a:pt x="1719" y="81"/>
                  <a:pt x="1719" y="93"/>
                </a:cubicBezTo>
                <a:lnTo>
                  <a:pt x="1719" y="650"/>
                </a:lnTo>
                <a:cubicBezTo>
                  <a:pt x="1719" y="663"/>
                  <a:pt x="1716" y="674"/>
                  <a:pt x="1712" y="686"/>
                </a:cubicBezTo>
                <a:cubicBezTo>
                  <a:pt x="1707" y="697"/>
                  <a:pt x="1700" y="707"/>
                  <a:pt x="1691" y="716"/>
                </a:cubicBezTo>
                <a:cubicBezTo>
                  <a:pt x="1683" y="725"/>
                  <a:pt x="1673" y="731"/>
                  <a:pt x="1661" y="737"/>
                </a:cubicBezTo>
                <a:cubicBezTo>
                  <a:pt x="1650" y="742"/>
                  <a:pt x="1638" y="744"/>
                  <a:pt x="1626" y="744"/>
                </a:cubicBezTo>
                <a:lnTo>
                  <a:pt x="94" y="744"/>
                </a:lnTo>
                <a:cubicBezTo>
                  <a:pt x="81" y="744"/>
                  <a:pt x="70" y="742"/>
                  <a:pt x="58" y="737"/>
                </a:cubicBezTo>
                <a:cubicBezTo>
                  <a:pt x="47" y="731"/>
                  <a:pt x="36" y="725"/>
                  <a:pt x="27" y="716"/>
                </a:cubicBezTo>
                <a:cubicBezTo>
                  <a:pt x="18" y="707"/>
                  <a:pt x="12" y="697"/>
                  <a:pt x="7" y="686"/>
                </a:cubicBezTo>
                <a:cubicBezTo>
                  <a:pt x="2" y="674"/>
                  <a:pt x="0" y="663"/>
                  <a:pt x="0" y="650"/>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52" name="文本框 451"/>
          <p:cNvSpPr txBox="1"/>
          <p:nvPr/>
        </p:nvSpPr>
        <p:spPr>
          <a:xfrm>
            <a:off x="7742520" y="2600280"/>
            <a:ext cx="35244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while</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453" name="任意多边形: 形状 452"/>
          <p:cNvSpPr/>
          <p:nvPr/>
        </p:nvSpPr>
        <p:spPr>
          <a:xfrm>
            <a:off x="9016560" y="2540160"/>
            <a:ext cx="869760" cy="267840"/>
          </a:xfrm>
          <a:custGeom>
            <a:avLst/>
            <a:gdLst/>
            <a:ahLst/>
            <a:cxnLst/>
            <a:rect l="0" t="0" r="r" b="b"/>
            <a:pathLst>
              <a:path w="2416" h="744">
                <a:moveTo>
                  <a:pt x="0" y="650"/>
                </a:moveTo>
                <a:lnTo>
                  <a:pt x="0" y="93"/>
                </a:lnTo>
                <a:cubicBezTo>
                  <a:pt x="0" y="81"/>
                  <a:pt x="3" y="69"/>
                  <a:pt x="7" y="58"/>
                </a:cubicBezTo>
                <a:cubicBezTo>
                  <a:pt x="12" y="46"/>
                  <a:pt x="19" y="36"/>
                  <a:pt x="28" y="27"/>
                </a:cubicBezTo>
                <a:cubicBezTo>
                  <a:pt x="36" y="19"/>
                  <a:pt x="46" y="12"/>
                  <a:pt x="58" y="7"/>
                </a:cubicBezTo>
                <a:cubicBezTo>
                  <a:pt x="69" y="3"/>
                  <a:pt x="81" y="0"/>
                  <a:pt x="93" y="0"/>
                </a:cubicBezTo>
                <a:lnTo>
                  <a:pt x="2323" y="0"/>
                </a:lnTo>
                <a:cubicBezTo>
                  <a:pt x="2335" y="0"/>
                  <a:pt x="2347" y="3"/>
                  <a:pt x="2358" y="7"/>
                </a:cubicBezTo>
                <a:cubicBezTo>
                  <a:pt x="2370" y="12"/>
                  <a:pt x="2380" y="19"/>
                  <a:pt x="2388" y="27"/>
                </a:cubicBezTo>
                <a:cubicBezTo>
                  <a:pt x="2397" y="36"/>
                  <a:pt x="2404" y="46"/>
                  <a:pt x="2408" y="58"/>
                </a:cubicBezTo>
                <a:cubicBezTo>
                  <a:pt x="2413" y="69"/>
                  <a:pt x="2416" y="81"/>
                  <a:pt x="2416" y="93"/>
                </a:cubicBezTo>
                <a:lnTo>
                  <a:pt x="2416" y="650"/>
                </a:lnTo>
                <a:cubicBezTo>
                  <a:pt x="2416" y="663"/>
                  <a:pt x="2413" y="674"/>
                  <a:pt x="2408" y="686"/>
                </a:cubicBezTo>
                <a:cubicBezTo>
                  <a:pt x="2404" y="697"/>
                  <a:pt x="2397" y="707"/>
                  <a:pt x="2388" y="716"/>
                </a:cubicBezTo>
                <a:cubicBezTo>
                  <a:pt x="2380" y="725"/>
                  <a:pt x="2370" y="731"/>
                  <a:pt x="2358" y="737"/>
                </a:cubicBezTo>
                <a:cubicBezTo>
                  <a:pt x="2347" y="742"/>
                  <a:pt x="2335" y="744"/>
                  <a:pt x="2323" y="744"/>
                </a:cubicBezTo>
                <a:lnTo>
                  <a:pt x="93" y="744"/>
                </a:lnTo>
                <a:cubicBezTo>
                  <a:pt x="81" y="744"/>
                  <a:pt x="69" y="742"/>
                  <a:pt x="58" y="737"/>
                </a:cubicBezTo>
                <a:cubicBezTo>
                  <a:pt x="46" y="731"/>
                  <a:pt x="36" y="725"/>
                  <a:pt x="28" y="716"/>
                </a:cubicBezTo>
                <a:cubicBezTo>
                  <a:pt x="19" y="707"/>
                  <a:pt x="12" y="697"/>
                  <a:pt x="7" y="686"/>
                </a:cubicBezTo>
                <a:cubicBezTo>
                  <a:pt x="3" y="674"/>
                  <a:pt x="0" y="663"/>
                  <a:pt x="0" y="650"/>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54" name="文本框 453"/>
          <p:cNvSpPr txBox="1"/>
          <p:nvPr/>
        </p:nvSpPr>
        <p:spPr>
          <a:xfrm>
            <a:off x="8427600" y="2600280"/>
            <a:ext cx="3834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break</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455" name="任意多边形: 形状 454"/>
          <p:cNvSpPr/>
          <p:nvPr/>
        </p:nvSpPr>
        <p:spPr>
          <a:xfrm>
            <a:off x="9952560" y="2540160"/>
            <a:ext cx="535320" cy="267840"/>
          </a:xfrm>
          <a:custGeom>
            <a:avLst/>
            <a:gdLst/>
            <a:ahLst/>
            <a:cxnLst/>
            <a:rect l="0" t="0" r="r" b="b"/>
            <a:pathLst>
              <a:path w="1487" h="744">
                <a:moveTo>
                  <a:pt x="0" y="650"/>
                </a:moveTo>
                <a:lnTo>
                  <a:pt x="0" y="93"/>
                </a:lnTo>
                <a:cubicBezTo>
                  <a:pt x="0" y="81"/>
                  <a:pt x="3" y="69"/>
                  <a:pt x="7" y="58"/>
                </a:cubicBezTo>
                <a:cubicBezTo>
                  <a:pt x="12" y="46"/>
                  <a:pt x="19" y="36"/>
                  <a:pt x="27" y="27"/>
                </a:cubicBezTo>
                <a:cubicBezTo>
                  <a:pt x="36" y="19"/>
                  <a:pt x="46" y="12"/>
                  <a:pt x="58" y="7"/>
                </a:cubicBezTo>
                <a:cubicBezTo>
                  <a:pt x="69" y="3"/>
                  <a:pt x="81" y="0"/>
                  <a:pt x="93" y="0"/>
                </a:cubicBezTo>
                <a:lnTo>
                  <a:pt x="1394" y="0"/>
                </a:lnTo>
                <a:cubicBezTo>
                  <a:pt x="1406" y="0"/>
                  <a:pt x="1418" y="3"/>
                  <a:pt x="1430" y="7"/>
                </a:cubicBezTo>
                <a:cubicBezTo>
                  <a:pt x="1441" y="12"/>
                  <a:pt x="1451" y="19"/>
                  <a:pt x="1460" y="27"/>
                </a:cubicBezTo>
                <a:cubicBezTo>
                  <a:pt x="1468" y="36"/>
                  <a:pt x="1475" y="46"/>
                  <a:pt x="1480" y="58"/>
                </a:cubicBezTo>
                <a:cubicBezTo>
                  <a:pt x="1485" y="69"/>
                  <a:pt x="1487" y="81"/>
                  <a:pt x="1487" y="93"/>
                </a:cubicBezTo>
                <a:lnTo>
                  <a:pt x="1487" y="650"/>
                </a:lnTo>
                <a:cubicBezTo>
                  <a:pt x="1487" y="663"/>
                  <a:pt x="1485" y="674"/>
                  <a:pt x="1480" y="686"/>
                </a:cubicBezTo>
                <a:cubicBezTo>
                  <a:pt x="1475" y="697"/>
                  <a:pt x="1468" y="707"/>
                  <a:pt x="1460" y="716"/>
                </a:cubicBezTo>
                <a:cubicBezTo>
                  <a:pt x="1451" y="725"/>
                  <a:pt x="1441" y="731"/>
                  <a:pt x="1430" y="737"/>
                </a:cubicBezTo>
                <a:cubicBezTo>
                  <a:pt x="1418" y="742"/>
                  <a:pt x="1406" y="744"/>
                  <a:pt x="1394" y="744"/>
                </a:cubicBezTo>
                <a:lnTo>
                  <a:pt x="93" y="744"/>
                </a:lnTo>
                <a:cubicBezTo>
                  <a:pt x="81" y="744"/>
                  <a:pt x="69" y="742"/>
                  <a:pt x="58" y="737"/>
                </a:cubicBezTo>
                <a:cubicBezTo>
                  <a:pt x="46" y="731"/>
                  <a:pt x="36" y="725"/>
                  <a:pt x="27" y="716"/>
                </a:cubicBezTo>
                <a:cubicBezTo>
                  <a:pt x="19" y="707"/>
                  <a:pt x="12" y="697"/>
                  <a:pt x="7" y="686"/>
                </a:cubicBezTo>
                <a:cubicBezTo>
                  <a:pt x="3" y="674"/>
                  <a:pt x="0" y="663"/>
                  <a:pt x="0" y="650"/>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56" name="文本框 455"/>
          <p:cNvSpPr txBox="1"/>
          <p:nvPr/>
        </p:nvSpPr>
        <p:spPr>
          <a:xfrm>
            <a:off x="9113040" y="2600280"/>
            <a:ext cx="58392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continue</a:t>
            </a:r>
            <a:endParaRPr lang="en-US" sz="1050" b="0" u="none" strike="noStrike">
              <a:solidFill>
                <a:srgbClr val="FFFFFF"/>
              </a:solidFill>
              <a:effectLst/>
              <a:uFillTx/>
              <a:latin typeface="微软雅黑" panose="020B0503020204020204" charset="-122"/>
              <a:ea typeface="微软雅黑" panose="020B0503020204020204" charset="-122"/>
            </a:endParaRPr>
          </a:p>
        </p:txBody>
      </p:sp>
      <p:pic>
        <p:nvPicPr>
          <p:cNvPr id="457" name="图片 456"/>
          <p:cNvPicPr/>
          <p:nvPr/>
        </p:nvPicPr>
        <p:blipFill>
          <a:blip r:embed="rId9"/>
          <a:stretch>
            <a:fillRect/>
          </a:stretch>
        </p:blipFill>
        <p:spPr>
          <a:xfrm>
            <a:off x="5490360" y="2983320"/>
            <a:ext cx="150120" cy="150120"/>
          </a:xfrm>
          <a:prstGeom prst="rect">
            <a:avLst/>
          </a:prstGeom>
          <a:noFill/>
          <a:ln w="0">
            <a:noFill/>
          </a:ln>
        </p:spPr>
      </p:pic>
      <p:sp>
        <p:nvSpPr>
          <p:cNvPr id="458" name="文本框 457"/>
          <p:cNvSpPr txBox="1"/>
          <p:nvPr/>
        </p:nvSpPr>
        <p:spPr>
          <a:xfrm>
            <a:off x="10049040" y="2600280"/>
            <a:ext cx="3078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pass</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459" name="任意多边形: 形状 458"/>
          <p:cNvSpPr/>
          <p:nvPr/>
        </p:nvSpPr>
        <p:spPr>
          <a:xfrm>
            <a:off x="5490000" y="3242160"/>
            <a:ext cx="451800" cy="267840"/>
          </a:xfrm>
          <a:custGeom>
            <a:avLst/>
            <a:gdLst/>
            <a:ahLst/>
            <a:cxnLst/>
            <a:rect l="0" t="0" r="r" b="b"/>
            <a:pathLst>
              <a:path w="1255" h="744">
                <a:moveTo>
                  <a:pt x="0" y="651"/>
                </a:moveTo>
                <a:lnTo>
                  <a:pt x="0" y="93"/>
                </a:lnTo>
                <a:cubicBezTo>
                  <a:pt x="0" y="81"/>
                  <a:pt x="3" y="69"/>
                  <a:pt x="8" y="57"/>
                </a:cubicBezTo>
                <a:cubicBezTo>
                  <a:pt x="12" y="46"/>
                  <a:pt x="19" y="36"/>
                  <a:pt x="28" y="27"/>
                </a:cubicBezTo>
                <a:cubicBezTo>
                  <a:pt x="36" y="19"/>
                  <a:pt x="46" y="12"/>
                  <a:pt x="58" y="7"/>
                </a:cubicBezTo>
                <a:cubicBezTo>
                  <a:pt x="69" y="3"/>
                  <a:pt x="81" y="0"/>
                  <a:pt x="93" y="0"/>
                </a:cubicBezTo>
                <a:lnTo>
                  <a:pt x="1162" y="0"/>
                </a:lnTo>
                <a:cubicBezTo>
                  <a:pt x="1174" y="0"/>
                  <a:pt x="1186" y="3"/>
                  <a:pt x="1198" y="7"/>
                </a:cubicBezTo>
                <a:cubicBezTo>
                  <a:pt x="1209" y="12"/>
                  <a:pt x="1219" y="19"/>
                  <a:pt x="1228" y="27"/>
                </a:cubicBezTo>
                <a:cubicBezTo>
                  <a:pt x="1236" y="36"/>
                  <a:pt x="1243" y="46"/>
                  <a:pt x="1248" y="57"/>
                </a:cubicBezTo>
                <a:cubicBezTo>
                  <a:pt x="1253" y="69"/>
                  <a:pt x="1255" y="81"/>
                  <a:pt x="1255" y="93"/>
                </a:cubicBezTo>
                <a:lnTo>
                  <a:pt x="1255" y="651"/>
                </a:lnTo>
                <a:cubicBezTo>
                  <a:pt x="1255" y="663"/>
                  <a:pt x="1253" y="675"/>
                  <a:pt x="1248" y="687"/>
                </a:cubicBezTo>
                <a:cubicBezTo>
                  <a:pt x="1243" y="698"/>
                  <a:pt x="1236" y="708"/>
                  <a:pt x="1228" y="717"/>
                </a:cubicBezTo>
                <a:cubicBezTo>
                  <a:pt x="1219" y="725"/>
                  <a:pt x="1209" y="732"/>
                  <a:pt x="1198" y="737"/>
                </a:cubicBezTo>
                <a:cubicBezTo>
                  <a:pt x="1186" y="742"/>
                  <a:pt x="1174" y="744"/>
                  <a:pt x="1162" y="744"/>
                </a:cubicBezTo>
                <a:lnTo>
                  <a:pt x="93" y="744"/>
                </a:lnTo>
                <a:cubicBezTo>
                  <a:pt x="81" y="744"/>
                  <a:pt x="69" y="742"/>
                  <a:pt x="58" y="737"/>
                </a:cubicBezTo>
                <a:cubicBezTo>
                  <a:pt x="46" y="732"/>
                  <a:pt x="36" y="725"/>
                  <a:pt x="28" y="717"/>
                </a:cubicBezTo>
                <a:cubicBezTo>
                  <a:pt x="19" y="708"/>
                  <a:pt x="12" y="698"/>
                  <a:pt x="8" y="687"/>
                </a:cubicBezTo>
                <a:cubicBezTo>
                  <a:pt x="3" y="675"/>
                  <a:pt x="0" y="663"/>
                  <a:pt x="0" y="651"/>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60" name="文本框 459"/>
          <p:cNvSpPr txBox="1"/>
          <p:nvPr/>
        </p:nvSpPr>
        <p:spPr>
          <a:xfrm>
            <a:off x="5703480" y="2963880"/>
            <a:ext cx="60408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微软雅黑" panose="020B0503020204020204" charset="-122"/>
                <a:ea typeface="微软雅黑" panose="020B0503020204020204" charset="-122"/>
              </a:rPr>
              <a:t>函数与类</a:t>
            </a:r>
            <a:endParaRPr lang="zh-CN" sz="1180" b="0" u="none" strike="noStrike">
              <a:solidFill>
                <a:srgbClr val="FFFFFF"/>
              </a:solidFill>
              <a:effectLst/>
              <a:uFillTx/>
              <a:latin typeface="微软雅黑" panose="020B0503020204020204" charset="-122"/>
              <a:ea typeface="微软雅黑" panose="020B0503020204020204" charset="-122"/>
            </a:endParaRPr>
          </a:p>
        </p:txBody>
      </p:sp>
      <p:sp>
        <p:nvSpPr>
          <p:cNvPr id="461" name="任意多边形: 形状 460"/>
          <p:cNvSpPr/>
          <p:nvPr/>
        </p:nvSpPr>
        <p:spPr>
          <a:xfrm>
            <a:off x="6008400" y="3242160"/>
            <a:ext cx="618480" cy="267840"/>
          </a:xfrm>
          <a:custGeom>
            <a:avLst/>
            <a:gdLst/>
            <a:ahLst/>
            <a:cxnLst/>
            <a:rect l="0" t="0" r="r" b="b"/>
            <a:pathLst>
              <a:path w="1718" h="744">
                <a:moveTo>
                  <a:pt x="0" y="651"/>
                </a:moveTo>
                <a:lnTo>
                  <a:pt x="0" y="93"/>
                </a:lnTo>
                <a:cubicBezTo>
                  <a:pt x="0" y="81"/>
                  <a:pt x="2" y="69"/>
                  <a:pt x="7" y="57"/>
                </a:cubicBezTo>
                <a:cubicBezTo>
                  <a:pt x="11" y="46"/>
                  <a:pt x="18" y="36"/>
                  <a:pt x="27" y="27"/>
                </a:cubicBezTo>
                <a:cubicBezTo>
                  <a:pt x="36" y="19"/>
                  <a:pt x="46" y="12"/>
                  <a:pt x="57" y="7"/>
                </a:cubicBezTo>
                <a:cubicBezTo>
                  <a:pt x="68" y="3"/>
                  <a:pt x="80" y="0"/>
                  <a:pt x="93" y="0"/>
                </a:cubicBezTo>
                <a:lnTo>
                  <a:pt x="1626" y="0"/>
                </a:lnTo>
                <a:cubicBezTo>
                  <a:pt x="1638" y="0"/>
                  <a:pt x="1650" y="3"/>
                  <a:pt x="1661" y="7"/>
                </a:cubicBezTo>
                <a:cubicBezTo>
                  <a:pt x="1673" y="12"/>
                  <a:pt x="1683" y="19"/>
                  <a:pt x="1691" y="27"/>
                </a:cubicBezTo>
                <a:cubicBezTo>
                  <a:pt x="1700" y="36"/>
                  <a:pt x="1707" y="46"/>
                  <a:pt x="1711" y="57"/>
                </a:cubicBezTo>
                <a:cubicBezTo>
                  <a:pt x="1716" y="69"/>
                  <a:pt x="1718" y="81"/>
                  <a:pt x="1718" y="93"/>
                </a:cubicBezTo>
                <a:lnTo>
                  <a:pt x="1718" y="651"/>
                </a:lnTo>
                <a:cubicBezTo>
                  <a:pt x="1718" y="663"/>
                  <a:pt x="1716" y="675"/>
                  <a:pt x="1711" y="687"/>
                </a:cubicBezTo>
                <a:cubicBezTo>
                  <a:pt x="1707" y="698"/>
                  <a:pt x="1700" y="708"/>
                  <a:pt x="1691" y="717"/>
                </a:cubicBezTo>
                <a:cubicBezTo>
                  <a:pt x="1683" y="725"/>
                  <a:pt x="1673" y="732"/>
                  <a:pt x="1661" y="737"/>
                </a:cubicBezTo>
                <a:cubicBezTo>
                  <a:pt x="1650" y="742"/>
                  <a:pt x="1638" y="744"/>
                  <a:pt x="1626" y="744"/>
                </a:cubicBezTo>
                <a:lnTo>
                  <a:pt x="93" y="744"/>
                </a:lnTo>
                <a:cubicBezTo>
                  <a:pt x="80" y="744"/>
                  <a:pt x="68" y="742"/>
                  <a:pt x="57" y="737"/>
                </a:cubicBezTo>
                <a:cubicBezTo>
                  <a:pt x="46" y="732"/>
                  <a:pt x="36" y="725"/>
                  <a:pt x="27" y="717"/>
                </a:cubicBezTo>
                <a:cubicBezTo>
                  <a:pt x="18" y="708"/>
                  <a:pt x="11" y="698"/>
                  <a:pt x="7" y="687"/>
                </a:cubicBezTo>
                <a:cubicBezTo>
                  <a:pt x="2" y="675"/>
                  <a:pt x="0" y="663"/>
                  <a:pt x="0" y="651"/>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62" name="文本框 461"/>
          <p:cNvSpPr txBox="1"/>
          <p:nvPr/>
        </p:nvSpPr>
        <p:spPr>
          <a:xfrm>
            <a:off x="5586480" y="3302280"/>
            <a:ext cx="21564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def</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463" name="任意多边形: 形状 462"/>
          <p:cNvSpPr/>
          <p:nvPr/>
        </p:nvSpPr>
        <p:spPr>
          <a:xfrm>
            <a:off x="6693480" y="3242160"/>
            <a:ext cx="702360" cy="267840"/>
          </a:xfrm>
          <a:custGeom>
            <a:avLst/>
            <a:gdLst/>
            <a:ahLst/>
            <a:cxnLst/>
            <a:rect l="0" t="0" r="r" b="b"/>
            <a:pathLst>
              <a:path w="1951" h="744">
                <a:moveTo>
                  <a:pt x="0" y="651"/>
                </a:moveTo>
                <a:lnTo>
                  <a:pt x="0" y="93"/>
                </a:lnTo>
                <a:cubicBezTo>
                  <a:pt x="0" y="81"/>
                  <a:pt x="3" y="69"/>
                  <a:pt x="7" y="57"/>
                </a:cubicBezTo>
                <a:cubicBezTo>
                  <a:pt x="12" y="46"/>
                  <a:pt x="19" y="36"/>
                  <a:pt x="27" y="27"/>
                </a:cubicBezTo>
                <a:cubicBezTo>
                  <a:pt x="36" y="19"/>
                  <a:pt x="46" y="12"/>
                  <a:pt x="57" y="7"/>
                </a:cubicBezTo>
                <a:cubicBezTo>
                  <a:pt x="69" y="3"/>
                  <a:pt x="81" y="0"/>
                  <a:pt x="93" y="0"/>
                </a:cubicBezTo>
                <a:lnTo>
                  <a:pt x="1857" y="0"/>
                </a:lnTo>
                <a:cubicBezTo>
                  <a:pt x="1870" y="0"/>
                  <a:pt x="1882" y="3"/>
                  <a:pt x="1894" y="7"/>
                </a:cubicBezTo>
                <a:cubicBezTo>
                  <a:pt x="1905" y="12"/>
                  <a:pt x="1915" y="19"/>
                  <a:pt x="1924" y="27"/>
                </a:cubicBezTo>
                <a:cubicBezTo>
                  <a:pt x="1933" y="36"/>
                  <a:pt x="1939" y="46"/>
                  <a:pt x="1944" y="57"/>
                </a:cubicBezTo>
                <a:cubicBezTo>
                  <a:pt x="1949" y="69"/>
                  <a:pt x="1951" y="81"/>
                  <a:pt x="1951" y="93"/>
                </a:cubicBezTo>
                <a:lnTo>
                  <a:pt x="1951" y="651"/>
                </a:lnTo>
                <a:cubicBezTo>
                  <a:pt x="1951" y="663"/>
                  <a:pt x="1949" y="675"/>
                  <a:pt x="1944" y="687"/>
                </a:cubicBezTo>
                <a:cubicBezTo>
                  <a:pt x="1939" y="698"/>
                  <a:pt x="1933" y="708"/>
                  <a:pt x="1924" y="717"/>
                </a:cubicBezTo>
                <a:cubicBezTo>
                  <a:pt x="1915" y="725"/>
                  <a:pt x="1905" y="732"/>
                  <a:pt x="1894" y="737"/>
                </a:cubicBezTo>
                <a:cubicBezTo>
                  <a:pt x="1882" y="742"/>
                  <a:pt x="1870" y="744"/>
                  <a:pt x="1857" y="744"/>
                </a:cubicBezTo>
                <a:lnTo>
                  <a:pt x="93" y="744"/>
                </a:lnTo>
                <a:cubicBezTo>
                  <a:pt x="81" y="744"/>
                  <a:pt x="69" y="742"/>
                  <a:pt x="57" y="737"/>
                </a:cubicBezTo>
                <a:cubicBezTo>
                  <a:pt x="46" y="732"/>
                  <a:pt x="36" y="725"/>
                  <a:pt x="27" y="717"/>
                </a:cubicBezTo>
                <a:cubicBezTo>
                  <a:pt x="19" y="708"/>
                  <a:pt x="12" y="698"/>
                  <a:pt x="7" y="687"/>
                </a:cubicBezTo>
                <a:cubicBezTo>
                  <a:pt x="3" y="675"/>
                  <a:pt x="0" y="663"/>
                  <a:pt x="0" y="651"/>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64" name="文本框 463"/>
          <p:cNvSpPr txBox="1"/>
          <p:nvPr/>
        </p:nvSpPr>
        <p:spPr>
          <a:xfrm>
            <a:off x="6104520" y="3302280"/>
            <a:ext cx="33372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class</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465" name="任意多边形: 形状 464"/>
          <p:cNvSpPr/>
          <p:nvPr/>
        </p:nvSpPr>
        <p:spPr>
          <a:xfrm>
            <a:off x="7462440" y="3242160"/>
            <a:ext cx="702360" cy="267840"/>
          </a:xfrm>
          <a:custGeom>
            <a:avLst/>
            <a:gdLst/>
            <a:ahLst/>
            <a:cxnLst/>
            <a:rect l="0" t="0" r="r" b="b"/>
            <a:pathLst>
              <a:path w="1951" h="744">
                <a:moveTo>
                  <a:pt x="0" y="651"/>
                </a:moveTo>
                <a:lnTo>
                  <a:pt x="0" y="93"/>
                </a:lnTo>
                <a:cubicBezTo>
                  <a:pt x="0" y="81"/>
                  <a:pt x="2" y="69"/>
                  <a:pt x="7" y="57"/>
                </a:cubicBezTo>
                <a:cubicBezTo>
                  <a:pt x="12" y="46"/>
                  <a:pt x="18" y="36"/>
                  <a:pt x="27" y="27"/>
                </a:cubicBezTo>
                <a:cubicBezTo>
                  <a:pt x="36" y="19"/>
                  <a:pt x="46" y="12"/>
                  <a:pt x="57" y="7"/>
                </a:cubicBezTo>
                <a:cubicBezTo>
                  <a:pt x="68" y="3"/>
                  <a:pt x="80" y="0"/>
                  <a:pt x="93" y="0"/>
                </a:cubicBezTo>
                <a:lnTo>
                  <a:pt x="1858" y="0"/>
                </a:lnTo>
                <a:cubicBezTo>
                  <a:pt x="1870" y="0"/>
                  <a:pt x="1882" y="3"/>
                  <a:pt x="1893" y="7"/>
                </a:cubicBezTo>
                <a:cubicBezTo>
                  <a:pt x="1905" y="12"/>
                  <a:pt x="1915" y="19"/>
                  <a:pt x="1923" y="27"/>
                </a:cubicBezTo>
                <a:cubicBezTo>
                  <a:pt x="1932" y="36"/>
                  <a:pt x="1939" y="46"/>
                  <a:pt x="1944" y="57"/>
                </a:cubicBezTo>
                <a:cubicBezTo>
                  <a:pt x="1948" y="69"/>
                  <a:pt x="1951" y="81"/>
                  <a:pt x="1951" y="93"/>
                </a:cubicBezTo>
                <a:lnTo>
                  <a:pt x="1951" y="651"/>
                </a:lnTo>
                <a:cubicBezTo>
                  <a:pt x="1951" y="663"/>
                  <a:pt x="1948" y="675"/>
                  <a:pt x="1944" y="687"/>
                </a:cubicBezTo>
                <a:cubicBezTo>
                  <a:pt x="1939" y="698"/>
                  <a:pt x="1932" y="708"/>
                  <a:pt x="1923" y="717"/>
                </a:cubicBezTo>
                <a:cubicBezTo>
                  <a:pt x="1915" y="725"/>
                  <a:pt x="1905" y="732"/>
                  <a:pt x="1893" y="737"/>
                </a:cubicBezTo>
                <a:cubicBezTo>
                  <a:pt x="1882" y="742"/>
                  <a:pt x="1870" y="744"/>
                  <a:pt x="1858" y="744"/>
                </a:cubicBezTo>
                <a:lnTo>
                  <a:pt x="93" y="744"/>
                </a:lnTo>
                <a:cubicBezTo>
                  <a:pt x="80" y="744"/>
                  <a:pt x="68" y="742"/>
                  <a:pt x="57" y="737"/>
                </a:cubicBezTo>
                <a:cubicBezTo>
                  <a:pt x="46" y="732"/>
                  <a:pt x="36" y="725"/>
                  <a:pt x="27" y="717"/>
                </a:cubicBezTo>
                <a:cubicBezTo>
                  <a:pt x="18" y="708"/>
                  <a:pt x="12" y="698"/>
                  <a:pt x="7" y="687"/>
                </a:cubicBezTo>
                <a:cubicBezTo>
                  <a:pt x="2" y="675"/>
                  <a:pt x="0" y="663"/>
                  <a:pt x="0" y="651"/>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66" name="文本框 465"/>
          <p:cNvSpPr txBox="1"/>
          <p:nvPr/>
        </p:nvSpPr>
        <p:spPr>
          <a:xfrm>
            <a:off x="6789960" y="3302280"/>
            <a:ext cx="4161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return</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467" name="任意多边形: 形状 466"/>
          <p:cNvSpPr/>
          <p:nvPr/>
        </p:nvSpPr>
        <p:spPr>
          <a:xfrm>
            <a:off x="8231040" y="3242160"/>
            <a:ext cx="618840" cy="267840"/>
          </a:xfrm>
          <a:custGeom>
            <a:avLst/>
            <a:gdLst/>
            <a:ahLst/>
            <a:cxnLst/>
            <a:rect l="0" t="0" r="r" b="b"/>
            <a:pathLst>
              <a:path w="1719" h="744">
                <a:moveTo>
                  <a:pt x="0" y="651"/>
                </a:moveTo>
                <a:lnTo>
                  <a:pt x="0" y="93"/>
                </a:lnTo>
                <a:cubicBezTo>
                  <a:pt x="0" y="81"/>
                  <a:pt x="3" y="69"/>
                  <a:pt x="7" y="57"/>
                </a:cubicBezTo>
                <a:cubicBezTo>
                  <a:pt x="12" y="46"/>
                  <a:pt x="19" y="36"/>
                  <a:pt x="28" y="27"/>
                </a:cubicBezTo>
                <a:cubicBezTo>
                  <a:pt x="36" y="19"/>
                  <a:pt x="46" y="12"/>
                  <a:pt x="58" y="7"/>
                </a:cubicBezTo>
                <a:cubicBezTo>
                  <a:pt x="69" y="3"/>
                  <a:pt x="81" y="0"/>
                  <a:pt x="93" y="0"/>
                </a:cubicBezTo>
                <a:lnTo>
                  <a:pt x="1626" y="0"/>
                </a:lnTo>
                <a:cubicBezTo>
                  <a:pt x="1639" y="0"/>
                  <a:pt x="1650" y="3"/>
                  <a:pt x="1662" y="7"/>
                </a:cubicBezTo>
                <a:cubicBezTo>
                  <a:pt x="1673" y="12"/>
                  <a:pt x="1683" y="19"/>
                  <a:pt x="1692" y="27"/>
                </a:cubicBezTo>
                <a:cubicBezTo>
                  <a:pt x="1701" y="36"/>
                  <a:pt x="1707" y="46"/>
                  <a:pt x="1712" y="57"/>
                </a:cubicBezTo>
                <a:cubicBezTo>
                  <a:pt x="1717" y="69"/>
                  <a:pt x="1719" y="81"/>
                  <a:pt x="1719" y="93"/>
                </a:cubicBezTo>
                <a:lnTo>
                  <a:pt x="1719" y="651"/>
                </a:lnTo>
                <a:cubicBezTo>
                  <a:pt x="1719" y="663"/>
                  <a:pt x="1717" y="675"/>
                  <a:pt x="1712" y="687"/>
                </a:cubicBezTo>
                <a:cubicBezTo>
                  <a:pt x="1707" y="698"/>
                  <a:pt x="1701" y="708"/>
                  <a:pt x="1692" y="717"/>
                </a:cubicBezTo>
                <a:cubicBezTo>
                  <a:pt x="1683" y="725"/>
                  <a:pt x="1673" y="732"/>
                  <a:pt x="1662" y="737"/>
                </a:cubicBezTo>
                <a:cubicBezTo>
                  <a:pt x="1650" y="742"/>
                  <a:pt x="1639" y="744"/>
                  <a:pt x="1626" y="744"/>
                </a:cubicBezTo>
                <a:lnTo>
                  <a:pt x="93" y="744"/>
                </a:lnTo>
                <a:cubicBezTo>
                  <a:pt x="81" y="744"/>
                  <a:pt x="69" y="742"/>
                  <a:pt x="58" y="737"/>
                </a:cubicBezTo>
                <a:cubicBezTo>
                  <a:pt x="46" y="732"/>
                  <a:pt x="36" y="725"/>
                  <a:pt x="28" y="717"/>
                </a:cubicBezTo>
                <a:cubicBezTo>
                  <a:pt x="19" y="708"/>
                  <a:pt x="12" y="698"/>
                  <a:pt x="7" y="687"/>
                </a:cubicBezTo>
                <a:cubicBezTo>
                  <a:pt x="3" y="675"/>
                  <a:pt x="0" y="663"/>
                  <a:pt x="0" y="651"/>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68" name="文本框 467"/>
          <p:cNvSpPr txBox="1"/>
          <p:nvPr/>
        </p:nvSpPr>
        <p:spPr>
          <a:xfrm>
            <a:off x="7558560" y="3302280"/>
            <a:ext cx="5032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lambda</a:t>
            </a:r>
            <a:endParaRPr lang="en-US" sz="1050" b="0" u="none" strike="noStrike">
              <a:solidFill>
                <a:srgbClr val="FFFFFF"/>
              </a:solidFill>
              <a:effectLst/>
              <a:uFillTx/>
              <a:latin typeface="微软雅黑" panose="020B0503020204020204" charset="-122"/>
              <a:ea typeface="微软雅黑" panose="020B0503020204020204" charset="-122"/>
            </a:endParaRPr>
          </a:p>
        </p:txBody>
      </p:sp>
      <p:pic>
        <p:nvPicPr>
          <p:cNvPr id="469" name="图片 468"/>
          <p:cNvPicPr/>
          <p:nvPr/>
        </p:nvPicPr>
        <p:blipFill>
          <a:blip r:embed="rId10"/>
          <a:stretch>
            <a:fillRect/>
          </a:stretch>
        </p:blipFill>
        <p:spPr>
          <a:xfrm>
            <a:off x="5490360" y="3685320"/>
            <a:ext cx="150120" cy="150120"/>
          </a:xfrm>
          <a:prstGeom prst="rect">
            <a:avLst/>
          </a:prstGeom>
          <a:noFill/>
          <a:ln w="0">
            <a:noFill/>
          </a:ln>
        </p:spPr>
      </p:pic>
      <p:sp>
        <p:nvSpPr>
          <p:cNvPr id="470" name="文本框 469"/>
          <p:cNvSpPr txBox="1"/>
          <p:nvPr/>
        </p:nvSpPr>
        <p:spPr>
          <a:xfrm>
            <a:off x="8327520" y="3302280"/>
            <a:ext cx="322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yield</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471" name="任意多边形: 形状 470"/>
          <p:cNvSpPr/>
          <p:nvPr/>
        </p:nvSpPr>
        <p:spPr>
          <a:xfrm>
            <a:off x="5490000" y="3944160"/>
            <a:ext cx="451800" cy="267840"/>
          </a:xfrm>
          <a:custGeom>
            <a:avLst/>
            <a:gdLst/>
            <a:ahLst/>
            <a:cxnLst/>
            <a:rect l="0" t="0" r="r" b="b"/>
            <a:pathLst>
              <a:path w="1255" h="744">
                <a:moveTo>
                  <a:pt x="0" y="651"/>
                </a:moveTo>
                <a:lnTo>
                  <a:pt x="0" y="93"/>
                </a:lnTo>
                <a:cubicBezTo>
                  <a:pt x="0" y="81"/>
                  <a:pt x="3" y="69"/>
                  <a:pt x="8" y="57"/>
                </a:cubicBezTo>
                <a:cubicBezTo>
                  <a:pt x="12" y="46"/>
                  <a:pt x="19" y="36"/>
                  <a:pt x="28" y="27"/>
                </a:cubicBezTo>
                <a:cubicBezTo>
                  <a:pt x="36" y="19"/>
                  <a:pt x="46" y="12"/>
                  <a:pt x="58" y="7"/>
                </a:cubicBezTo>
                <a:cubicBezTo>
                  <a:pt x="69" y="2"/>
                  <a:pt x="81" y="0"/>
                  <a:pt x="93" y="0"/>
                </a:cubicBezTo>
                <a:lnTo>
                  <a:pt x="1162" y="0"/>
                </a:lnTo>
                <a:cubicBezTo>
                  <a:pt x="1174" y="0"/>
                  <a:pt x="1186" y="2"/>
                  <a:pt x="1198" y="7"/>
                </a:cubicBezTo>
                <a:cubicBezTo>
                  <a:pt x="1209" y="12"/>
                  <a:pt x="1219" y="19"/>
                  <a:pt x="1228" y="27"/>
                </a:cubicBezTo>
                <a:cubicBezTo>
                  <a:pt x="1236" y="36"/>
                  <a:pt x="1243" y="46"/>
                  <a:pt x="1248" y="57"/>
                </a:cubicBezTo>
                <a:cubicBezTo>
                  <a:pt x="1253" y="69"/>
                  <a:pt x="1255" y="81"/>
                  <a:pt x="1255" y="93"/>
                </a:cubicBezTo>
                <a:lnTo>
                  <a:pt x="1255" y="651"/>
                </a:lnTo>
                <a:cubicBezTo>
                  <a:pt x="1255" y="663"/>
                  <a:pt x="1253" y="675"/>
                  <a:pt x="1248" y="687"/>
                </a:cubicBezTo>
                <a:cubicBezTo>
                  <a:pt x="1243" y="698"/>
                  <a:pt x="1236" y="708"/>
                  <a:pt x="1228" y="717"/>
                </a:cubicBezTo>
                <a:cubicBezTo>
                  <a:pt x="1219" y="725"/>
                  <a:pt x="1209" y="732"/>
                  <a:pt x="1198" y="737"/>
                </a:cubicBezTo>
                <a:cubicBezTo>
                  <a:pt x="1186" y="742"/>
                  <a:pt x="1174" y="744"/>
                  <a:pt x="1162" y="744"/>
                </a:cubicBezTo>
                <a:lnTo>
                  <a:pt x="93" y="744"/>
                </a:lnTo>
                <a:cubicBezTo>
                  <a:pt x="81" y="744"/>
                  <a:pt x="69" y="742"/>
                  <a:pt x="58" y="737"/>
                </a:cubicBezTo>
                <a:cubicBezTo>
                  <a:pt x="46" y="732"/>
                  <a:pt x="36" y="725"/>
                  <a:pt x="28" y="717"/>
                </a:cubicBezTo>
                <a:cubicBezTo>
                  <a:pt x="19" y="708"/>
                  <a:pt x="12" y="698"/>
                  <a:pt x="8" y="687"/>
                </a:cubicBezTo>
                <a:cubicBezTo>
                  <a:pt x="3" y="675"/>
                  <a:pt x="0" y="663"/>
                  <a:pt x="0" y="651"/>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72" name="文本框 471"/>
          <p:cNvSpPr txBox="1"/>
          <p:nvPr/>
        </p:nvSpPr>
        <p:spPr>
          <a:xfrm>
            <a:off x="5703480" y="3665880"/>
            <a:ext cx="60408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微软雅黑" panose="020B0503020204020204" charset="-122"/>
                <a:ea typeface="微软雅黑" panose="020B0503020204020204" charset="-122"/>
              </a:rPr>
              <a:t>逻辑运算</a:t>
            </a:r>
            <a:endParaRPr lang="zh-CN" sz="1180" b="0" u="none" strike="noStrike">
              <a:solidFill>
                <a:srgbClr val="FFFFFF"/>
              </a:solidFill>
              <a:effectLst/>
              <a:uFillTx/>
              <a:latin typeface="微软雅黑" panose="020B0503020204020204" charset="-122"/>
              <a:ea typeface="微软雅黑" panose="020B0503020204020204" charset="-122"/>
            </a:endParaRPr>
          </a:p>
        </p:txBody>
      </p:sp>
      <p:sp>
        <p:nvSpPr>
          <p:cNvPr id="473" name="任意多边形: 形状 472"/>
          <p:cNvSpPr/>
          <p:nvPr/>
        </p:nvSpPr>
        <p:spPr>
          <a:xfrm>
            <a:off x="6008400" y="3944160"/>
            <a:ext cx="367920" cy="267840"/>
          </a:xfrm>
          <a:custGeom>
            <a:avLst/>
            <a:gdLst/>
            <a:ahLst/>
            <a:cxnLst/>
            <a:rect l="0" t="0" r="r" b="b"/>
            <a:pathLst>
              <a:path w="1022" h="744">
                <a:moveTo>
                  <a:pt x="0" y="651"/>
                </a:moveTo>
                <a:lnTo>
                  <a:pt x="0" y="93"/>
                </a:lnTo>
                <a:cubicBezTo>
                  <a:pt x="0" y="81"/>
                  <a:pt x="2" y="69"/>
                  <a:pt x="7" y="57"/>
                </a:cubicBezTo>
                <a:cubicBezTo>
                  <a:pt x="11" y="46"/>
                  <a:pt x="18" y="36"/>
                  <a:pt x="27" y="27"/>
                </a:cubicBezTo>
                <a:cubicBezTo>
                  <a:pt x="36" y="19"/>
                  <a:pt x="46" y="12"/>
                  <a:pt x="57" y="7"/>
                </a:cubicBezTo>
                <a:cubicBezTo>
                  <a:pt x="68" y="2"/>
                  <a:pt x="80" y="0"/>
                  <a:pt x="93" y="0"/>
                </a:cubicBezTo>
                <a:lnTo>
                  <a:pt x="929" y="0"/>
                </a:lnTo>
                <a:cubicBezTo>
                  <a:pt x="942" y="0"/>
                  <a:pt x="953" y="2"/>
                  <a:pt x="965" y="7"/>
                </a:cubicBezTo>
                <a:cubicBezTo>
                  <a:pt x="976" y="12"/>
                  <a:pt x="986" y="19"/>
                  <a:pt x="995" y="27"/>
                </a:cubicBezTo>
                <a:cubicBezTo>
                  <a:pt x="1004" y="36"/>
                  <a:pt x="1010" y="46"/>
                  <a:pt x="1015" y="57"/>
                </a:cubicBezTo>
                <a:cubicBezTo>
                  <a:pt x="1020" y="69"/>
                  <a:pt x="1022" y="81"/>
                  <a:pt x="1022" y="93"/>
                </a:cubicBezTo>
                <a:lnTo>
                  <a:pt x="1022" y="651"/>
                </a:lnTo>
                <a:cubicBezTo>
                  <a:pt x="1022" y="663"/>
                  <a:pt x="1020" y="675"/>
                  <a:pt x="1015" y="687"/>
                </a:cubicBezTo>
                <a:cubicBezTo>
                  <a:pt x="1010" y="698"/>
                  <a:pt x="1004" y="708"/>
                  <a:pt x="995" y="717"/>
                </a:cubicBezTo>
                <a:cubicBezTo>
                  <a:pt x="986" y="725"/>
                  <a:pt x="976" y="732"/>
                  <a:pt x="965" y="737"/>
                </a:cubicBezTo>
                <a:cubicBezTo>
                  <a:pt x="953" y="742"/>
                  <a:pt x="942" y="744"/>
                  <a:pt x="929" y="744"/>
                </a:cubicBezTo>
                <a:lnTo>
                  <a:pt x="93" y="744"/>
                </a:lnTo>
                <a:cubicBezTo>
                  <a:pt x="80" y="744"/>
                  <a:pt x="68" y="742"/>
                  <a:pt x="57" y="737"/>
                </a:cubicBezTo>
                <a:cubicBezTo>
                  <a:pt x="46" y="732"/>
                  <a:pt x="36" y="725"/>
                  <a:pt x="27" y="717"/>
                </a:cubicBezTo>
                <a:cubicBezTo>
                  <a:pt x="18" y="708"/>
                  <a:pt x="11" y="698"/>
                  <a:pt x="7" y="687"/>
                </a:cubicBezTo>
                <a:cubicBezTo>
                  <a:pt x="2" y="675"/>
                  <a:pt x="0" y="663"/>
                  <a:pt x="0" y="651"/>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74" name="文本框 473"/>
          <p:cNvSpPr txBox="1"/>
          <p:nvPr/>
        </p:nvSpPr>
        <p:spPr>
          <a:xfrm>
            <a:off x="5586480" y="4004280"/>
            <a:ext cx="2530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and</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475" name="任意多边形: 形状 474"/>
          <p:cNvSpPr/>
          <p:nvPr/>
        </p:nvSpPr>
        <p:spPr>
          <a:xfrm>
            <a:off x="6442920" y="3944160"/>
            <a:ext cx="451440" cy="267840"/>
          </a:xfrm>
          <a:custGeom>
            <a:avLst/>
            <a:gdLst/>
            <a:ahLst/>
            <a:cxnLst/>
            <a:rect l="0" t="0" r="r" b="b"/>
            <a:pathLst>
              <a:path w="1254" h="744">
                <a:moveTo>
                  <a:pt x="0" y="651"/>
                </a:moveTo>
                <a:lnTo>
                  <a:pt x="0" y="93"/>
                </a:lnTo>
                <a:cubicBezTo>
                  <a:pt x="0" y="81"/>
                  <a:pt x="2" y="69"/>
                  <a:pt x="7" y="57"/>
                </a:cubicBezTo>
                <a:cubicBezTo>
                  <a:pt x="12" y="46"/>
                  <a:pt x="18" y="36"/>
                  <a:pt x="27" y="27"/>
                </a:cubicBezTo>
                <a:cubicBezTo>
                  <a:pt x="36" y="19"/>
                  <a:pt x="46" y="12"/>
                  <a:pt x="57" y="7"/>
                </a:cubicBezTo>
                <a:cubicBezTo>
                  <a:pt x="68" y="2"/>
                  <a:pt x="80" y="0"/>
                  <a:pt x="93" y="0"/>
                </a:cubicBezTo>
                <a:lnTo>
                  <a:pt x="1161" y="0"/>
                </a:lnTo>
                <a:cubicBezTo>
                  <a:pt x="1174" y="0"/>
                  <a:pt x="1186" y="2"/>
                  <a:pt x="1197" y="7"/>
                </a:cubicBezTo>
                <a:cubicBezTo>
                  <a:pt x="1208" y="12"/>
                  <a:pt x="1218" y="19"/>
                  <a:pt x="1227" y="27"/>
                </a:cubicBezTo>
                <a:cubicBezTo>
                  <a:pt x="1236" y="36"/>
                  <a:pt x="1242" y="46"/>
                  <a:pt x="1247" y="57"/>
                </a:cubicBezTo>
                <a:cubicBezTo>
                  <a:pt x="1252" y="69"/>
                  <a:pt x="1254" y="81"/>
                  <a:pt x="1254" y="93"/>
                </a:cubicBezTo>
                <a:lnTo>
                  <a:pt x="1254" y="651"/>
                </a:lnTo>
                <a:cubicBezTo>
                  <a:pt x="1254" y="663"/>
                  <a:pt x="1252" y="675"/>
                  <a:pt x="1247" y="687"/>
                </a:cubicBezTo>
                <a:cubicBezTo>
                  <a:pt x="1242" y="698"/>
                  <a:pt x="1236" y="708"/>
                  <a:pt x="1227" y="717"/>
                </a:cubicBezTo>
                <a:cubicBezTo>
                  <a:pt x="1218" y="725"/>
                  <a:pt x="1208" y="732"/>
                  <a:pt x="1197" y="737"/>
                </a:cubicBezTo>
                <a:cubicBezTo>
                  <a:pt x="1186" y="742"/>
                  <a:pt x="1174" y="744"/>
                  <a:pt x="1161" y="744"/>
                </a:cubicBezTo>
                <a:lnTo>
                  <a:pt x="93" y="744"/>
                </a:lnTo>
                <a:cubicBezTo>
                  <a:pt x="80" y="744"/>
                  <a:pt x="68" y="742"/>
                  <a:pt x="57" y="737"/>
                </a:cubicBezTo>
                <a:cubicBezTo>
                  <a:pt x="46" y="732"/>
                  <a:pt x="36" y="725"/>
                  <a:pt x="27" y="717"/>
                </a:cubicBezTo>
                <a:cubicBezTo>
                  <a:pt x="18" y="708"/>
                  <a:pt x="12" y="698"/>
                  <a:pt x="7" y="687"/>
                </a:cubicBezTo>
                <a:cubicBezTo>
                  <a:pt x="2" y="675"/>
                  <a:pt x="0" y="663"/>
                  <a:pt x="0" y="651"/>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76" name="文本框 475"/>
          <p:cNvSpPr txBox="1"/>
          <p:nvPr/>
        </p:nvSpPr>
        <p:spPr>
          <a:xfrm>
            <a:off x="6104520" y="4004280"/>
            <a:ext cx="1378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or</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477" name="任意多边形: 形状 476"/>
          <p:cNvSpPr/>
          <p:nvPr/>
        </p:nvSpPr>
        <p:spPr>
          <a:xfrm>
            <a:off x="6960960" y="3944160"/>
            <a:ext cx="367920" cy="267840"/>
          </a:xfrm>
          <a:custGeom>
            <a:avLst/>
            <a:gdLst/>
            <a:ahLst/>
            <a:cxnLst/>
            <a:rect l="0" t="0" r="r" b="b"/>
            <a:pathLst>
              <a:path w="1022" h="744">
                <a:moveTo>
                  <a:pt x="0" y="651"/>
                </a:moveTo>
                <a:lnTo>
                  <a:pt x="0" y="93"/>
                </a:lnTo>
                <a:cubicBezTo>
                  <a:pt x="0" y="81"/>
                  <a:pt x="2" y="69"/>
                  <a:pt x="7" y="57"/>
                </a:cubicBezTo>
                <a:cubicBezTo>
                  <a:pt x="12" y="46"/>
                  <a:pt x="18" y="36"/>
                  <a:pt x="27" y="27"/>
                </a:cubicBezTo>
                <a:cubicBezTo>
                  <a:pt x="36" y="19"/>
                  <a:pt x="46" y="12"/>
                  <a:pt x="57" y="7"/>
                </a:cubicBezTo>
                <a:cubicBezTo>
                  <a:pt x="69" y="2"/>
                  <a:pt x="81" y="0"/>
                  <a:pt x="93" y="0"/>
                </a:cubicBezTo>
                <a:lnTo>
                  <a:pt x="929" y="0"/>
                </a:lnTo>
                <a:cubicBezTo>
                  <a:pt x="942" y="0"/>
                  <a:pt x="954" y="2"/>
                  <a:pt x="965" y="7"/>
                </a:cubicBezTo>
                <a:cubicBezTo>
                  <a:pt x="976" y="12"/>
                  <a:pt x="986" y="19"/>
                  <a:pt x="995" y="27"/>
                </a:cubicBezTo>
                <a:cubicBezTo>
                  <a:pt x="1004" y="36"/>
                  <a:pt x="1011" y="46"/>
                  <a:pt x="1015" y="57"/>
                </a:cubicBezTo>
                <a:cubicBezTo>
                  <a:pt x="1020" y="69"/>
                  <a:pt x="1022" y="81"/>
                  <a:pt x="1022" y="93"/>
                </a:cubicBezTo>
                <a:lnTo>
                  <a:pt x="1022" y="651"/>
                </a:lnTo>
                <a:cubicBezTo>
                  <a:pt x="1022" y="663"/>
                  <a:pt x="1020" y="675"/>
                  <a:pt x="1015" y="687"/>
                </a:cubicBezTo>
                <a:cubicBezTo>
                  <a:pt x="1011" y="698"/>
                  <a:pt x="1004" y="708"/>
                  <a:pt x="995" y="717"/>
                </a:cubicBezTo>
                <a:cubicBezTo>
                  <a:pt x="986" y="725"/>
                  <a:pt x="976" y="732"/>
                  <a:pt x="965" y="737"/>
                </a:cubicBezTo>
                <a:cubicBezTo>
                  <a:pt x="954" y="742"/>
                  <a:pt x="942" y="744"/>
                  <a:pt x="929" y="744"/>
                </a:cubicBezTo>
                <a:lnTo>
                  <a:pt x="93" y="744"/>
                </a:lnTo>
                <a:cubicBezTo>
                  <a:pt x="81" y="744"/>
                  <a:pt x="69" y="742"/>
                  <a:pt x="57" y="737"/>
                </a:cubicBezTo>
                <a:cubicBezTo>
                  <a:pt x="46" y="732"/>
                  <a:pt x="36" y="725"/>
                  <a:pt x="27" y="717"/>
                </a:cubicBezTo>
                <a:cubicBezTo>
                  <a:pt x="18" y="708"/>
                  <a:pt x="12" y="698"/>
                  <a:pt x="7" y="687"/>
                </a:cubicBezTo>
                <a:cubicBezTo>
                  <a:pt x="2" y="675"/>
                  <a:pt x="0" y="663"/>
                  <a:pt x="0" y="651"/>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78" name="文本框 477"/>
          <p:cNvSpPr txBox="1"/>
          <p:nvPr/>
        </p:nvSpPr>
        <p:spPr>
          <a:xfrm>
            <a:off x="6539040" y="4004280"/>
            <a:ext cx="22032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not</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479" name="任意多边形: 形状 478"/>
          <p:cNvSpPr/>
          <p:nvPr/>
        </p:nvSpPr>
        <p:spPr>
          <a:xfrm>
            <a:off x="7395480" y="3944160"/>
            <a:ext cx="367920" cy="267840"/>
          </a:xfrm>
          <a:custGeom>
            <a:avLst/>
            <a:gdLst/>
            <a:ahLst/>
            <a:cxnLst/>
            <a:rect l="0" t="0" r="r" b="b"/>
            <a:pathLst>
              <a:path w="1022" h="744">
                <a:moveTo>
                  <a:pt x="0" y="651"/>
                </a:moveTo>
                <a:lnTo>
                  <a:pt x="0" y="93"/>
                </a:lnTo>
                <a:cubicBezTo>
                  <a:pt x="0" y="81"/>
                  <a:pt x="2" y="69"/>
                  <a:pt x="7" y="57"/>
                </a:cubicBezTo>
                <a:cubicBezTo>
                  <a:pt x="12" y="46"/>
                  <a:pt x="19" y="36"/>
                  <a:pt x="27" y="27"/>
                </a:cubicBezTo>
                <a:cubicBezTo>
                  <a:pt x="36" y="19"/>
                  <a:pt x="46" y="12"/>
                  <a:pt x="57" y="7"/>
                </a:cubicBezTo>
                <a:cubicBezTo>
                  <a:pt x="69" y="2"/>
                  <a:pt x="81" y="0"/>
                  <a:pt x="93" y="0"/>
                </a:cubicBezTo>
                <a:lnTo>
                  <a:pt x="930" y="0"/>
                </a:lnTo>
                <a:cubicBezTo>
                  <a:pt x="942" y="0"/>
                  <a:pt x="954" y="2"/>
                  <a:pt x="965" y="7"/>
                </a:cubicBezTo>
                <a:cubicBezTo>
                  <a:pt x="976" y="12"/>
                  <a:pt x="987" y="19"/>
                  <a:pt x="995" y="27"/>
                </a:cubicBezTo>
                <a:cubicBezTo>
                  <a:pt x="1004" y="36"/>
                  <a:pt x="1011" y="46"/>
                  <a:pt x="1015" y="57"/>
                </a:cubicBezTo>
                <a:cubicBezTo>
                  <a:pt x="1020" y="69"/>
                  <a:pt x="1022" y="81"/>
                  <a:pt x="1022" y="93"/>
                </a:cubicBezTo>
                <a:lnTo>
                  <a:pt x="1022" y="651"/>
                </a:lnTo>
                <a:cubicBezTo>
                  <a:pt x="1022" y="663"/>
                  <a:pt x="1020" y="675"/>
                  <a:pt x="1015" y="687"/>
                </a:cubicBezTo>
                <a:cubicBezTo>
                  <a:pt x="1011" y="698"/>
                  <a:pt x="1004" y="708"/>
                  <a:pt x="995" y="717"/>
                </a:cubicBezTo>
                <a:cubicBezTo>
                  <a:pt x="987" y="725"/>
                  <a:pt x="976" y="732"/>
                  <a:pt x="965" y="737"/>
                </a:cubicBezTo>
                <a:cubicBezTo>
                  <a:pt x="954" y="742"/>
                  <a:pt x="942" y="744"/>
                  <a:pt x="930" y="744"/>
                </a:cubicBezTo>
                <a:lnTo>
                  <a:pt x="93" y="744"/>
                </a:lnTo>
                <a:cubicBezTo>
                  <a:pt x="81" y="744"/>
                  <a:pt x="69" y="742"/>
                  <a:pt x="57" y="737"/>
                </a:cubicBezTo>
                <a:cubicBezTo>
                  <a:pt x="46" y="732"/>
                  <a:pt x="36" y="725"/>
                  <a:pt x="27" y="717"/>
                </a:cubicBezTo>
                <a:cubicBezTo>
                  <a:pt x="19" y="708"/>
                  <a:pt x="12" y="698"/>
                  <a:pt x="7" y="687"/>
                </a:cubicBezTo>
                <a:cubicBezTo>
                  <a:pt x="2" y="675"/>
                  <a:pt x="0" y="663"/>
                  <a:pt x="0" y="651"/>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80" name="文本框 479"/>
          <p:cNvSpPr txBox="1"/>
          <p:nvPr/>
        </p:nvSpPr>
        <p:spPr>
          <a:xfrm>
            <a:off x="7057080" y="4004280"/>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is</a:t>
            </a:r>
            <a:endParaRPr lang="en-US" sz="1050" b="0" u="none" strike="noStrike">
              <a:solidFill>
                <a:srgbClr val="FFFFFF"/>
              </a:solidFill>
              <a:effectLst/>
              <a:uFillTx/>
              <a:latin typeface="微软雅黑" panose="020B0503020204020204" charset="-122"/>
              <a:ea typeface="微软雅黑" panose="020B0503020204020204" charset="-122"/>
            </a:endParaRPr>
          </a:p>
        </p:txBody>
      </p:sp>
      <p:pic>
        <p:nvPicPr>
          <p:cNvPr id="481" name="图片 480"/>
          <p:cNvPicPr/>
          <p:nvPr/>
        </p:nvPicPr>
        <p:blipFill>
          <a:blip r:embed="rId11"/>
          <a:stretch>
            <a:fillRect/>
          </a:stretch>
        </p:blipFill>
        <p:spPr>
          <a:xfrm>
            <a:off x="5490360" y="4387320"/>
            <a:ext cx="150120" cy="150120"/>
          </a:xfrm>
          <a:prstGeom prst="rect">
            <a:avLst/>
          </a:prstGeom>
          <a:noFill/>
          <a:ln w="0">
            <a:noFill/>
          </a:ln>
        </p:spPr>
      </p:pic>
      <p:sp>
        <p:nvSpPr>
          <p:cNvPr id="482" name="文本框 481"/>
          <p:cNvSpPr txBox="1"/>
          <p:nvPr/>
        </p:nvSpPr>
        <p:spPr>
          <a:xfrm>
            <a:off x="7491960" y="4004280"/>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in</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483" name="任意多边形: 形状 482"/>
          <p:cNvSpPr/>
          <p:nvPr/>
        </p:nvSpPr>
        <p:spPr>
          <a:xfrm>
            <a:off x="5490000" y="4646160"/>
            <a:ext cx="451800" cy="267840"/>
          </a:xfrm>
          <a:custGeom>
            <a:avLst/>
            <a:gdLst/>
            <a:ahLst/>
            <a:cxnLst/>
            <a:rect l="0" t="0" r="r" b="b"/>
            <a:pathLst>
              <a:path w="1255" h="744">
                <a:moveTo>
                  <a:pt x="0" y="651"/>
                </a:moveTo>
                <a:lnTo>
                  <a:pt x="0" y="94"/>
                </a:lnTo>
                <a:cubicBezTo>
                  <a:pt x="0" y="81"/>
                  <a:pt x="3" y="69"/>
                  <a:pt x="8" y="57"/>
                </a:cubicBezTo>
                <a:cubicBezTo>
                  <a:pt x="12" y="46"/>
                  <a:pt x="19" y="36"/>
                  <a:pt x="28" y="27"/>
                </a:cubicBezTo>
                <a:cubicBezTo>
                  <a:pt x="36" y="18"/>
                  <a:pt x="46" y="12"/>
                  <a:pt x="58" y="7"/>
                </a:cubicBezTo>
                <a:cubicBezTo>
                  <a:pt x="69" y="2"/>
                  <a:pt x="81" y="0"/>
                  <a:pt x="93" y="0"/>
                </a:cubicBezTo>
                <a:lnTo>
                  <a:pt x="1162" y="0"/>
                </a:lnTo>
                <a:cubicBezTo>
                  <a:pt x="1174" y="0"/>
                  <a:pt x="1186" y="2"/>
                  <a:pt x="1198" y="7"/>
                </a:cubicBezTo>
                <a:cubicBezTo>
                  <a:pt x="1209" y="12"/>
                  <a:pt x="1219" y="18"/>
                  <a:pt x="1228" y="27"/>
                </a:cubicBezTo>
                <a:cubicBezTo>
                  <a:pt x="1236" y="36"/>
                  <a:pt x="1243" y="46"/>
                  <a:pt x="1248" y="57"/>
                </a:cubicBezTo>
                <a:cubicBezTo>
                  <a:pt x="1253" y="69"/>
                  <a:pt x="1255" y="81"/>
                  <a:pt x="1255" y="94"/>
                </a:cubicBezTo>
                <a:lnTo>
                  <a:pt x="1255" y="651"/>
                </a:lnTo>
                <a:cubicBezTo>
                  <a:pt x="1255" y="663"/>
                  <a:pt x="1253" y="675"/>
                  <a:pt x="1248" y="686"/>
                </a:cubicBezTo>
                <a:cubicBezTo>
                  <a:pt x="1243" y="698"/>
                  <a:pt x="1236" y="708"/>
                  <a:pt x="1228" y="717"/>
                </a:cubicBezTo>
                <a:cubicBezTo>
                  <a:pt x="1219" y="725"/>
                  <a:pt x="1209" y="732"/>
                  <a:pt x="1198" y="737"/>
                </a:cubicBezTo>
                <a:cubicBezTo>
                  <a:pt x="1186" y="741"/>
                  <a:pt x="1174" y="744"/>
                  <a:pt x="1162" y="744"/>
                </a:cubicBezTo>
                <a:lnTo>
                  <a:pt x="93" y="744"/>
                </a:lnTo>
                <a:cubicBezTo>
                  <a:pt x="81" y="744"/>
                  <a:pt x="69" y="741"/>
                  <a:pt x="58" y="737"/>
                </a:cubicBezTo>
                <a:cubicBezTo>
                  <a:pt x="46" y="732"/>
                  <a:pt x="36" y="725"/>
                  <a:pt x="28" y="717"/>
                </a:cubicBezTo>
                <a:cubicBezTo>
                  <a:pt x="19" y="708"/>
                  <a:pt x="12" y="698"/>
                  <a:pt x="8" y="686"/>
                </a:cubicBezTo>
                <a:cubicBezTo>
                  <a:pt x="3" y="675"/>
                  <a:pt x="0" y="663"/>
                  <a:pt x="0" y="651"/>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84" name="文本框 483"/>
          <p:cNvSpPr txBox="1"/>
          <p:nvPr/>
        </p:nvSpPr>
        <p:spPr>
          <a:xfrm>
            <a:off x="5703480" y="4367880"/>
            <a:ext cx="60408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微软雅黑" panose="020B0503020204020204" charset="-122"/>
                <a:ea typeface="微软雅黑" panose="020B0503020204020204" charset="-122"/>
              </a:rPr>
              <a:t>异常处理</a:t>
            </a:r>
            <a:endParaRPr lang="zh-CN" sz="1180" b="0" u="none" strike="noStrike">
              <a:solidFill>
                <a:srgbClr val="FFFFFF"/>
              </a:solidFill>
              <a:effectLst/>
              <a:uFillTx/>
              <a:latin typeface="微软雅黑" panose="020B0503020204020204" charset="-122"/>
              <a:ea typeface="微软雅黑" panose="020B0503020204020204" charset="-122"/>
            </a:endParaRPr>
          </a:p>
        </p:txBody>
      </p:sp>
      <p:sp>
        <p:nvSpPr>
          <p:cNvPr id="485" name="任意多边形: 形状 484"/>
          <p:cNvSpPr/>
          <p:nvPr/>
        </p:nvSpPr>
        <p:spPr>
          <a:xfrm>
            <a:off x="6008400" y="4646160"/>
            <a:ext cx="702360" cy="267840"/>
          </a:xfrm>
          <a:custGeom>
            <a:avLst/>
            <a:gdLst/>
            <a:ahLst/>
            <a:cxnLst/>
            <a:rect l="0" t="0" r="r" b="b"/>
            <a:pathLst>
              <a:path w="1951" h="744">
                <a:moveTo>
                  <a:pt x="0" y="651"/>
                </a:moveTo>
                <a:lnTo>
                  <a:pt x="0" y="94"/>
                </a:lnTo>
                <a:cubicBezTo>
                  <a:pt x="0" y="81"/>
                  <a:pt x="2" y="69"/>
                  <a:pt x="7" y="57"/>
                </a:cubicBezTo>
                <a:cubicBezTo>
                  <a:pt x="11" y="46"/>
                  <a:pt x="18" y="36"/>
                  <a:pt x="27" y="27"/>
                </a:cubicBezTo>
                <a:cubicBezTo>
                  <a:pt x="36" y="18"/>
                  <a:pt x="46" y="12"/>
                  <a:pt x="57" y="7"/>
                </a:cubicBezTo>
                <a:cubicBezTo>
                  <a:pt x="68" y="2"/>
                  <a:pt x="80" y="0"/>
                  <a:pt x="93" y="0"/>
                </a:cubicBezTo>
                <a:lnTo>
                  <a:pt x="1858" y="0"/>
                </a:lnTo>
                <a:cubicBezTo>
                  <a:pt x="1870" y="0"/>
                  <a:pt x="1882" y="2"/>
                  <a:pt x="1893" y="7"/>
                </a:cubicBezTo>
                <a:cubicBezTo>
                  <a:pt x="1905" y="12"/>
                  <a:pt x="1915" y="18"/>
                  <a:pt x="1923" y="27"/>
                </a:cubicBezTo>
                <a:cubicBezTo>
                  <a:pt x="1932" y="36"/>
                  <a:pt x="1939" y="46"/>
                  <a:pt x="1944" y="57"/>
                </a:cubicBezTo>
                <a:cubicBezTo>
                  <a:pt x="1948" y="69"/>
                  <a:pt x="1951" y="81"/>
                  <a:pt x="1951" y="94"/>
                </a:cubicBezTo>
                <a:lnTo>
                  <a:pt x="1951" y="651"/>
                </a:lnTo>
                <a:cubicBezTo>
                  <a:pt x="1951" y="663"/>
                  <a:pt x="1948" y="675"/>
                  <a:pt x="1944" y="686"/>
                </a:cubicBezTo>
                <a:cubicBezTo>
                  <a:pt x="1939" y="698"/>
                  <a:pt x="1932" y="708"/>
                  <a:pt x="1923" y="717"/>
                </a:cubicBezTo>
                <a:cubicBezTo>
                  <a:pt x="1915" y="725"/>
                  <a:pt x="1905" y="732"/>
                  <a:pt x="1893" y="737"/>
                </a:cubicBezTo>
                <a:cubicBezTo>
                  <a:pt x="1882" y="741"/>
                  <a:pt x="1870" y="744"/>
                  <a:pt x="1858" y="744"/>
                </a:cubicBezTo>
                <a:lnTo>
                  <a:pt x="93" y="744"/>
                </a:lnTo>
                <a:cubicBezTo>
                  <a:pt x="80" y="744"/>
                  <a:pt x="68" y="741"/>
                  <a:pt x="57" y="737"/>
                </a:cubicBezTo>
                <a:cubicBezTo>
                  <a:pt x="46" y="732"/>
                  <a:pt x="36" y="725"/>
                  <a:pt x="27" y="717"/>
                </a:cubicBezTo>
                <a:cubicBezTo>
                  <a:pt x="18" y="708"/>
                  <a:pt x="11" y="698"/>
                  <a:pt x="7" y="686"/>
                </a:cubicBezTo>
                <a:cubicBezTo>
                  <a:pt x="2" y="675"/>
                  <a:pt x="0" y="663"/>
                  <a:pt x="0" y="651"/>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86" name="文本框 485"/>
          <p:cNvSpPr txBox="1"/>
          <p:nvPr/>
        </p:nvSpPr>
        <p:spPr>
          <a:xfrm>
            <a:off x="5586480" y="4705920"/>
            <a:ext cx="18792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try</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487" name="任意多边形: 形状 486"/>
          <p:cNvSpPr/>
          <p:nvPr/>
        </p:nvSpPr>
        <p:spPr>
          <a:xfrm>
            <a:off x="6777000" y="4646160"/>
            <a:ext cx="785880" cy="267840"/>
          </a:xfrm>
          <a:custGeom>
            <a:avLst/>
            <a:gdLst/>
            <a:ahLst/>
            <a:cxnLst/>
            <a:rect l="0" t="0" r="r" b="b"/>
            <a:pathLst>
              <a:path w="2183" h="744">
                <a:moveTo>
                  <a:pt x="0" y="651"/>
                </a:moveTo>
                <a:lnTo>
                  <a:pt x="0" y="94"/>
                </a:lnTo>
                <a:cubicBezTo>
                  <a:pt x="0" y="81"/>
                  <a:pt x="3" y="69"/>
                  <a:pt x="7" y="57"/>
                </a:cubicBezTo>
                <a:cubicBezTo>
                  <a:pt x="12" y="46"/>
                  <a:pt x="19" y="36"/>
                  <a:pt x="27" y="27"/>
                </a:cubicBezTo>
                <a:cubicBezTo>
                  <a:pt x="36" y="18"/>
                  <a:pt x="46" y="12"/>
                  <a:pt x="58" y="7"/>
                </a:cubicBezTo>
                <a:cubicBezTo>
                  <a:pt x="69" y="2"/>
                  <a:pt x="81" y="0"/>
                  <a:pt x="93" y="0"/>
                </a:cubicBezTo>
                <a:lnTo>
                  <a:pt x="2090" y="0"/>
                </a:lnTo>
                <a:cubicBezTo>
                  <a:pt x="2103" y="0"/>
                  <a:pt x="2115" y="2"/>
                  <a:pt x="2126" y="7"/>
                </a:cubicBezTo>
                <a:cubicBezTo>
                  <a:pt x="2137" y="12"/>
                  <a:pt x="2147" y="18"/>
                  <a:pt x="2156" y="27"/>
                </a:cubicBezTo>
                <a:cubicBezTo>
                  <a:pt x="2165" y="36"/>
                  <a:pt x="2172" y="46"/>
                  <a:pt x="2176" y="57"/>
                </a:cubicBezTo>
                <a:cubicBezTo>
                  <a:pt x="2181" y="69"/>
                  <a:pt x="2183" y="81"/>
                  <a:pt x="2183" y="94"/>
                </a:cubicBezTo>
                <a:lnTo>
                  <a:pt x="2183" y="651"/>
                </a:lnTo>
                <a:cubicBezTo>
                  <a:pt x="2183" y="663"/>
                  <a:pt x="2181" y="675"/>
                  <a:pt x="2176" y="686"/>
                </a:cubicBezTo>
                <a:cubicBezTo>
                  <a:pt x="2172" y="698"/>
                  <a:pt x="2165" y="708"/>
                  <a:pt x="2156" y="717"/>
                </a:cubicBezTo>
                <a:cubicBezTo>
                  <a:pt x="2147" y="725"/>
                  <a:pt x="2137" y="732"/>
                  <a:pt x="2126" y="737"/>
                </a:cubicBezTo>
                <a:cubicBezTo>
                  <a:pt x="2115" y="741"/>
                  <a:pt x="2103" y="744"/>
                  <a:pt x="2090" y="744"/>
                </a:cubicBezTo>
                <a:lnTo>
                  <a:pt x="93" y="744"/>
                </a:lnTo>
                <a:cubicBezTo>
                  <a:pt x="81" y="744"/>
                  <a:pt x="69" y="741"/>
                  <a:pt x="58" y="737"/>
                </a:cubicBezTo>
                <a:cubicBezTo>
                  <a:pt x="46" y="732"/>
                  <a:pt x="36" y="725"/>
                  <a:pt x="27" y="717"/>
                </a:cubicBezTo>
                <a:cubicBezTo>
                  <a:pt x="19" y="708"/>
                  <a:pt x="12" y="698"/>
                  <a:pt x="7" y="686"/>
                </a:cubicBezTo>
                <a:cubicBezTo>
                  <a:pt x="3" y="675"/>
                  <a:pt x="0" y="663"/>
                  <a:pt x="0" y="651"/>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88" name="文本框 487"/>
          <p:cNvSpPr txBox="1"/>
          <p:nvPr/>
        </p:nvSpPr>
        <p:spPr>
          <a:xfrm>
            <a:off x="6104520" y="4705920"/>
            <a:ext cx="4564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except</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489" name="任意多边形: 形状 488"/>
          <p:cNvSpPr/>
          <p:nvPr/>
        </p:nvSpPr>
        <p:spPr>
          <a:xfrm>
            <a:off x="7629480" y="4646160"/>
            <a:ext cx="618840" cy="267840"/>
          </a:xfrm>
          <a:custGeom>
            <a:avLst/>
            <a:gdLst/>
            <a:ahLst/>
            <a:cxnLst/>
            <a:rect l="0" t="0" r="r" b="b"/>
            <a:pathLst>
              <a:path w="1719" h="744">
                <a:moveTo>
                  <a:pt x="0" y="651"/>
                </a:moveTo>
                <a:lnTo>
                  <a:pt x="0" y="94"/>
                </a:lnTo>
                <a:cubicBezTo>
                  <a:pt x="0" y="81"/>
                  <a:pt x="2" y="69"/>
                  <a:pt x="7" y="57"/>
                </a:cubicBezTo>
                <a:cubicBezTo>
                  <a:pt x="12" y="46"/>
                  <a:pt x="19" y="36"/>
                  <a:pt x="27" y="27"/>
                </a:cubicBezTo>
                <a:cubicBezTo>
                  <a:pt x="36" y="18"/>
                  <a:pt x="46" y="12"/>
                  <a:pt x="57" y="7"/>
                </a:cubicBezTo>
                <a:cubicBezTo>
                  <a:pt x="69" y="2"/>
                  <a:pt x="81" y="0"/>
                  <a:pt x="93" y="0"/>
                </a:cubicBezTo>
                <a:lnTo>
                  <a:pt x="1626" y="0"/>
                </a:lnTo>
                <a:cubicBezTo>
                  <a:pt x="1638" y="0"/>
                  <a:pt x="1650" y="2"/>
                  <a:pt x="1661" y="7"/>
                </a:cubicBezTo>
                <a:cubicBezTo>
                  <a:pt x="1673" y="12"/>
                  <a:pt x="1683" y="18"/>
                  <a:pt x="1692" y="27"/>
                </a:cubicBezTo>
                <a:cubicBezTo>
                  <a:pt x="1700" y="36"/>
                  <a:pt x="1707" y="46"/>
                  <a:pt x="1712" y="57"/>
                </a:cubicBezTo>
                <a:cubicBezTo>
                  <a:pt x="1716" y="69"/>
                  <a:pt x="1719" y="81"/>
                  <a:pt x="1719" y="94"/>
                </a:cubicBezTo>
                <a:lnTo>
                  <a:pt x="1719" y="651"/>
                </a:lnTo>
                <a:cubicBezTo>
                  <a:pt x="1719" y="663"/>
                  <a:pt x="1716" y="675"/>
                  <a:pt x="1712" y="686"/>
                </a:cubicBezTo>
                <a:cubicBezTo>
                  <a:pt x="1707" y="698"/>
                  <a:pt x="1700" y="708"/>
                  <a:pt x="1692" y="717"/>
                </a:cubicBezTo>
                <a:cubicBezTo>
                  <a:pt x="1683" y="725"/>
                  <a:pt x="1673" y="732"/>
                  <a:pt x="1661" y="737"/>
                </a:cubicBezTo>
                <a:cubicBezTo>
                  <a:pt x="1650" y="741"/>
                  <a:pt x="1638" y="744"/>
                  <a:pt x="1626" y="744"/>
                </a:cubicBezTo>
                <a:lnTo>
                  <a:pt x="93" y="744"/>
                </a:lnTo>
                <a:cubicBezTo>
                  <a:pt x="81" y="744"/>
                  <a:pt x="69" y="741"/>
                  <a:pt x="57" y="737"/>
                </a:cubicBezTo>
                <a:cubicBezTo>
                  <a:pt x="46" y="732"/>
                  <a:pt x="36" y="725"/>
                  <a:pt x="27" y="717"/>
                </a:cubicBezTo>
                <a:cubicBezTo>
                  <a:pt x="19" y="708"/>
                  <a:pt x="12" y="698"/>
                  <a:pt x="7" y="686"/>
                </a:cubicBezTo>
                <a:cubicBezTo>
                  <a:pt x="2" y="675"/>
                  <a:pt x="0" y="663"/>
                  <a:pt x="0" y="651"/>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sp>
        <p:nvSpPr>
          <p:cNvPr id="490" name="文本框 489"/>
          <p:cNvSpPr txBox="1"/>
          <p:nvPr/>
        </p:nvSpPr>
        <p:spPr>
          <a:xfrm>
            <a:off x="6873480" y="4705920"/>
            <a:ext cx="40644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finally</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491" name="任意多边形: 形状 490"/>
          <p:cNvSpPr/>
          <p:nvPr/>
        </p:nvSpPr>
        <p:spPr>
          <a:xfrm>
            <a:off x="5490000" y="5047200"/>
            <a:ext cx="2507400" cy="301320"/>
          </a:xfrm>
          <a:custGeom>
            <a:avLst/>
            <a:gdLst/>
            <a:ahLst/>
            <a:cxnLst/>
            <a:rect l="0" t="0" r="r" b="b"/>
            <a:pathLst>
              <a:path w="6965" h="837">
                <a:moveTo>
                  <a:pt x="0" y="651"/>
                </a:moveTo>
                <a:lnTo>
                  <a:pt x="0" y="186"/>
                </a:lnTo>
                <a:cubicBezTo>
                  <a:pt x="0" y="174"/>
                  <a:pt x="2" y="162"/>
                  <a:pt x="4" y="150"/>
                </a:cubicBezTo>
                <a:cubicBezTo>
                  <a:pt x="6" y="138"/>
                  <a:pt x="10" y="126"/>
                  <a:pt x="15" y="115"/>
                </a:cubicBezTo>
                <a:cubicBezTo>
                  <a:pt x="19" y="104"/>
                  <a:pt x="25" y="93"/>
                  <a:pt x="32" y="83"/>
                </a:cubicBezTo>
                <a:cubicBezTo>
                  <a:pt x="39" y="73"/>
                  <a:pt x="46" y="63"/>
                  <a:pt x="55" y="55"/>
                </a:cubicBezTo>
                <a:cubicBezTo>
                  <a:pt x="63" y="46"/>
                  <a:pt x="73" y="38"/>
                  <a:pt x="83" y="31"/>
                </a:cubicBezTo>
                <a:cubicBezTo>
                  <a:pt x="93" y="25"/>
                  <a:pt x="104" y="19"/>
                  <a:pt x="115" y="14"/>
                </a:cubicBezTo>
                <a:cubicBezTo>
                  <a:pt x="126" y="10"/>
                  <a:pt x="138" y="6"/>
                  <a:pt x="150" y="4"/>
                </a:cubicBezTo>
                <a:cubicBezTo>
                  <a:pt x="162" y="1"/>
                  <a:pt x="174" y="0"/>
                  <a:pt x="186" y="0"/>
                </a:cubicBezTo>
                <a:lnTo>
                  <a:pt x="6780" y="0"/>
                </a:lnTo>
                <a:cubicBezTo>
                  <a:pt x="6792" y="0"/>
                  <a:pt x="6804" y="1"/>
                  <a:pt x="6816" y="4"/>
                </a:cubicBezTo>
                <a:cubicBezTo>
                  <a:pt x="6828" y="6"/>
                  <a:pt x="6839" y="10"/>
                  <a:pt x="6851" y="14"/>
                </a:cubicBezTo>
                <a:cubicBezTo>
                  <a:pt x="6862" y="19"/>
                  <a:pt x="6873" y="25"/>
                  <a:pt x="6883" y="31"/>
                </a:cubicBezTo>
                <a:cubicBezTo>
                  <a:pt x="6893" y="38"/>
                  <a:pt x="6902" y="46"/>
                  <a:pt x="6911" y="55"/>
                </a:cubicBezTo>
                <a:cubicBezTo>
                  <a:pt x="6920" y="63"/>
                  <a:pt x="6927" y="73"/>
                  <a:pt x="6934" y="83"/>
                </a:cubicBezTo>
                <a:cubicBezTo>
                  <a:pt x="6941" y="93"/>
                  <a:pt x="6947" y="104"/>
                  <a:pt x="6951" y="115"/>
                </a:cubicBezTo>
                <a:cubicBezTo>
                  <a:pt x="6956" y="126"/>
                  <a:pt x="6959" y="138"/>
                  <a:pt x="6962" y="150"/>
                </a:cubicBezTo>
                <a:cubicBezTo>
                  <a:pt x="6964" y="162"/>
                  <a:pt x="6965" y="174"/>
                  <a:pt x="6965" y="186"/>
                </a:cubicBezTo>
                <a:lnTo>
                  <a:pt x="6965" y="651"/>
                </a:lnTo>
                <a:cubicBezTo>
                  <a:pt x="6965" y="663"/>
                  <a:pt x="6964" y="675"/>
                  <a:pt x="6962" y="687"/>
                </a:cubicBezTo>
                <a:cubicBezTo>
                  <a:pt x="6959" y="699"/>
                  <a:pt x="6956" y="711"/>
                  <a:pt x="6951" y="722"/>
                </a:cubicBezTo>
                <a:cubicBezTo>
                  <a:pt x="6947" y="733"/>
                  <a:pt x="6941" y="744"/>
                  <a:pt x="6934" y="754"/>
                </a:cubicBezTo>
                <a:cubicBezTo>
                  <a:pt x="6927" y="764"/>
                  <a:pt x="6920" y="774"/>
                  <a:pt x="6911" y="782"/>
                </a:cubicBezTo>
                <a:cubicBezTo>
                  <a:pt x="6902" y="791"/>
                  <a:pt x="6893" y="799"/>
                  <a:pt x="6883" y="806"/>
                </a:cubicBezTo>
                <a:cubicBezTo>
                  <a:pt x="6873" y="812"/>
                  <a:pt x="6862" y="818"/>
                  <a:pt x="6851" y="823"/>
                </a:cubicBezTo>
                <a:cubicBezTo>
                  <a:pt x="6839" y="827"/>
                  <a:pt x="6828" y="831"/>
                  <a:pt x="6816" y="833"/>
                </a:cubicBezTo>
                <a:cubicBezTo>
                  <a:pt x="6804" y="836"/>
                  <a:pt x="6792" y="837"/>
                  <a:pt x="6780" y="837"/>
                </a:cubicBezTo>
                <a:lnTo>
                  <a:pt x="186" y="837"/>
                </a:lnTo>
                <a:cubicBezTo>
                  <a:pt x="174" y="837"/>
                  <a:pt x="162" y="836"/>
                  <a:pt x="150" y="833"/>
                </a:cubicBezTo>
                <a:cubicBezTo>
                  <a:pt x="138" y="831"/>
                  <a:pt x="126" y="827"/>
                  <a:pt x="115" y="823"/>
                </a:cubicBezTo>
                <a:cubicBezTo>
                  <a:pt x="104" y="818"/>
                  <a:pt x="93" y="812"/>
                  <a:pt x="83" y="806"/>
                </a:cubicBezTo>
                <a:cubicBezTo>
                  <a:pt x="73" y="799"/>
                  <a:pt x="63" y="791"/>
                  <a:pt x="55" y="782"/>
                </a:cubicBezTo>
                <a:cubicBezTo>
                  <a:pt x="46" y="774"/>
                  <a:pt x="39" y="764"/>
                  <a:pt x="32" y="754"/>
                </a:cubicBezTo>
                <a:cubicBezTo>
                  <a:pt x="25" y="744"/>
                  <a:pt x="19" y="733"/>
                  <a:pt x="15" y="722"/>
                </a:cubicBezTo>
                <a:cubicBezTo>
                  <a:pt x="10" y="711"/>
                  <a:pt x="6" y="699"/>
                  <a:pt x="4" y="687"/>
                </a:cubicBezTo>
                <a:cubicBezTo>
                  <a:pt x="2" y="675"/>
                  <a:pt x="0" y="663"/>
                  <a:pt x="0" y="651"/>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微软雅黑" panose="020B0503020204020204" charset="-122"/>
              <a:ea typeface="微软雅黑" panose="020B0503020204020204" charset="-122"/>
            </a:endParaRPr>
          </a:p>
        </p:txBody>
      </p:sp>
      <p:pic>
        <p:nvPicPr>
          <p:cNvPr id="492" name="图片 491"/>
          <p:cNvPicPr/>
          <p:nvPr/>
        </p:nvPicPr>
        <p:blipFill>
          <a:blip r:embed="rId12"/>
          <a:stretch>
            <a:fillRect/>
          </a:stretch>
        </p:blipFill>
        <p:spPr>
          <a:xfrm>
            <a:off x="5623920" y="5131080"/>
            <a:ext cx="133200" cy="133200"/>
          </a:xfrm>
          <a:prstGeom prst="rect">
            <a:avLst/>
          </a:prstGeom>
          <a:noFill/>
          <a:ln w="0">
            <a:noFill/>
          </a:ln>
        </p:spPr>
      </p:pic>
      <p:sp>
        <p:nvSpPr>
          <p:cNvPr id="493" name="文本框 492"/>
          <p:cNvSpPr txBox="1"/>
          <p:nvPr/>
        </p:nvSpPr>
        <p:spPr>
          <a:xfrm>
            <a:off x="7725600" y="4705920"/>
            <a:ext cx="3276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微软雅黑" panose="020B0503020204020204" charset="-122"/>
                <a:ea typeface="微软雅黑" panose="020B0503020204020204" charset="-122"/>
              </a:rPr>
              <a:t>raise</a:t>
            </a:r>
            <a:endParaRPr lang="en-US" sz="1050" b="0" u="none" strike="noStrike">
              <a:solidFill>
                <a:srgbClr val="FFFFFF"/>
              </a:solidFill>
              <a:effectLst/>
              <a:uFillTx/>
              <a:latin typeface="微软雅黑" panose="020B0503020204020204" charset="-122"/>
              <a:ea typeface="微软雅黑" panose="020B0503020204020204" charset="-122"/>
            </a:endParaRPr>
          </a:p>
        </p:txBody>
      </p:sp>
      <p:sp>
        <p:nvSpPr>
          <p:cNvPr id="494" name="文本框 493"/>
          <p:cNvSpPr txBox="1"/>
          <p:nvPr/>
        </p:nvSpPr>
        <p:spPr>
          <a:xfrm>
            <a:off x="5820480" y="5127120"/>
            <a:ext cx="47016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微软雅黑" panose="020B0503020204020204" charset="-122"/>
                <a:ea typeface="微软雅黑" panose="020B0503020204020204" charset="-122"/>
              </a:rPr>
              <a:t>可以使用</a:t>
            </a:r>
            <a:endParaRPr lang="zh-CN" sz="920" b="0" u="none" strike="noStrike">
              <a:solidFill>
                <a:srgbClr val="FFFFFF"/>
              </a:solidFill>
              <a:effectLst/>
              <a:uFillTx/>
              <a:latin typeface="微软雅黑" panose="020B0503020204020204" charset="-122"/>
              <a:ea typeface="微软雅黑" panose="020B0503020204020204" charset="-122"/>
            </a:endParaRPr>
          </a:p>
        </p:txBody>
      </p:sp>
      <p:sp>
        <p:nvSpPr>
          <p:cNvPr id="495" name="文本框 494"/>
          <p:cNvSpPr txBox="1"/>
          <p:nvPr/>
        </p:nvSpPr>
        <p:spPr>
          <a:xfrm>
            <a:off x="6288480" y="5131080"/>
            <a:ext cx="57564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微软雅黑" panose="020B0503020204020204" charset="-122"/>
                <a:ea typeface="微软雅黑" panose="020B0503020204020204" charset="-122"/>
              </a:rPr>
              <a:t> </a:t>
            </a:r>
            <a:r>
              <a:rPr lang="en-US" sz="920" b="0" u="none" strike="noStrike">
                <a:solidFill>
                  <a:srgbClr val="FBBF24"/>
                </a:solidFill>
                <a:effectLst/>
                <a:uFillTx/>
                <a:latin typeface="微软雅黑" panose="020B0503020204020204" charset="-122"/>
                <a:ea typeface="微软雅黑" panose="020B0503020204020204" charset="-122"/>
              </a:rPr>
              <a:t>keyword</a:t>
            </a:r>
            <a:r>
              <a:rPr lang="en-US" sz="920" b="0" u="none" strike="noStrike">
                <a:solidFill>
                  <a:srgbClr val="FFFFFF"/>
                </a:solidFill>
                <a:effectLst/>
                <a:uFillTx/>
                <a:latin typeface="微软雅黑" panose="020B0503020204020204" charset="-122"/>
                <a:ea typeface="微软雅黑" panose="020B0503020204020204" charset="-122"/>
              </a:rPr>
              <a:t> </a:t>
            </a:r>
            <a:endParaRPr lang="en-US" sz="920" b="0" u="none" strike="noStrike">
              <a:solidFill>
                <a:srgbClr val="000000"/>
              </a:solidFill>
              <a:effectLst/>
              <a:uFillTx/>
              <a:latin typeface="微软雅黑" panose="020B0503020204020204" charset="-122"/>
              <a:ea typeface="微软雅黑" panose="020B0503020204020204" charset="-122"/>
            </a:endParaRPr>
          </a:p>
        </p:txBody>
      </p:sp>
      <p:sp>
        <p:nvSpPr>
          <p:cNvPr id="496" name="任意多边形: 形状 495"/>
          <p:cNvSpPr/>
          <p:nvPr/>
        </p:nvSpPr>
        <p:spPr>
          <a:xfrm>
            <a:off x="0" y="5958000"/>
            <a:ext cx="10696680" cy="368280"/>
          </a:xfrm>
          <a:custGeom>
            <a:avLst/>
            <a:gdLst/>
            <a:ahLst/>
            <a:cxnLst/>
            <a:rect l="0" t="0" r="r" b="b"/>
            <a:pathLst>
              <a:path w="29713" h="1023">
                <a:moveTo>
                  <a:pt x="0" y="0"/>
                </a:moveTo>
                <a:lnTo>
                  <a:pt x="29713" y="0"/>
                </a:lnTo>
                <a:lnTo>
                  <a:pt x="29713" y="1023"/>
                </a:lnTo>
                <a:lnTo>
                  <a:pt x="0" y="1023"/>
                </a:lnTo>
                <a:lnTo>
                  <a:pt x="0" y="0"/>
                </a:ln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497" name="文本框 496"/>
          <p:cNvSpPr txBox="1"/>
          <p:nvPr/>
        </p:nvSpPr>
        <p:spPr>
          <a:xfrm>
            <a:off x="6806520" y="5127120"/>
            <a:ext cx="105696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微软雅黑" panose="020B0503020204020204" charset="-122"/>
                <a:ea typeface="微软雅黑" panose="020B0503020204020204" charset="-122"/>
              </a:rPr>
              <a:t>模块查看所有关键字</a:t>
            </a:r>
            <a:endParaRPr lang="zh-CN" sz="920" b="0" u="none" strike="noStrike">
              <a:solidFill>
                <a:srgbClr val="FFFFFF"/>
              </a:solidFill>
              <a:effectLst/>
              <a:uFillTx/>
              <a:latin typeface="微软雅黑" panose="020B0503020204020204" charset="-122"/>
              <a:ea typeface="微软雅黑" panose="020B0503020204020204" charset="-122"/>
            </a:endParaRPr>
          </a:p>
        </p:txBody>
      </p:sp>
      <p:pic>
        <p:nvPicPr>
          <p:cNvPr id="504" name="图片 503"/>
          <p:cNvPicPr/>
          <p:nvPr/>
        </p:nvPicPr>
        <p:blipFill>
          <a:blip r:embed="rId13"/>
          <a:stretch>
            <a:fillRect/>
          </a:stretch>
        </p:blipFill>
        <p:spPr>
          <a:xfrm>
            <a:off x="9092160" y="668520"/>
            <a:ext cx="935640" cy="935640"/>
          </a:xfrm>
          <a:prstGeom prst="rect">
            <a:avLst/>
          </a:prstGeom>
          <a:noFill/>
          <a:ln w="0">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4" name="文本框 693"/>
          <p:cNvSpPr txBox="1"/>
          <p:nvPr/>
        </p:nvSpPr>
        <p:spPr>
          <a:xfrm>
            <a:off x="334440" y="111240"/>
            <a:ext cx="1203960" cy="363855"/>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WenQuanYiZenHei"/>
                <a:ea typeface="WenQuanYiZenHei"/>
              </a:rPr>
              <a:t>数据类型</a:t>
            </a:r>
            <a:endParaRPr lang="en-US" sz="2370" b="0" u="none" strike="noStrike">
              <a:solidFill>
                <a:srgbClr val="000000"/>
              </a:solidFill>
              <a:effectLst/>
              <a:uFillTx/>
              <a:latin typeface="Times New Roman" panose="02020603050405020304"/>
            </a:endParaRPr>
          </a:p>
        </p:txBody>
      </p:sp>
      <p:sp>
        <p:nvSpPr>
          <p:cNvPr id="695" name="文本框 694"/>
          <p:cNvSpPr txBox="1"/>
          <p:nvPr/>
        </p:nvSpPr>
        <p:spPr>
          <a:xfrm>
            <a:off x="1686090" y="122040"/>
            <a:ext cx="300600" cy="349560"/>
          </a:xfrm>
          <a:prstGeom prst="rect">
            <a:avLst/>
          </a:prstGeom>
          <a:noFill/>
          <a:ln w="0">
            <a:noFill/>
          </a:ln>
        </p:spPr>
        <p:txBody>
          <a:bodyPr wrap="none" lIns="0" tIns="0" rIns="0" bIns="0" anchor="t">
            <a:spAutoFit/>
          </a:bodyPr>
          <a:lstStyle/>
          <a:p>
            <a:r>
              <a:rPr lang="en-US" sz="2370" b="0" u="none" strike="noStrike">
                <a:solidFill>
                  <a:srgbClr val="FFFFFF"/>
                </a:solidFill>
                <a:effectLst/>
                <a:uFillTx/>
                <a:latin typeface="Roboto"/>
                <a:ea typeface="Roboto"/>
              </a:rPr>
              <a:t> - </a:t>
            </a:r>
            <a:endParaRPr lang="en-US" sz="2370" b="0" u="none" strike="noStrike">
              <a:solidFill>
                <a:srgbClr val="000000"/>
              </a:solidFill>
              <a:effectLst/>
              <a:uFillTx/>
              <a:latin typeface="Times New Roman" panose="02020603050405020304"/>
            </a:endParaRPr>
          </a:p>
        </p:txBody>
      </p:sp>
      <p:sp>
        <p:nvSpPr>
          <p:cNvPr id="696" name="任意多边形: 形状 695"/>
          <p:cNvSpPr/>
          <p:nvPr/>
        </p:nvSpPr>
        <p:spPr>
          <a:xfrm>
            <a:off x="334745" y="635195"/>
            <a:ext cx="6719040" cy="33840"/>
          </a:xfrm>
          <a:custGeom>
            <a:avLst/>
            <a:gdLst/>
            <a:ahLst/>
            <a:cxnLst/>
            <a:rect l="0" t="0" r="r" b="b"/>
            <a:pathLst>
              <a:path w="18664" h="94">
                <a:moveTo>
                  <a:pt x="0" y="0"/>
                </a:moveTo>
                <a:lnTo>
                  <a:pt x="18664" y="0"/>
                </a:lnTo>
                <a:lnTo>
                  <a:pt x="18664" y="94"/>
                </a:lnTo>
                <a:lnTo>
                  <a:pt x="0" y="94"/>
                </a:lnTo>
                <a:lnTo>
                  <a:pt x="0" y="0"/>
                </a:lnTo>
                <a:close/>
              </a:path>
            </a:pathLst>
          </a:custGeom>
          <a:solidFill>
            <a:srgbClr val="F59E0B"/>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97" name="文本框 696"/>
          <p:cNvSpPr txBox="1"/>
          <p:nvPr/>
        </p:nvSpPr>
        <p:spPr>
          <a:xfrm>
            <a:off x="2091640" y="111240"/>
            <a:ext cx="601200" cy="378360"/>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WenQuanYiZenHei"/>
                <a:ea typeface="WenQuanYiZenHei"/>
              </a:rPr>
              <a:t>整型</a:t>
            </a:r>
            <a:endParaRPr lang="en-US" sz="2370" b="0" u="none" strike="noStrike">
              <a:solidFill>
                <a:srgbClr val="000000"/>
              </a:solidFill>
              <a:effectLst/>
              <a:uFillTx/>
              <a:latin typeface="Times New Roman" panose="02020603050405020304"/>
            </a:endParaRPr>
          </a:p>
        </p:txBody>
      </p:sp>
      <p:pic>
        <p:nvPicPr>
          <p:cNvPr id="698" name="图片 697"/>
          <p:cNvPicPr/>
          <p:nvPr/>
        </p:nvPicPr>
        <p:blipFill>
          <a:blip r:embed="rId1"/>
          <a:stretch>
            <a:fillRect/>
          </a:stretch>
        </p:blipFill>
        <p:spPr>
          <a:xfrm>
            <a:off x="267480" y="885960"/>
            <a:ext cx="225360" cy="200160"/>
          </a:xfrm>
          <a:prstGeom prst="rect">
            <a:avLst/>
          </a:prstGeom>
          <a:noFill/>
          <a:ln w="0">
            <a:noFill/>
          </a:ln>
        </p:spPr>
      </p:pic>
      <p:sp>
        <p:nvSpPr>
          <p:cNvPr id="700" name="文本框 699"/>
          <p:cNvSpPr txBox="1"/>
          <p:nvPr/>
        </p:nvSpPr>
        <p:spPr>
          <a:xfrm>
            <a:off x="593280" y="883800"/>
            <a:ext cx="503640" cy="212400"/>
          </a:xfrm>
          <a:prstGeom prst="rect">
            <a:avLst/>
          </a:prstGeom>
          <a:noFill/>
          <a:ln w="0">
            <a:noFill/>
          </a:ln>
        </p:spPr>
        <p:txBody>
          <a:bodyPr wrap="none" lIns="0" tIns="0" rIns="0" bIns="0" anchor="t">
            <a:spAutoFit/>
          </a:bodyPr>
          <a:lstStyle/>
          <a:p>
            <a:r>
              <a:rPr lang="zh-CN" sz="1320" b="0" u="none" strike="noStrike">
                <a:solidFill>
                  <a:srgbClr val="FFFFFF"/>
                </a:solidFill>
                <a:effectLst/>
                <a:uFillTx/>
                <a:latin typeface="WenQuanYiZenHei"/>
                <a:ea typeface="WenQuanYiZenHei"/>
              </a:rPr>
              <a:t>整型（</a:t>
            </a:r>
            <a:endParaRPr lang="en-US" sz="1320" b="0" u="none" strike="noStrike">
              <a:solidFill>
                <a:srgbClr val="000000"/>
              </a:solidFill>
              <a:effectLst/>
              <a:uFillTx/>
              <a:latin typeface="Times New Roman" panose="02020603050405020304"/>
            </a:endParaRPr>
          </a:p>
        </p:txBody>
      </p:sp>
      <p:sp>
        <p:nvSpPr>
          <p:cNvPr id="701" name="文本框 700"/>
          <p:cNvSpPr txBox="1"/>
          <p:nvPr/>
        </p:nvSpPr>
        <p:spPr>
          <a:xfrm>
            <a:off x="1094760" y="889560"/>
            <a:ext cx="219240" cy="195480"/>
          </a:xfrm>
          <a:prstGeom prst="rect">
            <a:avLst/>
          </a:prstGeom>
          <a:noFill/>
          <a:ln w="0">
            <a:noFill/>
          </a:ln>
        </p:spPr>
        <p:txBody>
          <a:bodyPr wrap="none" lIns="0" tIns="0" rIns="0" bIns="0" anchor="t">
            <a:spAutoFit/>
          </a:bodyPr>
          <a:lstStyle/>
          <a:p>
            <a:r>
              <a:rPr lang="en-US" sz="1320" b="0" u="none" strike="noStrike">
                <a:solidFill>
                  <a:srgbClr val="FFFFFF"/>
                </a:solidFill>
                <a:effectLst/>
                <a:uFillTx/>
                <a:latin typeface="Roboto"/>
                <a:ea typeface="Roboto"/>
              </a:rPr>
              <a:t>int</a:t>
            </a:r>
            <a:endParaRPr lang="en-US" sz="1320" b="0" u="none" strike="noStrike">
              <a:solidFill>
                <a:srgbClr val="000000"/>
              </a:solidFill>
              <a:effectLst/>
              <a:uFillTx/>
              <a:latin typeface="Times New Roman" panose="02020603050405020304"/>
            </a:endParaRPr>
          </a:p>
        </p:txBody>
      </p:sp>
      <p:sp>
        <p:nvSpPr>
          <p:cNvPr id="702" name="任意多边形: 形状 701"/>
          <p:cNvSpPr/>
          <p:nvPr/>
        </p:nvSpPr>
        <p:spPr>
          <a:xfrm>
            <a:off x="267120" y="1303560"/>
            <a:ext cx="4980960" cy="2081160"/>
          </a:xfrm>
          <a:custGeom>
            <a:avLst/>
            <a:gdLst/>
            <a:ahLst/>
            <a:cxnLst/>
            <a:rect l="0" t="0" r="r" b="b"/>
            <a:pathLst>
              <a:path w="13836" h="5781">
                <a:moveTo>
                  <a:pt x="0" y="5595"/>
                </a:moveTo>
                <a:lnTo>
                  <a:pt x="0" y="185"/>
                </a:lnTo>
                <a:cubicBezTo>
                  <a:pt x="0" y="173"/>
                  <a:pt x="2" y="161"/>
                  <a:pt x="4" y="149"/>
                </a:cubicBezTo>
                <a:cubicBezTo>
                  <a:pt x="6" y="137"/>
                  <a:pt x="10" y="126"/>
                  <a:pt x="14" y="114"/>
                </a:cubicBezTo>
                <a:cubicBezTo>
                  <a:pt x="19" y="103"/>
                  <a:pt x="25" y="92"/>
                  <a:pt x="32" y="82"/>
                </a:cubicBezTo>
                <a:cubicBezTo>
                  <a:pt x="38" y="72"/>
                  <a:pt x="46" y="63"/>
                  <a:pt x="55" y="54"/>
                </a:cubicBezTo>
                <a:cubicBezTo>
                  <a:pt x="63" y="46"/>
                  <a:pt x="73" y="38"/>
                  <a:pt x="83" y="31"/>
                </a:cubicBezTo>
                <a:cubicBezTo>
                  <a:pt x="93" y="24"/>
                  <a:pt x="104" y="19"/>
                  <a:pt x="115" y="14"/>
                </a:cubicBezTo>
                <a:cubicBezTo>
                  <a:pt x="126" y="9"/>
                  <a:pt x="138" y="6"/>
                  <a:pt x="150" y="3"/>
                </a:cubicBezTo>
                <a:cubicBezTo>
                  <a:pt x="162" y="1"/>
                  <a:pt x="174" y="0"/>
                  <a:pt x="186" y="0"/>
                </a:cubicBezTo>
                <a:lnTo>
                  <a:pt x="13651" y="0"/>
                </a:lnTo>
                <a:cubicBezTo>
                  <a:pt x="13663" y="0"/>
                  <a:pt x="13675" y="1"/>
                  <a:pt x="13687" y="3"/>
                </a:cubicBezTo>
                <a:cubicBezTo>
                  <a:pt x="13699" y="6"/>
                  <a:pt x="13710" y="9"/>
                  <a:pt x="13722" y="14"/>
                </a:cubicBezTo>
                <a:cubicBezTo>
                  <a:pt x="13733" y="19"/>
                  <a:pt x="13744" y="24"/>
                  <a:pt x="13754" y="31"/>
                </a:cubicBezTo>
                <a:cubicBezTo>
                  <a:pt x="13764" y="38"/>
                  <a:pt x="13773" y="46"/>
                  <a:pt x="13782" y="54"/>
                </a:cubicBezTo>
                <a:cubicBezTo>
                  <a:pt x="13791" y="63"/>
                  <a:pt x="13798" y="72"/>
                  <a:pt x="13805" y="82"/>
                </a:cubicBezTo>
                <a:cubicBezTo>
                  <a:pt x="13812" y="92"/>
                  <a:pt x="13817" y="103"/>
                  <a:pt x="13822" y="114"/>
                </a:cubicBezTo>
                <a:cubicBezTo>
                  <a:pt x="13827" y="126"/>
                  <a:pt x="13830" y="137"/>
                  <a:pt x="13833" y="149"/>
                </a:cubicBezTo>
                <a:cubicBezTo>
                  <a:pt x="13835" y="161"/>
                  <a:pt x="13836" y="173"/>
                  <a:pt x="13836" y="185"/>
                </a:cubicBezTo>
                <a:lnTo>
                  <a:pt x="13836" y="5595"/>
                </a:lnTo>
                <a:cubicBezTo>
                  <a:pt x="13836" y="5607"/>
                  <a:pt x="13835" y="5619"/>
                  <a:pt x="13833" y="5631"/>
                </a:cubicBezTo>
                <a:cubicBezTo>
                  <a:pt x="13830" y="5643"/>
                  <a:pt x="13827" y="5655"/>
                  <a:pt x="13822" y="5666"/>
                </a:cubicBezTo>
                <a:cubicBezTo>
                  <a:pt x="13817" y="5677"/>
                  <a:pt x="13812" y="5688"/>
                  <a:pt x="13805" y="5698"/>
                </a:cubicBezTo>
                <a:cubicBezTo>
                  <a:pt x="13798" y="5708"/>
                  <a:pt x="13791" y="5718"/>
                  <a:pt x="13782" y="5726"/>
                </a:cubicBezTo>
                <a:cubicBezTo>
                  <a:pt x="13773" y="5735"/>
                  <a:pt x="13764" y="5743"/>
                  <a:pt x="13754" y="5749"/>
                </a:cubicBezTo>
                <a:cubicBezTo>
                  <a:pt x="13744" y="5756"/>
                  <a:pt x="13733" y="5762"/>
                  <a:pt x="13722" y="5767"/>
                </a:cubicBezTo>
                <a:cubicBezTo>
                  <a:pt x="13710" y="5771"/>
                  <a:pt x="13699" y="5775"/>
                  <a:pt x="13687" y="5777"/>
                </a:cubicBezTo>
                <a:cubicBezTo>
                  <a:pt x="13675" y="5780"/>
                  <a:pt x="13663" y="5781"/>
                  <a:pt x="13651" y="5781"/>
                </a:cubicBezTo>
                <a:lnTo>
                  <a:pt x="186" y="5781"/>
                </a:lnTo>
                <a:cubicBezTo>
                  <a:pt x="174" y="5781"/>
                  <a:pt x="162" y="5780"/>
                  <a:pt x="150" y="5777"/>
                </a:cubicBezTo>
                <a:cubicBezTo>
                  <a:pt x="138" y="5775"/>
                  <a:pt x="126" y="5771"/>
                  <a:pt x="115" y="5767"/>
                </a:cubicBezTo>
                <a:cubicBezTo>
                  <a:pt x="104" y="5762"/>
                  <a:pt x="93" y="5756"/>
                  <a:pt x="83" y="5749"/>
                </a:cubicBezTo>
                <a:cubicBezTo>
                  <a:pt x="73" y="5743"/>
                  <a:pt x="63" y="5735"/>
                  <a:pt x="55" y="5726"/>
                </a:cubicBezTo>
                <a:cubicBezTo>
                  <a:pt x="46" y="5718"/>
                  <a:pt x="38" y="5708"/>
                  <a:pt x="32" y="5698"/>
                </a:cubicBezTo>
                <a:cubicBezTo>
                  <a:pt x="25" y="5688"/>
                  <a:pt x="19" y="5677"/>
                  <a:pt x="14" y="5666"/>
                </a:cubicBezTo>
                <a:cubicBezTo>
                  <a:pt x="10" y="5655"/>
                  <a:pt x="6" y="5643"/>
                  <a:pt x="4" y="5631"/>
                </a:cubicBezTo>
                <a:cubicBezTo>
                  <a:pt x="2" y="5619"/>
                  <a:pt x="0" y="5607"/>
                  <a:pt x="0" y="5595"/>
                </a:cubicBezTo>
                <a:close/>
              </a:path>
            </a:pathLst>
          </a:custGeom>
          <a:solidFill>
            <a:srgbClr val="1E40AF">
              <a:alpha val="5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703" name="任意多边形: 形状 702"/>
          <p:cNvSpPr/>
          <p:nvPr/>
        </p:nvSpPr>
        <p:spPr>
          <a:xfrm>
            <a:off x="451080" y="2180880"/>
            <a:ext cx="4629960" cy="802800"/>
          </a:xfrm>
          <a:custGeom>
            <a:avLst/>
            <a:gdLst/>
            <a:ahLst/>
            <a:cxnLst/>
            <a:rect l="0" t="0" r="r" b="b"/>
            <a:pathLst>
              <a:path w="12861" h="2230">
                <a:moveTo>
                  <a:pt x="0" y="2137"/>
                </a:moveTo>
                <a:lnTo>
                  <a:pt x="0" y="93"/>
                </a:lnTo>
                <a:cubicBezTo>
                  <a:pt x="0" y="81"/>
                  <a:pt x="1" y="69"/>
                  <a:pt x="4" y="57"/>
                </a:cubicBezTo>
                <a:cubicBezTo>
                  <a:pt x="6" y="46"/>
                  <a:pt x="9" y="36"/>
                  <a:pt x="14" y="27"/>
                </a:cubicBezTo>
                <a:cubicBezTo>
                  <a:pt x="18" y="19"/>
                  <a:pt x="23" y="12"/>
                  <a:pt x="29" y="7"/>
                </a:cubicBezTo>
                <a:cubicBezTo>
                  <a:pt x="34" y="2"/>
                  <a:pt x="40" y="0"/>
                  <a:pt x="46" y="0"/>
                </a:cubicBezTo>
                <a:lnTo>
                  <a:pt x="12768" y="0"/>
                </a:lnTo>
                <a:cubicBezTo>
                  <a:pt x="12780" y="0"/>
                  <a:pt x="12792" y="2"/>
                  <a:pt x="12804" y="7"/>
                </a:cubicBezTo>
                <a:cubicBezTo>
                  <a:pt x="12815" y="12"/>
                  <a:pt x="12825" y="19"/>
                  <a:pt x="12834" y="27"/>
                </a:cubicBezTo>
                <a:cubicBezTo>
                  <a:pt x="12843" y="36"/>
                  <a:pt x="12849" y="46"/>
                  <a:pt x="12854" y="57"/>
                </a:cubicBezTo>
                <a:cubicBezTo>
                  <a:pt x="12859" y="69"/>
                  <a:pt x="12861" y="81"/>
                  <a:pt x="12861" y="93"/>
                </a:cubicBezTo>
                <a:lnTo>
                  <a:pt x="12861" y="2137"/>
                </a:lnTo>
                <a:cubicBezTo>
                  <a:pt x="12861" y="2149"/>
                  <a:pt x="12859" y="2161"/>
                  <a:pt x="12854" y="2172"/>
                </a:cubicBezTo>
                <a:cubicBezTo>
                  <a:pt x="12849" y="2184"/>
                  <a:pt x="12843" y="2194"/>
                  <a:pt x="12834" y="2202"/>
                </a:cubicBezTo>
                <a:cubicBezTo>
                  <a:pt x="12825" y="2211"/>
                  <a:pt x="12815" y="2218"/>
                  <a:pt x="12804" y="2222"/>
                </a:cubicBezTo>
                <a:cubicBezTo>
                  <a:pt x="12792" y="2227"/>
                  <a:pt x="12780" y="2230"/>
                  <a:pt x="12768" y="2230"/>
                </a:cubicBezTo>
                <a:lnTo>
                  <a:pt x="46" y="2230"/>
                </a:lnTo>
                <a:cubicBezTo>
                  <a:pt x="40" y="2230"/>
                  <a:pt x="34" y="2227"/>
                  <a:pt x="29" y="2222"/>
                </a:cubicBezTo>
                <a:cubicBezTo>
                  <a:pt x="23" y="2218"/>
                  <a:pt x="18" y="2211"/>
                  <a:pt x="14" y="2202"/>
                </a:cubicBezTo>
                <a:cubicBezTo>
                  <a:pt x="9" y="2194"/>
                  <a:pt x="6" y="2184"/>
                  <a:pt x="4" y="2172"/>
                </a:cubicBezTo>
                <a:cubicBezTo>
                  <a:pt x="1" y="2161"/>
                  <a:pt x="0" y="2149"/>
                  <a:pt x="0" y="2137"/>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704" name="任意多边形: 形状 703"/>
          <p:cNvSpPr/>
          <p:nvPr/>
        </p:nvSpPr>
        <p:spPr>
          <a:xfrm>
            <a:off x="434520" y="2180880"/>
            <a:ext cx="33480" cy="802800"/>
          </a:xfrm>
          <a:custGeom>
            <a:avLst/>
            <a:gdLst/>
            <a:ahLst/>
            <a:cxnLst/>
            <a:rect l="0" t="0" r="r" b="b"/>
            <a:pathLst>
              <a:path w="93" h="2230">
                <a:moveTo>
                  <a:pt x="0" y="0"/>
                </a:moveTo>
                <a:lnTo>
                  <a:pt x="93" y="0"/>
                </a:lnTo>
                <a:lnTo>
                  <a:pt x="93" y="2230"/>
                </a:lnTo>
                <a:lnTo>
                  <a:pt x="0" y="2230"/>
                </a:lnTo>
                <a:lnTo>
                  <a:pt x="0" y="0"/>
                </a:ln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05" name="任意多边形: 形状 704"/>
          <p:cNvSpPr/>
          <p:nvPr/>
        </p:nvSpPr>
        <p:spPr>
          <a:xfrm>
            <a:off x="434520" y="1470600"/>
            <a:ext cx="334440" cy="334800"/>
          </a:xfrm>
          <a:custGeom>
            <a:avLst/>
            <a:gdLst/>
            <a:ahLst/>
            <a:cxnLst/>
            <a:rect l="0" t="0" r="r" b="b"/>
            <a:pathLst>
              <a:path w="929" h="930">
                <a:moveTo>
                  <a:pt x="929" y="465"/>
                </a:moveTo>
                <a:cubicBezTo>
                  <a:pt x="929" y="496"/>
                  <a:pt x="926" y="526"/>
                  <a:pt x="920" y="556"/>
                </a:cubicBezTo>
                <a:cubicBezTo>
                  <a:pt x="914" y="586"/>
                  <a:pt x="905" y="615"/>
                  <a:pt x="894" y="643"/>
                </a:cubicBezTo>
                <a:cubicBezTo>
                  <a:pt x="882" y="671"/>
                  <a:pt x="868" y="698"/>
                  <a:pt x="851" y="723"/>
                </a:cubicBezTo>
                <a:cubicBezTo>
                  <a:pt x="834" y="749"/>
                  <a:pt x="815" y="772"/>
                  <a:pt x="793" y="794"/>
                </a:cubicBezTo>
                <a:cubicBezTo>
                  <a:pt x="772" y="815"/>
                  <a:pt x="748" y="834"/>
                  <a:pt x="723" y="851"/>
                </a:cubicBezTo>
                <a:cubicBezTo>
                  <a:pt x="697" y="868"/>
                  <a:pt x="671" y="883"/>
                  <a:pt x="643" y="894"/>
                </a:cubicBezTo>
                <a:cubicBezTo>
                  <a:pt x="614" y="906"/>
                  <a:pt x="585" y="915"/>
                  <a:pt x="555" y="921"/>
                </a:cubicBezTo>
                <a:cubicBezTo>
                  <a:pt x="526" y="927"/>
                  <a:pt x="495" y="930"/>
                  <a:pt x="465" y="930"/>
                </a:cubicBezTo>
                <a:cubicBezTo>
                  <a:pt x="434" y="930"/>
                  <a:pt x="404" y="927"/>
                  <a:pt x="374" y="921"/>
                </a:cubicBezTo>
                <a:cubicBezTo>
                  <a:pt x="344" y="915"/>
                  <a:pt x="315" y="906"/>
                  <a:pt x="287" y="894"/>
                </a:cubicBezTo>
                <a:cubicBezTo>
                  <a:pt x="259" y="883"/>
                  <a:pt x="232" y="868"/>
                  <a:pt x="207" y="851"/>
                </a:cubicBezTo>
                <a:cubicBezTo>
                  <a:pt x="181" y="834"/>
                  <a:pt x="157" y="815"/>
                  <a:pt x="136" y="794"/>
                </a:cubicBezTo>
                <a:cubicBezTo>
                  <a:pt x="114" y="772"/>
                  <a:pt x="95" y="749"/>
                  <a:pt x="78" y="723"/>
                </a:cubicBezTo>
                <a:cubicBezTo>
                  <a:pt x="61" y="698"/>
                  <a:pt x="47" y="671"/>
                  <a:pt x="35" y="643"/>
                </a:cubicBezTo>
                <a:cubicBezTo>
                  <a:pt x="23" y="615"/>
                  <a:pt x="14" y="586"/>
                  <a:pt x="8" y="556"/>
                </a:cubicBezTo>
                <a:cubicBezTo>
                  <a:pt x="3" y="526"/>
                  <a:pt x="0" y="496"/>
                  <a:pt x="0" y="465"/>
                </a:cubicBezTo>
                <a:cubicBezTo>
                  <a:pt x="0" y="435"/>
                  <a:pt x="3" y="405"/>
                  <a:pt x="8" y="375"/>
                </a:cubicBezTo>
                <a:cubicBezTo>
                  <a:pt x="14" y="345"/>
                  <a:pt x="23" y="316"/>
                  <a:pt x="35" y="288"/>
                </a:cubicBezTo>
                <a:cubicBezTo>
                  <a:pt x="47" y="259"/>
                  <a:pt x="61" y="233"/>
                  <a:pt x="78" y="207"/>
                </a:cubicBezTo>
                <a:cubicBezTo>
                  <a:pt x="95" y="182"/>
                  <a:pt x="114" y="159"/>
                  <a:pt x="136" y="137"/>
                </a:cubicBezTo>
                <a:cubicBezTo>
                  <a:pt x="157" y="115"/>
                  <a:pt x="181" y="96"/>
                  <a:pt x="207" y="78"/>
                </a:cubicBezTo>
                <a:cubicBezTo>
                  <a:pt x="232" y="61"/>
                  <a:pt x="259" y="47"/>
                  <a:pt x="287" y="35"/>
                </a:cubicBezTo>
                <a:cubicBezTo>
                  <a:pt x="315" y="24"/>
                  <a:pt x="344" y="15"/>
                  <a:pt x="374" y="9"/>
                </a:cubicBezTo>
                <a:cubicBezTo>
                  <a:pt x="404" y="3"/>
                  <a:pt x="434" y="0"/>
                  <a:pt x="465" y="0"/>
                </a:cubicBezTo>
                <a:cubicBezTo>
                  <a:pt x="495" y="0"/>
                  <a:pt x="526" y="3"/>
                  <a:pt x="555" y="9"/>
                </a:cubicBezTo>
                <a:cubicBezTo>
                  <a:pt x="585" y="15"/>
                  <a:pt x="614" y="24"/>
                  <a:pt x="643" y="35"/>
                </a:cubicBezTo>
                <a:cubicBezTo>
                  <a:pt x="671" y="47"/>
                  <a:pt x="697" y="61"/>
                  <a:pt x="723" y="78"/>
                </a:cubicBezTo>
                <a:cubicBezTo>
                  <a:pt x="748" y="96"/>
                  <a:pt x="772" y="115"/>
                  <a:pt x="793" y="137"/>
                </a:cubicBezTo>
                <a:cubicBezTo>
                  <a:pt x="815" y="159"/>
                  <a:pt x="834" y="182"/>
                  <a:pt x="851" y="207"/>
                </a:cubicBezTo>
                <a:cubicBezTo>
                  <a:pt x="868" y="233"/>
                  <a:pt x="882" y="259"/>
                  <a:pt x="894" y="288"/>
                </a:cubicBezTo>
                <a:cubicBezTo>
                  <a:pt x="905" y="316"/>
                  <a:pt x="914" y="345"/>
                  <a:pt x="920" y="375"/>
                </a:cubicBezTo>
                <a:cubicBezTo>
                  <a:pt x="926" y="405"/>
                  <a:pt x="929" y="435"/>
                  <a:pt x="929" y="465"/>
                </a:cubicBezTo>
                <a:close/>
              </a:path>
            </a:pathLst>
          </a:custGeom>
          <a:solidFill>
            <a:srgbClr val="1D4ED8"/>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706" name="文本框 705"/>
          <p:cNvSpPr txBox="1"/>
          <p:nvPr/>
        </p:nvSpPr>
        <p:spPr>
          <a:xfrm>
            <a:off x="1287000" y="883800"/>
            <a:ext cx="4359240" cy="212400"/>
          </a:xfrm>
          <a:prstGeom prst="rect">
            <a:avLst/>
          </a:prstGeom>
          <a:noFill/>
          <a:ln w="0">
            <a:noFill/>
          </a:ln>
        </p:spPr>
        <p:txBody>
          <a:bodyPr wrap="none" lIns="0" tIns="0" rIns="0" bIns="0" anchor="t">
            <a:spAutoFit/>
          </a:bodyPr>
          <a:lstStyle/>
          <a:p>
            <a:r>
              <a:rPr lang="zh-CN" sz="1320" b="0" u="none" strike="noStrike">
                <a:solidFill>
                  <a:srgbClr val="FFFFFF"/>
                </a:solidFill>
                <a:effectLst/>
                <a:uFillTx/>
                <a:latin typeface="WenQuanYiZenHei"/>
                <a:ea typeface="WenQuanYiZenHei"/>
              </a:rPr>
              <a:t>）数据就是整数，没有小数点，包括正整数、负整数和零。</a:t>
            </a:r>
            <a:endParaRPr lang="en-US" sz="1320" b="0" u="none" strike="noStrike">
              <a:solidFill>
                <a:srgbClr val="000000"/>
              </a:solidFill>
              <a:effectLst/>
              <a:uFillTx/>
              <a:latin typeface="Times New Roman" panose="02020603050405020304"/>
            </a:endParaRPr>
          </a:p>
        </p:txBody>
      </p:sp>
      <p:sp>
        <p:nvSpPr>
          <p:cNvPr id="707" name="文本框 706"/>
          <p:cNvSpPr txBox="1"/>
          <p:nvPr/>
        </p:nvSpPr>
        <p:spPr>
          <a:xfrm>
            <a:off x="869040" y="1535400"/>
            <a:ext cx="503640" cy="212400"/>
          </a:xfrm>
          <a:prstGeom prst="rect">
            <a:avLst/>
          </a:prstGeom>
          <a:noFill/>
          <a:ln w="0">
            <a:noFill/>
          </a:ln>
        </p:spPr>
        <p:txBody>
          <a:bodyPr wrap="none" lIns="0" tIns="0" rIns="0" bIns="0" anchor="t">
            <a:spAutoFit/>
          </a:bodyPr>
          <a:lstStyle/>
          <a:p>
            <a:r>
              <a:rPr lang="zh-CN" sz="1320" b="0" u="none" strike="noStrike">
                <a:solidFill>
                  <a:srgbClr val="FFFFFF"/>
                </a:solidFill>
                <a:effectLst/>
                <a:uFillTx/>
                <a:latin typeface="WenQuanYiZenHei"/>
                <a:ea typeface="WenQuanYiZenHei"/>
              </a:rPr>
              <a:t>二进制</a:t>
            </a:r>
            <a:endParaRPr lang="en-US" sz="1320" b="0" u="none" strike="noStrike">
              <a:solidFill>
                <a:srgbClr val="000000"/>
              </a:solidFill>
              <a:effectLst/>
              <a:uFillTx/>
              <a:latin typeface="Times New Roman" panose="02020603050405020304"/>
            </a:endParaRPr>
          </a:p>
        </p:txBody>
      </p:sp>
      <p:sp>
        <p:nvSpPr>
          <p:cNvPr id="708" name="文本框 707"/>
          <p:cNvSpPr txBox="1"/>
          <p:nvPr/>
        </p:nvSpPr>
        <p:spPr>
          <a:xfrm>
            <a:off x="1370520" y="1541160"/>
            <a:ext cx="723600" cy="195480"/>
          </a:xfrm>
          <a:prstGeom prst="rect">
            <a:avLst/>
          </a:prstGeom>
          <a:noFill/>
          <a:ln w="0">
            <a:noFill/>
          </a:ln>
        </p:spPr>
        <p:txBody>
          <a:bodyPr wrap="none" lIns="0" tIns="0" rIns="0" bIns="0" anchor="t">
            <a:spAutoFit/>
          </a:bodyPr>
          <a:lstStyle/>
          <a:p>
            <a:r>
              <a:rPr lang="en-US" sz="1320" b="0" u="none" strike="noStrike">
                <a:solidFill>
                  <a:srgbClr val="FFFFFF"/>
                </a:solidFill>
                <a:effectLst/>
                <a:uFillTx/>
                <a:latin typeface="Roboto"/>
                <a:ea typeface="Roboto"/>
              </a:rPr>
              <a:t> (Binary)</a:t>
            </a:r>
            <a:endParaRPr lang="en-US" sz="1320" b="0" u="none" strike="noStrike">
              <a:solidFill>
                <a:srgbClr val="000000"/>
              </a:solidFill>
              <a:effectLst/>
              <a:uFillTx/>
              <a:latin typeface="Times New Roman" panose="02020603050405020304"/>
            </a:endParaRPr>
          </a:p>
        </p:txBody>
      </p:sp>
      <p:sp>
        <p:nvSpPr>
          <p:cNvPr id="709" name="任意多边形: 形状 708"/>
          <p:cNvSpPr/>
          <p:nvPr/>
        </p:nvSpPr>
        <p:spPr>
          <a:xfrm>
            <a:off x="835560" y="1888560"/>
            <a:ext cx="902880" cy="234360"/>
          </a:xfrm>
          <a:custGeom>
            <a:avLst/>
            <a:gdLst/>
            <a:ahLst/>
            <a:cxnLst/>
            <a:rect l="0" t="0" r="r" b="b"/>
            <a:pathLst>
              <a:path w="2508" h="651">
                <a:moveTo>
                  <a:pt x="0" y="558"/>
                </a:moveTo>
                <a:lnTo>
                  <a:pt x="0" y="93"/>
                </a:lnTo>
                <a:cubicBezTo>
                  <a:pt x="0" y="80"/>
                  <a:pt x="2" y="68"/>
                  <a:pt x="7" y="57"/>
                </a:cubicBezTo>
                <a:cubicBezTo>
                  <a:pt x="12" y="46"/>
                  <a:pt x="18" y="36"/>
                  <a:pt x="27" y="27"/>
                </a:cubicBezTo>
                <a:cubicBezTo>
                  <a:pt x="36" y="18"/>
                  <a:pt x="46" y="11"/>
                  <a:pt x="57" y="7"/>
                </a:cubicBezTo>
                <a:cubicBezTo>
                  <a:pt x="69" y="2"/>
                  <a:pt x="80" y="0"/>
                  <a:pt x="93" y="0"/>
                </a:cubicBezTo>
                <a:lnTo>
                  <a:pt x="2415" y="0"/>
                </a:lnTo>
                <a:cubicBezTo>
                  <a:pt x="2427" y="0"/>
                  <a:pt x="2439" y="2"/>
                  <a:pt x="2450" y="7"/>
                </a:cubicBezTo>
                <a:cubicBezTo>
                  <a:pt x="2462" y="11"/>
                  <a:pt x="2472" y="18"/>
                  <a:pt x="2481" y="27"/>
                </a:cubicBezTo>
                <a:cubicBezTo>
                  <a:pt x="2489" y="36"/>
                  <a:pt x="2496" y="46"/>
                  <a:pt x="2501" y="57"/>
                </a:cubicBezTo>
                <a:cubicBezTo>
                  <a:pt x="2505" y="68"/>
                  <a:pt x="2508" y="80"/>
                  <a:pt x="2508" y="93"/>
                </a:cubicBezTo>
                <a:lnTo>
                  <a:pt x="2508" y="558"/>
                </a:lnTo>
                <a:cubicBezTo>
                  <a:pt x="2508" y="570"/>
                  <a:pt x="2505" y="582"/>
                  <a:pt x="2501" y="593"/>
                </a:cubicBezTo>
                <a:cubicBezTo>
                  <a:pt x="2496" y="605"/>
                  <a:pt x="2489" y="615"/>
                  <a:pt x="2481" y="623"/>
                </a:cubicBezTo>
                <a:cubicBezTo>
                  <a:pt x="2472" y="632"/>
                  <a:pt x="2462" y="639"/>
                  <a:pt x="2450" y="644"/>
                </a:cubicBezTo>
                <a:cubicBezTo>
                  <a:pt x="2439" y="648"/>
                  <a:pt x="2427" y="651"/>
                  <a:pt x="2415" y="651"/>
                </a:cubicBezTo>
                <a:lnTo>
                  <a:pt x="93" y="651"/>
                </a:lnTo>
                <a:cubicBezTo>
                  <a:pt x="80" y="651"/>
                  <a:pt x="69" y="648"/>
                  <a:pt x="57" y="644"/>
                </a:cubicBezTo>
                <a:cubicBezTo>
                  <a:pt x="46" y="639"/>
                  <a:pt x="36" y="632"/>
                  <a:pt x="27" y="623"/>
                </a:cubicBezTo>
                <a:cubicBezTo>
                  <a:pt x="18" y="615"/>
                  <a:pt x="12" y="605"/>
                  <a:pt x="7" y="593"/>
                </a:cubicBezTo>
                <a:cubicBezTo>
                  <a:pt x="2" y="582"/>
                  <a:pt x="0" y="570"/>
                  <a:pt x="0" y="558"/>
                </a:cubicBez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710" name="文本框 709"/>
          <p:cNvSpPr txBox="1"/>
          <p:nvPr/>
        </p:nvSpPr>
        <p:spPr>
          <a:xfrm>
            <a:off x="434520" y="1927080"/>
            <a:ext cx="4032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格式：</a:t>
            </a:r>
            <a:endParaRPr lang="en-US" sz="1050" b="0" u="none" strike="noStrike">
              <a:solidFill>
                <a:srgbClr val="000000"/>
              </a:solidFill>
              <a:effectLst/>
              <a:uFillTx/>
              <a:latin typeface="Times New Roman" panose="02020603050405020304"/>
            </a:endParaRPr>
          </a:p>
        </p:txBody>
      </p:sp>
      <p:sp>
        <p:nvSpPr>
          <p:cNvPr id="711" name="文本框 710"/>
          <p:cNvSpPr txBox="1"/>
          <p:nvPr/>
        </p:nvSpPr>
        <p:spPr>
          <a:xfrm>
            <a:off x="902520" y="1931760"/>
            <a:ext cx="44892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0b[0B]</a:t>
            </a:r>
            <a:endParaRPr lang="en-US" sz="1050" b="0" u="none" strike="noStrike">
              <a:solidFill>
                <a:srgbClr val="000000"/>
              </a:solidFill>
              <a:effectLst/>
              <a:uFillTx/>
              <a:latin typeface="Times New Roman" panose="02020603050405020304"/>
            </a:endParaRPr>
          </a:p>
        </p:txBody>
      </p:sp>
      <p:sp>
        <p:nvSpPr>
          <p:cNvPr id="712" name="文本框 711"/>
          <p:cNvSpPr txBox="1"/>
          <p:nvPr/>
        </p:nvSpPr>
        <p:spPr>
          <a:xfrm>
            <a:off x="1404000" y="1927080"/>
            <a:ext cx="26892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数字</a:t>
            </a:r>
            <a:endParaRPr lang="en-US" sz="1050" b="0" u="none" strike="noStrike">
              <a:solidFill>
                <a:srgbClr val="000000"/>
              </a:solidFill>
              <a:effectLst/>
              <a:uFillTx/>
              <a:latin typeface="Times New Roman" panose="02020603050405020304"/>
            </a:endParaRPr>
          </a:p>
        </p:txBody>
      </p:sp>
      <p:sp>
        <p:nvSpPr>
          <p:cNvPr id="713" name="文本框 712"/>
          <p:cNvSpPr txBox="1"/>
          <p:nvPr/>
        </p:nvSpPr>
        <p:spPr>
          <a:xfrm>
            <a:off x="601560" y="2303640"/>
            <a:ext cx="161640" cy="151200"/>
          </a:xfrm>
          <a:prstGeom prst="rect">
            <a:avLst/>
          </a:prstGeom>
          <a:noFill/>
          <a:ln w="0">
            <a:noFill/>
          </a:ln>
        </p:spPr>
        <p:txBody>
          <a:bodyPr wrap="none" lIns="0" tIns="0" rIns="0" bIns="0" anchor="t">
            <a:spAutoFit/>
          </a:bodyPr>
          <a:lstStyle/>
          <a:p>
            <a:r>
              <a:rPr lang="en-US" sz="1050" b="0" u="none" strike="noStrike">
                <a:solidFill>
                  <a:srgbClr val="6EE7B7"/>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714" name="文本框 713"/>
          <p:cNvSpPr txBox="1"/>
          <p:nvPr/>
        </p:nvSpPr>
        <p:spPr>
          <a:xfrm>
            <a:off x="762120" y="2286360"/>
            <a:ext cx="671400" cy="169560"/>
          </a:xfrm>
          <a:prstGeom prst="rect">
            <a:avLst/>
          </a:prstGeom>
          <a:noFill/>
          <a:ln w="0">
            <a:noFill/>
          </a:ln>
        </p:spPr>
        <p:txBody>
          <a:bodyPr wrap="none" lIns="0" tIns="0" rIns="0" bIns="0" anchor="t">
            <a:spAutoFit/>
          </a:bodyPr>
          <a:lstStyle/>
          <a:p>
            <a:r>
              <a:rPr lang="zh-CN" sz="1050" b="0" u="none" strike="noStrike">
                <a:solidFill>
                  <a:srgbClr val="6EE7B7"/>
                </a:solidFill>
                <a:effectLst/>
                <a:uFillTx/>
                <a:latin typeface="WenQuanYiZenHei"/>
                <a:ea typeface="WenQuanYiZenHei"/>
              </a:rPr>
              <a:t>二进制示例</a:t>
            </a:r>
            <a:endParaRPr lang="en-US" sz="1050" b="0" u="none" strike="noStrike">
              <a:solidFill>
                <a:srgbClr val="000000"/>
              </a:solidFill>
              <a:effectLst/>
              <a:uFillTx/>
              <a:latin typeface="Times New Roman" panose="02020603050405020304"/>
            </a:endParaRPr>
          </a:p>
        </p:txBody>
      </p:sp>
      <p:sp>
        <p:nvSpPr>
          <p:cNvPr id="715" name="文本框 714"/>
          <p:cNvSpPr txBox="1"/>
          <p:nvPr/>
        </p:nvSpPr>
        <p:spPr>
          <a:xfrm>
            <a:off x="601560" y="2504160"/>
            <a:ext cx="1771200" cy="151200"/>
          </a:xfrm>
          <a:prstGeom prst="rect">
            <a:avLst/>
          </a:prstGeom>
          <a:noFill/>
          <a:ln w="0">
            <a:noFill/>
          </a:ln>
        </p:spPr>
        <p:txBody>
          <a:bodyPr wrap="none" lIns="0" tIns="0" rIns="0" bIns="0" anchor="t">
            <a:spAutoFit/>
          </a:bodyPr>
          <a:lstStyle/>
          <a:p>
            <a:r>
              <a:rPr lang="en-US" sz="1050" b="0" u="none" strike="noStrike">
                <a:solidFill>
                  <a:srgbClr val="6EE7B7"/>
                </a:solidFill>
                <a:effectLst/>
                <a:uFillTx/>
                <a:latin typeface="Courier New" panose="02070309020205020404"/>
                <a:ea typeface="Courier New" panose="02070309020205020404"/>
              </a:rPr>
              <a:t>binary_num = 0b101  # </a:t>
            </a:r>
            <a:endParaRPr lang="en-US" sz="1050" b="0" u="none" strike="noStrike">
              <a:solidFill>
                <a:srgbClr val="000000"/>
              </a:solidFill>
              <a:effectLst/>
              <a:uFillTx/>
              <a:latin typeface="Times New Roman" panose="02020603050405020304"/>
            </a:endParaRPr>
          </a:p>
        </p:txBody>
      </p:sp>
      <p:sp>
        <p:nvSpPr>
          <p:cNvPr id="716" name="文本框 715"/>
          <p:cNvSpPr txBox="1"/>
          <p:nvPr/>
        </p:nvSpPr>
        <p:spPr>
          <a:xfrm>
            <a:off x="2367000" y="2486880"/>
            <a:ext cx="805320" cy="169560"/>
          </a:xfrm>
          <a:prstGeom prst="rect">
            <a:avLst/>
          </a:prstGeom>
          <a:noFill/>
          <a:ln w="0">
            <a:noFill/>
          </a:ln>
        </p:spPr>
        <p:txBody>
          <a:bodyPr wrap="none" lIns="0" tIns="0" rIns="0" bIns="0" anchor="t">
            <a:spAutoFit/>
          </a:bodyPr>
          <a:lstStyle/>
          <a:p>
            <a:r>
              <a:rPr lang="zh-CN" sz="1050" b="0" u="none" strike="noStrike">
                <a:solidFill>
                  <a:srgbClr val="6EE7B7"/>
                </a:solidFill>
                <a:effectLst/>
                <a:uFillTx/>
                <a:latin typeface="WenQuanYiZenHei"/>
                <a:ea typeface="WenQuanYiZenHei"/>
              </a:rPr>
              <a:t>等于十进制的</a:t>
            </a:r>
            <a:endParaRPr lang="en-US" sz="1050" b="0" u="none" strike="noStrike">
              <a:solidFill>
                <a:srgbClr val="000000"/>
              </a:solidFill>
              <a:effectLst/>
              <a:uFillTx/>
              <a:latin typeface="Times New Roman" panose="02020603050405020304"/>
            </a:endParaRPr>
          </a:p>
        </p:txBody>
      </p:sp>
      <p:sp>
        <p:nvSpPr>
          <p:cNvPr id="717" name="文本框 716"/>
          <p:cNvSpPr txBox="1"/>
          <p:nvPr/>
        </p:nvSpPr>
        <p:spPr>
          <a:xfrm>
            <a:off x="3169080" y="2504160"/>
            <a:ext cx="133200" cy="151200"/>
          </a:xfrm>
          <a:prstGeom prst="rect">
            <a:avLst/>
          </a:prstGeom>
          <a:noFill/>
          <a:ln w="0">
            <a:noFill/>
          </a:ln>
        </p:spPr>
        <p:txBody>
          <a:bodyPr wrap="none" lIns="0" tIns="0" rIns="0" bIns="0" anchor="t">
            <a:spAutoFit/>
          </a:bodyPr>
          <a:lstStyle/>
          <a:p>
            <a:r>
              <a:rPr lang="en-US" sz="1050" b="0" u="none" strike="noStrike">
                <a:solidFill>
                  <a:srgbClr val="6EE7B7"/>
                </a:solidFill>
                <a:effectLst/>
                <a:uFillTx/>
                <a:latin typeface="Courier New" panose="02070309020205020404"/>
                <a:ea typeface="Courier New" panose="02070309020205020404"/>
              </a:rPr>
              <a:t>5</a:t>
            </a:r>
            <a:endParaRPr lang="en-US" sz="1050" b="0" u="none" strike="noStrike">
              <a:solidFill>
                <a:srgbClr val="000000"/>
              </a:solidFill>
              <a:effectLst/>
              <a:uFillTx/>
              <a:latin typeface="Times New Roman" panose="02020603050405020304"/>
            </a:endParaRPr>
          </a:p>
        </p:txBody>
      </p:sp>
      <p:sp>
        <p:nvSpPr>
          <p:cNvPr id="718" name="文本框 717"/>
          <p:cNvSpPr txBox="1"/>
          <p:nvPr/>
        </p:nvSpPr>
        <p:spPr>
          <a:xfrm>
            <a:off x="601560" y="2704680"/>
            <a:ext cx="1771200" cy="151200"/>
          </a:xfrm>
          <a:prstGeom prst="rect">
            <a:avLst/>
          </a:prstGeom>
          <a:noFill/>
          <a:ln w="0">
            <a:noFill/>
          </a:ln>
        </p:spPr>
        <p:txBody>
          <a:bodyPr wrap="none" lIns="0" tIns="0" rIns="0" bIns="0" anchor="t">
            <a:spAutoFit/>
          </a:bodyPr>
          <a:lstStyle/>
          <a:p>
            <a:r>
              <a:rPr lang="en-US" sz="1050" b="0" u="none" strike="noStrike">
                <a:solidFill>
                  <a:srgbClr val="6EE7B7"/>
                </a:solidFill>
                <a:effectLst/>
                <a:uFillTx/>
                <a:latin typeface="Courier New" panose="02070309020205020404"/>
                <a:ea typeface="Courier New" panose="02070309020205020404"/>
              </a:rPr>
              <a:t>print(binary_num)   # </a:t>
            </a:r>
            <a:endParaRPr lang="en-US" sz="1050" b="0" u="none" strike="noStrike">
              <a:solidFill>
                <a:srgbClr val="000000"/>
              </a:solidFill>
              <a:effectLst/>
              <a:uFillTx/>
              <a:latin typeface="Times New Roman" panose="02020603050405020304"/>
            </a:endParaRPr>
          </a:p>
        </p:txBody>
      </p:sp>
      <p:sp>
        <p:nvSpPr>
          <p:cNvPr id="719" name="文本框 718"/>
          <p:cNvSpPr txBox="1"/>
          <p:nvPr/>
        </p:nvSpPr>
        <p:spPr>
          <a:xfrm>
            <a:off x="2367000" y="2687400"/>
            <a:ext cx="403200" cy="169560"/>
          </a:xfrm>
          <a:prstGeom prst="rect">
            <a:avLst/>
          </a:prstGeom>
          <a:noFill/>
          <a:ln w="0">
            <a:noFill/>
          </a:ln>
        </p:spPr>
        <p:txBody>
          <a:bodyPr wrap="none" lIns="0" tIns="0" rIns="0" bIns="0" anchor="t">
            <a:spAutoFit/>
          </a:bodyPr>
          <a:lstStyle/>
          <a:p>
            <a:r>
              <a:rPr lang="zh-CN" sz="1050" b="0" u="none" strike="noStrike">
                <a:solidFill>
                  <a:srgbClr val="6EE7B7"/>
                </a:solidFill>
                <a:effectLst/>
                <a:uFillTx/>
                <a:latin typeface="WenQuanYiZenHei"/>
                <a:ea typeface="WenQuanYiZenHei"/>
              </a:rPr>
              <a:t>输出：</a:t>
            </a:r>
            <a:endParaRPr lang="en-US" sz="1050" b="0" u="none" strike="noStrike">
              <a:solidFill>
                <a:srgbClr val="000000"/>
              </a:solidFill>
              <a:effectLst/>
              <a:uFillTx/>
              <a:latin typeface="Times New Roman" panose="02020603050405020304"/>
            </a:endParaRPr>
          </a:p>
        </p:txBody>
      </p:sp>
      <p:sp>
        <p:nvSpPr>
          <p:cNvPr id="720" name="文本框 719"/>
          <p:cNvSpPr txBox="1"/>
          <p:nvPr/>
        </p:nvSpPr>
        <p:spPr>
          <a:xfrm>
            <a:off x="2768040" y="2704680"/>
            <a:ext cx="133200" cy="151200"/>
          </a:xfrm>
          <a:prstGeom prst="rect">
            <a:avLst/>
          </a:prstGeom>
          <a:noFill/>
          <a:ln w="0">
            <a:noFill/>
          </a:ln>
        </p:spPr>
        <p:txBody>
          <a:bodyPr wrap="none" lIns="0" tIns="0" rIns="0" bIns="0" anchor="t">
            <a:spAutoFit/>
          </a:bodyPr>
          <a:lstStyle/>
          <a:p>
            <a:r>
              <a:rPr lang="en-US" sz="1050" b="0" u="none" strike="noStrike">
                <a:solidFill>
                  <a:srgbClr val="6EE7B7"/>
                </a:solidFill>
                <a:effectLst/>
                <a:uFillTx/>
                <a:latin typeface="Courier New" panose="02070309020205020404"/>
                <a:ea typeface="Courier New" panose="02070309020205020404"/>
              </a:rPr>
              <a:t>5</a:t>
            </a:r>
            <a:endParaRPr lang="en-US" sz="1050" b="0" u="none" strike="noStrike">
              <a:solidFill>
                <a:srgbClr val="000000"/>
              </a:solidFill>
              <a:effectLst/>
              <a:uFillTx/>
              <a:latin typeface="Times New Roman" panose="02020603050405020304"/>
            </a:endParaRPr>
          </a:p>
        </p:txBody>
      </p:sp>
      <p:sp>
        <p:nvSpPr>
          <p:cNvPr id="721" name="文本框 720"/>
          <p:cNvSpPr txBox="1"/>
          <p:nvPr/>
        </p:nvSpPr>
        <p:spPr>
          <a:xfrm>
            <a:off x="434520" y="3062880"/>
            <a:ext cx="704880" cy="14832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WenQuanYiZenHei"/>
                <a:ea typeface="WenQuanYiZenHei"/>
              </a:rPr>
              <a:t>二进制只使用</a:t>
            </a:r>
            <a:endParaRPr lang="en-US" sz="920" b="0" u="none" strike="noStrike">
              <a:solidFill>
                <a:srgbClr val="000000"/>
              </a:solidFill>
              <a:effectLst/>
              <a:uFillTx/>
              <a:latin typeface="Times New Roman" panose="02020603050405020304"/>
            </a:endParaRPr>
          </a:p>
        </p:txBody>
      </p:sp>
      <p:sp>
        <p:nvSpPr>
          <p:cNvPr id="722" name="文本框 721"/>
          <p:cNvSpPr txBox="1"/>
          <p:nvPr/>
        </p:nvSpPr>
        <p:spPr>
          <a:xfrm>
            <a:off x="1136520" y="3066840"/>
            <a:ext cx="116640" cy="136080"/>
          </a:xfrm>
          <a:prstGeom prst="rect">
            <a:avLst/>
          </a:prstGeom>
          <a:noFill/>
          <a:ln w="0">
            <a:noFill/>
          </a:ln>
        </p:spPr>
        <p:txBody>
          <a:bodyPr wrap="none" lIns="0" tIns="0" rIns="0" bIns="0" anchor="t">
            <a:spAutoFit/>
          </a:bodyPr>
          <a:lstStyle/>
          <a:p>
            <a:r>
              <a:rPr lang="en-US" sz="920" b="0" u="none" strike="noStrike">
                <a:solidFill>
                  <a:srgbClr val="D1D5DB"/>
                </a:solidFill>
                <a:effectLst/>
                <a:uFillTx/>
                <a:latin typeface="Roboto"/>
                <a:ea typeface="Roboto"/>
              </a:rPr>
              <a:t>0</a:t>
            </a:r>
            <a:endParaRPr lang="en-US" sz="920" b="0" u="none" strike="noStrike">
              <a:solidFill>
                <a:srgbClr val="000000"/>
              </a:solidFill>
              <a:effectLst/>
              <a:uFillTx/>
              <a:latin typeface="Times New Roman" panose="02020603050405020304"/>
            </a:endParaRPr>
          </a:p>
        </p:txBody>
      </p:sp>
      <p:sp>
        <p:nvSpPr>
          <p:cNvPr id="723" name="文本框 722"/>
          <p:cNvSpPr txBox="1"/>
          <p:nvPr/>
        </p:nvSpPr>
        <p:spPr>
          <a:xfrm>
            <a:off x="1203480" y="3062880"/>
            <a:ext cx="118080" cy="14832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WenQuanYiZenHei"/>
                <a:ea typeface="WenQuanYiZenHei"/>
              </a:rPr>
              <a:t>和</a:t>
            </a:r>
            <a:endParaRPr lang="en-US" sz="920" b="0" u="none" strike="noStrike">
              <a:solidFill>
                <a:srgbClr val="000000"/>
              </a:solidFill>
              <a:effectLst/>
              <a:uFillTx/>
              <a:latin typeface="Times New Roman" panose="02020603050405020304"/>
            </a:endParaRPr>
          </a:p>
        </p:txBody>
      </p:sp>
      <p:sp>
        <p:nvSpPr>
          <p:cNvPr id="724" name="文本框 723"/>
          <p:cNvSpPr txBox="1"/>
          <p:nvPr/>
        </p:nvSpPr>
        <p:spPr>
          <a:xfrm>
            <a:off x="1320480" y="3066840"/>
            <a:ext cx="116640" cy="136080"/>
          </a:xfrm>
          <a:prstGeom prst="rect">
            <a:avLst/>
          </a:prstGeom>
          <a:noFill/>
          <a:ln w="0">
            <a:noFill/>
          </a:ln>
        </p:spPr>
        <p:txBody>
          <a:bodyPr wrap="none" lIns="0" tIns="0" rIns="0" bIns="0" anchor="t">
            <a:spAutoFit/>
          </a:bodyPr>
          <a:lstStyle/>
          <a:p>
            <a:r>
              <a:rPr lang="en-US" sz="920" b="0" u="none" strike="noStrike">
                <a:solidFill>
                  <a:srgbClr val="D1D5DB"/>
                </a:solidFill>
                <a:effectLst/>
                <a:uFillTx/>
                <a:latin typeface="Roboto"/>
                <a:ea typeface="Roboto"/>
              </a:rPr>
              <a:t>1</a:t>
            </a:r>
            <a:endParaRPr lang="en-US" sz="920" b="0" u="none" strike="noStrike">
              <a:solidFill>
                <a:srgbClr val="000000"/>
              </a:solidFill>
              <a:effectLst/>
              <a:uFillTx/>
              <a:latin typeface="Times New Roman" panose="02020603050405020304"/>
            </a:endParaRPr>
          </a:p>
        </p:txBody>
      </p:sp>
      <p:sp>
        <p:nvSpPr>
          <p:cNvPr id="725" name="任意多边形: 形状 724"/>
          <p:cNvSpPr/>
          <p:nvPr/>
        </p:nvSpPr>
        <p:spPr>
          <a:xfrm>
            <a:off x="5448240" y="1303560"/>
            <a:ext cx="4980960" cy="2081160"/>
          </a:xfrm>
          <a:custGeom>
            <a:avLst/>
            <a:gdLst/>
            <a:ahLst/>
            <a:cxnLst/>
            <a:rect l="0" t="0" r="r" b="b"/>
            <a:pathLst>
              <a:path w="13836" h="5781">
                <a:moveTo>
                  <a:pt x="0" y="5595"/>
                </a:moveTo>
                <a:lnTo>
                  <a:pt x="0" y="185"/>
                </a:lnTo>
                <a:cubicBezTo>
                  <a:pt x="0" y="173"/>
                  <a:pt x="2" y="161"/>
                  <a:pt x="4" y="149"/>
                </a:cubicBezTo>
                <a:cubicBezTo>
                  <a:pt x="6" y="137"/>
                  <a:pt x="10" y="126"/>
                  <a:pt x="15" y="114"/>
                </a:cubicBezTo>
                <a:cubicBezTo>
                  <a:pt x="19" y="103"/>
                  <a:pt x="25" y="92"/>
                  <a:pt x="32" y="82"/>
                </a:cubicBezTo>
                <a:cubicBezTo>
                  <a:pt x="38" y="72"/>
                  <a:pt x="46" y="63"/>
                  <a:pt x="55" y="54"/>
                </a:cubicBezTo>
                <a:cubicBezTo>
                  <a:pt x="63" y="46"/>
                  <a:pt x="73" y="38"/>
                  <a:pt x="83" y="31"/>
                </a:cubicBezTo>
                <a:cubicBezTo>
                  <a:pt x="93" y="24"/>
                  <a:pt x="104" y="19"/>
                  <a:pt x="115" y="14"/>
                </a:cubicBezTo>
                <a:cubicBezTo>
                  <a:pt x="126" y="9"/>
                  <a:pt x="138" y="6"/>
                  <a:pt x="150" y="3"/>
                </a:cubicBezTo>
                <a:cubicBezTo>
                  <a:pt x="162" y="1"/>
                  <a:pt x="174" y="0"/>
                  <a:pt x="186" y="0"/>
                </a:cubicBezTo>
                <a:lnTo>
                  <a:pt x="13651" y="0"/>
                </a:lnTo>
                <a:cubicBezTo>
                  <a:pt x="13663" y="0"/>
                  <a:pt x="13675" y="1"/>
                  <a:pt x="13687" y="3"/>
                </a:cubicBezTo>
                <a:cubicBezTo>
                  <a:pt x="13699" y="6"/>
                  <a:pt x="13710" y="9"/>
                  <a:pt x="13722" y="14"/>
                </a:cubicBezTo>
                <a:cubicBezTo>
                  <a:pt x="13733" y="19"/>
                  <a:pt x="13744" y="24"/>
                  <a:pt x="13754" y="31"/>
                </a:cubicBezTo>
                <a:cubicBezTo>
                  <a:pt x="13764" y="38"/>
                  <a:pt x="13773" y="46"/>
                  <a:pt x="13782" y="54"/>
                </a:cubicBezTo>
                <a:cubicBezTo>
                  <a:pt x="13791" y="63"/>
                  <a:pt x="13798" y="72"/>
                  <a:pt x="13805" y="82"/>
                </a:cubicBezTo>
                <a:cubicBezTo>
                  <a:pt x="13812" y="92"/>
                  <a:pt x="13818" y="103"/>
                  <a:pt x="13822" y="114"/>
                </a:cubicBezTo>
                <a:cubicBezTo>
                  <a:pt x="13827" y="126"/>
                  <a:pt x="13830" y="137"/>
                  <a:pt x="13833" y="149"/>
                </a:cubicBezTo>
                <a:cubicBezTo>
                  <a:pt x="13835" y="161"/>
                  <a:pt x="13836" y="173"/>
                  <a:pt x="13836" y="185"/>
                </a:cubicBezTo>
                <a:lnTo>
                  <a:pt x="13836" y="5595"/>
                </a:lnTo>
                <a:cubicBezTo>
                  <a:pt x="13836" y="5607"/>
                  <a:pt x="13835" y="5619"/>
                  <a:pt x="13833" y="5631"/>
                </a:cubicBezTo>
                <a:cubicBezTo>
                  <a:pt x="13830" y="5643"/>
                  <a:pt x="13827" y="5655"/>
                  <a:pt x="13822" y="5666"/>
                </a:cubicBezTo>
                <a:cubicBezTo>
                  <a:pt x="13818" y="5677"/>
                  <a:pt x="13812" y="5688"/>
                  <a:pt x="13805" y="5698"/>
                </a:cubicBezTo>
                <a:cubicBezTo>
                  <a:pt x="13798" y="5708"/>
                  <a:pt x="13791" y="5718"/>
                  <a:pt x="13782" y="5726"/>
                </a:cubicBezTo>
                <a:cubicBezTo>
                  <a:pt x="13773" y="5735"/>
                  <a:pt x="13764" y="5743"/>
                  <a:pt x="13754" y="5749"/>
                </a:cubicBezTo>
                <a:cubicBezTo>
                  <a:pt x="13744" y="5756"/>
                  <a:pt x="13733" y="5762"/>
                  <a:pt x="13722" y="5767"/>
                </a:cubicBezTo>
                <a:cubicBezTo>
                  <a:pt x="13710" y="5771"/>
                  <a:pt x="13699" y="5775"/>
                  <a:pt x="13687" y="5777"/>
                </a:cubicBezTo>
                <a:cubicBezTo>
                  <a:pt x="13675" y="5780"/>
                  <a:pt x="13663" y="5781"/>
                  <a:pt x="13651" y="5781"/>
                </a:cubicBezTo>
                <a:lnTo>
                  <a:pt x="186" y="5781"/>
                </a:lnTo>
                <a:cubicBezTo>
                  <a:pt x="174" y="5781"/>
                  <a:pt x="162" y="5780"/>
                  <a:pt x="150" y="5777"/>
                </a:cubicBezTo>
                <a:cubicBezTo>
                  <a:pt x="138" y="5775"/>
                  <a:pt x="126" y="5771"/>
                  <a:pt x="115" y="5767"/>
                </a:cubicBezTo>
                <a:cubicBezTo>
                  <a:pt x="104" y="5762"/>
                  <a:pt x="93" y="5756"/>
                  <a:pt x="83" y="5749"/>
                </a:cubicBezTo>
                <a:cubicBezTo>
                  <a:pt x="73" y="5743"/>
                  <a:pt x="63" y="5735"/>
                  <a:pt x="55" y="5726"/>
                </a:cubicBezTo>
                <a:cubicBezTo>
                  <a:pt x="46" y="5718"/>
                  <a:pt x="38" y="5708"/>
                  <a:pt x="32" y="5698"/>
                </a:cubicBezTo>
                <a:cubicBezTo>
                  <a:pt x="25" y="5688"/>
                  <a:pt x="19" y="5677"/>
                  <a:pt x="15" y="5666"/>
                </a:cubicBezTo>
                <a:cubicBezTo>
                  <a:pt x="10" y="5655"/>
                  <a:pt x="6" y="5643"/>
                  <a:pt x="4" y="5631"/>
                </a:cubicBezTo>
                <a:cubicBezTo>
                  <a:pt x="2" y="5619"/>
                  <a:pt x="0" y="5607"/>
                  <a:pt x="0" y="5595"/>
                </a:cubicBezTo>
                <a:close/>
              </a:path>
            </a:pathLst>
          </a:custGeom>
          <a:solidFill>
            <a:srgbClr val="1E40AF">
              <a:alpha val="5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726" name="任意多边形: 形状 725"/>
          <p:cNvSpPr/>
          <p:nvPr/>
        </p:nvSpPr>
        <p:spPr>
          <a:xfrm>
            <a:off x="5632200" y="2180880"/>
            <a:ext cx="4629960" cy="802800"/>
          </a:xfrm>
          <a:custGeom>
            <a:avLst/>
            <a:gdLst/>
            <a:ahLst/>
            <a:cxnLst/>
            <a:rect l="0" t="0" r="r" b="b"/>
            <a:pathLst>
              <a:path w="12861" h="2230">
                <a:moveTo>
                  <a:pt x="0" y="2137"/>
                </a:moveTo>
                <a:lnTo>
                  <a:pt x="0" y="93"/>
                </a:lnTo>
                <a:cubicBezTo>
                  <a:pt x="0" y="81"/>
                  <a:pt x="1" y="69"/>
                  <a:pt x="4" y="57"/>
                </a:cubicBezTo>
                <a:cubicBezTo>
                  <a:pt x="6" y="46"/>
                  <a:pt x="9" y="36"/>
                  <a:pt x="14" y="27"/>
                </a:cubicBezTo>
                <a:cubicBezTo>
                  <a:pt x="18" y="19"/>
                  <a:pt x="23" y="12"/>
                  <a:pt x="29" y="7"/>
                </a:cubicBezTo>
                <a:cubicBezTo>
                  <a:pt x="34" y="2"/>
                  <a:pt x="40" y="0"/>
                  <a:pt x="47" y="0"/>
                </a:cubicBezTo>
                <a:lnTo>
                  <a:pt x="12768" y="0"/>
                </a:lnTo>
                <a:cubicBezTo>
                  <a:pt x="12781" y="0"/>
                  <a:pt x="12792" y="2"/>
                  <a:pt x="12804" y="7"/>
                </a:cubicBezTo>
                <a:cubicBezTo>
                  <a:pt x="12815" y="12"/>
                  <a:pt x="12825" y="19"/>
                  <a:pt x="12834" y="27"/>
                </a:cubicBezTo>
                <a:cubicBezTo>
                  <a:pt x="12843" y="36"/>
                  <a:pt x="12849" y="46"/>
                  <a:pt x="12854" y="57"/>
                </a:cubicBezTo>
                <a:cubicBezTo>
                  <a:pt x="12859" y="69"/>
                  <a:pt x="12861" y="81"/>
                  <a:pt x="12861" y="93"/>
                </a:cubicBezTo>
                <a:lnTo>
                  <a:pt x="12861" y="2137"/>
                </a:lnTo>
                <a:cubicBezTo>
                  <a:pt x="12861" y="2149"/>
                  <a:pt x="12859" y="2161"/>
                  <a:pt x="12854" y="2172"/>
                </a:cubicBezTo>
                <a:cubicBezTo>
                  <a:pt x="12849" y="2184"/>
                  <a:pt x="12843" y="2194"/>
                  <a:pt x="12834" y="2202"/>
                </a:cubicBezTo>
                <a:cubicBezTo>
                  <a:pt x="12825" y="2211"/>
                  <a:pt x="12815" y="2218"/>
                  <a:pt x="12804" y="2222"/>
                </a:cubicBezTo>
                <a:cubicBezTo>
                  <a:pt x="12792" y="2227"/>
                  <a:pt x="12781" y="2230"/>
                  <a:pt x="12768" y="2230"/>
                </a:cubicBezTo>
                <a:lnTo>
                  <a:pt x="47" y="2230"/>
                </a:lnTo>
                <a:cubicBezTo>
                  <a:pt x="40" y="2230"/>
                  <a:pt x="34" y="2227"/>
                  <a:pt x="29" y="2222"/>
                </a:cubicBezTo>
                <a:cubicBezTo>
                  <a:pt x="23" y="2218"/>
                  <a:pt x="18" y="2211"/>
                  <a:pt x="14" y="2202"/>
                </a:cubicBezTo>
                <a:cubicBezTo>
                  <a:pt x="9" y="2194"/>
                  <a:pt x="6" y="2184"/>
                  <a:pt x="4" y="2172"/>
                </a:cubicBezTo>
                <a:cubicBezTo>
                  <a:pt x="1" y="2161"/>
                  <a:pt x="0" y="2149"/>
                  <a:pt x="0" y="2137"/>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727" name="任意多边形: 形状 726"/>
          <p:cNvSpPr/>
          <p:nvPr/>
        </p:nvSpPr>
        <p:spPr>
          <a:xfrm>
            <a:off x="5615640" y="2180880"/>
            <a:ext cx="33840" cy="802800"/>
          </a:xfrm>
          <a:custGeom>
            <a:avLst/>
            <a:gdLst/>
            <a:ahLst/>
            <a:cxnLst/>
            <a:rect l="0" t="0" r="r" b="b"/>
            <a:pathLst>
              <a:path w="94" h="2230">
                <a:moveTo>
                  <a:pt x="0" y="0"/>
                </a:moveTo>
                <a:lnTo>
                  <a:pt x="94" y="0"/>
                </a:lnTo>
                <a:lnTo>
                  <a:pt x="94" y="2230"/>
                </a:lnTo>
                <a:lnTo>
                  <a:pt x="0" y="2230"/>
                </a:lnTo>
                <a:lnTo>
                  <a:pt x="0" y="0"/>
                </a:ln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28" name="任意多边形: 形状 727"/>
          <p:cNvSpPr/>
          <p:nvPr/>
        </p:nvSpPr>
        <p:spPr>
          <a:xfrm>
            <a:off x="5615640" y="1470600"/>
            <a:ext cx="334440" cy="334800"/>
          </a:xfrm>
          <a:custGeom>
            <a:avLst/>
            <a:gdLst/>
            <a:ahLst/>
            <a:cxnLst/>
            <a:rect l="0" t="0" r="r" b="b"/>
            <a:pathLst>
              <a:path w="929" h="930">
                <a:moveTo>
                  <a:pt x="929" y="465"/>
                </a:moveTo>
                <a:cubicBezTo>
                  <a:pt x="929" y="496"/>
                  <a:pt x="926" y="526"/>
                  <a:pt x="920" y="556"/>
                </a:cubicBezTo>
                <a:cubicBezTo>
                  <a:pt x="914" y="586"/>
                  <a:pt x="906" y="615"/>
                  <a:pt x="894" y="643"/>
                </a:cubicBezTo>
                <a:cubicBezTo>
                  <a:pt x="882" y="671"/>
                  <a:pt x="868" y="698"/>
                  <a:pt x="851" y="723"/>
                </a:cubicBezTo>
                <a:cubicBezTo>
                  <a:pt x="834" y="749"/>
                  <a:pt x="815" y="772"/>
                  <a:pt x="793" y="794"/>
                </a:cubicBezTo>
                <a:cubicBezTo>
                  <a:pt x="772" y="815"/>
                  <a:pt x="748" y="834"/>
                  <a:pt x="723" y="851"/>
                </a:cubicBezTo>
                <a:cubicBezTo>
                  <a:pt x="698" y="868"/>
                  <a:pt x="671" y="883"/>
                  <a:pt x="643" y="894"/>
                </a:cubicBezTo>
                <a:cubicBezTo>
                  <a:pt x="613" y="906"/>
                  <a:pt x="584" y="915"/>
                  <a:pt x="555" y="921"/>
                </a:cubicBezTo>
                <a:cubicBezTo>
                  <a:pt x="525" y="927"/>
                  <a:pt x="494" y="930"/>
                  <a:pt x="464" y="930"/>
                </a:cubicBezTo>
                <a:cubicBezTo>
                  <a:pt x="433" y="930"/>
                  <a:pt x="403" y="927"/>
                  <a:pt x="373" y="921"/>
                </a:cubicBezTo>
                <a:cubicBezTo>
                  <a:pt x="343" y="915"/>
                  <a:pt x="314" y="906"/>
                  <a:pt x="286" y="894"/>
                </a:cubicBezTo>
                <a:cubicBezTo>
                  <a:pt x="258" y="883"/>
                  <a:pt x="231" y="868"/>
                  <a:pt x="206" y="851"/>
                </a:cubicBezTo>
                <a:cubicBezTo>
                  <a:pt x="181" y="834"/>
                  <a:pt x="157" y="815"/>
                  <a:pt x="136" y="794"/>
                </a:cubicBezTo>
                <a:cubicBezTo>
                  <a:pt x="114" y="772"/>
                  <a:pt x="95" y="749"/>
                  <a:pt x="78" y="723"/>
                </a:cubicBezTo>
                <a:cubicBezTo>
                  <a:pt x="61" y="698"/>
                  <a:pt x="47" y="671"/>
                  <a:pt x="35" y="643"/>
                </a:cubicBezTo>
                <a:cubicBezTo>
                  <a:pt x="23" y="615"/>
                  <a:pt x="15" y="586"/>
                  <a:pt x="9" y="556"/>
                </a:cubicBezTo>
                <a:cubicBezTo>
                  <a:pt x="3" y="526"/>
                  <a:pt x="0" y="496"/>
                  <a:pt x="0" y="465"/>
                </a:cubicBezTo>
                <a:cubicBezTo>
                  <a:pt x="0" y="435"/>
                  <a:pt x="3" y="405"/>
                  <a:pt x="9" y="375"/>
                </a:cubicBezTo>
                <a:cubicBezTo>
                  <a:pt x="15" y="345"/>
                  <a:pt x="23" y="316"/>
                  <a:pt x="35" y="288"/>
                </a:cubicBezTo>
                <a:cubicBezTo>
                  <a:pt x="47" y="259"/>
                  <a:pt x="61" y="233"/>
                  <a:pt x="78" y="207"/>
                </a:cubicBezTo>
                <a:cubicBezTo>
                  <a:pt x="95" y="182"/>
                  <a:pt x="114" y="159"/>
                  <a:pt x="136" y="137"/>
                </a:cubicBezTo>
                <a:cubicBezTo>
                  <a:pt x="157" y="115"/>
                  <a:pt x="181" y="96"/>
                  <a:pt x="206" y="78"/>
                </a:cubicBezTo>
                <a:cubicBezTo>
                  <a:pt x="231" y="61"/>
                  <a:pt x="258" y="47"/>
                  <a:pt x="286" y="35"/>
                </a:cubicBezTo>
                <a:cubicBezTo>
                  <a:pt x="314" y="24"/>
                  <a:pt x="343" y="15"/>
                  <a:pt x="373" y="9"/>
                </a:cubicBezTo>
                <a:cubicBezTo>
                  <a:pt x="403" y="3"/>
                  <a:pt x="433" y="0"/>
                  <a:pt x="464" y="0"/>
                </a:cubicBezTo>
                <a:cubicBezTo>
                  <a:pt x="494" y="0"/>
                  <a:pt x="525" y="3"/>
                  <a:pt x="555" y="9"/>
                </a:cubicBezTo>
                <a:cubicBezTo>
                  <a:pt x="584" y="15"/>
                  <a:pt x="613" y="24"/>
                  <a:pt x="643" y="35"/>
                </a:cubicBezTo>
                <a:cubicBezTo>
                  <a:pt x="671" y="47"/>
                  <a:pt x="698" y="61"/>
                  <a:pt x="723" y="78"/>
                </a:cubicBezTo>
                <a:cubicBezTo>
                  <a:pt x="748" y="96"/>
                  <a:pt x="772" y="115"/>
                  <a:pt x="793" y="137"/>
                </a:cubicBezTo>
                <a:cubicBezTo>
                  <a:pt x="815" y="159"/>
                  <a:pt x="834" y="182"/>
                  <a:pt x="851" y="207"/>
                </a:cubicBezTo>
                <a:cubicBezTo>
                  <a:pt x="868" y="233"/>
                  <a:pt x="882" y="259"/>
                  <a:pt x="894" y="288"/>
                </a:cubicBezTo>
                <a:cubicBezTo>
                  <a:pt x="906" y="316"/>
                  <a:pt x="914" y="345"/>
                  <a:pt x="920" y="375"/>
                </a:cubicBezTo>
                <a:cubicBezTo>
                  <a:pt x="926" y="405"/>
                  <a:pt x="929" y="435"/>
                  <a:pt x="929" y="465"/>
                </a:cubicBezTo>
                <a:close/>
              </a:path>
            </a:pathLst>
          </a:custGeom>
          <a:solidFill>
            <a:srgbClr val="1D4ED8"/>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729" name="图片 728"/>
          <p:cNvPicPr/>
          <p:nvPr/>
        </p:nvPicPr>
        <p:blipFill>
          <a:blip r:embed="rId2"/>
          <a:stretch>
            <a:fillRect/>
          </a:stretch>
        </p:blipFill>
        <p:spPr>
          <a:xfrm>
            <a:off x="5724360" y="1554480"/>
            <a:ext cx="124920" cy="166680"/>
          </a:xfrm>
          <a:prstGeom prst="rect">
            <a:avLst/>
          </a:prstGeom>
          <a:noFill/>
          <a:ln w="0">
            <a:noFill/>
          </a:ln>
        </p:spPr>
      </p:pic>
      <p:sp>
        <p:nvSpPr>
          <p:cNvPr id="730" name="文本框 729"/>
          <p:cNvSpPr txBox="1"/>
          <p:nvPr/>
        </p:nvSpPr>
        <p:spPr>
          <a:xfrm>
            <a:off x="1387080" y="3062880"/>
            <a:ext cx="704880" cy="14832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WenQuanYiZenHei"/>
                <a:ea typeface="WenQuanYiZenHei"/>
              </a:rPr>
              <a:t>两个数字表示</a:t>
            </a:r>
            <a:endParaRPr lang="en-US" sz="920" b="0" u="none" strike="noStrike">
              <a:solidFill>
                <a:srgbClr val="000000"/>
              </a:solidFill>
              <a:effectLst/>
              <a:uFillTx/>
              <a:latin typeface="Times New Roman" panose="02020603050405020304"/>
            </a:endParaRPr>
          </a:p>
        </p:txBody>
      </p:sp>
      <p:sp>
        <p:nvSpPr>
          <p:cNvPr id="731" name="文本框 730"/>
          <p:cNvSpPr txBox="1"/>
          <p:nvPr/>
        </p:nvSpPr>
        <p:spPr>
          <a:xfrm>
            <a:off x="6050160" y="1535400"/>
            <a:ext cx="503640" cy="212400"/>
          </a:xfrm>
          <a:prstGeom prst="rect">
            <a:avLst/>
          </a:prstGeom>
          <a:noFill/>
          <a:ln w="0">
            <a:noFill/>
          </a:ln>
        </p:spPr>
        <p:txBody>
          <a:bodyPr wrap="none" lIns="0" tIns="0" rIns="0" bIns="0" anchor="t">
            <a:spAutoFit/>
          </a:bodyPr>
          <a:lstStyle/>
          <a:p>
            <a:r>
              <a:rPr lang="zh-CN" sz="1320" b="0" u="none" strike="noStrike">
                <a:solidFill>
                  <a:srgbClr val="FFFFFF"/>
                </a:solidFill>
                <a:effectLst/>
                <a:uFillTx/>
                <a:latin typeface="WenQuanYiZenHei"/>
                <a:ea typeface="WenQuanYiZenHei"/>
              </a:rPr>
              <a:t>八进制</a:t>
            </a:r>
            <a:endParaRPr lang="en-US" sz="1320" b="0" u="none" strike="noStrike">
              <a:solidFill>
                <a:srgbClr val="000000"/>
              </a:solidFill>
              <a:effectLst/>
              <a:uFillTx/>
              <a:latin typeface="Times New Roman" panose="02020603050405020304"/>
            </a:endParaRPr>
          </a:p>
        </p:txBody>
      </p:sp>
      <p:sp>
        <p:nvSpPr>
          <p:cNvPr id="732" name="文本框 731"/>
          <p:cNvSpPr txBox="1"/>
          <p:nvPr/>
        </p:nvSpPr>
        <p:spPr>
          <a:xfrm>
            <a:off x="6551640" y="1541160"/>
            <a:ext cx="623880" cy="195480"/>
          </a:xfrm>
          <a:prstGeom prst="rect">
            <a:avLst/>
          </a:prstGeom>
          <a:noFill/>
          <a:ln w="0">
            <a:noFill/>
          </a:ln>
        </p:spPr>
        <p:txBody>
          <a:bodyPr wrap="none" lIns="0" tIns="0" rIns="0" bIns="0" anchor="t">
            <a:spAutoFit/>
          </a:bodyPr>
          <a:lstStyle/>
          <a:p>
            <a:r>
              <a:rPr lang="en-US" sz="1320" b="0" u="none" strike="noStrike">
                <a:solidFill>
                  <a:srgbClr val="FFFFFF"/>
                </a:solidFill>
                <a:effectLst/>
                <a:uFillTx/>
                <a:latin typeface="Roboto"/>
                <a:ea typeface="Roboto"/>
              </a:rPr>
              <a:t> (Octal)</a:t>
            </a:r>
            <a:endParaRPr lang="en-US" sz="1320" b="0" u="none" strike="noStrike">
              <a:solidFill>
                <a:srgbClr val="000000"/>
              </a:solidFill>
              <a:effectLst/>
              <a:uFillTx/>
              <a:latin typeface="Times New Roman" panose="02020603050405020304"/>
            </a:endParaRPr>
          </a:p>
        </p:txBody>
      </p:sp>
      <p:sp>
        <p:nvSpPr>
          <p:cNvPr id="733" name="任意多边形: 形状 732"/>
          <p:cNvSpPr/>
          <p:nvPr/>
        </p:nvSpPr>
        <p:spPr>
          <a:xfrm>
            <a:off x="6016680" y="1888560"/>
            <a:ext cx="902880" cy="234360"/>
          </a:xfrm>
          <a:custGeom>
            <a:avLst/>
            <a:gdLst/>
            <a:ahLst/>
            <a:cxnLst/>
            <a:rect l="0" t="0" r="r" b="b"/>
            <a:pathLst>
              <a:path w="2508" h="651">
                <a:moveTo>
                  <a:pt x="0" y="558"/>
                </a:moveTo>
                <a:lnTo>
                  <a:pt x="0" y="93"/>
                </a:lnTo>
                <a:cubicBezTo>
                  <a:pt x="0" y="80"/>
                  <a:pt x="2" y="68"/>
                  <a:pt x="7" y="57"/>
                </a:cubicBezTo>
                <a:cubicBezTo>
                  <a:pt x="12" y="46"/>
                  <a:pt x="18" y="36"/>
                  <a:pt x="27" y="27"/>
                </a:cubicBezTo>
                <a:cubicBezTo>
                  <a:pt x="36" y="18"/>
                  <a:pt x="46" y="11"/>
                  <a:pt x="57" y="7"/>
                </a:cubicBezTo>
                <a:cubicBezTo>
                  <a:pt x="69" y="2"/>
                  <a:pt x="80" y="0"/>
                  <a:pt x="93" y="0"/>
                </a:cubicBezTo>
                <a:lnTo>
                  <a:pt x="2415" y="0"/>
                </a:lnTo>
                <a:cubicBezTo>
                  <a:pt x="2427" y="0"/>
                  <a:pt x="2439" y="2"/>
                  <a:pt x="2451" y="7"/>
                </a:cubicBezTo>
                <a:cubicBezTo>
                  <a:pt x="2462" y="11"/>
                  <a:pt x="2472" y="18"/>
                  <a:pt x="2481" y="27"/>
                </a:cubicBezTo>
                <a:cubicBezTo>
                  <a:pt x="2489" y="36"/>
                  <a:pt x="2496" y="46"/>
                  <a:pt x="2501" y="57"/>
                </a:cubicBezTo>
                <a:cubicBezTo>
                  <a:pt x="2506" y="68"/>
                  <a:pt x="2508" y="80"/>
                  <a:pt x="2508" y="93"/>
                </a:cubicBezTo>
                <a:lnTo>
                  <a:pt x="2508" y="558"/>
                </a:lnTo>
                <a:cubicBezTo>
                  <a:pt x="2508" y="570"/>
                  <a:pt x="2506" y="582"/>
                  <a:pt x="2501" y="593"/>
                </a:cubicBezTo>
                <a:cubicBezTo>
                  <a:pt x="2496" y="605"/>
                  <a:pt x="2489" y="615"/>
                  <a:pt x="2481" y="623"/>
                </a:cubicBezTo>
                <a:cubicBezTo>
                  <a:pt x="2472" y="632"/>
                  <a:pt x="2462" y="639"/>
                  <a:pt x="2451" y="644"/>
                </a:cubicBezTo>
                <a:cubicBezTo>
                  <a:pt x="2439" y="648"/>
                  <a:pt x="2427" y="651"/>
                  <a:pt x="2415" y="651"/>
                </a:cubicBezTo>
                <a:lnTo>
                  <a:pt x="93" y="651"/>
                </a:lnTo>
                <a:cubicBezTo>
                  <a:pt x="80" y="651"/>
                  <a:pt x="69" y="648"/>
                  <a:pt x="57" y="644"/>
                </a:cubicBezTo>
                <a:cubicBezTo>
                  <a:pt x="46" y="639"/>
                  <a:pt x="36" y="632"/>
                  <a:pt x="27" y="623"/>
                </a:cubicBezTo>
                <a:cubicBezTo>
                  <a:pt x="18" y="615"/>
                  <a:pt x="12" y="605"/>
                  <a:pt x="7" y="593"/>
                </a:cubicBezTo>
                <a:cubicBezTo>
                  <a:pt x="2" y="582"/>
                  <a:pt x="0" y="570"/>
                  <a:pt x="0" y="558"/>
                </a:cubicBez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734" name="文本框 733"/>
          <p:cNvSpPr txBox="1"/>
          <p:nvPr/>
        </p:nvSpPr>
        <p:spPr>
          <a:xfrm>
            <a:off x="5615640" y="1927080"/>
            <a:ext cx="4032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格式：</a:t>
            </a:r>
            <a:endParaRPr lang="en-US" sz="1050" b="0" u="none" strike="noStrike">
              <a:solidFill>
                <a:srgbClr val="000000"/>
              </a:solidFill>
              <a:effectLst/>
              <a:uFillTx/>
              <a:latin typeface="Times New Roman" panose="02020603050405020304"/>
            </a:endParaRPr>
          </a:p>
        </p:txBody>
      </p:sp>
      <p:sp>
        <p:nvSpPr>
          <p:cNvPr id="735" name="文本框 734"/>
          <p:cNvSpPr txBox="1"/>
          <p:nvPr/>
        </p:nvSpPr>
        <p:spPr>
          <a:xfrm>
            <a:off x="6083640" y="1931760"/>
            <a:ext cx="4636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0o[0O]</a:t>
            </a:r>
            <a:endParaRPr lang="en-US" sz="1050" b="0" u="none" strike="noStrike">
              <a:solidFill>
                <a:srgbClr val="000000"/>
              </a:solidFill>
              <a:effectLst/>
              <a:uFillTx/>
              <a:latin typeface="Times New Roman" panose="02020603050405020304"/>
            </a:endParaRPr>
          </a:p>
        </p:txBody>
      </p:sp>
      <p:sp>
        <p:nvSpPr>
          <p:cNvPr id="736" name="文本框 735"/>
          <p:cNvSpPr txBox="1"/>
          <p:nvPr/>
        </p:nvSpPr>
        <p:spPr>
          <a:xfrm>
            <a:off x="6585120" y="1927080"/>
            <a:ext cx="26892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数字</a:t>
            </a:r>
            <a:endParaRPr lang="en-US" sz="1050" b="0" u="none" strike="noStrike">
              <a:solidFill>
                <a:srgbClr val="000000"/>
              </a:solidFill>
              <a:effectLst/>
              <a:uFillTx/>
              <a:latin typeface="Times New Roman" panose="02020603050405020304"/>
            </a:endParaRPr>
          </a:p>
        </p:txBody>
      </p:sp>
      <p:sp>
        <p:nvSpPr>
          <p:cNvPr id="737" name="文本框 736"/>
          <p:cNvSpPr txBox="1"/>
          <p:nvPr/>
        </p:nvSpPr>
        <p:spPr>
          <a:xfrm>
            <a:off x="5782680" y="2303640"/>
            <a:ext cx="161640" cy="151200"/>
          </a:xfrm>
          <a:prstGeom prst="rect">
            <a:avLst/>
          </a:prstGeom>
          <a:noFill/>
          <a:ln w="0">
            <a:noFill/>
          </a:ln>
        </p:spPr>
        <p:txBody>
          <a:bodyPr wrap="none" lIns="0" tIns="0" rIns="0" bIns="0" anchor="t">
            <a:spAutoFit/>
          </a:bodyPr>
          <a:lstStyle/>
          <a:p>
            <a:r>
              <a:rPr lang="en-US" sz="1050" b="0" u="none" strike="noStrike">
                <a:solidFill>
                  <a:srgbClr val="6EE7B7"/>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738" name="文本框 737"/>
          <p:cNvSpPr txBox="1"/>
          <p:nvPr/>
        </p:nvSpPr>
        <p:spPr>
          <a:xfrm>
            <a:off x="5943240" y="2286360"/>
            <a:ext cx="671400" cy="169560"/>
          </a:xfrm>
          <a:prstGeom prst="rect">
            <a:avLst/>
          </a:prstGeom>
          <a:noFill/>
          <a:ln w="0">
            <a:noFill/>
          </a:ln>
        </p:spPr>
        <p:txBody>
          <a:bodyPr wrap="none" lIns="0" tIns="0" rIns="0" bIns="0" anchor="t">
            <a:spAutoFit/>
          </a:bodyPr>
          <a:lstStyle/>
          <a:p>
            <a:r>
              <a:rPr lang="zh-CN" sz="1050" b="0" u="none" strike="noStrike">
                <a:solidFill>
                  <a:srgbClr val="6EE7B7"/>
                </a:solidFill>
                <a:effectLst/>
                <a:uFillTx/>
                <a:latin typeface="WenQuanYiZenHei"/>
                <a:ea typeface="WenQuanYiZenHei"/>
              </a:rPr>
              <a:t>八进制示例</a:t>
            </a:r>
            <a:endParaRPr lang="en-US" sz="1050" b="0" u="none" strike="noStrike">
              <a:solidFill>
                <a:srgbClr val="000000"/>
              </a:solidFill>
              <a:effectLst/>
              <a:uFillTx/>
              <a:latin typeface="Times New Roman" panose="02020603050405020304"/>
            </a:endParaRPr>
          </a:p>
        </p:txBody>
      </p:sp>
      <p:sp>
        <p:nvSpPr>
          <p:cNvPr id="739" name="文本框 738"/>
          <p:cNvSpPr txBox="1"/>
          <p:nvPr/>
        </p:nvSpPr>
        <p:spPr>
          <a:xfrm>
            <a:off x="5782680" y="2504160"/>
            <a:ext cx="1610280" cy="151200"/>
          </a:xfrm>
          <a:prstGeom prst="rect">
            <a:avLst/>
          </a:prstGeom>
          <a:noFill/>
          <a:ln w="0">
            <a:noFill/>
          </a:ln>
        </p:spPr>
        <p:txBody>
          <a:bodyPr wrap="none" lIns="0" tIns="0" rIns="0" bIns="0" anchor="t">
            <a:spAutoFit/>
          </a:bodyPr>
          <a:lstStyle/>
          <a:p>
            <a:r>
              <a:rPr lang="en-US" sz="1050" b="0" u="none" strike="noStrike">
                <a:solidFill>
                  <a:srgbClr val="6EE7B7"/>
                </a:solidFill>
                <a:effectLst/>
                <a:uFillTx/>
                <a:latin typeface="Courier New" panose="02070309020205020404"/>
                <a:ea typeface="Courier New" panose="02070309020205020404"/>
              </a:rPr>
              <a:t>octal_num = 0o24  # </a:t>
            </a:r>
            <a:endParaRPr lang="en-US" sz="1050" b="0" u="none" strike="noStrike">
              <a:solidFill>
                <a:srgbClr val="000000"/>
              </a:solidFill>
              <a:effectLst/>
              <a:uFillTx/>
              <a:latin typeface="Times New Roman" panose="02020603050405020304"/>
            </a:endParaRPr>
          </a:p>
        </p:txBody>
      </p:sp>
      <p:sp>
        <p:nvSpPr>
          <p:cNvPr id="740" name="文本框 739"/>
          <p:cNvSpPr txBox="1"/>
          <p:nvPr/>
        </p:nvSpPr>
        <p:spPr>
          <a:xfrm>
            <a:off x="7387560" y="2486880"/>
            <a:ext cx="805320" cy="169560"/>
          </a:xfrm>
          <a:prstGeom prst="rect">
            <a:avLst/>
          </a:prstGeom>
          <a:noFill/>
          <a:ln w="0">
            <a:noFill/>
          </a:ln>
        </p:spPr>
        <p:txBody>
          <a:bodyPr wrap="none" lIns="0" tIns="0" rIns="0" bIns="0" anchor="t">
            <a:spAutoFit/>
          </a:bodyPr>
          <a:lstStyle/>
          <a:p>
            <a:r>
              <a:rPr lang="zh-CN" sz="1050" b="0" u="none" strike="noStrike">
                <a:solidFill>
                  <a:srgbClr val="6EE7B7"/>
                </a:solidFill>
                <a:effectLst/>
                <a:uFillTx/>
                <a:latin typeface="WenQuanYiZenHei"/>
                <a:ea typeface="WenQuanYiZenHei"/>
              </a:rPr>
              <a:t>等于十进制的</a:t>
            </a:r>
            <a:endParaRPr lang="en-US" sz="1050" b="0" u="none" strike="noStrike">
              <a:solidFill>
                <a:srgbClr val="000000"/>
              </a:solidFill>
              <a:effectLst/>
              <a:uFillTx/>
              <a:latin typeface="Times New Roman" panose="02020603050405020304"/>
            </a:endParaRPr>
          </a:p>
        </p:txBody>
      </p:sp>
      <p:sp>
        <p:nvSpPr>
          <p:cNvPr id="741" name="文本框 740"/>
          <p:cNvSpPr txBox="1"/>
          <p:nvPr/>
        </p:nvSpPr>
        <p:spPr>
          <a:xfrm>
            <a:off x="8190000" y="2504160"/>
            <a:ext cx="161640" cy="151200"/>
          </a:xfrm>
          <a:prstGeom prst="rect">
            <a:avLst/>
          </a:prstGeom>
          <a:noFill/>
          <a:ln w="0">
            <a:noFill/>
          </a:ln>
        </p:spPr>
        <p:txBody>
          <a:bodyPr wrap="none" lIns="0" tIns="0" rIns="0" bIns="0" anchor="t">
            <a:spAutoFit/>
          </a:bodyPr>
          <a:lstStyle/>
          <a:p>
            <a:r>
              <a:rPr lang="en-US" sz="1050" b="0" u="none" strike="noStrike">
                <a:solidFill>
                  <a:srgbClr val="6EE7B7"/>
                </a:solidFill>
                <a:effectLst/>
                <a:uFillTx/>
                <a:latin typeface="Courier New" panose="02070309020205020404"/>
                <a:ea typeface="Courier New" panose="02070309020205020404"/>
              </a:rPr>
              <a:t>20</a:t>
            </a:r>
            <a:endParaRPr lang="en-US" sz="1050" b="0" u="none" strike="noStrike">
              <a:solidFill>
                <a:srgbClr val="000000"/>
              </a:solidFill>
              <a:effectLst/>
              <a:uFillTx/>
              <a:latin typeface="Times New Roman" panose="02020603050405020304"/>
            </a:endParaRPr>
          </a:p>
        </p:txBody>
      </p:sp>
      <p:sp>
        <p:nvSpPr>
          <p:cNvPr id="742" name="文本框 741"/>
          <p:cNvSpPr txBox="1"/>
          <p:nvPr/>
        </p:nvSpPr>
        <p:spPr>
          <a:xfrm>
            <a:off x="5782680" y="2704680"/>
            <a:ext cx="1610280" cy="151200"/>
          </a:xfrm>
          <a:prstGeom prst="rect">
            <a:avLst/>
          </a:prstGeom>
          <a:noFill/>
          <a:ln w="0">
            <a:noFill/>
          </a:ln>
        </p:spPr>
        <p:txBody>
          <a:bodyPr wrap="none" lIns="0" tIns="0" rIns="0" bIns="0" anchor="t">
            <a:spAutoFit/>
          </a:bodyPr>
          <a:lstStyle/>
          <a:p>
            <a:r>
              <a:rPr lang="en-US" sz="1050" b="0" u="none" strike="noStrike">
                <a:solidFill>
                  <a:srgbClr val="6EE7B7"/>
                </a:solidFill>
                <a:effectLst/>
                <a:uFillTx/>
                <a:latin typeface="Courier New" panose="02070309020205020404"/>
                <a:ea typeface="Courier New" panose="02070309020205020404"/>
              </a:rPr>
              <a:t>print(octal_num)  # </a:t>
            </a:r>
            <a:endParaRPr lang="en-US" sz="1050" b="0" u="none" strike="noStrike">
              <a:solidFill>
                <a:srgbClr val="000000"/>
              </a:solidFill>
              <a:effectLst/>
              <a:uFillTx/>
              <a:latin typeface="Times New Roman" panose="02020603050405020304"/>
            </a:endParaRPr>
          </a:p>
        </p:txBody>
      </p:sp>
      <p:sp>
        <p:nvSpPr>
          <p:cNvPr id="743" name="文本框 742"/>
          <p:cNvSpPr txBox="1"/>
          <p:nvPr/>
        </p:nvSpPr>
        <p:spPr>
          <a:xfrm>
            <a:off x="7387560" y="2687400"/>
            <a:ext cx="403200" cy="169560"/>
          </a:xfrm>
          <a:prstGeom prst="rect">
            <a:avLst/>
          </a:prstGeom>
          <a:noFill/>
          <a:ln w="0">
            <a:noFill/>
          </a:ln>
        </p:spPr>
        <p:txBody>
          <a:bodyPr wrap="none" lIns="0" tIns="0" rIns="0" bIns="0" anchor="t">
            <a:spAutoFit/>
          </a:bodyPr>
          <a:lstStyle/>
          <a:p>
            <a:r>
              <a:rPr lang="zh-CN" sz="1050" b="0" u="none" strike="noStrike">
                <a:solidFill>
                  <a:srgbClr val="6EE7B7"/>
                </a:solidFill>
                <a:effectLst/>
                <a:uFillTx/>
                <a:latin typeface="WenQuanYiZenHei"/>
                <a:ea typeface="WenQuanYiZenHei"/>
              </a:rPr>
              <a:t>输出：</a:t>
            </a:r>
            <a:endParaRPr lang="en-US" sz="1050" b="0" u="none" strike="noStrike">
              <a:solidFill>
                <a:srgbClr val="000000"/>
              </a:solidFill>
              <a:effectLst/>
              <a:uFillTx/>
              <a:latin typeface="Times New Roman" panose="02020603050405020304"/>
            </a:endParaRPr>
          </a:p>
        </p:txBody>
      </p:sp>
      <p:sp>
        <p:nvSpPr>
          <p:cNvPr id="744" name="文本框 743"/>
          <p:cNvSpPr txBox="1"/>
          <p:nvPr/>
        </p:nvSpPr>
        <p:spPr>
          <a:xfrm>
            <a:off x="7788600" y="2704680"/>
            <a:ext cx="161640" cy="151200"/>
          </a:xfrm>
          <a:prstGeom prst="rect">
            <a:avLst/>
          </a:prstGeom>
          <a:noFill/>
          <a:ln w="0">
            <a:noFill/>
          </a:ln>
        </p:spPr>
        <p:txBody>
          <a:bodyPr wrap="none" lIns="0" tIns="0" rIns="0" bIns="0" anchor="t">
            <a:spAutoFit/>
          </a:bodyPr>
          <a:lstStyle/>
          <a:p>
            <a:r>
              <a:rPr lang="en-US" sz="1050" b="0" u="none" strike="noStrike">
                <a:solidFill>
                  <a:srgbClr val="6EE7B7"/>
                </a:solidFill>
                <a:effectLst/>
                <a:uFillTx/>
                <a:latin typeface="Courier New" panose="02070309020205020404"/>
                <a:ea typeface="Courier New" panose="02070309020205020404"/>
              </a:rPr>
              <a:t>20</a:t>
            </a:r>
            <a:endParaRPr lang="en-US" sz="1050" b="0" u="none" strike="noStrike">
              <a:solidFill>
                <a:srgbClr val="000000"/>
              </a:solidFill>
              <a:effectLst/>
              <a:uFillTx/>
              <a:latin typeface="Times New Roman" panose="02020603050405020304"/>
            </a:endParaRPr>
          </a:p>
        </p:txBody>
      </p:sp>
      <p:sp>
        <p:nvSpPr>
          <p:cNvPr id="745" name="文本框 744"/>
          <p:cNvSpPr txBox="1"/>
          <p:nvPr/>
        </p:nvSpPr>
        <p:spPr>
          <a:xfrm>
            <a:off x="5615640" y="3062880"/>
            <a:ext cx="587520" cy="14832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WenQuanYiZenHei"/>
                <a:ea typeface="WenQuanYiZenHei"/>
              </a:rPr>
              <a:t>八进制使用</a:t>
            </a:r>
            <a:endParaRPr lang="en-US" sz="920" b="0" u="none" strike="noStrike">
              <a:solidFill>
                <a:srgbClr val="000000"/>
              </a:solidFill>
              <a:effectLst/>
              <a:uFillTx/>
              <a:latin typeface="Times New Roman" panose="02020603050405020304"/>
            </a:endParaRPr>
          </a:p>
        </p:txBody>
      </p:sp>
      <p:sp>
        <p:nvSpPr>
          <p:cNvPr id="746" name="文本框 745"/>
          <p:cNvSpPr txBox="1"/>
          <p:nvPr/>
        </p:nvSpPr>
        <p:spPr>
          <a:xfrm>
            <a:off x="6200640" y="3066840"/>
            <a:ext cx="192240" cy="136080"/>
          </a:xfrm>
          <a:prstGeom prst="rect">
            <a:avLst/>
          </a:prstGeom>
          <a:noFill/>
          <a:ln w="0">
            <a:noFill/>
          </a:ln>
        </p:spPr>
        <p:txBody>
          <a:bodyPr wrap="none" lIns="0" tIns="0" rIns="0" bIns="0" anchor="t">
            <a:spAutoFit/>
          </a:bodyPr>
          <a:lstStyle/>
          <a:p>
            <a:r>
              <a:rPr lang="en-US" sz="920" b="0" u="none" strike="noStrike">
                <a:solidFill>
                  <a:srgbClr val="D1D5DB"/>
                </a:solidFill>
                <a:effectLst/>
                <a:uFillTx/>
                <a:latin typeface="Roboto"/>
                <a:ea typeface="Roboto"/>
              </a:rPr>
              <a:t>0-7</a:t>
            </a:r>
            <a:endParaRPr lang="en-US" sz="920" b="0" u="none" strike="noStrike">
              <a:solidFill>
                <a:srgbClr val="000000"/>
              </a:solidFill>
              <a:effectLst/>
              <a:uFillTx/>
              <a:latin typeface="Times New Roman" panose="02020603050405020304"/>
            </a:endParaRPr>
          </a:p>
        </p:txBody>
      </p:sp>
      <p:sp>
        <p:nvSpPr>
          <p:cNvPr id="747" name="任意多边形: 形状 746"/>
          <p:cNvSpPr/>
          <p:nvPr/>
        </p:nvSpPr>
        <p:spPr>
          <a:xfrm>
            <a:off x="267120" y="3426938"/>
            <a:ext cx="4980960" cy="2081160"/>
          </a:xfrm>
          <a:custGeom>
            <a:avLst/>
            <a:gdLst/>
            <a:ahLst/>
            <a:cxnLst/>
            <a:rect l="0" t="0" r="r" b="b"/>
            <a:pathLst>
              <a:path w="13836" h="5781">
                <a:moveTo>
                  <a:pt x="0" y="5595"/>
                </a:moveTo>
                <a:lnTo>
                  <a:pt x="0" y="186"/>
                </a:lnTo>
                <a:cubicBezTo>
                  <a:pt x="0" y="173"/>
                  <a:pt x="2" y="161"/>
                  <a:pt x="4" y="149"/>
                </a:cubicBezTo>
                <a:cubicBezTo>
                  <a:pt x="6" y="137"/>
                  <a:pt x="10" y="126"/>
                  <a:pt x="14" y="115"/>
                </a:cubicBezTo>
                <a:cubicBezTo>
                  <a:pt x="19" y="103"/>
                  <a:pt x="25" y="93"/>
                  <a:pt x="32" y="82"/>
                </a:cubicBezTo>
                <a:cubicBezTo>
                  <a:pt x="38" y="72"/>
                  <a:pt x="46" y="63"/>
                  <a:pt x="55" y="54"/>
                </a:cubicBezTo>
                <a:cubicBezTo>
                  <a:pt x="63" y="46"/>
                  <a:pt x="73" y="38"/>
                  <a:pt x="83" y="31"/>
                </a:cubicBezTo>
                <a:cubicBezTo>
                  <a:pt x="93" y="24"/>
                  <a:pt x="104" y="19"/>
                  <a:pt x="115" y="14"/>
                </a:cubicBezTo>
                <a:cubicBezTo>
                  <a:pt x="126" y="9"/>
                  <a:pt x="138" y="6"/>
                  <a:pt x="150" y="3"/>
                </a:cubicBezTo>
                <a:cubicBezTo>
                  <a:pt x="162" y="1"/>
                  <a:pt x="174" y="0"/>
                  <a:pt x="186" y="0"/>
                </a:cubicBezTo>
                <a:lnTo>
                  <a:pt x="13651" y="0"/>
                </a:lnTo>
                <a:cubicBezTo>
                  <a:pt x="13663" y="0"/>
                  <a:pt x="13675" y="1"/>
                  <a:pt x="13687" y="3"/>
                </a:cubicBezTo>
                <a:cubicBezTo>
                  <a:pt x="13699" y="6"/>
                  <a:pt x="13710" y="9"/>
                  <a:pt x="13722" y="14"/>
                </a:cubicBezTo>
                <a:cubicBezTo>
                  <a:pt x="13733" y="19"/>
                  <a:pt x="13744" y="24"/>
                  <a:pt x="13754" y="31"/>
                </a:cubicBezTo>
                <a:cubicBezTo>
                  <a:pt x="13764" y="38"/>
                  <a:pt x="13773" y="46"/>
                  <a:pt x="13782" y="54"/>
                </a:cubicBezTo>
                <a:cubicBezTo>
                  <a:pt x="13791" y="63"/>
                  <a:pt x="13798" y="72"/>
                  <a:pt x="13805" y="82"/>
                </a:cubicBezTo>
                <a:cubicBezTo>
                  <a:pt x="13812" y="93"/>
                  <a:pt x="13817" y="103"/>
                  <a:pt x="13822" y="115"/>
                </a:cubicBezTo>
                <a:cubicBezTo>
                  <a:pt x="13827" y="126"/>
                  <a:pt x="13830" y="137"/>
                  <a:pt x="13833" y="149"/>
                </a:cubicBezTo>
                <a:cubicBezTo>
                  <a:pt x="13835" y="161"/>
                  <a:pt x="13836" y="173"/>
                  <a:pt x="13836" y="186"/>
                </a:cubicBezTo>
                <a:lnTo>
                  <a:pt x="13836" y="5595"/>
                </a:lnTo>
                <a:cubicBezTo>
                  <a:pt x="13836" y="5607"/>
                  <a:pt x="13835" y="5620"/>
                  <a:pt x="13833" y="5631"/>
                </a:cubicBezTo>
                <a:cubicBezTo>
                  <a:pt x="13830" y="5643"/>
                  <a:pt x="13827" y="5655"/>
                  <a:pt x="13822" y="5666"/>
                </a:cubicBezTo>
                <a:cubicBezTo>
                  <a:pt x="13817" y="5678"/>
                  <a:pt x="13812" y="5688"/>
                  <a:pt x="13805" y="5698"/>
                </a:cubicBezTo>
                <a:cubicBezTo>
                  <a:pt x="13798" y="5709"/>
                  <a:pt x="13791" y="5718"/>
                  <a:pt x="13782" y="5727"/>
                </a:cubicBezTo>
                <a:cubicBezTo>
                  <a:pt x="13773" y="5735"/>
                  <a:pt x="13764" y="5743"/>
                  <a:pt x="13754" y="5750"/>
                </a:cubicBezTo>
                <a:cubicBezTo>
                  <a:pt x="13744" y="5756"/>
                  <a:pt x="13733" y="5762"/>
                  <a:pt x="13722" y="5767"/>
                </a:cubicBezTo>
                <a:cubicBezTo>
                  <a:pt x="13710" y="5771"/>
                  <a:pt x="13699" y="5775"/>
                  <a:pt x="13687" y="5777"/>
                </a:cubicBezTo>
                <a:cubicBezTo>
                  <a:pt x="13675" y="5780"/>
                  <a:pt x="13663" y="5781"/>
                  <a:pt x="13651" y="5781"/>
                </a:cubicBezTo>
                <a:lnTo>
                  <a:pt x="186" y="5781"/>
                </a:lnTo>
                <a:cubicBezTo>
                  <a:pt x="174" y="5781"/>
                  <a:pt x="162" y="5780"/>
                  <a:pt x="150" y="5777"/>
                </a:cubicBezTo>
                <a:cubicBezTo>
                  <a:pt x="138" y="5775"/>
                  <a:pt x="126" y="5771"/>
                  <a:pt x="115" y="5767"/>
                </a:cubicBezTo>
                <a:cubicBezTo>
                  <a:pt x="104" y="5762"/>
                  <a:pt x="93" y="5756"/>
                  <a:pt x="83" y="5750"/>
                </a:cubicBezTo>
                <a:cubicBezTo>
                  <a:pt x="73" y="5743"/>
                  <a:pt x="63" y="5735"/>
                  <a:pt x="55" y="5727"/>
                </a:cubicBezTo>
                <a:cubicBezTo>
                  <a:pt x="46" y="5718"/>
                  <a:pt x="38" y="5709"/>
                  <a:pt x="32" y="5698"/>
                </a:cubicBezTo>
                <a:cubicBezTo>
                  <a:pt x="25" y="5688"/>
                  <a:pt x="19" y="5678"/>
                  <a:pt x="14" y="5666"/>
                </a:cubicBezTo>
                <a:cubicBezTo>
                  <a:pt x="10" y="5655"/>
                  <a:pt x="6" y="5643"/>
                  <a:pt x="4" y="5631"/>
                </a:cubicBezTo>
                <a:cubicBezTo>
                  <a:pt x="2" y="5620"/>
                  <a:pt x="0" y="5607"/>
                  <a:pt x="0" y="5595"/>
                </a:cubicBezTo>
                <a:close/>
              </a:path>
            </a:pathLst>
          </a:custGeom>
          <a:solidFill>
            <a:srgbClr val="1E40AF">
              <a:alpha val="5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748" name="任意多边形: 形状 747"/>
          <p:cNvSpPr/>
          <p:nvPr/>
        </p:nvSpPr>
        <p:spPr>
          <a:xfrm>
            <a:off x="451080" y="4304258"/>
            <a:ext cx="4629960" cy="802800"/>
          </a:xfrm>
          <a:custGeom>
            <a:avLst/>
            <a:gdLst/>
            <a:ahLst/>
            <a:cxnLst/>
            <a:rect l="0" t="0" r="r" b="b"/>
            <a:pathLst>
              <a:path w="12861" h="2230">
                <a:moveTo>
                  <a:pt x="0" y="2137"/>
                </a:moveTo>
                <a:lnTo>
                  <a:pt x="0" y="93"/>
                </a:lnTo>
                <a:cubicBezTo>
                  <a:pt x="0" y="81"/>
                  <a:pt x="1" y="69"/>
                  <a:pt x="4" y="58"/>
                </a:cubicBezTo>
                <a:cubicBezTo>
                  <a:pt x="6" y="46"/>
                  <a:pt x="9" y="36"/>
                  <a:pt x="14" y="27"/>
                </a:cubicBezTo>
                <a:cubicBezTo>
                  <a:pt x="18" y="19"/>
                  <a:pt x="23" y="12"/>
                  <a:pt x="29" y="7"/>
                </a:cubicBezTo>
                <a:cubicBezTo>
                  <a:pt x="34" y="3"/>
                  <a:pt x="40" y="0"/>
                  <a:pt x="46" y="0"/>
                </a:cubicBezTo>
                <a:lnTo>
                  <a:pt x="12768" y="0"/>
                </a:lnTo>
                <a:cubicBezTo>
                  <a:pt x="12780" y="0"/>
                  <a:pt x="12792" y="3"/>
                  <a:pt x="12804" y="7"/>
                </a:cubicBezTo>
                <a:cubicBezTo>
                  <a:pt x="12815" y="12"/>
                  <a:pt x="12825" y="19"/>
                  <a:pt x="12834" y="27"/>
                </a:cubicBezTo>
                <a:cubicBezTo>
                  <a:pt x="12843" y="36"/>
                  <a:pt x="12849" y="46"/>
                  <a:pt x="12854" y="58"/>
                </a:cubicBezTo>
                <a:cubicBezTo>
                  <a:pt x="12859" y="69"/>
                  <a:pt x="12861" y="81"/>
                  <a:pt x="12861" y="93"/>
                </a:cubicBezTo>
                <a:lnTo>
                  <a:pt x="12861" y="2137"/>
                </a:lnTo>
                <a:cubicBezTo>
                  <a:pt x="12861" y="2149"/>
                  <a:pt x="12859" y="2161"/>
                  <a:pt x="12854" y="2172"/>
                </a:cubicBezTo>
                <a:cubicBezTo>
                  <a:pt x="12849" y="2184"/>
                  <a:pt x="12843" y="2194"/>
                  <a:pt x="12834" y="2203"/>
                </a:cubicBezTo>
                <a:cubicBezTo>
                  <a:pt x="12825" y="2211"/>
                  <a:pt x="12815" y="2218"/>
                  <a:pt x="12804" y="2223"/>
                </a:cubicBezTo>
                <a:cubicBezTo>
                  <a:pt x="12792" y="2227"/>
                  <a:pt x="12780" y="2230"/>
                  <a:pt x="12768" y="2230"/>
                </a:cubicBezTo>
                <a:lnTo>
                  <a:pt x="46" y="2230"/>
                </a:lnTo>
                <a:cubicBezTo>
                  <a:pt x="40" y="2230"/>
                  <a:pt x="34" y="2227"/>
                  <a:pt x="29" y="2223"/>
                </a:cubicBezTo>
                <a:cubicBezTo>
                  <a:pt x="23" y="2218"/>
                  <a:pt x="18" y="2211"/>
                  <a:pt x="14" y="2203"/>
                </a:cubicBezTo>
                <a:cubicBezTo>
                  <a:pt x="9" y="2194"/>
                  <a:pt x="6" y="2184"/>
                  <a:pt x="4" y="2172"/>
                </a:cubicBezTo>
                <a:cubicBezTo>
                  <a:pt x="1" y="2161"/>
                  <a:pt x="0" y="2149"/>
                  <a:pt x="0" y="2137"/>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749" name="任意多边形: 形状 748"/>
          <p:cNvSpPr/>
          <p:nvPr/>
        </p:nvSpPr>
        <p:spPr>
          <a:xfrm>
            <a:off x="434520" y="4304258"/>
            <a:ext cx="33480" cy="802800"/>
          </a:xfrm>
          <a:custGeom>
            <a:avLst/>
            <a:gdLst/>
            <a:ahLst/>
            <a:cxnLst/>
            <a:rect l="0" t="0" r="r" b="b"/>
            <a:pathLst>
              <a:path w="93" h="2230">
                <a:moveTo>
                  <a:pt x="0" y="0"/>
                </a:moveTo>
                <a:lnTo>
                  <a:pt x="93" y="0"/>
                </a:lnTo>
                <a:lnTo>
                  <a:pt x="93" y="2230"/>
                </a:lnTo>
                <a:lnTo>
                  <a:pt x="0" y="2230"/>
                </a:lnTo>
                <a:lnTo>
                  <a:pt x="0" y="0"/>
                </a:ln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50" name="任意多边形: 形状 749"/>
          <p:cNvSpPr/>
          <p:nvPr/>
        </p:nvSpPr>
        <p:spPr>
          <a:xfrm>
            <a:off x="434520" y="3593978"/>
            <a:ext cx="334440" cy="334800"/>
          </a:xfrm>
          <a:custGeom>
            <a:avLst/>
            <a:gdLst/>
            <a:ahLst/>
            <a:cxnLst/>
            <a:rect l="0" t="0" r="r" b="b"/>
            <a:pathLst>
              <a:path w="929" h="930">
                <a:moveTo>
                  <a:pt x="929" y="465"/>
                </a:moveTo>
                <a:cubicBezTo>
                  <a:pt x="929" y="496"/>
                  <a:pt x="926" y="526"/>
                  <a:pt x="920" y="556"/>
                </a:cubicBezTo>
                <a:cubicBezTo>
                  <a:pt x="914" y="586"/>
                  <a:pt x="905" y="615"/>
                  <a:pt x="894" y="643"/>
                </a:cubicBezTo>
                <a:cubicBezTo>
                  <a:pt x="882" y="671"/>
                  <a:pt x="868" y="698"/>
                  <a:pt x="851" y="723"/>
                </a:cubicBezTo>
                <a:cubicBezTo>
                  <a:pt x="834" y="749"/>
                  <a:pt x="815" y="772"/>
                  <a:pt x="793" y="794"/>
                </a:cubicBezTo>
                <a:cubicBezTo>
                  <a:pt x="772" y="815"/>
                  <a:pt x="748" y="835"/>
                  <a:pt x="723" y="851"/>
                </a:cubicBezTo>
                <a:cubicBezTo>
                  <a:pt x="697" y="868"/>
                  <a:pt x="671" y="883"/>
                  <a:pt x="643" y="894"/>
                </a:cubicBezTo>
                <a:cubicBezTo>
                  <a:pt x="614" y="906"/>
                  <a:pt x="585" y="915"/>
                  <a:pt x="555" y="921"/>
                </a:cubicBezTo>
                <a:cubicBezTo>
                  <a:pt x="526" y="927"/>
                  <a:pt x="495" y="930"/>
                  <a:pt x="465" y="930"/>
                </a:cubicBezTo>
                <a:cubicBezTo>
                  <a:pt x="434" y="930"/>
                  <a:pt x="404" y="927"/>
                  <a:pt x="374" y="921"/>
                </a:cubicBezTo>
                <a:cubicBezTo>
                  <a:pt x="344" y="915"/>
                  <a:pt x="315" y="906"/>
                  <a:pt x="287" y="894"/>
                </a:cubicBezTo>
                <a:cubicBezTo>
                  <a:pt x="259" y="883"/>
                  <a:pt x="232" y="868"/>
                  <a:pt x="207" y="851"/>
                </a:cubicBezTo>
                <a:cubicBezTo>
                  <a:pt x="181" y="835"/>
                  <a:pt x="157" y="815"/>
                  <a:pt x="136" y="794"/>
                </a:cubicBezTo>
                <a:cubicBezTo>
                  <a:pt x="114" y="772"/>
                  <a:pt x="95" y="749"/>
                  <a:pt x="78" y="723"/>
                </a:cubicBezTo>
                <a:cubicBezTo>
                  <a:pt x="61" y="698"/>
                  <a:pt x="47" y="671"/>
                  <a:pt x="35" y="643"/>
                </a:cubicBezTo>
                <a:cubicBezTo>
                  <a:pt x="23" y="615"/>
                  <a:pt x="14" y="586"/>
                  <a:pt x="8" y="556"/>
                </a:cubicBezTo>
                <a:cubicBezTo>
                  <a:pt x="3" y="526"/>
                  <a:pt x="0" y="496"/>
                  <a:pt x="0" y="465"/>
                </a:cubicBezTo>
                <a:cubicBezTo>
                  <a:pt x="0" y="435"/>
                  <a:pt x="3" y="405"/>
                  <a:pt x="8" y="375"/>
                </a:cubicBezTo>
                <a:cubicBezTo>
                  <a:pt x="14" y="345"/>
                  <a:pt x="23" y="316"/>
                  <a:pt x="35" y="288"/>
                </a:cubicBezTo>
                <a:cubicBezTo>
                  <a:pt x="47" y="260"/>
                  <a:pt x="61" y="232"/>
                  <a:pt x="78" y="206"/>
                </a:cubicBezTo>
                <a:cubicBezTo>
                  <a:pt x="95" y="181"/>
                  <a:pt x="114" y="158"/>
                  <a:pt x="136" y="136"/>
                </a:cubicBezTo>
                <a:cubicBezTo>
                  <a:pt x="157" y="115"/>
                  <a:pt x="181" y="95"/>
                  <a:pt x="207" y="78"/>
                </a:cubicBezTo>
                <a:cubicBezTo>
                  <a:pt x="232" y="61"/>
                  <a:pt x="259" y="47"/>
                  <a:pt x="287" y="36"/>
                </a:cubicBezTo>
                <a:cubicBezTo>
                  <a:pt x="315" y="24"/>
                  <a:pt x="344" y="15"/>
                  <a:pt x="374" y="9"/>
                </a:cubicBezTo>
                <a:cubicBezTo>
                  <a:pt x="404" y="3"/>
                  <a:pt x="434" y="0"/>
                  <a:pt x="465" y="0"/>
                </a:cubicBezTo>
                <a:cubicBezTo>
                  <a:pt x="495" y="0"/>
                  <a:pt x="526" y="3"/>
                  <a:pt x="555" y="9"/>
                </a:cubicBezTo>
                <a:cubicBezTo>
                  <a:pt x="585" y="15"/>
                  <a:pt x="614" y="24"/>
                  <a:pt x="643" y="36"/>
                </a:cubicBezTo>
                <a:cubicBezTo>
                  <a:pt x="671" y="47"/>
                  <a:pt x="697" y="61"/>
                  <a:pt x="723" y="78"/>
                </a:cubicBezTo>
                <a:cubicBezTo>
                  <a:pt x="748" y="95"/>
                  <a:pt x="772" y="115"/>
                  <a:pt x="793" y="136"/>
                </a:cubicBezTo>
                <a:cubicBezTo>
                  <a:pt x="815" y="158"/>
                  <a:pt x="834" y="181"/>
                  <a:pt x="851" y="206"/>
                </a:cubicBezTo>
                <a:cubicBezTo>
                  <a:pt x="868" y="232"/>
                  <a:pt x="882" y="260"/>
                  <a:pt x="894" y="288"/>
                </a:cubicBezTo>
                <a:cubicBezTo>
                  <a:pt x="905" y="316"/>
                  <a:pt x="914" y="345"/>
                  <a:pt x="920" y="375"/>
                </a:cubicBezTo>
                <a:cubicBezTo>
                  <a:pt x="926" y="405"/>
                  <a:pt x="929" y="435"/>
                  <a:pt x="929" y="465"/>
                </a:cubicBezTo>
                <a:close/>
              </a:path>
            </a:pathLst>
          </a:custGeom>
          <a:solidFill>
            <a:srgbClr val="1D4ED8"/>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751" name="图片 750"/>
          <p:cNvPicPr/>
          <p:nvPr/>
        </p:nvPicPr>
        <p:blipFill>
          <a:blip r:embed="rId3"/>
          <a:stretch>
            <a:fillRect/>
          </a:stretch>
        </p:blipFill>
        <p:spPr>
          <a:xfrm>
            <a:off x="501480" y="3677858"/>
            <a:ext cx="208440" cy="166680"/>
          </a:xfrm>
          <a:prstGeom prst="rect">
            <a:avLst/>
          </a:prstGeom>
          <a:noFill/>
          <a:ln w="0">
            <a:noFill/>
          </a:ln>
        </p:spPr>
      </p:pic>
      <p:sp>
        <p:nvSpPr>
          <p:cNvPr id="752" name="文本框 751"/>
          <p:cNvSpPr txBox="1"/>
          <p:nvPr/>
        </p:nvSpPr>
        <p:spPr>
          <a:xfrm>
            <a:off x="6367680" y="3062880"/>
            <a:ext cx="704880" cy="14832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WenQuanYiZenHei"/>
                <a:ea typeface="WenQuanYiZenHei"/>
              </a:rPr>
              <a:t>八个数字表示</a:t>
            </a:r>
            <a:endParaRPr lang="en-US" sz="920" b="0" u="none" strike="noStrike">
              <a:solidFill>
                <a:srgbClr val="000000"/>
              </a:solidFill>
              <a:effectLst/>
              <a:uFillTx/>
              <a:latin typeface="Times New Roman" panose="02020603050405020304"/>
            </a:endParaRPr>
          </a:p>
        </p:txBody>
      </p:sp>
      <p:sp>
        <p:nvSpPr>
          <p:cNvPr id="753" name="文本框 752"/>
          <p:cNvSpPr txBox="1"/>
          <p:nvPr/>
        </p:nvSpPr>
        <p:spPr>
          <a:xfrm>
            <a:off x="869040" y="3658778"/>
            <a:ext cx="671400" cy="212400"/>
          </a:xfrm>
          <a:prstGeom prst="rect">
            <a:avLst/>
          </a:prstGeom>
          <a:noFill/>
          <a:ln w="0">
            <a:noFill/>
          </a:ln>
        </p:spPr>
        <p:txBody>
          <a:bodyPr wrap="none" lIns="0" tIns="0" rIns="0" bIns="0" anchor="t">
            <a:spAutoFit/>
          </a:bodyPr>
          <a:lstStyle/>
          <a:p>
            <a:r>
              <a:rPr lang="zh-CN" sz="1320" b="0" u="none" strike="noStrike">
                <a:solidFill>
                  <a:srgbClr val="FFFFFF"/>
                </a:solidFill>
                <a:effectLst/>
                <a:uFillTx/>
                <a:latin typeface="WenQuanYiZenHei"/>
                <a:ea typeface="WenQuanYiZenHei"/>
              </a:rPr>
              <a:t>十六进制</a:t>
            </a:r>
            <a:endParaRPr lang="en-US" sz="1320" b="0" u="none" strike="noStrike">
              <a:solidFill>
                <a:srgbClr val="000000"/>
              </a:solidFill>
              <a:effectLst/>
              <a:uFillTx/>
              <a:latin typeface="Times New Roman" panose="02020603050405020304"/>
            </a:endParaRPr>
          </a:p>
        </p:txBody>
      </p:sp>
      <p:sp>
        <p:nvSpPr>
          <p:cNvPr id="754" name="文本框 753"/>
          <p:cNvSpPr txBox="1"/>
          <p:nvPr/>
        </p:nvSpPr>
        <p:spPr>
          <a:xfrm>
            <a:off x="1537560" y="3664898"/>
            <a:ext cx="1276920" cy="195480"/>
          </a:xfrm>
          <a:prstGeom prst="rect">
            <a:avLst/>
          </a:prstGeom>
          <a:noFill/>
          <a:ln w="0">
            <a:noFill/>
          </a:ln>
        </p:spPr>
        <p:txBody>
          <a:bodyPr wrap="none" lIns="0" tIns="0" rIns="0" bIns="0" anchor="t">
            <a:spAutoFit/>
          </a:bodyPr>
          <a:lstStyle/>
          <a:p>
            <a:r>
              <a:rPr lang="en-US" sz="1320" b="0" u="none" strike="noStrike">
                <a:solidFill>
                  <a:srgbClr val="FFFFFF"/>
                </a:solidFill>
                <a:effectLst/>
                <a:uFillTx/>
                <a:latin typeface="Roboto"/>
                <a:ea typeface="Roboto"/>
              </a:rPr>
              <a:t> (Hexadecimal)</a:t>
            </a:r>
            <a:endParaRPr lang="en-US" sz="1320" b="0" u="none" strike="noStrike">
              <a:solidFill>
                <a:srgbClr val="000000"/>
              </a:solidFill>
              <a:effectLst/>
              <a:uFillTx/>
              <a:latin typeface="Times New Roman" panose="02020603050405020304"/>
            </a:endParaRPr>
          </a:p>
        </p:txBody>
      </p:sp>
      <p:sp>
        <p:nvSpPr>
          <p:cNvPr id="755" name="任意多边形: 形状 754"/>
          <p:cNvSpPr/>
          <p:nvPr/>
        </p:nvSpPr>
        <p:spPr>
          <a:xfrm>
            <a:off x="835560" y="4011938"/>
            <a:ext cx="902880" cy="234360"/>
          </a:xfrm>
          <a:custGeom>
            <a:avLst/>
            <a:gdLst/>
            <a:ahLst/>
            <a:cxnLst/>
            <a:rect l="0" t="0" r="r" b="b"/>
            <a:pathLst>
              <a:path w="2508" h="651">
                <a:moveTo>
                  <a:pt x="0" y="558"/>
                </a:moveTo>
                <a:lnTo>
                  <a:pt x="0" y="93"/>
                </a:lnTo>
                <a:cubicBezTo>
                  <a:pt x="0" y="80"/>
                  <a:pt x="2" y="69"/>
                  <a:pt x="7" y="57"/>
                </a:cubicBezTo>
                <a:cubicBezTo>
                  <a:pt x="12" y="46"/>
                  <a:pt x="18" y="36"/>
                  <a:pt x="27" y="27"/>
                </a:cubicBezTo>
                <a:cubicBezTo>
                  <a:pt x="36" y="18"/>
                  <a:pt x="46" y="12"/>
                  <a:pt x="57" y="7"/>
                </a:cubicBezTo>
                <a:cubicBezTo>
                  <a:pt x="69" y="2"/>
                  <a:pt x="80" y="0"/>
                  <a:pt x="93" y="0"/>
                </a:cubicBezTo>
                <a:lnTo>
                  <a:pt x="2415" y="0"/>
                </a:lnTo>
                <a:cubicBezTo>
                  <a:pt x="2427" y="0"/>
                  <a:pt x="2439" y="2"/>
                  <a:pt x="2450" y="7"/>
                </a:cubicBezTo>
                <a:cubicBezTo>
                  <a:pt x="2462" y="12"/>
                  <a:pt x="2472" y="18"/>
                  <a:pt x="2481" y="27"/>
                </a:cubicBezTo>
                <a:cubicBezTo>
                  <a:pt x="2489" y="36"/>
                  <a:pt x="2496" y="46"/>
                  <a:pt x="2501" y="57"/>
                </a:cubicBezTo>
                <a:cubicBezTo>
                  <a:pt x="2505" y="69"/>
                  <a:pt x="2508" y="80"/>
                  <a:pt x="2508" y="93"/>
                </a:cubicBezTo>
                <a:lnTo>
                  <a:pt x="2508" y="558"/>
                </a:lnTo>
                <a:cubicBezTo>
                  <a:pt x="2508" y="570"/>
                  <a:pt x="2505" y="582"/>
                  <a:pt x="2501" y="593"/>
                </a:cubicBezTo>
                <a:cubicBezTo>
                  <a:pt x="2496" y="605"/>
                  <a:pt x="2489" y="615"/>
                  <a:pt x="2481" y="624"/>
                </a:cubicBezTo>
                <a:cubicBezTo>
                  <a:pt x="2472" y="632"/>
                  <a:pt x="2462" y="639"/>
                  <a:pt x="2450" y="644"/>
                </a:cubicBezTo>
                <a:cubicBezTo>
                  <a:pt x="2439" y="648"/>
                  <a:pt x="2427" y="651"/>
                  <a:pt x="2415" y="651"/>
                </a:cubicBezTo>
                <a:lnTo>
                  <a:pt x="93" y="651"/>
                </a:lnTo>
                <a:cubicBezTo>
                  <a:pt x="80" y="651"/>
                  <a:pt x="69" y="648"/>
                  <a:pt x="57" y="644"/>
                </a:cubicBezTo>
                <a:cubicBezTo>
                  <a:pt x="46" y="639"/>
                  <a:pt x="36" y="632"/>
                  <a:pt x="27" y="624"/>
                </a:cubicBezTo>
                <a:cubicBezTo>
                  <a:pt x="18" y="615"/>
                  <a:pt x="12" y="605"/>
                  <a:pt x="7" y="593"/>
                </a:cubicBezTo>
                <a:cubicBezTo>
                  <a:pt x="2" y="582"/>
                  <a:pt x="0" y="570"/>
                  <a:pt x="0" y="558"/>
                </a:cubicBez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756" name="文本框 755"/>
          <p:cNvSpPr txBox="1"/>
          <p:nvPr/>
        </p:nvSpPr>
        <p:spPr>
          <a:xfrm>
            <a:off x="434520" y="4050458"/>
            <a:ext cx="4032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格式：</a:t>
            </a:r>
            <a:endParaRPr lang="en-US" sz="1050" b="0" u="none" strike="noStrike">
              <a:solidFill>
                <a:srgbClr val="000000"/>
              </a:solidFill>
              <a:effectLst/>
              <a:uFillTx/>
              <a:latin typeface="Times New Roman" panose="02020603050405020304"/>
            </a:endParaRPr>
          </a:p>
        </p:txBody>
      </p:sp>
      <p:sp>
        <p:nvSpPr>
          <p:cNvPr id="757" name="文本框 756"/>
          <p:cNvSpPr txBox="1"/>
          <p:nvPr/>
        </p:nvSpPr>
        <p:spPr>
          <a:xfrm>
            <a:off x="902520" y="4055138"/>
            <a:ext cx="44712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0x[0X]</a:t>
            </a:r>
            <a:endParaRPr lang="en-US" sz="1050" b="0" u="none" strike="noStrike">
              <a:solidFill>
                <a:srgbClr val="000000"/>
              </a:solidFill>
              <a:effectLst/>
              <a:uFillTx/>
              <a:latin typeface="Times New Roman" panose="02020603050405020304"/>
            </a:endParaRPr>
          </a:p>
        </p:txBody>
      </p:sp>
      <p:sp>
        <p:nvSpPr>
          <p:cNvPr id="758" name="文本框 757"/>
          <p:cNvSpPr txBox="1"/>
          <p:nvPr/>
        </p:nvSpPr>
        <p:spPr>
          <a:xfrm>
            <a:off x="1404000" y="4050458"/>
            <a:ext cx="26892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数字</a:t>
            </a:r>
            <a:endParaRPr lang="en-US" sz="1050" b="0" u="none" strike="noStrike">
              <a:solidFill>
                <a:srgbClr val="000000"/>
              </a:solidFill>
              <a:effectLst/>
              <a:uFillTx/>
              <a:latin typeface="Times New Roman" panose="02020603050405020304"/>
            </a:endParaRPr>
          </a:p>
        </p:txBody>
      </p:sp>
      <p:sp>
        <p:nvSpPr>
          <p:cNvPr id="759" name="文本框 758"/>
          <p:cNvSpPr txBox="1"/>
          <p:nvPr/>
        </p:nvSpPr>
        <p:spPr>
          <a:xfrm>
            <a:off x="601560" y="4427018"/>
            <a:ext cx="161640" cy="151200"/>
          </a:xfrm>
          <a:prstGeom prst="rect">
            <a:avLst/>
          </a:prstGeom>
          <a:noFill/>
          <a:ln w="0">
            <a:noFill/>
          </a:ln>
        </p:spPr>
        <p:txBody>
          <a:bodyPr wrap="none" lIns="0" tIns="0" rIns="0" bIns="0" anchor="t">
            <a:spAutoFit/>
          </a:bodyPr>
          <a:lstStyle/>
          <a:p>
            <a:r>
              <a:rPr lang="en-US" sz="1050" b="0" u="none" strike="noStrike">
                <a:solidFill>
                  <a:srgbClr val="6EE7B7"/>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760" name="文本框 759"/>
          <p:cNvSpPr txBox="1"/>
          <p:nvPr/>
        </p:nvSpPr>
        <p:spPr>
          <a:xfrm>
            <a:off x="762120" y="4409738"/>
            <a:ext cx="805320" cy="169560"/>
          </a:xfrm>
          <a:prstGeom prst="rect">
            <a:avLst/>
          </a:prstGeom>
          <a:noFill/>
          <a:ln w="0">
            <a:noFill/>
          </a:ln>
        </p:spPr>
        <p:txBody>
          <a:bodyPr wrap="none" lIns="0" tIns="0" rIns="0" bIns="0" anchor="t">
            <a:spAutoFit/>
          </a:bodyPr>
          <a:lstStyle/>
          <a:p>
            <a:r>
              <a:rPr lang="zh-CN" sz="1050" b="0" u="none" strike="noStrike">
                <a:solidFill>
                  <a:srgbClr val="6EE7B7"/>
                </a:solidFill>
                <a:effectLst/>
                <a:uFillTx/>
                <a:latin typeface="WenQuanYiZenHei"/>
                <a:ea typeface="WenQuanYiZenHei"/>
              </a:rPr>
              <a:t>十六进制示例</a:t>
            </a:r>
            <a:endParaRPr lang="en-US" sz="1050" b="0" u="none" strike="noStrike">
              <a:solidFill>
                <a:srgbClr val="000000"/>
              </a:solidFill>
              <a:effectLst/>
              <a:uFillTx/>
              <a:latin typeface="Times New Roman" panose="02020603050405020304"/>
            </a:endParaRPr>
          </a:p>
        </p:txBody>
      </p:sp>
      <p:sp>
        <p:nvSpPr>
          <p:cNvPr id="761" name="文本框 760"/>
          <p:cNvSpPr txBox="1"/>
          <p:nvPr/>
        </p:nvSpPr>
        <p:spPr>
          <a:xfrm>
            <a:off x="601560" y="4627538"/>
            <a:ext cx="1449360" cy="151200"/>
          </a:xfrm>
          <a:prstGeom prst="rect">
            <a:avLst/>
          </a:prstGeom>
          <a:noFill/>
          <a:ln w="0">
            <a:noFill/>
          </a:ln>
        </p:spPr>
        <p:txBody>
          <a:bodyPr wrap="none" lIns="0" tIns="0" rIns="0" bIns="0" anchor="t">
            <a:spAutoFit/>
          </a:bodyPr>
          <a:lstStyle/>
          <a:p>
            <a:r>
              <a:rPr lang="en-US" sz="1050" b="0" u="none" strike="noStrike">
                <a:solidFill>
                  <a:srgbClr val="6EE7B7"/>
                </a:solidFill>
                <a:effectLst/>
                <a:uFillTx/>
                <a:latin typeface="Courier New" panose="02070309020205020404"/>
                <a:ea typeface="Courier New" panose="02070309020205020404"/>
              </a:rPr>
              <a:t>hex_num = 0x3F  # </a:t>
            </a:r>
            <a:endParaRPr lang="en-US" sz="1050" b="0" u="none" strike="noStrike">
              <a:solidFill>
                <a:srgbClr val="000000"/>
              </a:solidFill>
              <a:effectLst/>
              <a:uFillTx/>
              <a:latin typeface="Times New Roman" panose="02020603050405020304"/>
            </a:endParaRPr>
          </a:p>
        </p:txBody>
      </p:sp>
      <p:sp>
        <p:nvSpPr>
          <p:cNvPr id="762" name="文本框 761"/>
          <p:cNvSpPr txBox="1"/>
          <p:nvPr/>
        </p:nvSpPr>
        <p:spPr>
          <a:xfrm>
            <a:off x="2045880" y="4610258"/>
            <a:ext cx="805320" cy="169560"/>
          </a:xfrm>
          <a:prstGeom prst="rect">
            <a:avLst/>
          </a:prstGeom>
          <a:noFill/>
          <a:ln w="0">
            <a:noFill/>
          </a:ln>
        </p:spPr>
        <p:txBody>
          <a:bodyPr wrap="none" lIns="0" tIns="0" rIns="0" bIns="0" anchor="t">
            <a:spAutoFit/>
          </a:bodyPr>
          <a:lstStyle/>
          <a:p>
            <a:r>
              <a:rPr lang="zh-CN" sz="1050" b="0" u="none" strike="noStrike">
                <a:solidFill>
                  <a:srgbClr val="6EE7B7"/>
                </a:solidFill>
                <a:effectLst/>
                <a:uFillTx/>
                <a:latin typeface="WenQuanYiZenHei"/>
                <a:ea typeface="WenQuanYiZenHei"/>
              </a:rPr>
              <a:t>等于十进制的</a:t>
            </a:r>
            <a:endParaRPr lang="en-US" sz="1050" b="0" u="none" strike="noStrike">
              <a:solidFill>
                <a:srgbClr val="000000"/>
              </a:solidFill>
              <a:effectLst/>
              <a:uFillTx/>
              <a:latin typeface="Times New Roman" panose="02020603050405020304"/>
            </a:endParaRPr>
          </a:p>
        </p:txBody>
      </p:sp>
      <p:sp>
        <p:nvSpPr>
          <p:cNvPr id="763" name="文本框 762"/>
          <p:cNvSpPr txBox="1"/>
          <p:nvPr/>
        </p:nvSpPr>
        <p:spPr>
          <a:xfrm>
            <a:off x="2848320" y="4627538"/>
            <a:ext cx="161640" cy="151200"/>
          </a:xfrm>
          <a:prstGeom prst="rect">
            <a:avLst/>
          </a:prstGeom>
          <a:noFill/>
          <a:ln w="0">
            <a:noFill/>
          </a:ln>
        </p:spPr>
        <p:txBody>
          <a:bodyPr wrap="none" lIns="0" tIns="0" rIns="0" bIns="0" anchor="t">
            <a:spAutoFit/>
          </a:bodyPr>
          <a:lstStyle/>
          <a:p>
            <a:r>
              <a:rPr lang="en-US" sz="1050" b="0" u="none" strike="noStrike">
                <a:solidFill>
                  <a:srgbClr val="6EE7B7"/>
                </a:solidFill>
                <a:effectLst/>
                <a:uFillTx/>
                <a:latin typeface="Courier New" panose="02070309020205020404"/>
                <a:ea typeface="Courier New" panose="02070309020205020404"/>
              </a:rPr>
              <a:t>63</a:t>
            </a:r>
            <a:endParaRPr lang="en-US" sz="1050" b="0" u="none" strike="noStrike">
              <a:solidFill>
                <a:srgbClr val="000000"/>
              </a:solidFill>
              <a:effectLst/>
              <a:uFillTx/>
              <a:latin typeface="Times New Roman" panose="02020603050405020304"/>
            </a:endParaRPr>
          </a:p>
        </p:txBody>
      </p:sp>
      <p:sp>
        <p:nvSpPr>
          <p:cNvPr id="764" name="文本框 763"/>
          <p:cNvSpPr txBox="1"/>
          <p:nvPr/>
        </p:nvSpPr>
        <p:spPr>
          <a:xfrm>
            <a:off x="601560" y="4828418"/>
            <a:ext cx="1530000" cy="151200"/>
          </a:xfrm>
          <a:prstGeom prst="rect">
            <a:avLst/>
          </a:prstGeom>
          <a:noFill/>
          <a:ln w="0">
            <a:noFill/>
          </a:ln>
        </p:spPr>
        <p:txBody>
          <a:bodyPr wrap="none" lIns="0" tIns="0" rIns="0" bIns="0" anchor="t">
            <a:spAutoFit/>
          </a:bodyPr>
          <a:lstStyle/>
          <a:p>
            <a:r>
              <a:rPr lang="en-US" sz="1050" b="0" u="none" strike="noStrike">
                <a:solidFill>
                  <a:srgbClr val="6EE7B7"/>
                </a:solidFill>
                <a:effectLst/>
                <a:uFillTx/>
                <a:latin typeface="Courier New" panose="02070309020205020404"/>
                <a:ea typeface="Courier New" panose="02070309020205020404"/>
              </a:rPr>
              <a:t>print(hex_num)   # </a:t>
            </a:r>
            <a:endParaRPr lang="en-US" sz="1050" b="0" u="none" strike="noStrike">
              <a:solidFill>
                <a:srgbClr val="000000"/>
              </a:solidFill>
              <a:effectLst/>
              <a:uFillTx/>
              <a:latin typeface="Times New Roman" panose="02020603050405020304"/>
            </a:endParaRPr>
          </a:p>
        </p:txBody>
      </p:sp>
      <p:sp>
        <p:nvSpPr>
          <p:cNvPr id="765" name="文本框 764"/>
          <p:cNvSpPr txBox="1"/>
          <p:nvPr/>
        </p:nvSpPr>
        <p:spPr>
          <a:xfrm>
            <a:off x="2126160" y="4810778"/>
            <a:ext cx="403200" cy="169560"/>
          </a:xfrm>
          <a:prstGeom prst="rect">
            <a:avLst/>
          </a:prstGeom>
          <a:noFill/>
          <a:ln w="0">
            <a:noFill/>
          </a:ln>
        </p:spPr>
        <p:txBody>
          <a:bodyPr wrap="none" lIns="0" tIns="0" rIns="0" bIns="0" anchor="t">
            <a:spAutoFit/>
          </a:bodyPr>
          <a:lstStyle/>
          <a:p>
            <a:r>
              <a:rPr lang="zh-CN" sz="1050" b="0" u="none" strike="noStrike">
                <a:solidFill>
                  <a:srgbClr val="6EE7B7"/>
                </a:solidFill>
                <a:effectLst/>
                <a:uFillTx/>
                <a:latin typeface="WenQuanYiZenHei"/>
                <a:ea typeface="WenQuanYiZenHei"/>
              </a:rPr>
              <a:t>输出：</a:t>
            </a:r>
            <a:endParaRPr lang="en-US" sz="1050" b="0" u="none" strike="noStrike">
              <a:solidFill>
                <a:srgbClr val="000000"/>
              </a:solidFill>
              <a:effectLst/>
              <a:uFillTx/>
              <a:latin typeface="Times New Roman" panose="02020603050405020304"/>
            </a:endParaRPr>
          </a:p>
        </p:txBody>
      </p:sp>
      <p:sp>
        <p:nvSpPr>
          <p:cNvPr id="766" name="文本框 765"/>
          <p:cNvSpPr txBox="1"/>
          <p:nvPr/>
        </p:nvSpPr>
        <p:spPr>
          <a:xfrm>
            <a:off x="2527200" y="4828418"/>
            <a:ext cx="161640" cy="151200"/>
          </a:xfrm>
          <a:prstGeom prst="rect">
            <a:avLst/>
          </a:prstGeom>
          <a:noFill/>
          <a:ln w="0">
            <a:noFill/>
          </a:ln>
        </p:spPr>
        <p:txBody>
          <a:bodyPr wrap="none" lIns="0" tIns="0" rIns="0" bIns="0" anchor="t">
            <a:spAutoFit/>
          </a:bodyPr>
          <a:lstStyle/>
          <a:p>
            <a:r>
              <a:rPr lang="en-US" sz="1050" b="0" u="none" strike="noStrike">
                <a:solidFill>
                  <a:srgbClr val="6EE7B7"/>
                </a:solidFill>
                <a:effectLst/>
                <a:uFillTx/>
                <a:latin typeface="Courier New" panose="02070309020205020404"/>
                <a:ea typeface="Courier New" panose="02070309020205020404"/>
              </a:rPr>
              <a:t>63</a:t>
            </a:r>
            <a:endParaRPr lang="en-US" sz="1050" b="0" u="none" strike="noStrike">
              <a:solidFill>
                <a:srgbClr val="000000"/>
              </a:solidFill>
              <a:effectLst/>
              <a:uFillTx/>
              <a:latin typeface="Times New Roman" panose="02020603050405020304"/>
            </a:endParaRPr>
          </a:p>
        </p:txBody>
      </p:sp>
      <p:sp>
        <p:nvSpPr>
          <p:cNvPr id="767" name="文本框 766"/>
          <p:cNvSpPr txBox="1"/>
          <p:nvPr/>
        </p:nvSpPr>
        <p:spPr>
          <a:xfrm>
            <a:off x="434520" y="5186258"/>
            <a:ext cx="704880" cy="14832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WenQuanYiZenHei"/>
                <a:ea typeface="WenQuanYiZenHei"/>
              </a:rPr>
              <a:t>十六进制使用</a:t>
            </a:r>
            <a:endParaRPr lang="en-US" sz="920" b="0" u="none" strike="noStrike">
              <a:solidFill>
                <a:srgbClr val="000000"/>
              </a:solidFill>
              <a:effectLst/>
              <a:uFillTx/>
              <a:latin typeface="Times New Roman" panose="02020603050405020304"/>
            </a:endParaRPr>
          </a:p>
        </p:txBody>
      </p:sp>
      <p:sp>
        <p:nvSpPr>
          <p:cNvPr id="768" name="文本框 767"/>
          <p:cNvSpPr txBox="1"/>
          <p:nvPr/>
        </p:nvSpPr>
        <p:spPr>
          <a:xfrm>
            <a:off x="1136520" y="5190578"/>
            <a:ext cx="192240" cy="136080"/>
          </a:xfrm>
          <a:prstGeom prst="rect">
            <a:avLst/>
          </a:prstGeom>
          <a:noFill/>
          <a:ln w="0">
            <a:noFill/>
          </a:ln>
        </p:spPr>
        <p:txBody>
          <a:bodyPr wrap="none" lIns="0" tIns="0" rIns="0" bIns="0" anchor="t">
            <a:spAutoFit/>
          </a:bodyPr>
          <a:lstStyle/>
          <a:p>
            <a:r>
              <a:rPr lang="en-US" sz="920" b="0" u="none" strike="noStrike">
                <a:solidFill>
                  <a:srgbClr val="D1D5DB"/>
                </a:solidFill>
                <a:effectLst/>
                <a:uFillTx/>
                <a:latin typeface="Roboto"/>
                <a:ea typeface="Roboto"/>
              </a:rPr>
              <a:t>0-9</a:t>
            </a:r>
            <a:endParaRPr lang="en-US" sz="920" b="0" u="none" strike="noStrike">
              <a:solidFill>
                <a:srgbClr val="000000"/>
              </a:solidFill>
              <a:effectLst/>
              <a:uFillTx/>
              <a:latin typeface="Times New Roman" panose="02020603050405020304"/>
            </a:endParaRPr>
          </a:p>
        </p:txBody>
      </p:sp>
      <p:sp>
        <p:nvSpPr>
          <p:cNvPr id="769" name="文本框 768"/>
          <p:cNvSpPr txBox="1"/>
          <p:nvPr/>
        </p:nvSpPr>
        <p:spPr>
          <a:xfrm>
            <a:off x="1303560" y="5186258"/>
            <a:ext cx="118080" cy="14832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WenQuanYiZenHei"/>
                <a:ea typeface="WenQuanYiZenHei"/>
              </a:rPr>
              <a:t>和</a:t>
            </a:r>
            <a:endParaRPr lang="en-US" sz="920" b="0" u="none" strike="noStrike">
              <a:solidFill>
                <a:srgbClr val="000000"/>
              </a:solidFill>
              <a:effectLst/>
              <a:uFillTx/>
              <a:latin typeface="Times New Roman" panose="02020603050405020304"/>
            </a:endParaRPr>
          </a:p>
        </p:txBody>
      </p:sp>
      <p:sp>
        <p:nvSpPr>
          <p:cNvPr id="770" name="文本框 769"/>
          <p:cNvSpPr txBox="1"/>
          <p:nvPr/>
        </p:nvSpPr>
        <p:spPr>
          <a:xfrm>
            <a:off x="1420560" y="5190578"/>
            <a:ext cx="190800" cy="136080"/>
          </a:xfrm>
          <a:prstGeom prst="rect">
            <a:avLst/>
          </a:prstGeom>
          <a:noFill/>
          <a:ln w="0">
            <a:noFill/>
          </a:ln>
        </p:spPr>
        <p:txBody>
          <a:bodyPr wrap="none" lIns="0" tIns="0" rIns="0" bIns="0" anchor="t">
            <a:spAutoFit/>
          </a:bodyPr>
          <a:lstStyle/>
          <a:p>
            <a:r>
              <a:rPr lang="en-US" sz="920" b="0" u="none" strike="noStrike">
                <a:solidFill>
                  <a:srgbClr val="D1D5DB"/>
                </a:solidFill>
                <a:effectLst/>
                <a:uFillTx/>
                <a:latin typeface="Roboto"/>
                <a:ea typeface="Roboto"/>
              </a:rPr>
              <a:t>A-F</a:t>
            </a:r>
            <a:endParaRPr lang="en-US" sz="920" b="0" u="none" strike="noStrike">
              <a:solidFill>
                <a:srgbClr val="000000"/>
              </a:solidFill>
              <a:effectLst/>
              <a:uFillTx/>
              <a:latin typeface="Times New Roman" panose="02020603050405020304"/>
            </a:endParaRPr>
          </a:p>
        </p:txBody>
      </p:sp>
      <p:sp>
        <p:nvSpPr>
          <p:cNvPr id="771" name="文本框 770"/>
          <p:cNvSpPr txBox="1"/>
          <p:nvPr/>
        </p:nvSpPr>
        <p:spPr>
          <a:xfrm>
            <a:off x="1596240" y="5186258"/>
            <a:ext cx="235440" cy="14832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WenQuanYiZenHei"/>
                <a:ea typeface="WenQuanYiZenHei"/>
              </a:rPr>
              <a:t>（或</a:t>
            </a:r>
            <a:endParaRPr lang="en-US" sz="920" b="0" u="none" strike="noStrike">
              <a:solidFill>
                <a:srgbClr val="000000"/>
              </a:solidFill>
              <a:effectLst/>
              <a:uFillTx/>
              <a:latin typeface="Times New Roman" panose="02020603050405020304"/>
            </a:endParaRPr>
          </a:p>
        </p:txBody>
      </p:sp>
      <p:sp>
        <p:nvSpPr>
          <p:cNvPr id="772" name="文本框 771"/>
          <p:cNvSpPr txBox="1"/>
          <p:nvPr/>
        </p:nvSpPr>
        <p:spPr>
          <a:xfrm>
            <a:off x="1830240" y="5190578"/>
            <a:ext cx="156240" cy="136080"/>
          </a:xfrm>
          <a:prstGeom prst="rect">
            <a:avLst/>
          </a:prstGeom>
          <a:noFill/>
          <a:ln w="0">
            <a:noFill/>
          </a:ln>
        </p:spPr>
        <p:txBody>
          <a:bodyPr wrap="none" lIns="0" tIns="0" rIns="0" bIns="0" anchor="t">
            <a:spAutoFit/>
          </a:bodyPr>
          <a:lstStyle/>
          <a:p>
            <a:r>
              <a:rPr lang="en-US" sz="920" b="0" u="none" strike="noStrike">
                <a:solidFill>
                  <a:srgbClr val="D1D5DB"/>
                </a:solidFill>
                <a:effectLst/>
                <a:uFillTx/>
                <a:latin typeface="Roboto"/>
                <a:ea typeface="Roboto"/>
              </a:rPr>
              <a:t>a-f</a:t>
            </a:r>
            <a:endParaRPr lang="en-US" sz="920" b="0" u="none" strike="noStrike">
              <a:solidFill>
                <a:srgbClr val="000000"/>
              </a:solidFill>
              <a:effectLst/>
              <a:uFillTx/>
              <a:latin typeface="Times New Roman" panose="02020603050405020304"/>
            </a:endParaRPr>
          </a:p>
        </p:txBody>
      </p:sp>
      <p:sp>
        <p:nvSpPr>
          <p:cNvPr id="773" name="任意多边形: 形状 772"/>
          <p:cNvSpPr/>
          <p:nvPr/>
        </p:nvSpPr>
        <p:spPr>
          <a:xfrm>
            <a:off x="5448240" y="3426938"/>
            <a:ext cx="4980960" cy="2081160"/>
          </a:xfrm>
          <a:custGeom>
            <a:avLst/>
            <a:gdLst/>
            <a:ahLst/>
            <a:cxnLst/>
            <a:rect l="0" t="0" r="r" b="b"/>
            <a:pathLst>
              <a:path w="13836" h="5781">
                <a:moveTo>
                  <a:pt x="0" y="5595"/>
                </a:moveTo>
                <a:lnTo>
                  <a:pt x="0" y="186"/>
                </a:lnTo>
                <a:cubicBezTo>
                  <a:pt x="0" y="173"/>
                  <a:pt x="2" y="161"/>
                  <a:pt x="4" y="149"/>
                </a:cubicBezTo>
                <a:cubicBezTo>
                  <a:pt x="6" y="137"/>
                  <a:pt x="10" y="126"/>
                  <a:pt x="15" y="115"/>
                </a:cubicBezTo>
                <a:cubicBezTo>
                  <a:pt x="19" y="103"/>
                  <a:pt x="25" y="93"/>
                  <a:pt x="32" y="82"/>
                </a:cubicBezTo>
                <a:cubicBezTo>
                  <a:pt x="38" y="72"/>
                  <a:pt x="46" y="63"/>
                  <a:pt x="55" y="54"/>
                </a:cubicBezTo>
                <a:cubicBezTo>
                  <a:pt x="63" y="46"/>
                  <a:pt x="73" y="38"/>
                  <a:pt x="83" y="31"/>
                </a:cubicBezTo>
                <a:cubicBezTo>
                  <a:pt x="93" y="24"/>
                  <a:pt x="104" y="19"/>
                  <a:pt x="115" y="14"/>
                </a:cubicBezTo>
                <a:cubicBezTo>
                  <a:pt x="126" y="9"/>
                  <a:pt x="138" y="6"/>
                  <a:pt x="150" y="3"/>
                </a:cubicBezTo>
                <a:cubicBezTo>
                  <a:pt x="162" y="1"/>
                  <a:pt x="174" y="0"/>
                  <a:pt x="186" y="0"/>
                </a:cubicBezTo>
                <a:lnTo>
                  <a:pt x="13651" y="0"/>
                </a:lnTo>
                <a:cubicBezTo>
                  <a:pt x="13663" y="0"/>
                  <a:pt x="13675" y="1"/>
                  <a:pt x="13687" y="3"/>
                </a:cubicBezTo>
                <a:cubicBezTo>
                  <a:pt x="13699" y="6"/>
                  <a:pt x="13710" y="9"/>
                  <a:pt x="13722" y="14"/>
                </a:cubicBezTo>
                <a:cubicBezTo>
                  <a:pt x="13733" y="19"/>
                  <a:pt x="13744" y="24"/>
                  <a:pt x="13754" y="31"/>
                </a:cubicBezTo>
                <a:cubicBezTo>
                  <a:pt x="13764" y="38"/>
                  <a:pt x="13773" y="46"/>
                  <a:pt x="13782" y="54"/>
                </a:cubicBezTo>
                <a:cubicBezTo>
                  <a:pt x="13791" y="63"/>
                  <a:pt x="13798" y="72"/>
                  <a:pt x="13805" y="82"/>
                </a:cubicBezTo>
                <a:cubicBezTo>
                  <a:pt x="13812" y="93"/>
                  <a:pt x="13818" y="103"/>
                  <a:pt x="13822" y="115"/>
                </a:cubicBezTo>
                <a:cubicBezTo>
                  <a:pt x="13827" y="126"/>
                  <a:pt x="13830" y="137"/>
                  <a:pt x="13833" y="149"/>
                </a:cubicBezTo>
                <a:cubicBezTo>
                  <a:pt x="13835" y="161"/>
                  <a:pt x="13836" y="173"/>
                  <a:pt x="13836" y="186"/>
                </a:cubicBezTo>
                <a:lnTo>
                  <a:pt x="13836" y="5595"/>
                </a:lnTo>
                <a:cubicBezTo>
                  <a:pt x="13836" y="5607"/>
                  <a:pt x="13835" y="5620"/>
                  <a:pt x="13833" y="5631"/>
                </a:cubicBezTo>
                <a:cubicBezTo>
                  <a:pt x="13830" y="5643"/>
                  <a:pt x="13827" y="5655"/>
                  <a:pt x="13822" y="5666"/>
                </a:cubicBezTo>
                <a:cubicBezTo>
                  <a:pt x="13818" y="5678"/>
                  <a:pt x="13812" y="5688"/>
                  <a:pt x="13805" y="5698"/>
                </a:cubicBezTo>
                <a:cubicBezTo>
                  <a:pt x="13798" y="5709"/>
                  <a:pt x="13791" y="5718"/>
                  <a:pt x="13782" y="5727"/>
                </a:cubicBezTo>
                <a:cubicBezTo>
                  <a:pt x="13773" y="5735"/>
                  <a:pt x="13764" y="5743"/>
                  <a:pt x="13754" y="5750"/>
                </a:cubicBezTo>
                <a:cubicBezTo>
                  <a:pt x="13744" y="5756"/>
                  <a:pt x="13733" y="5762"/>
                  <a:pt x="13722" y="5767"/>
                </a:cubicBezTo>
                <a:cubicBezTo>
                  <a:pt x="13710" y="5771"/>
                  <a:pt x="13699" y="5775"/>
                  <a:pt x="13687" y="5777"/>
                </a:cubicBezTo>
                <a:cubicBezTo>
                  <a:pt x="13675" y="5780"/>
                  <a:pt x="13663" y="5781"/>
                  <a:pt x="13651" y="5781"/>
                </a:cubicBezTo>
                <a:lnTo>
                  <a:pt x="186" y="5781"/>
                </a:lnTo>
                <a:cubicBezTo>
                  <a:pt x="174" y="5781"/>
                  <a:pt x="162" y="5780"/>
                  <a:pt x="150" y="5777"/>
                </a:cubicBezTo>
                <a:cubicBezTo>
                  <a:pt x="138" y="5775"/>
                  <a:pt x="126" y="5771"/>
                  <a:pt x="115" y="5767"/>
                </a:cubicBezTo>
                <a:cubicBezTo>
                  <a:pt x="104" y="5762"/>
                  <a:pt x="93" y="5756"/>
                  <a:pt x="83" y="5750"/>
                </a:cubicBezTo>
                <a:cubicBezTo>
                  <a:pt x="73" y="5743"/>
                  <a:pt x="63" y="5735"/>
                  <a:pt x="55" y="5727"/>
                </a:cubicBezTo>
                <a:cubicBezTo>
                  <a:pt x="46" y="5718"/>
                  <a:pt x="38" y="5709"/>
                  <a:pt x="32" y="5698"/>
                </a:cubicBezTo>
                <a:cubicBezTo>
                  <a:pt x="25" y="5688"/>
                  <a:pt x="19" y="5678"/>
                  <a:pt x="15" y="5666"/>
                </a:cubicBezTo>
                <a:cubicBezTo>
                  <a:pt x="10" y="5655"/>
                  <a:pt x="6" y="5643"/>
                  <a:pt x="4" y="5631"/>
                </a:cubicBezTo>
                <a:cubicBezTo>
                  <a:pt x="2" y="5620"/>
                  <a:pt x="0" y="5607"/>
                  <a:pt x="0" y="5595"/>
                </a:cubicBezTo>
                <a:close/>
              </a:path>
            </a:pathLst>
          </a:custGeom>
          <a:solidFill>
            <a:srgbClr val="1E40AF">
              <a:alpha val="5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774" name="任意多边形: 形状 773"/>
          <p:cNvSpPr/>
          <p:nvPr/>
        </p:nvSpPr>
        <p:spPr>
          <a:xfrm>
            <a:off x="5632200" y="4304258"/>
            <a:ext cx="4629960" cy="802800"/>
          </a:xfrm>
          <a:custGeom>
            <a:avLst/>
            <a:gdLst/>
            <a:ahLst/>
            <a:cxnLst/>
            <a:rect l="0" t="0" r="r" b="b"/>
            <a:pathLst>
              <a:path w="12861" h="2230">
                <a:moveTo>
                  <a:pt x="0" y="2137"/>
                </a:moveTo>
                <a:lnTo>
                  <a:pt x="0" y="93"/>
                </a:lnTo>
                <a:cubicBezTo>
                  <a:pt x="0" y="81"/>
                  <a:pt x="1" y="69"/>
                  <a:pt x="4" y="58"/>
                </a:cubicBezTo>
                <a:cubicBezTo>
                  <a:pt x="6" y="46"/>
                  <a:pt x="9" y="36"/>
                  <a:pt x="14" y="27"/>
                </a:cubicBezTo>
                <a:cubicBezTo>
                  <a:pt x="18" y="19"/>
                  <a:pt x="23" y="12"/>
                  <a:pt x="29" y="7"/>
                </a:cubicBezTo>
                <a:cubicBezTo>
                  <a:pt x="34" y="3"/>
                  <a:pt x="40" y="0"/>
                  <a:pt x="47" y="0"/>
                </a:cubicBezTo>
                <a:lnTo>
                  <a:pt x="12768" y="0"/>
                </a:lnTo>
                <a:cubicBezTo>
                  <a:pt x="12781" y="0"/>
                  <a:pt x="12792" y="3"/>
                  <a:pt x="12804" y="7"/>
                </a:cubicBezTo>
                <a:cubicBezTo>
                  <a:pt x="12815" y="12"/>
                  <a:pt x="12825" y="19"/>
                  <a:pt x="12834" y="27"/>
                </a:cubicBezTo>
                <a:cubicBezTo>
                  <a:pt x="12843" y="36"/>
                  <a:pt x="12849" y="46"/>
                  <a:pt x="12854" y="58"/>
                </a:cubicBezTo>
                <a:cubicBezTo>
                  <a:pt x="12859" y="69"/>
                  <a:pt x="12861" y="81"/>
                  <a:pt x="12861" y="93"/>
                </a:cubicBezTo>
                <a:lnTo>
                  <a:pt x="12861" y="2137"/>
                </a:lnTo>
                <a:cubicBezTo>
                  <a:pt x="12861" y="2149"/>
                  <a:pt x="12859" y="2161"/>
                  <a:pt x="12854" y="2172"/>
                </a:cubicBezTo>
                <a:cubicBezTo>
                  <a:pt x="12849" y="2184"/>
                  <a:pt x="12843" y="2194"/>
                  <a:pt x="12834" y="2203"/>
                </a:cubicBezTo>
                <a:cubicBezTo>
                  <a:pt x="12825" y="2211"/>
                  <a:pt x="12815" y="2218"/>
                  <a:pt x="12804" y="2223"/>
                </a:cubicBezTo>
                <a:cubicBezTo>
                  <a:pt x="12792" y="2227"/>
                  <a:pt x="12781" y="2230"/>
                  <a:pt x="12768" y="2230"/>
                </a:cubicBezTo>
                <a:lnTo>
                  <a:pt x="47" y="2230"/>
                </a:lnTo>
                <a:cubicBezTo>
                  <a:pt x="40" y="2230"/>
                  <a:pt x="34" y="2227"/>
                  <a:pt x="29" y="2223"/>
                </a:cubicBezTo>
                <a:cubicBezTo>
                  <a:pt x="23" y="2218"/>
                  <a:pt x="18" y="2211"/>
                  <a:pt x="14" y="2203"/>
                </a:cubicBezTo>
                <a:cubicBezTo>
                  <a:pt x="9" y="2194"/>
                  <a:pt x="6" y="2184"/>
                  <a:pt x="4" y="2172"/>
                </a:cubicBezTo>
                <a:cubicBezTo>
                  <a:pt x="1" y="2161"/>
                  <a:pt x="0" y="2149"/>
                  <a:pt x="0" y="2137"/>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775" name="任意多边形: 形状 774"/>
          <p:cNvSpPr/>
          <p:nvPr/>
        </p:nvSpPr>
        <p:spPr>
          <a:xfrm>
            <a:off x="5615640" y="4304258"/>
            <a:ext cx="33840" cy="802800"/>
          </a:xfrm>
          <a:custGeom>
            <a:avLst/>
            <a:gdLst/>
            <a:ahLst/>
            <a:cxnLst/>
            <a:rect l="0" t="0" r="r" b="b"/>
            <a:pathLst>
              <a:path w="94" h="2230">
                <a:moveTo>
                  <a:pt x="0" y="0"/>
                </a:moveTo>
                <a:lnTo>
                  <a:pt x="94" y="0"/>
                </a:lnTo>
                <a:lnTo>
                  <a:pt x="94" y="2230"/>
                </a:lnTo>
                <a:lnTo>
                  <a:pt x="0" y="2230"/>
                </a:lnTo>
                <a:lnTo>
                  <a:pt x="0" y="0"/>
                </a:ln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76" name="任意多边形: 形状 775"/>
          <p:cNvSpPr/>
          <p:nvPr/>
        </p:nvSpPr>
        <p:spPr>
          <a:xfrm>
            <a:off x="5615640" y="3593978"/>
            <a:ext cx="334440" cy="334800"/>
          </a:xfrm>
          <a:custGeom>
            <a:avLst/>
            <a:gdLst/>
            <a:ahLst/>
            <a:cxnLst/>
            <a:rect l="0" t="0" r="r" b="b"/>
            <a:pathLst>
              <a:path w="929" h="930">
                <a:moveTo>
                  <a:pt x="929" y="465"/>
                </a:moveTo>
                <a:cubicBezTo>
                  <a:pt x="929" y="496"/>
                  <a:pt x="926" y="526"/>
                  <a:pt x="920" y="556"/>
                </a:cubicBezTo>
                <a:cubicBezTo>
                  <a:pt x="914" y="586"/>
                  <a:pt x="906" y="615"/>
                  <a:pt x="894" y="643"/>
                </a:cubicBezTo>
                <a:cubicBezTo>
                  <a:pt x="882" y="671"/>
                  <a:pt x="868" y="698"/>
                  <a:pt x="851" y="723"/>
                </a:cubicBezTo>
                <a:cubicBezTo>
                  <a:pt x="834" y="749"/>
                  <a:pt x="815" y="772"/>
                  <a:pt x="793" y="794"/>
                </a:cubicBezTo>
                <a:cubicBezTo>
                  <a:pt x="772" y="815"/>
                  <a:pt x="748" y="835"/>
                  <a:pt x="723" y="851"/>
                </a:cubicBezTo>
                <a:cubicBezTo>
                  <a:pt x="698" y="868"/>
                  <a:pt x="671" y="883"/>
                  <a:pt x="643" y="894"/>
                </a:cubicBezTo>
                <a:cubicBezTo>
                  <a:pt x="613" y="906"/>
                  <a:pt x="584" y="915"/>
                  <a:pt x="555" y="921"/>
                </a:cubicBezTo>
                <a:cubicBezTo>
                  <a:pt x="525" y="927"/>
                  <a:pt x="494" y="930"/>
                  <a:pt x="464" y="930"/>
                </a:cubicBezTo>
                <a:cubicBezTo>
                  <a:pt x="433" y="930"/>
                  <a:pt x="403" y="927"/>
                  <a:pt x="373" y="921"/>
                </a:cubicBezTo>
                <a:cubicBezTo>
                  <a:pt x="343" y="915"/>
                  <a:pt x="314" y="906"/>
                  <a:pt x="286" y="894"/>
                </a:cubicBezTo>
                <a:cubicBezTo>
                  <a:pt x="258" y="883"/>
                  <a:pt x="231" y="868"/>
                  <a:pt x="206" y="851"/>
                </a:cubicBezTo>
                <a:cubicBezTo>
                  <a:pt x="181" y="835"/>
                  <a:pt x="157" y="815"/>
                  <a:pt x="136" y="794"/>
                </a:cubicBezTo>
                <a:cubicBezTo>
                  <a:pt x="114" y="772"/>
                  <a:pt x="95" y="749"/>
                  <a:pt x="78" y="723"/>
                </a:cubicBezTo>
                <a:cubicBezTo>
                  <a:pt x="61" y="698"/>
                  <a:pt x="47" y="671"/>
                  <a:pt x="35" y="643"/>
                </a:cubicBezTo>
                <a:cubicBezTo>
                  <a:pt x="23" y="615"/>
                  <a:pt x="15" y="586"/>
                  <a:pt x="9" y="556"/>
                </a:cubicBezTo>
                <a:cubicBezTo>
                  <a:pt x="3" y="526"/>
                  <a:pt x="0" y="496"/>
                  <a:pt x="0" y="465"/>
                </a:cubicBezTo>
                <a:cubicBezTo>
                  <a:pt x="0" y="435"/>
                  <a:pt x="3" y="405"/>
                  <a:pt x="9" y="375"/>
                </a:cubicBezTo>
                <a:cubicBezTo>
                  <a:pt x="15" y="345"/>
                  <a:pt x="23" y="316"/>
                  <a:pt x="35" y="288"/>
                </a:cubicBezTo>
                <a:cubicBezTo>
                  <a:pt x="47" y="260"/>
                  <a:pt x="61" y="232"/>
                  <a:pt x="78" y="206"/>
                </a:cubicBezTo>
                <a:cubicBezTo>
                  <a:pt x="95" y="181"/>
                  <a:pt x="114" y="158"/>
                  <a:pt x="136" y="136"/>
                </a:cubicBezTo>
                <a:cubicBezTo>
                  <a:pt x="157" y="115"/>
                  <a:pt x="181" y="95"/>
                  <a:pt x="206" y="78"/>
                </a:cubicBezTo>
                <a:cubicBezTo>
                  <a:pt x="231" y="61"/>
                  <a:pt x="258" y="47"/>
                  <a:pt x="286" y="36"/>
                </a:cubicBezTo>
                <a:cubicBezTo>
                  <a:pt x="314" y="24"/>
                  <a:pt x="343" y="15"/>
                  <a:pt x="373" y="9"/>
                </a:cubicBezTo>
                <a:cubicBezTo>
                  <a:pt x="403" y="3"/>
                  <a:pt x="433" y="0"/>
                  <a:pt x="464" y="0"/>
                </a:cubicBezTo>
                <a:cubicBezTo>
                  <a:pt x="494" y="0"/>
                  <a:pt x="525" y="3"/>
                  <a:pt x="555" y="9"/>
                </a:cubicBezTo>
                <a:cubicBezTo>
                  <a:pt x="584" y="15"/>
                  <a:pt x="613" y="24"/>
                  <a:pt x="643" y="36"/>
                </a:cubicBezTo>
                <a:cubicBezTo>
                  <a:pt x="671" y="47"/>
                  <a:pt x="698" y="61"/>
                  <a:pt x="723" y="78"/>
                </a:cubicBezTo>
                <a:cubicBezTo>
                  <a:pt x="748" y="95"/>
                  <a:pt x="772" y="115"/>
                  <a:pt x="793" y="136"/>
                </a:cubicBezTo>
                <a:cubicBezTo>
                  <a:pt x="815" y="158"/>
                  <a:pt x="834" y="181"/>
                  <a:pt x="851" y="206"/>
                </a:cubicBezTo>
                <a:cubicBezTo>
                  <a:pt x="868" y="232"/>
                  <a:pt x="882" y="260"/>
                  <a:pt x="894" y="288"/>
                </a:cubicBezTo>
                <a:cubicBezTo>
                  <a:pt x="906" y="316"/>
                  <a:pt x="914" y="345"/>
                  <a:pt x="920" y="375"/>
                </a:cubicBezTo>
                <a:cubicBezTo>
                  <a:pt x="926" y="405"/>
                  <a:pt x="929" y="435"/>
                  <a:pt x="929" y="465"/>
                </a:cubicBezTo>
                <a:close/>
              </a:path>
            </a:pathLst>
          </a:custGeom>
          <a:solidFill>
            <a:srgbClr val="1D4ED8"/>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777" name="图片 776"/>
          <p:cNvPicPr/>
          <p:nvPr/>
        </p:nvPicPr>
        <p:blipFill>
          <a:blip r:embed="rId4"/>
          <a:stretch>
            <a:fillRect/>
          </a:stretch>
        </p:blipFill>
        <p:spPr>
          <a:xfrm>
            <a:off x="5699160" y="3677858"/>
            <a:ext cx="166680" cy="166680"/>
          </a:xfrm>
          <a:prstGeom prst="rect">
            <a:avLst/>
          </a:prstGeom>
          <a:noFill/>
          <a:ln w="0">
            <a:noFill/>
          </a:ln>
        </p:spPr>
      </p:pic>
      <p:sp>
        <p:nvSpPr>
          <p:cNvPr id="778" name="文本框 777"/>
          <p:cNvSpPr txBox="1"/>
          <p:nvPr/>
        </p:nvSpPr>
        <p:spPr>
          <a:xfrm>
            <a:off x="1972080" y="5186258"/>
            <a:ext cx="352800" cy="14832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WenQuanYiZenHei"/>
                <a:ea typeface="WenQuanYiZenHei"/>
              </a:rPr>
              <a:t>）表示</a:t>
            </a:r>
            <a:endParaRPr lang="en-US" sz="920" b="0" u="none" strike="noStrike">
              <a:solidFill>
                <a:srgbClr val="000000"/>
              </a:solidFill>
              <a:effectLst/>
              <a:uFillTx/>
              <a:latin typeface="Times New Roman" panose="02020603050405020304"/>
            </a:endParaRPr>
          </a:p>
        </p:txBody>
      </p:sp>
      <p:sp>
        <p:nvSpPr>
          <p:cNvPr id="779" name="文本框 778"/>
          <p:cNvSpPr txBox="1"/>
          <p:nvPr/>
        </p:nvSpPr>
        <p:spPr>
          <a:xfrm>
            <a:off x="6050160" y="3658778"/>
            <a:ext cx="503640" cy="212400"/>
          </a:xfrm>
          <a:prstGeom prst="rect">
            <a:avLst/>
          </a:prstGeom>
          <a:noFill/>
          <a:ln w="0">
            <a:noFill/>
          </a:ln>
        </p:spPr>
        <p:txBody>
          <a:bodyPr wrap="none" lIns="0" tIns="0" rIns="0" bIns="0" anchor="t">
            <a:spAutoFit/>
          </a:bodyPr>
          <a:lstStyle/>
          <a:p>
            <a:r>
              <a:rPr lang="zh-CN" sz="1320" b="0" u="none" strike="noStrike">
                <a:solidFill>
                  <a:srgbClr val="FFFFFF"/>
                </a:solidFill>
                <a:effectLst/>
                <a:uFillTx/>
                <a:latin typeface="WenQuanYiZenHei"/>
                <a:ea typeface="WenQuanYiZenHei"/>
              </a:rPr>
              <a:t>十进制</a:t>
            </a:r>
            <a:endParaRPr lang="en-US" sz="1320" b="0" u="none" strike="noStrike">
              <a:solidFill>
                <a:srgbClr val="000000"/>
              </a:solidFill>
              <a:effectLst/>
              <a:uFillTx/>
              <a:latin typeface="Times New Roman" panose="02020603050405020304"/>
            </a:endParaRPr>
          </a:p>
        </p:txBody>
      </p:sp>
      <p:sp>
        <p:nvSpPr>
          <p:cNvPr id="780" name="文本框 779"/>
          <p:cNvSpPr txBox="1"/>
          <p:nvPr/>
        </p:nvSpPr>
        <p:spPr>
          <a:xfrm>
            <a:off x="6551640" y="3664898"/>
            <a:ext cx="868320" cy="195480"/>
          </a:xfrm>
          <a:prstGeom prst="rect">
            <a:avLst/>
          </a:prstGeom>
          <a:noFill/>
          <a:ln w="0">
            <a:noFill/>
          </a:ln>
        </p:spPr>
        <p:txBody>
          <a:bodyPr wrap="none" lIns="0" tIns="0" rIns="0" bIns="0" anchor="t">
            <a:spAutoFit/>
          </a:bodyPr>
          <a:lstStyle/>
          <a:p>
            <a:r>
              <a:rPr lang="en-US" sz="1320" b="0" u="none" strike="noStrike">
                <a:solidFill>
                  <a:srgbClr val="FFFFFF"/>
                </a:solidFill>
                <a:effectLst/>
                <a:uFillTx/>
                <a:latin typeface="Roboto"/>
                <a:ea typeface="Roboto"/>
              </a:rPr>
              <a:t> (Decimal)</a:t>
            </a:r>
            <a:endParaRPr lang="en-US" sz="1320" b="0" u="none" strike="noStrike">
              <a:solidFill>
                <a:srgbClr val="000000"/>
              </a:solidFill>
              <a:effectLst/>
              <a:uFillTx/>
              <a:latin typeface="Times New Roman" panose="02020603050405020304"/>
            </a:endParaRPr>
          </a:p>
        </p:txBody>
      </p:sp>
      <p:sp>
        <p:nvSpPr>
          <p:cNvPr id="781" name="任意多边形: 形状 780"/>
          <p:cNvSpPr/>
          <p:nvPr/>
        </p:nvSpPr>
        <p:spPr>
          <a:xfrm>
            <a:off x="6016680" y="4011938"/>
            <a:ext cx="401400" cy="234360"/>
          </a:xfrm>
          <a:custGeom>
            <a:avLst/>
            <a:gdLst/>
            <a:ahLst/>
            <a:cxnLst/>
            <a:rect l="0" t="0" r="r" b="b"/>
            <a:pathLst>
              <a:path w="1115" h="651">
                <a:moveTo>
                  <a:pt x="0" y="558"/>
                </a:moveTo>
                <a:lnTo>
                  <a:pt x="0" y="93"/>
                </a:lnTo>
                <a:cubicBezTo>
                  <a:pt x="0" y="80"/>
                  <a:pt x="2" y="69"/>
                  <a:pt x="7" y="57"/>
                </a:cubicBezTo>
                <a:cubicBezTo>
                  <a:pt x="12" y="46"/>
                  <a:pt x="18" y="36"/>
                  <a:pt x="27" y="27"/>
                </a:cubicBezTo>
                <a:cubicBezTo>
                  <a:pt x="36" y="18"/>
                  <a:pt x="46" y="12"/>
                  <a:pt x="57" y="7"/>
                </a:cubicBezTo>
                <a:cubicBezTo>
                  <a:pt x="69" y="2"/>
                  <a:pt x="80" y="0"/>
                  <a:pt x="93" y="0"/>
                </a:cubicBezTo>
                <a:lnTo>
                  <a:pt x="1022" y="0"/>
                </a:lnTo>
                <a:cubicBezTo>
                  <a:pt x="1035" y="0"/>
                  <a:pt x="1046" y="2"/>
                  <a:pt x="1058" y="7"/>
                </a:cubicBezTo>
                <a:cubicBezTo>
                  <a:pt x="1069" y="12"/>
                  <a:pt x="1079" y="18"/>
                  <a:pt x="1088" y="27"/>
                </a:cubicBezTo>
                <a:cubicBezTo>
                  <a:pt x="1097" y="36"/>
                  <a:pt x="1103" y="46"/>
                  <a:pt x="1108" y="57"/>
                </a:cubicBezTo>
                <a:cubicBezTo>
                  <a:pt x="1113" y="69"/>
                  <a:pt x="1115" y="80"/>
                  <a:pt x="1115" y="93"/>
                </a:cubicBezTo>
                <a:lnTo>
                  <a:pt x="1115" y="558"/>
                </a:lnTo>
                <a:cubicBezTo>
                  <a:pt x="1115" y="570"/>
                  <a:pt x="1113" y="582"/>
                  <a:pt x="1108" y="593"/>
                </a:cubicBezTo>
                <a:cubicBezTo>
                  <a:pt x="1103" y="605"/>
                  <a:pt x="1097" y="615"/>
                  <a:pt x="1088" y="624"/>
                </a:cubicBezTo>
                <a:cubicBezTo>
                  <a:pt x="1079" y="632"/>
                  <a:pt x="1069" y="639"/>
                  <a:pt x="1058" y="644"/>
                </a:cubicBezTo>
                <a:cubicBezTo>
                  <a:pt x="1046" y="648"/>
                  <a:pt x="1035" y="651"/>
                  <a:pt x="1022" y="651"/>
                </a:cubicBezTo>
                <a:lnTo>
                  <a:pt x="93" y="651"/>
                </a:lnTo>
                <a:cubicBezTo>
                  <a:pt x="80" y="651"/>
                  <a:pt x="69" y="648"/>
                  <a:pt x="57" y="644"/>
                </a:cubicBezTo>
                <a:cubicBezTo>
                  <a:pt x="46" y="639"/>
                  <a:pt x="36" y="632"/>
                  <a:pt x="27" y="624"/>
                </a:cubicBezTo>
                <a:cubicBezTo>
                  <a:pt x="18" y="615"/>
                  <a:pt x="12" y="605"/>
                  <a:pt x="7" y="593"/>
                </a:cubicBezTo>
                <a:cubicBezTo>
                  <a:pt x="2" y="582"/>
                  <a:pt x="0" y="570"/>
                  <a:pt x="0" y="558"/>
                </a:cubicBez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782" name="文本框 781"/>
          <p:cNvSpPr txBox="1"/>
          <p:nvPr/>
        </p:nvSpPr>
        <p:spPr>
          <a:xfrm>
            <a:off x="5615640" y="4050458"/>
            <a:ext cx="182448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格式： 数字 （不带进制标志）</a:t>
            </a:r>
            <a:endParaRPr lang="en-US" sz="1050" b="0" u="none" strike="noStrike">
              <a:solidFill>
                <a:srgbClr val="000000"/>
              </a:solidFill>
              <a:effectLst/>
              <a:uFillTx/>
              <a:latin typeface="Times New Roman" panose="02020603050405020304"/>
            </a:endParaRPr>
          </a:p>
        </p:txBody>
      </p:sp>
      <p:sp>
        <p:nvSpPr>
          <p:cNvPr id="783" name="文本框 782"/>
          <p:cNvSpPr txBox="1"/>
          <p:nvPr/>
        </p:nvSpPr>
        <p:spPr>
          <a:xfrm>
            <a:off x="5782680" y="4427018"/>
            <a:ext cx="161640" cy="151200"/>
          </a:xfrm>
          <a:prstGeom prst="rect">
            <a:avLst/>
          </a:prstGeom>
          <a:noFill/>
          <a:ln w="0">
            <a:noFill/>
          </a:ln>
        </p:spPr>
        <p:txBody>
          <a:bodyPr wrap="none" lIns="0" tIns="0" rIns="0" bIns="0" anchor="t">
            <a:spAutoFit/>
          </a:bodyPr>
          <a:lstStyle/>
          <a:p>
            <a:r>
              <a:rPr lang="en-US" sz="1050" b="0" u="none" strike="noStrike">
                <a:solidFill>
                  <a:srgbClr val="6EE7B7"/>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784" name="文本框 783"/>
          <p:cNvSpPr txBox="1"/>
          <p:nvPr/>
        </p:nvSpPr>
        <p:spPr>
          <a:xfrm>
            <a:off x="5943240" y="4409738"/>
            <a:ext cx="671400" cy="169560"/>
          </a:xfrm>
          <a:prstGeom prst="rect">
            <a:avLst/>
          </a:prstGeom>
          <a:noFill/>
          <a:ln w="0">
            <a:noFill/>
          </a:ln>
        </p:spPr>
        <p:txBody>
          <a:bodyPr wrap="none" lIns="0" tIns="0" rIns="0" bIns="0" anchor="t">
            <a:spAutoFit/>
          </a:bodyPr>
          <a:lstStyle/>
          <a:p>
            <a:r>
              <a:rPr lang="zh-CN" sz="1050" b="0" u="none" strike="noStrike">
                <a:solidFill>
                  <a:srgbClr val="6EE7B7"/>
                </a:solidFill>
                <a:effectLst/>
                <a:uFillTx/>
                <a:latin typeface="WenQuanYiZenHei"/>
                <a:ea typeface="WenQuanYiZenHei"/>
              </a:rPr>
              <a:t>十进制示例</a:t>
            </a:r>
            <a:endParaRPr lang="en-US" sz="1050" b="0" u="none" strike="noStrike">
              <a:solidFill>
                <a:srgbClr val="000000"/>
              </a:solidFill>
              <a:effectLst/>
              <a:uFillTx/>
              <a:latin typeface="Times New Roman" panose="02020603050405020304"/>
            </a:endParaRPr>
          </a:p>
        </p:txBody>
      </p:sp>
      <p:sp>
        <p:nvSpPr>
          <p:cNvPr id="785" name="文本框 784"/>
          <p:cNvSpPr txBox="1"/>
          <p:nvPr/>
        </p:nvSpPr>
        <p:spPr>
          <a:xfrm>
            <a:off x="5782680" y="4627538"/>
            <a:ext cx="1288440" cy="151200"/>
          </a:xfrm>
          <a:prstGeom prst="rect">
            <a:avLst/>
          </a:prstGeom>
          <a:noFill/>
          <a:ln w="0">
            <a:noFill/>
          </a:ln>
        </p:spPr>
        <p:txBody>
          <a:bodyPr wrap="none" lIns="0" tIns="0" rIns="0" bIns="0" anchor="t">
            <a:spAutoFit/>
          </a:bodyPr>
          <a:lstStyle/>
          <a:p>
            <a:r>
              <a:rPr lang="en-US" sz="1050" b="0" u="none" strike="noStrike">
                <a:solidFill>
                  <a:srgbClr val="6EE7B7"/>
                </a:solidFill>
                <a:effectLst/>
                <a:uFillTx/>
                <a:latin typeface="Courier New" panose="02070309020205020404"/>
                <a:ea typeface="Courier New" panose="02070309020205020404"/>
              </a:rPr>
              <a:t>decimal_num = 42</a:t>
            </a:r>
            <a:endParaRPr lang="en-US" sz="1050" b="0" u="none" strike="noStrike">
              <a:solidFill>
                <a:srgbClr val="000000"/>
              </a:solidFill>
              <a:effectLst/>
              <a:uFillTx/>
              <a:latin typeface="Times New Roman" panose="02020603050405020304"/>
            </a:endParaRPr>
          </a:p>
        </p:txBody>
      </p:sp>
      <p:sp>
        <p:nvSpPr>
          <p:cNvPr id="786" name="文本框 785"/>
          <p:cNvSpPr txBox="1"/>
          <p:nvPr/>
        </p:nvSpPr>
        <p:spPr>
          <a:xfrm>
            <a:off x="5782680" y="4828418"/>
            <a:ext cx="1771200" cy="151200"/>
          </a:xfrm>
          <a:prstGeom prst="rect">
            <a:avLst/>
          </a:prstGeom>
          <a:noFill/>
          <a:ln w="0">
            <a:noFill/>
          </a:ln>
        </p:spPr>
        <p:txBody>
          <a:bodyPr wrap="none" lIns="0" tIns="0" rIns="0" bIns="0" anchor="t">
            <a:spAutoFit/>
          </a:bodyPr>
          <a:lstStyle/>
          <a:p>
            <a:r>
              <a:rPr lang="en-US" sz="1050" b="0" u="none" strike="noStrike">
                <a:solidFill>
                  <a:srgbClr val="6EE7B7"/>
                </a:solidFill>
                <a:effectLst/>
                <a:uFillTx/>
                <a:latin typeface="Courier New" panose="02070309020205020404"/>
                <a:ea typeface="Courier New" panose="02070309020205020404"/>
              </a:rPr>
              <a:t>print(decimal_num)  # </a:t>
            </a:r>
            <a:endParaRPr lang="en-US" sz="1050" b="0" u="none" strike="noStrike">
              <a:solidFill>
                <a:srgbClr val="000000"/>
              </a:solidFill>
              <a:effectLst/>
              <a:uFillTx/>
              <a:latin typeface="Times New Roman" panose="02020603050405020304"/>
            </a:endParaRPr>
          </a:p>
        </p:txBody>
      </p:sp>
      <p:sp>
        <p:nvSpPr>
          <p:cNvPr id="787" name="文本框 786"/>
          <p:cNvSpPr txBox="1"/>
          <p:nvPr/>
        </p:nvSpPr>
        <p:spPr>
          <a:xfrm>
            <a:off x="7548120" y="4810778"/>
            <a:ext cx="403200" cy="169560"/>
          </a:xfrm>
          <a:prstGeom prst="rect">
            <a:avLst/>
          </a:prstGeom>
          <a:noFill/>
          <a:ln w="0">
            <a:noFill/>
          </a:ln>
        </p:spPr>
        <p:txBody>
          <a:bodyPr wrap="none" lIns="0" tIns="0" rIns="0" bIns="0" anchor="t">
            <a:spAutoFit/>
          </a:bodyPr>
          <a:lstStyle/>
          <a:p>
            <a:r>
              <a:rPr lang="zh-CN" sz="1050" b="0" u="none" strike="noStrike">
                <a:solidFill>
                  <a:srgbClr val="6EE7B7"/>
                </a:solidFill>
                <a:effectLst/>
                <a:uFillTx/>
                <a:latin typeface="WenQuanYiZenHei"/>
                <a:ea typeface="WenQuanYiZenHei"/>
              </a:rPr>
              <a:t>输出：</a:t>
            </a:r>
            <a:endParaRPr lang="en-US" sz="1050" b="0" u="none" strike="noStrike">
              <a:solidFill>
                <a:srgbClr val="000000"/>
              </a:solidFill>
              <a:effectLst/>
              <a:uFillTx/>
              <a:latin typeface="Times New Roman" panose="02020603050405020304"/>
            </a:endParaRPr>
          </a:p>
        </p:txBody>
      </p:sp>
      <p:sp>
        <p:nvSpPr>
          <p:cNvPr id="788" name="文本框 787"/>
          <p:cNvSpPr txBox="1"/>
          <p:nvPr/>
        </p:nvSpPr>
        <p:spPr>
          <a:xfrm>
            <a:off x="7949160" y="4828418"/>
            <a:ext cx="161640" cy="151200"/>
          </a:xfrm>
          <a:prstGeom prst="rect">
            <a:avLst/>
          </a:prstGeom>
          <a:noFill/>
          <a:ln w="0">
            <a:noFill/>
          </a:ln>
        </p:spPr>
        <p:txBody>
          <a:bodyPr wrap="none" lIns="0" tIns="0" rIns="0" bIns="0" anchor="t">
            <a:spAutoFit/>
          </a:bodyPr>
          <a:lstStyle/>
          <a:p>
            <a:r>
              <a:rPr lang="en-US" sz="1050" b="0" u="none" strike="noStrike">
                <a:solidFill>
                  <a:srgbClr val="6EE7B7"/>
                </a:solidFill>
                <a:effectLst/>
                <a:uFillTx/>
                <a:latin typeface="Courier New" panose="02070309020205020404"/>
                <a:ea typeface="Courier New" panose="02070309020205020404"/>
              </a:rPr>
              <a:t>42</a:t>
            </a:r>
            <a:endParaRPr lang="en-US" sz="1050" b="0" u="none" strike="noStrike">
              <a:solidFill>
                <a:srgbClr val="000000"/>
              </a:solidFill>
              <a:effectLst/>
              <a:uFillTx/>
              <a:latin typeface="Times New Roman" panose="02020603050405020304"/>
            </a:endParaRPr>
          </a:p>
        </p:txBody>
      </p:sp>
      <p:sp>
        <p:nvSpPr>
          <p:cNvPr id="789" name="文本框 788"/>
          <p:cNvSpPr txBox="1"/>
          <p:nvPr/>
        </p:nvSpPr>
        <p:spPr>
          <a:xfrm>
            <a:off x="5615640" y="5186258"/>
            <a:ext cx="1643760" cy="14832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WenQuanYiZenHei"/>
                <a:ea typeface="WenQuanYiZenHei"/>
              </a:rPr>
              <a:t>十进制是默认的表示方式，使用</a:t>
            </a:r>
            <a:endParaRPr lang="en-US" sz="920" b="0" u="none" strike="noStrike">
              <a:solidFill>
                <a:srgbClr val="000000"/>
              </a:solidFill>
              <a:effectLst/>
              <a:uFillTx/>
              <a:latin typeface="Times New Roman" panose="02020603050405020304"/>
            </a:endParaRPr>
          </a:p>
        </p:txBody>
      </p:sp>
      <p:sp>
        <p:nvSpPr>
          <p:cNvPr id="790" name="文本框 789"/>
          <p:cNvSpPr txBox="1"/>
          <p:nvPr/>
        </p:nvSpPr>
        <p:spPr>
          <a:xfrm>
            <a:off x="7253640" y="5190578"/>
            <a:ext cx="192240" cy="136080"/>
          </a:xfrm>
          <a:prstGeom prst="rect">
            <a:avLst/>
          </a:prstGeom>
          <a:noFill/>
          <a:ln w="0">
            <a:noFill/>
          </a:ln>
        </p:spPr>
        <p:txBody>
          <a:bodyPr wrap="none" lIns="0" tIns="0" rIns="0" bIns="0" anchor="t">
            <a:spAutoFit/>
          </a:bodyPr>
          <a:lstStyle/>
          <a:p>
            <a:r>
              <a:rPr lang="en-US" sz="920" b="0" u="none" strike="noStrike">
                <a:solidFill>
                  <a:srgbClr val="D1D5DB"/>
                </a:solidFill>
                <a:effectLst/>
                <a:uFillTx/>
                <a:latin typeface="Roboto"/>
                <a:ea typeface="Roboto"/>
              </a:rPr>
              <a:t>0-9</a:t>
            </a:r>
            <a:endParaRPr lang="en-US" sz="920" b="0" u="none" strike="noStrike">
              <a:solidFill>
                <a:srgbClr val="000000"/>
              </a:solidFill>
              <a:effectLst/>
              <a:uFillTx/>
              <a:latin typeface="Times New Roman" panose="02020603050405020304"/>
            </a:endParaRPr>
          </a:p>
        </p:txBody>
      </p:sp>
      <p:sp>
        <p:nvSpPr>
          <p:cNvPr id="791" name="任意多边形: 形状 790"/>
          <p:cNvSpPr/>
          <p:nvPr/>
        </p:nvSpPr>
        <p:spPr>
          <a:xfrm>
            <a:off x="267120" y="5549860"/>
            <a:ext cx="10162080" cy="401760"/>
          </a:xfrm>
          <a:custGeom>
            <a:avLst/>
            <a:gdLst/>
            <a:ahLst/>
            <a:cxnLst/>
            <a:rect l="0" t="0" r="r" b="b"/>
            <a:pathLst>
              <a:path w="28228" h="1116">
                <a:moveTo>
                  <a:pt x="0" y="930"/>
                </a:moveTo>
                <a:lnTo>
                  <a:pt x="0" y="187"/>
                </a:lnTo>
                <a:cubicBezTo>
                  <a:pt x="0" y="175"/>
                  <a:pt x="2" y="163"/>
                  <a:pt x="4" y="151"/>
                </a:cubicBezTo>
                <a:cubicBezTo>
                  <a:pt x="6" y="139"/>
                  <a:pt x="10" y="127"/>
                  <a:pt x="14" y="116"/>
                </a:cubicBezTo>
                <a:cubicBezTo>
                  <a:pt x="19" y="105"/>
                  <a:pt x="25" y="94"/>
                  <a:pt x="32" y="84"/>
                </a:cubicBezTo>
                <a:cubicBezTo>
                  <a:pt x="38" y="74"/>
                  <a:pt x="46" y="64"/>
                  <a:pt x="55" y="56"/>
                </a:cubicBezTo>
                <a:cubicBezTo>
                  <a:pt x="63" y="47"/>
                  <a:pt x="73" y="38"/>
                  <a:pt x="83" y="32"/>
                </a:cubicBezTo>
                <a:cubicBezTo>
                  <a:pt x="93" y="25"/>
                  <a:pt x="104" y="19"/>
                  <a:pt x="115" y="14"/>
                </a:cubicBezTo>
                <a:cubicBezTo>
                  <a:pt x="126" y="10"/>
                  <a:pt x="138" y="6"/>
                  <a:pt x="150" y="4"/>
                </a:cubicBezTo>
                <a:cubicBezTo>
                  <a:pt x="162" y="2"/>
                  <a:pt x="174" y="0"/>
                  <a:pt x="186" y="0"/>
                </a:cubicBezTo>
                <a:lnTo>
                  <a:pt x="28043" y="0"/>
                </a:lnTo>
                <a:cubicBezTo>
                  <a:pt x="28055" y="0"/>
                  <a:pt x="28067" y="2"/>
                  <a:pt x="28079" y="4"/>
                </a:cubicBezTo>
                <a:cubicBezTo>
                  <a:pt x="28091" y="6"/>
                  <a:pt x="28102" y="10"/>
                  <a:pt x="28114" y="14"/>
                </a:cubicBezTo>
                <a:cubicBezTo>
                  <a:pt x="28125" y="19"/>
                  <a:pt x="28136" y="25"/>
                  <a:pt x="28146" y="32"/>
                </a:cubicBezTo>
                <a:cubicBezTo>
                  <a:pt x="28156" y="38"/>
                  <a:pt x="28165" y="47"/>
                  <a:pt x="28174" y="56"/>
                </a:cubicBezTo>
                <a:cubicBezTo>
                  <a:pt x="28183" y="64"/>
                  <a:pt x="28190" y="74"/>
                  <a:pt x="28197" y="84"/>
                </a:cubicBezTo>
                <a:cubicBezTo>
                  <a:pt x="28204" y="94"/>
                  <a:pt x="28210" y="105"/>
                  <a:pt x="28214" y="116"/>
                </a:cubicBezTo>
                <a:cubicBezTo>
                  <a:pt x="28219" y="127"/>
                  <a:pt x="28222" y="139"/>
                  <a:pt x="28225" y="151"/>
                </a:cubicBezTo>
                <a:cubicBezTo>
                  <a:pt x="28227" y="163"/>
                  <a:pt x="28228" y="175"/>
                  <a:pt x="28228" y="187"/>
                </a:cubicBezTo>
                <a:lnTo>
                  <a:pt x="28228" y="930"/>
                </a:lnTo>
                <a:cubicBezTo>
                  <a:pt x="28228" y="942"/>
                  <a:pt x="28227" y="954"/>
                  <a:pt x="28225" y="966"/>
                </a:cubicBezTo>
                <a:cubicBezTo>
                  <a:pt x="28222" y="978"/>
                  <a:pt x="28219" y="990"/>
                  <a:pt x="28214" y="1001"/>
                </a:cubicBezTo>
                <a:cubicBezTo>
                  <a:pt x="28210" y="1012"/>
                  <a:pt x="28204" y="1023"/>
                  <a:pt x="28197" y="1033"/>
                </a:cubicBezTo>
                <a:cubicBezTo>
                  <a:pt x="28190" y="1043"/>
                  <a:pt x="28183" y="1053"/>
                  <a:pt x="28174" y="1061"/>
                </a:cubicBezTo>
                <a:cubicBezTo>
                  <a:pt x="28165" y="1070"/>
                  <a:pt x="28156" y="1078"/>
                  <a:pt x="28146" y="1084"/>
                </a:cubicBezTo>
                <a:cubicBezTo>
                  <a:pt x="28136" y="1091"/>
                  <a:pt x="28125" y="1097"/>
                  <a:pt x="28114" y="1101"/>
                </a:cubicBezTo>
                <a:cubicBezTo>
                  <a:pt x="28102" y="1106"/>
                  <a:pt x="28091" y="1110"/>
                  <a:pt x="28079" y="1112"/>
                </a:cubicBezTo>
                <a:cubicBezTo>
                  <a:pt x="28067" y="1114"/>
                  <a:pt x="28055" y="1116"/>
                  <a:pt x="28043" y="1116"/>
                </a:cubicBezTo>
                <a:lnTo>
                  <a:pt x="186" y="1116"/>
                </a:lnTo>
                <a:cubicBezTo>
                  <a:pt x="174" y="1116"/>
                  <a:pt x="162" y="1114"/>
                  <a:pt x="150" y="1112"/>
                </a:cubicBezTo>
                <a:cubicBezTo>
                  <a:pt x="138" y="1110"/>
                  <a:pt x="126" y="1106"/>
                  <a:pt x="115" y="1101"/>
                </a:cubicBezTo>
                <a:cubicBezTo>
                  <a:pt x="104" y="1097"/>
                  <a:pt x="93" y="1091"/>
                  <a:pt x="83" y="1084"/>
                </a:cubicBezTo>
                <a:cubicBezTo>
                  <a:pt x="73" y="1078"/>
                  <a:pt x="63" y="1070"/>
                  <a:pt x="55" y="1061"/>
                </a:cubicBezTo>
                <a:cubicBezTo>
                  <a:pt x="46" y="1053"/>
                  <a:pt x="38" y="1043"/>
                  <a:pt x="32" y="1033"/>
                </a:cubicBezTo>
                <a:cubicBezTo>
                  <a:pt x="25" y="1023"/>
                  <a:pt x="19" y="1012"/>
                  <a:pt x="14" y="1001"/>
                </a:cubicBezTo>
                <a:cubicBezTo>
                  <a:pt x="10" y="990"/>
                  <a:pt x="6" y="978"/>
                  <a:pt x="4" y="966"/>
                </a:cubicBezTo>
                <a:cubicBezTo>
                  <a:pt x="2" y="954"/>
                  <a:pt x="0" y="942"/>
                  <a:pt x="0" y="930"/>
                </a:cubicBezTo>
                <a:close/>
              </a:path>
            </a:pathLst>
          </a:custGeom>
          <a:solidFill>
            <a:srgbClr val="1E3A8A">
              <a:alpha val="7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792" name="图片 791"/>
          <p:cNvPicPr/>
          <p:nvPr/>
        </p:nvPicPr>
        <p:blipFill>
          <a:blip r:embed="rId5"/>
          <a:stretch>
            <a:fillRect/>
          </a:stretch>
        </p:blipFill>
        <p:spPr>
          <a:xfrm>
            <a:off x="367560" y="5683780"/>
            <a:ext cx="100080" cy="133200"/>
          </a:xfrm>
          <a:prstGeom prst="rect">
            <a:avLst/>
          </a:prstGeom>
          <a:noFill/>
          <a:ln w="0">
            <a:noFill/>
          </a:ln>
        </p:spPr>
      </p:pic>
      <p:sp>
        <p:nvSpPr>
          <p:cNvPr id="793" name="文本框 792"/>
          <p:cNvSpPr txBox="1"/>
          <p:nvPr/>
        </p:nvSpPr>
        <p:spPr>
          <a:xfrm>
            <a:off x="7420680" y="5186258"/>
            <a:ext cx="470160" cy="14832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WenQuanYiZenHei"/>
                <a:ea typeface="WenQuanYiZenHei"/>
              </a:rPr>
              <a:t>十个数字</a:t>
            </a:r>
            <a:endParaRPr lang="en-US" sz="920" b="0" u="none" strike="noStrike">
              <a:solidFill>
                <a:srgbClr val="000000"/>
              </a:solidFill>
              <a:effectLst/>
              <a:uFillTx/>
              <a:latin typeface="Times New Roman" panose="02020603050405020304"/>
            </a:endParaRPr>
          </a:p>
        </p:txBody>
      </p:sp>
      <p:sp>
        <p:nvSpPr>
          <p:cNvPr id="794" name="文本框 793"/>
          <p:cNvSpPr txBox="1"/>
          <p:nvPr/>
        </p:nvSpPr>
        <p:spPr>
          <a:xfrm>
            <a:off x="534960" y="5668300"/>
            <a:ext cx="4654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Python</a:t>
            </a:r>
            <a:endParaRPr lang="en-US" sz="1050" b="0" u="none" strike="noStrike">
              <a:solidFill>
                <a:srgbClr val="000000"/>
              </a:solidFill>
              <a:effectLst/>
              <a:uFillTx/>
              <a:latin typeface="Times New Roman" panose="02020603050405020304"/>
            </a:endParaRPr>
          </a:p>
        </p:txBody>
      </p:sp>
      <p:sp>
        <p:nvSpPr>
          <p:cNvPr id="796" name="文本框 795"/>
          <p:cNvSpPr txBox="1"/>
          <p:nvPr/>
        </p:nvSpPr>
        <p:spPr>
          <a:xfrm>
            <a:off x="952560" y="5663620"/>
            <a:ext cx="33534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整型可以表示任意大小的整数，不会出现整数溢出的问题</a:t>
            </a:r>
            <a:endParaRPr lang="en-US" sz="1050" b="0" u="none" strike="noStrike">
              <a:solidFill>
                <a:srgbClr val="000000"/>
              </a:solidFill>
              <a:effectLst/>
              <a:uFillTx/>
              <a:latin typeface="Times New Roman" panose="02020603050405020304"/>
            </a:endParaRPr>
          </a:p>
        </p:txBody>
      </p:sp>
      <p:pic>
        <p:nvPicPr>
          <p:cNvPr id="805" name="图片 804"/>
          <p:cNvPicPr/>
          <p:nvPr/>
        </p:nvPicPr>
        <p:blipFill>
          <a:blip r:embed="rId6"/>
          <a:stretch>
            <a:fillRect/>
          </a:stretch>
        </p:blipFill>
        <p:spPr>
          <a:xfrm>
            <a:off x="8958240" y="668520"/>
            <a:ext cx="1069200" cy="1069200"/>
          </a:xfrm>
          <a:prstGeom prst="rect">
            <a:avLst/>
          </a:prstGeom>
          <a:noFill/>
          <a:ln w="0">
            <a:noFill/>
          </a:ln>
        </p:spPr>
      </p:pic>
      <p:pic>
        <p:nvPicPr>
          <p:cNvPr id="806" name="图片 805"/>
          <p:cNvPicPr/>
          <p:nvPr/>
        </p:nvPicPr>
        <p:blipFill>
          <a:blip r:embed="rId7"/>
          <a:stretch>
            <a:fillRect/>
          </a:stretch>
        </p:blipFill>
        <p:spPr>
          <a:xfrm>
            <a:off x="334440" y="4003658"/>
            <a:ext cx="1336680" cy="1336680"/>
          </a:xfrm>
          <a:prstGeom prst="rect">
            <a:avLst/>
          </a:prstGeom>
          <a:noFill/>
          <a:ln w="0">
            <a:noFill/>
          </a:ln>
        </p:spPr>
      </p:pic>
      <p:pic>
        <p:nvPicPr>
          <p:cNvPr id="807" name="图片 806"/>
          <p:cNvPicPr/>
          <p:nvPr/>
        </p:nvPicPr>
        <p:blipFill>
          <a:blip r:embed="rId8"/>
          <a:stretch>
            <a:fillRect/>
          </a:stretch>
        </p:blipFill>
        <p:spPr>
          <a:xfrm>
            <a:off x="6325920" y="4170698"/>
            <a:ext cx="801720" cy="801720"/>
          </a:xfrm>
          <a:prstGeom prst="rect">
            <a:avLst/>
          </a:prstGeom>
          <a:noFill/>
          <a:ln w="0">
            <a:noFill/>
          </a:ln>
        </p:spPr>
      </p:pic>
      <p:pic>
        <p:nvPicPr>
          <p:cNvPr id="2" name="图片 1"/>
          <p:cNvPicPr/>
          <p:nvPr/>
        </p:nvPicPr>
        <p:blipFill>
          <a:blip r:embed="rId3"/>
          <a:stretch>
            <a:fillRect/>
          </a:stretch>
        </p:blipFill>
        <p:spPr>
          <a:xfrm>
            <a:off x="492590" y="1541083"/>
            <a:ext cx="208440" cy="166680"/>
          </a:xfrm>
          <a:prstGeom prst="rect">
            <a:avLst/>
          </a:prstGeom>
          <a:noFill/>
          <a:ln w="0">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1" name="文本框 810"/>
          <p:cNvSpPr txBox="1"/>
          <p:nvPr/>
        </p:nvSpPr>
        <p:spPr>
          <a:xfrm>
            <a:off x="334440" y="111240"/>
            <a:ext cx="1203960" cy="363855"/>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WenQuanYiZenHei"/>
                <a:ea typeface="WenQuanYiZenHei"/>
              </a:rPr>
              <a:t>数据类型</a:t>
            </a:r>
            <a:endParaRPr lang="en-US" sz="2370" b="0" u="none" strike="noStrike">
              <a:solidFill>
                <a:srgbClr val="000000"/>
              </a:solidFill>
              <a:effectLst/>
              <a:uFillTx/>
              <a:latin typeface="Times New Roman" panose="02020603050405020304"/>
            </a:endParaRPr>
          </a:p>
        </p:txBody>
      </p:sp>
      <p:sp>
        <p:nvSpPr>
          <p:cNvPr id="812" name="文本框 811"/>
          <p:cNvSpPr txBox="1"/>
          <p:nvPr/>
        </p:nvSpPr>
        <p:spPr>
          <a:xfrm>
            <a:off x="1582585" y="111245"/>
            <a:ext cx="300600" cy="349560"/>
          </a:xfrm>
          <a:prstGeom prst="rect">
            <a:avLst/>
          </a:prstGeom>
          <a:noFill/>
          <a:ln w="0">
            <a:noFill/>
          </a:ln>
        </p:spPr>
        <p:txBody>
          <a:bodyPr wrap="none" lIns="0" tIns="0" rIns="0" bIns="0" anchor="t">
            <a:spAutoFit/>
          </a:bodyPr>
          <a:lstStyle/>
          <a:p>
            <a:r>
              <a:rPr lang="en-US" sz="2370" b="0" u="none" strike="noStrike">
                <a:solidFill>
                  <a:srgbClr val="FFFFFF"/>
                </a:solidFill>
                <a:effectLst/>
                <a:uFillTx/>
                <a:latin typeface="Roboto"/>
                <a:ea typeface="Roboto"/>
              </a:rPr>
              <a:t> - </a:t>
            </a:r>
            <a:endParaRPr lang="en-US" sz="2370" b="0" u="none" strike="noStrike">
              <a:solidFill>
                <a:srgbClr val="000000"/>
              </a:solidFill>
              <a:effectLst/>
              <a:uFillTx/>
              <a:latin typeface="Times New Roman" panose="02020603050405020304"/>
            </a:endParaRPr>
          </a:p>
        </p:txBody>
      </p:sp>
      <p:sp>
        <p:nvSpPr>
          <p:cNvPr id="813" name="任意多边形: 形状 812"/>
          <p:cNvSpPr/>
          <p:nvPr/>
        </p:nvSpPr>
        <p:spPr>
          <a:xfrm>
            <a:off x="334355" y="567885"/>
            <a:ext cx="6326640" cy="33840"/>
          </a:xfrm>
          <a:custGeom>
            <a:avLst/>
            <a:gdLst/>
            <a:ahLst/>
            <a:cxnLst/>
            <a:rect l="0" t="0" r="r" b="b"/>
            <a:pathLst>
              <a:path w="17574" h="94">
                <a:moveTo>
                  <a:pt x="0" y="0"/>
                </a:moveTo>
                <a:lnTo>
                  <a:pt x="17574" y="0"/>
                </a:lnTo>
                <a:lnTo>
                  <a:pt x="17574" y="94"/>
                </a:lnTo>
                <a:lnTo>
                  <a:pt x="0" y="94"/>
                </a:lnTo>
                <a:lnTo>
                  <a:pt x="0" y="0"/>
                </a:lnTo>
                <a:close/>
              </a:path>
            </a:pathLst>
          </a:custGeom>
          <a:solidFill>
            <a:srgbClr val="F59E0B"/>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14" name="文本框 813"/>
          <p:cNvSpPr txBox="1"/>
          <p:nvPr/>
        </p:nvSpPr>
        <p:spPr>
          <a:xfrm>
            <a:off x="1927175" y="111240"/>
            <a:ext cx="901440" cy="378360"/>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WenQuanYiZenHei"/>
                <a:ea typeface="WenQuanYiZenHei"/>
              </a:rPr>
              <a:t>浮点型</a:t>
            </a:r>
            <a:endParaRPr lang="en-US" sz="2370" b="0" u="none" strike="noStrike">
              <a:solidFill>
                <a:srgbClr val="000000"/>
              </a:solidFill>
              <a:effectLst/>
              <a:uFillTx/>
              <a:latin typeface="Times New Roman" panose="02020603050405020304"/>
            </a:endParaRPr>
          </a:p>
        </p:txBody>
      </p:sp>
      <p:sp>
        <p:nvSpPr>
          <p:cNvPr id="815" name="任意多边形: 形状 814"/>
          <p:cNvSpPr/>
          <p:nvPr/>
        </p:nvSpPr>
        <p:spPr>
          <a:xfrm>
            <a:off x="267120" y="869040"/>
            <a:ext cx="3944880" cy="2941920"/>
          </a:xfrm>
          <a:custGeom>
            <a:avLst/>
            <a:gdLst/>
            <a:ahLst/>
            <a:cxnLst/>
            <a:rect l="0" t="0" r="r" b="b"/>
            <a:pathLst>
              <a:path w="10958" h="8172">
                <a:moveTo>
                  <a:pt x="0" y="7986"/>
                </a:moveTo>
                <a:lnTo>
                  <a:pt x="0" y="185"/>
                </a:lnTo>
                <a:cubicBezTo>
                  <a:pt x="0" y="173"/>
                  <a:pt x="2" y="161"/>
                  <a:pt x="4" y="149"/>
                </a:cubicBezTo>
                <a:cubicBezTo>
                  <a:pt x="6" y="137"/>
                  <a:pt x="10" y="126"/>
                  <a:pt x="14" y="114"/>
                </a:cubicBezTo>
                <a:cubicBezTo>
                  <a:pt x="19" y="103"/>
                  <a:pt x="25" y="92"/>
                  <a:pt x="32" y="82"/>
                </a:cubicBezTo>
                <a:cubicBezTo>
                  <a:pt x="38" y="72"/>
                  <a:pt x="46" y="63"/>
                  <a:pt x="55" y="54"/>
                </a:cubicBezTo>
                <a:cubicBezTo>
                  <a:pt x="63" y="45"/>
                  <a:pt x="73" y="38"/>
                  <a:pt x="83" y="31"/>
                </a:cubicBezTo>
                <a:cubicBezTo>
                  <a:pt x="93" y="24"/>
                  <a:pt x="104" y="18"/>
                  <a:pt x="115" y="14"/>
                </a:cubicBezTo>
                <a:cubicBezTo>
                  <a:pt x="126" y="9"/>
                  <a:pt x="138" y="6"/>
                  <a:pt x="150" y="3"/>
                </a:cubicBezTo>
                <a:cubicBezTo>
                  <a:pt x="162" y="1"/>
                  <a:pt x="174" y="0"/>
                  <a:pt x="186" y="0"/>
                </a:cubicBezTo>
                <a:lnTo>
                  <a:pt x="10772" y="0"/>
                </a:lnTo>
                <a:cubicBezTo>
                  <a:pt x="10784" y="0"/>
                  <a:pt x="10796" y="1"/>
                  <a:pt x="10808" y="3"/>
                </a:cubicBezTo>
                <a:cubicBezTo>
                  <a:pt x="10820" y="6"/>
                  <a:pt x="10832" y="9"/>
                  <a:pt x="10843" y="14"/>
                </a:cubicBezTo>
                <a:cubicBezTo>
                  <a:pt x="10855" y="18"/>
                  <a:pt x="10865" y="24"/>
                  <a:pt x="10875" y="31"/>
                </a:cubicBezTo>
                <a:cubicBezTo>
                  <a:pt x="10885" y="38"/>
                  <a:pt x="10895" y="45"/>
                  <a:pt x="10903" y="54"/>
                </a:cubicBezTo>
                <a:cubicBezTo>
                  <a:pt x="10912" y="63"/>
                  <a:pt x="10920" y="72"/>
                  <a:pt x="10927" y="82"/>
                </a:cubicBezTo>
                <a:cubicBezTo>
                  <a:pt x="10933" y="92"/>
                  <a:pt x="10939" y="103"/>
                  <a:pt x="10944" y="114"/>
                </a:cubicBezTo>
                <a:cubicBezTo>
                  <a:pt x="10948" y="126"/>
                  <a:pt x="10952" y="137"/>
                  <a:pt x="10954" y="149"/>
                </a:cubicBezTo>
                <a:cubicBezTo>
                  <a:pt x="10957" y="161"/>
                  <a:pt x="10958" y="173"/>
                  <a:pt x="10958" y="185"/>
                </a:cubicBezTo>
                <a:lnTo>
                  <a:pt x="10958" y="7986"/>
                </a:lnTo>
                <a:cubicBezTo>
                  <a:pt x="10958" y="7998"/>
                  <a:pt x="10957" y="8010"/>
                  <a:pt x="10954" y="8022"/>
                </a:cubicBezTo>
                <a:cubicBezTo>
                  <a:pt x="10952" y="8034"/>
                  <a:pt x="10948" y="8046"/>
                  <a:pt x="10944" y="8057"/>
                </a:cubicBezTo>
                <a:cubicBezTo>
                  <a:pt x="10939" y="8068"/>
                  <a:pt x="10933" y="8079"/>
                  <a:pt x="10927" y="8089"/>
                </a:cubicBezTo>
                <a:cubicBezTo>
                  <a:pt x="10920" y="8099"/>
                  <a:pt x="10912" y="8109"/>
                  <a:pt x="10903" y="8117"/>
                </a:cubicBezTo>
                <a:cubicBezTo>
                  <a:pt x="10895" y="8126"/>
                  <a:pt x="10885" y="8134"/>
                  <a:pt x="10875" y="8140"/>
                </a:cubicBezTo>
                <a:cubicBezTo>
                  <a:pt x="10865" y="8147"/>
                  <a:pt x="10855" y="8153"/>
                  <a:pt x="10843" y="8158"/>
                </a:cubicBezTo>
                <a:cubicBezTo>
                  <a:pt x="10832" y="8162"/>
                  <a:pt x="10820" y="8166"/>
                  <a:pt x="10808" y="8168"/>
                </a:cubicBezTo>
                <a:cubicBezTo>
                  <a:pt x="10796" y="8170"/>
                  <a:pt x="10784" y="8172"/>
                  <a:pt x="10772" y="8172"/>
                </a:cubicBezTo>
                <a:lnTo>
                  <a:pt x="186" y="8172"/>
                </a:lnTo>
                <a:cubicBezTo>
                  <a:pt x="174" y="8172"/>
                  <a:pt x="162" y="8170"/>
                  <a:pt x="150" y="8168"/>
                </a:cubicBezTo>
                <a:cubicBezTo>
                  <a:pt x="138" y="8166"/>
                  <a:pt x="126" y="8162"/>
                  <a:pt x="115" y="8158"/>
                </a:cubicBezTo>
                <a:cubicBezTo>
                  <a:pt x="104" y="8153"/>
                  <a:pt x="93" y="8147"/>
                  <a:pt x="83" y="8140"/>
                </a:cubicBezTo>
                <a:cubicBezTo>
                  <a:pt x="73" y="8134"/>
                  <a:pt x="63" y="8126"/>
                  <a:pt x="55" y="8117"/>
                </a:cubicBezTo>
                <a:cubicBezTo>
                  <a:pt x="46" y="8109"/>
                  <a:pt x="38" y="8099"/>
                  <a:pt x="32" y="8089"/>
                </a:cubicBezTo>
                <a:cubicBezTo>
                  <a:pt x="25" y="8079"/>
                  <a:pt x="19" y="8068"/>
                  <a:pt x="14" y="8057"/>
                </a:cubicBezTo>
                <a:cubicBezTo>
                  <a:pt x="10" y="8046"/>
                  <a:pt x="6" y="8034"/>
                  <a:pt x="4" y="8022"/>
                </a:cubicBezTo>
                <a:cubicBezTo>
                  <a:pt x="2" y="8010"/>
                  <a:pt x="0" y="7998"/>
                  <a:pt x="0" y="7986"/>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816" name="图片 815"/>
          <p:cNvPicPr/>
          <p:nvPr/>
        </p:nvPicPr>
        <p:blipFill>
          <a:blip r:embed="rId1"/>
          <a:stretch>
            <a:fillRect/>
          </a:stretch>
        </p:blipFill>
        <p:spPr>
          <a:xfrm>
            <a:off x="468000" y="1103040"/>
            <a:ext cx="225360" cy="200160"/>
          </a:xfrm>
          <a:prstGeom prst="rect">
            <a:avLst/>
          </a:prstGeom>
          <a:noFill/>
          <a:ln w="0">
            <a:noFill/>
          </a:ln>
        </p:spPr>
      </p:pic>
      <p:sp>
        <p:nvSpPr>
          <p:cNvPr id="818" name="文本框 817"/>
          <p:cNvSpPr txBox="1"/>
          <p:nvPr/>
        </p:nvSpPr>
        <p:spPr>
          <a:xfrm>
            <a:off x="793800" y="1077120"/>
            <a:ext cx="604080" cy="253440"/>
          </a:xfrm>
          <a:prstGeom prst="rect">
            <a:avLst/>
          </a:prstGeom>
          <a:noFill/>
          <a:ln w="0">
            <a:noFill/>
          </a:ln>
        </p:spPr>
        <p:txBody>
          <a:bodyPr wrap="none" lIns="0" tIns="0" rIns="0" bIns="0" anchor="t">
            <a:spAutoFit/>
          </a:bodyPr>
          <a:lstStyle/>
          <a:p>
            <a:r>
              <a:rPr lang="zh-CN" sz="1580" b="0" u="none" strike="noStrike">
                <a:solidFill>
                  <a:srgbClr val="FFFFFF"/>
                </a:solidFill>
                <a:effectLst/>
                <a:uFillTx/>
                <a:latin typeface="WenQuanYiZenHei"/>
                <a:ea typeface="WenQuanYiZenHei"/>
              </a:rPr>
              <a:t>浮点型</a:t>
            </a:r>
            <a:endParaRPr lang="en-US" sz="1580" b="0" u="none" strike="noStrike">
              <a:solidFill>
                <a:srgbClr val="000000"/>
              </a:solidFill>
              <a:effectLst/>
              <a:uFillTx/>
              <a:latin typeface="Times New Roman" panose="02020603050405020304"/>
            </a:endParaRPr>
          </a:p>
        </p:txBody>
      </p:sp>
      <p:sp>
        <p:nvSpPr>
          <p:cNvPr id="819" name="文本框 818"/>
          <p:cNvSpPr txBox="1"/>
          <p:nvPr/>
        </p:nvSpPr>
        <p:spPr>
          <a:xfrm>
            <a:off x="1395720" y="1083960"/>
            <a:ext cx="673560" cy="235080"/>
          </a:xfrm>
          <a:prstGeom prst="rect">
            <a:avLst/>
          </a:prstGeom>
          <a:noFill/>
          <a:ln w="0">
            <a:noFill/>
          </a:ln>
        </p:spPr>
        <p:txBody>
          <a:bodyPr wrap="none" lIns="0" tIns="0" rIns="0" bIns="0" anchor="t">
            <a:spAutoFit/>
          </a:bodyPr>
          <a:lstStyle/>
          <a:p>
            <a:r>
              <a:rPr lang="en-US" sz="1580" b="0" u="none" strike="noStrike">
                <a:solidFill>
                  <a:srgbClr val="FFFFFF"/>
                </a:solidFill>
                <a:effectLst/>
                <a:uFillTx/>
                <a:latin typeface="Roboto"/>
                <a:ea typeface="Roboto"/>
              </a:rPr>
              <a:t> (float)</a:t>
            </a:r>
            <a:endParaRPr lang="en-US" sz="1580" b="0" u="none" strike="noStrike">
              <a:solidFill>
                <a:srgbClr val="000000"/>
              </a:solidFill>
              <a:effectLst/>
              <a:uFillTx/>
              <a:latin typeface="Times New Roman" panose="02020603050405020304"/>
            </a:endParaRPr>
          </a:p>
        </p:txBody>
      </p:sp>
      <p:sp>
        <p:nvSpPr>
          <p:cNvPr id="820" name="文本框 819"/>
          <p:cNvSpPr txBox="1"/>
          <p:nvPr/>
        </p:nvSpPr>
        <p:spPr>
          <a:xfrm>
            <a:off x="468000" y="1483920"/>
            <a:ext cx="348768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浮点型数据由</a:t>
            </a:r>
            <a:r>
              <a:rPr lang="zh-CN" sz="1050" b="0" u="none" strike="noStrike">
                <a:solidFill>
                  <a:srgbClr val="FFA000"/>
                </a:solidFill>
                <a:effectLst/>
                <a:uFillTx/>
                <a:latin typeface="WenQuanYiZenHei"/>
                <a:ea typeface="WenQuanYiZenHei"/>
              </a:rPr>
              <a:t>整数部分</a:t>
            </a:r>
            <a:r>
              <a:rPr lang="zh-CN" sz="1050" b="0" u="none" strike="noStrike">
                <a:solidFill>
                  <a:srgbClr val="FFFFFF"/>
                </a:solidFill>
                <a:effectLst/>
                <a:uFillTx/>
                <a:latin typeface="WenQuanYiZenHei"/>
                <a:ea typeface="WenQuanYiZenHei"/>
              </a:rPr>
              <a:t>与</a:t>
            </a:r>
            <a:r>
              <a:rPr lang="zh-CN" sz="1050" b="0" u="none" strike="noStrike">
                <a:solidFill>
                  <a:srgbClr val="FFA000"/>
                </a:solidFill>
                <a:effectLst/>
                <a:uFillTx/>
                <a:latin typeface="WenQuanYiZenHei"/>
                <a:ea typeface="WenQuanYiZenHei"/>
              </a:rPr>
              <a:t>小数部分</a:t>
            </a:r>
            <a:r>
              <a:rPr lang="zh-CN" sz="1050" b="0" u="none" strike="noStrike">
                <a:solidFill>
                  <a:srgbClr val="FFFFFF"/>
                </a:solidFill>
                <a:effectLst/>
                <a:uFillTx/>
                <a:latin typeface="WenQuanYiZenHei"/>
                <a:ea typeface="WenQuanYiZenHei"/>
              </a:rPr>
              <a:t>组成，可以表示带有小数</a:t>
            </a:r>
            <a:endParaRPr lang="en-US" sz="1050" b="0" u="none" strike="noStrike">
              <a:solidFill>
                <a:srgbClr val="000000"/>
              </a:solidFill>
              <a:effectLst/>
              <a:uFillTx/>
              <a:latin typeface="Times New Roman" panose="02020603050405020304"/>
            </a:endParaRPr>
          </a:p>
        </p:txBody>
      </p:sp>
      <p:sp>
        <p:nvSpPr>
          <p:cNvPr id="821" name="任意多边形: 形状 820"/>
          <p:cNvSpPr/>
          <p:nvPr/>
        </p:nvSpPr>
        <p:spPr>
          <a:xfrm>
            <a:off x="467640" y="2072160"/>
            <a:ext cx="3543840" cy="802800"/>
          </a:xfrm>
          <a:custGeom>
            <a:avLst/>
            <a:gdLst/>
            <a:ahLst/>
            <a:cxnLst/>
            <a:rect l="0" t="0" r="r" b="b"/>
            <a:pathLst>
              <a:path w="9844" h="2230">
                <a:moveTo>
                  <a:pt x="0" y="2044"/>
                </a:moveTo>
                <a:lnTo>
                  <a:pt x="0" y="186"/>
                </a:lnTo>
                <a:cubicBezTo>
                  <a:pt x="0" y="174"/>
                  <a:pt x="2" y="162"/>
                  <a:pt x="4" y="150"/>
                </a:cubicBezTo>
                <a:cubicBezTo>
                  <a:pt x="6" y="138"/>
                  <a:pt x="10" y="126"/>
                  <a:pt x="15" y="115"/>
                </a:cubicBezTo>
                <a:cubicBezTo>
                  <a:pt x="19" y="104"/>
                  <a:pt x="25" y="93"/>
                  <a:pt x="32" y="83"/>
                </a:cubicBezTo>
                <a:cubicBezTo>
                  <a:pt x="39" y="73"/>
                  <a:pt x="46" y="63"/>
                  <a:pt x="55" y="55"/>
                </a:cubicBezTo>
                <a:cubicBezTo>
                  <a:pt x="63" y="46"/>
                  <a:pt x="73" y="38"/>
                  <a:pt x="83" y="32"/>
                </a:cubicBezTo>
                <a:cubicBezTo>
                  <a:pt x="93" y="25"/>
                  <a:pt x="104" y="19"/>
                  <a:pt x="115" y="14"/>
                </a:cubicBezTo>
                <a:cubicBezTo>
                  <a:pt x="126" y="10"/>
                  <a:pt x="138" y="6"/>
                  <a:pt x="150" y="4"/>
                </a:cubicBezTo>
                <a:cubicBezTo>
                  <a:pt x="162" y="2"/>
                  <a:pt x="174" y="0"/>
                  <a:pt x="186" y="0"/>
                </a:cubicBezTo>
                <a:lnTo>
                  <a:pt x="9658" y="0"/>
                </a:lnTo>
                <a:cubicBezTo>
                  <a:pt x="9670" y="0"/>
                  <a:pt x="9682" y="2"/>
                  <a:pt x="9694" y="4"/>
                </a:cubicBezTo>
                <a:cubicBezTo>
                  <a:pt x="9706" y="6"/>
                  <a:pt x="9718" y="10"/>
                  <a:pt x="9729" y="14"/>
                </a:cubicBezTo>
                <a:cubicBezTo>
                  <a:pt x="9740" y="19"/>
                  <a:pt x="9751" y="25"/>
                  <a:pt x="9761" y="32"/>
                </a:cubicBezTo>
                <a:cubicBezTo>
                  <a:pt x="9771" y="38"/>
                  <a:pt x="9781" y="46"/>
                  <a:pt x="9789" y="55"/>
                </a:cubicBezTo>
                <a:cubicBezTo>
                  <a:pt x="9798" y="63"/>
                  <a:pt x="9806" y="73"/>
                  <a:pt x="9812" y="83"/>
                </a:cubicBezTo>
                <a:cubicBezTo>
                  <a:pt x="9819" y="93"/>
                  <a:pt x="9825" y="104"/>
                  <a:pt x="9830" y="115"/>
                </a:cubicBezTo>
                <a:cubicBezTo>
                  <a:pt x="9834" y="126"/>
                  <a:pt x="9838" y="138"/>
                  <a:pt x="9840" y="150"/>
                </a:cubicBezTo>
                <a:cubicBezTo>
                  <a:pt x="9843" y="162"/>
                  <a:pt x="9844" y="174"/>
                  <a:pt x="9844" y="186"/>
                </a:cubicBezTo>
                <a:lnTo>
                  <a:pt x="9844" y="2044"/>
                </a:lnTo>
                <a:cubicBezTo>
                  <a:pt x="9844" y="2056"/>
                  <a:pt x="9843" y="2068"/>
                  <a:pt x="9840" y="2080"/>
                </a:cubicBezTo>
                <a:cubicBezTo>
                  <a:pt x="9838" y="2092"/>
                  <a:pt x="9834" y="2104"/>
                  <a:pt x="9830" y="2115"/>
                </a:cubicBezTo>
                <a:cubicBezTo>
                  <a:pt x="9825" y="2126"/>
                  <a:pt x="9819" y="2137"/>
                  <a:pt x="9812" y="2147"/>
                </a:cubicBezTo>
                <a:cubicBezTo>
                  <a:pt x="9806" y="2157"/>
                  <a:pt x="9798" y="2167"/>
                  <a:pt x="9789" y="2175"/>
                </a:cubicBezTo>
                <a:cubicBezTo>
                  <a:pt x="9781" y="2184"/>
                  <a:pt x="9771" y="2192"/>
                  <a:pt x="9761" y="2198"/>
                </a:cubicBezTo>
                <a:cubicBezTo>
                  <a:pt x="9751" y="2205"/>
                  <a:pt x="9740" y="2211"/>
                  <a:pt x="9729" y="2216"/>
                </a:cubicBezTo>
                <a:cubicBezTo>
                  <a:pt x="9718" y="2220"/>
                  <a:pt x="9706" y="2224"/>
                  <a:pt x="9694" y="2226"/>
                </a:cubicBezTo>
                <a:cubicBezTo>
                  <a:pt x="9682" y="2229"/>
                  <a:pt x="9670" y="2230"/>
                  <a:pt x="9658" y="2230"/>
                </a:cubicBezTo>
                <a:lnTo>
                  <a:pt x="186" y="2230"/>
                </a:lnTo>
                <a:cubicBezTo>
                  <a:pt x="174" y="2230"/>
                  <a:pt x="162" y="2229"/>
                  <a:pt x="150" y="2226"/>
                </a:cubicBezTo>
                <a:cubicBezTo>
                  <a:pt x="138" y="2224"/>
                  <a:pt x="126" y="2220"/>
                  <a:pt x="115" y="2216"/>
                </a:cubicBezTo>
                <a:cubicBezTo>
                  <a:pt x="104" y="2211"/>
                  <a:pt x="93" y="2205"/>
                  <a:pt x="83" y="2198"/>
                </a:cubicBezTo>
                <a:cubicBezTo>
                  <a:pt x="73" y="2192"/>
                  <a:pt x="63" y="2184"/>
                  <a:pt x="55" y="2175"/>
                </a:cubicBezTo>
                <a:cubicBezTo>
                  <a:pt x="46" y="2167"/>
                  <a:pt x="39" y="2157"/>
                  <a:pt x="32" y="2147"/>
                </a:cubicBezTo>
                <a:cubicBezTo>
                  <a:pt x="25" y="2137"/>
                  <a:pt x="19" y="2126"/>
                  <a:pt x="15" y="2115"/>
                </a:cubicBezTo>
                <a:cubicBezTo>
                  <a:pt x="10" y="2104"/>
                  <a:pt x="6" y="2092"/>
                  <a:pt x="4" y="2080"/>
                </a:cubicBezTo>
                <a:cubicBezTo>
                  <a:pt x="2" y="2068"/>
                  <a:pt x="0" y="2056"/>
                  <a:pt x="0" y="2044"/>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822" name="文本框 821"/>
          <p:cNvSpPr txBox="1"/>
          <p:nvPr/>
        </p:nvSpPr>
        <p:spPr>
          <a:xfrm>
            <a:off x="468000" y="1684800"/>
            <a:ext cx="6714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点的数值。</a:t>
            </a:r>
            <a:endParaRPr lang="en-US" sz="1050" b="0" u="none" strike="noStrike">
              <a:solidFill>
                <a:srgbClr val="000000"/>
              </a:solidFill>
              <a:effectLst/>
              <a:uFillTx/>
              <a:latin typeface="Times New Roman" panose="02020603050405020304"/>
            </a:endParaRPr>
          </a:p>
        </p:txBody>
      </p:sp>
      <p:sp>
        <p:nvSpPr>
          <p:cNvPr id="823" name="文本框 822"/>
          <p:cNvSpPr txBox="1"/>
          <p:nvPr/>
        </p:nvSpPr>
        <p:spPr>
          <a:xfrm>
            <a:off x="601560" y="2199240"/>
            <a:ext cx="576360" cy="157320"/>
          </a:xfrm>
          <a:prstGeom prst="rect">
            <a:avLst/>
          </a:prstGeom>
          <a:noFill/>
          <a:ln w="0">
            <a:noFill/>
          </a:ln>
        </p:spPr>
        <p:txBody>
          <a:bodyPr wrap="none" lIns="0" tIns="0" rIns="0" bIns="0" anchor="t">
            <a:spAutoFit/>
          </a:bodyPr>
          <a:lstStyle/>
          <a:p>
            <a:r>
              <a:rPr lang="en-US" sz="1050" b="0" u="none" strike="noStrike">
                <a:solidFill>
                  <a:srgbClr val="6EE7B7"/>
                </a:solidFill>
                <a:effectLst/>
                <a:uFillTx/>
                <a:latin typeface="SourceCodePro"/>
                <a:ea typeface="SourceCodePro"/>
              </a:rPr>
              <a:t>x = 3.14</a:t>
            </a:r>
            <a:endParaRPr lang="en-US" sz="1050" b="0" u="none" strike="noStrike">
              <a:solidFill>
                <a:srgbClr val="000000"/>
              </a:solidFill>
              <a:effectLst/>
              <a:uFillTx/>
              <a:latin typeface="Times New Roman" panose="02020603050405020304"/>
            </a:endParaRPr>
          </a:p>
        </p:txBody>
      </p:sp>
      <p:sp>
        <p:nvSpPr>
          <p:cNvPr id="824" name="文本框 823"/>
          <p:cNvSpPr txBox="1"/>
          <p:nvPr/>
        </p:nvSpPr>
        <p:spPr>
          <a:xfrm>
            <a:off x="601560" y="2399760"/>
            <a:ext cx="624600" cy="157320"/>
          </a:xfrm>
          <a:prstGeom prst="rect">
            <a:avLst/>
          </a:prstGeom>
          <a:noFill/>
          <a:ln w="0">
            <a:noFill/>
          </a:ln>
        </p:spPr>
        <p:txBody>
          <a:bodyPr wrap="none" lIns="0" tIns="0" rIns="0" bIns="0" anchor="t">
            <a:spAutoFit/>
          </a:bodyPr>
          <a:lstStyle/>
          <a:p>
            <a:r>
              <a:rPr lang="en-US" sz="1050" b="0" u="none" strike="noStrike">
                <a:solidFill>
                  <a:srgbClr val="6EE7B7"/>
                </a:solidFill>
                <a:effectLst/>
                <a:uFillTx/>
                <a:latin typeface="SourceCodePro"/>
                <a:ea typeface="SourceCodePro"/>
              </a:rPr>
              <a:t>y = -9.01</a:t>
            </a:r>
            <a:endParaRPr lang="en-US" sz="1050" b="0" u="none" strike="noStrike">
              <a:solidFill>
                <a:srgbClr val="000000"/>
              </a:solidFill>
              <a:effectLst/>
              <a:uFillTx/>
              <a:latin typeface="Times New Roman" panose="02020603050405020304"/>
            </a:endParaRPr>
          </a:p>
        </p:txBody>
      </p:sp>
      <p:sp>
        <p:nvSpPr>
          <p:cNvPr id="825" name="任意多边形: 形状 824"/>
          <p:cNvSpPr/>
          <p:nvPr/>
        </p:nvSpPr>
        <p:spPr>
          <a:xfrm>
            <a:off x="467640" y="3075120"/>
            <a:ext cx="3543840" cy="535320"/>
          </a:xfrm>
          <a:custGeom>
            <a:avLst/>
            <a:gdLst/>
            <a:ahLst/>
            <a:cxnLst/>
            <a:rect l="0" t="0" r="r" b="b"/>
            <a:pathLst>
              <a:path w="9844" h="1487">
                <a:moveTo>
                  <a:pt x="0" y="1301"/>
                </a:moveTo>
                <a:lnTo>
                  <a:pt x="0" y="186"/>
                </a:lnTo>
                <a:cubicBezTo>
                  <a:pt x="0" y="173"/>
                  <a:pt x="2" y="161"/>
                  <a:pt x="4" y="149"/>
                </a:cubicBezTo>
                <a:cubicBezTo>
                  <a:pt x="6" y="137"/>
                  <a:pt x="10" y="126"/>
                  <a:pt x="15" y="115"/>
                </a:cubicBezTo>
                <a:cubicBezTo>
                  <a:pt x="19" y="103"/>
                  <a:pt x="25" y="93"/>
                  <a:pt x="32" y="82"/>
                </a:cubicBezTo>
                <a:cubicBezTo>
                  <a:pt x="39" y="72"/>
                  <a:pt x="46" y="63"/>
                  <a:pt x="55" y="54"/>
                </a:cubicBezTo>
                <a:cubicBezTo>
                  <a:pt x="63" y="46"/>
                  <a:pt x="73" y="38"/>
                  <a:pt x="83" y="31"/>
                </a:cubicBezTo>
                <a:cubicBezTo>
                  <a:pt x="93" y="24"/>
                  <a:pt x="104" y="19"/>
                  <a:pt x="115" y="14"/>
                </a:cubicBezTo>
                <a:cubicBezTo>
                  <a:pt x="126" y="9"/>
                  <a:pt x="138" y="6"/>
                  <a:pt x="150" y="3"/>
                </a:cubicBezTo>
                <a:cubicBezTo>
                  <a:pt x="162" y="1"/>
                  <a:pt x="174" y="0"/>
                  <a:pt x="186" y="0"/>
                </a:cubicBezTo>
                <a:lnTo>
                  <a:pt x="9658" y="0"/>
                </a:lnTo>
                <a:cubicBezTo>
                  <a:pt x="9670" y="0"/>
                  <a:pt x="9682" y="1"/>
                  <a:pt x="9694" y="3"/>
                </a:cubicBezTo>
                <a:cubicBezTo>
                  <a:pt x="9706" y="6"/>
                  <a:pt x="9718" y="9"/>
                  <a:pt x="9729" y="14"/>
                </a:cubicBezTo>
                <a:cubicBezTo>
                  <a:pt x="9740" y="19"/>
                  <a:pt x="9751" y="24"/>
                  <a:pt x="9761" y="31"/>
                </a:cubicBezTo>
                <a:cubicBezTo>
                  <a:pt x="9771" y="38"/>
                  <a:pt x="9781" y="46"/>
                  <a:pt x="9789" y="54"/>
                </a:cubicBezTo>
                <a:cubicBezTo>
                  <a:pt x="9798" y="63"/>
                  <a:pt x="9806" y="72"/>
                  <a:pt x="9812" y="82"/>
                </a:cubicBezTo>
                <a:cubicBezTo>
                  <a:pt x="9819" y="93"/>
                  <a:pt x="9825" y="103"/>
                  <a:pt x="9830" y="115"/>
                </a:cubicBezTo>
                <a:cubicBezTo>
                  <a:pt x="9834" y="126"/>
                  <a:pt x="9838" y="137"/>
                  <a:pt x="9840" y="149"/>
                </a:cubicBezTo>
                <a:cubicBezTo>
                  <a:pt x="9843" y="161"/>
                  <a:pt x="9844" y="173"/>
                  <a:pt x="9844" y="186"/>
                </a:cubicBezTo>
                <a:lnTo>
                  <a:pt x="9844" y="1301"/>
                </a:lnTo>
                <a:cubicBezTo>
                  <a:pt x="9844" y="1313"/>
                  <a:pt x="9843" y="1325"/>
                  <a:pt x="9840" y="1337"/>
                </a:cubicBezTo>
                <a:cubicBezTo>
                  <a:pt x="9838" y="1349"/>
                  <a:pt x="9834" y="1361"/>
                  <a:pt x="9830" y="1372"/>
                </a:cubicBezTo>
                <a:cubicBezTo>
                  <a:pt x="9825" y="1383"/>
                  <a:pt x="9819" y="1394"/>
                  <a:pt x="9812" y="1404"/>
                </a:cubicBezTo>
                <a:cubicBezTo>
                  <a:pt x="9806" y="1414"/>
                  <a:pt x="9798" y="1424"/>
                  <a:pt x="9789" y="1432"/>
                </a:cubicBezTo>
                <a:cubicBezTo>
                  <a:pt x="9781" y="1441"/>
                  <a:pt x="9771" y="1448"/>
                  <a:pt x="9761" y="1455"/>
                </a:cubicBezTo>
                <a:cubicBezTo>
                  <a:pt x="9751" y="1462"/>
                  <a:pt x="9740" y="1468"/>
                  <a:pt x="9729" y="1472"/>
                </a:cubicBezTo>
                <a:cubicBezTo>
                  <a:pt x="9718" y="1477"/>
                  <a:pt x="9706" y="1481"/>
                  <a:pt x="9694" y="1483"/>
                </a:cubicBezTo>
                <a:cubicBezTo>
                  <a:pt x="9682" y="1485"/>
                  <a:pt x="9670" y="1487"/>
                  <a:pt x="9658" y="1487"/>
                </a:cubicBezTo>
                <a:lnTo>
                  <a:pt x="186" y="1487"/>
                </a:lnTo>
                <a:cubicBezTo>
                  <a:pt x="174" y="1487"/>
                  <a:pt x="162" y="1485"/>
                  <a:pt x="150" y="1483"/>
                </a:cubicBezTo>
                <a:cubicBezTo>
                  <a:pt x="138" y="1481"/>
                  <a:pt x="126" y="1477"/>
                  <a:pt x="115" y="1472"/>
                </a:cubicBezTo>
                <a:cubicBezTo>
                  <a:pt x="104" y="1468"/>
                  <a:pt x="93" y="1462"/>
                  <a:pt x="83" y="1455"/>
                </a:cubicBezTo>
                <a:cubicBezTo>
                  <a:pt x="73" y="1448"/>
                  <a:pt x="63" y="1441"/>
                  <a:pt x="55" y="1432"/>
                </a:cubicBezTo>
                <a:cubicBezTo>
                  <a:pt x="46" y="1424"/>
                  <a:pt x="39" y="1414"/>
                  <a:pt x="32" y="1404"/>
                </a:cubicBezTo>
                <a:cubicBezTo>
                  <a:pt x="25" y="1394"/>
                  <a:pt x="19" y="1383"/>
                  <a:pt x="15" y="1372"/>
                </a:cubicBezTo>
                <a:cubicBezTo>
                  <a:pt x="10" y="1361"/>
                  <a:pt x="6" y="1349"/>
                  <a:pt x="4" y="1337"/>
                </a:cubicBezTo>
                <a:cubicBezTo>
                  <a:pt x="2" y="1325"/>
                  <a:pt x="0" y="1313"/>
                  <a:pt x="0" y="1301"/>
                </a:cubicBezTo>
                <a:close/>
              </a:path>
            </a:pathLst>
          </a:custGeom>
          <a:solidFill>
            <a:srgbClr val="1D4ED8"/>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826" name="图片 825"/>
          <p:cNvPicPr/>
          <p:nvPr/>
        </p:nvPicPr>
        <p:blipFill>
          <a:blip r:embed="rId2"/>
          <a:stretch>
            <a:fillRect/>
          </a:stretch>
        </p:blipFill>
        <p:spPr>
          <a:xfrm>
            <a:off x="568080" y="3276000"/>
            <a:ext cx="133200" cy="133200"/>
          </a:xfrm>
          <a:prstGeom prst="rect">
            <a:avLst/>
          </a:prstGeom>
          <a:noFill/>
          <a:ln w="0">
            <a:noFill/>
          </a:ln>
        </p:spPr>
      </p:pic>
      <p:sp>
        <p:nvSpPr>
          <p:cNvPr id="827" name="文本框 826"/>
          <p:cNvSpPr txBox="1"/>
          <p:nvPr/>
        </p:nvSpPr>
        <p:spPr>
          <a:xfrm>
            <a:off x="601560" y="2600280"/>
            <a:ext cx="482040" cy="157320"/>
          </a:xfrm>
          <a:prstGeom prst="rect">
            <a:avLst/>
          </a:prstGeom>
          <a:noFill/>
          <a:ln w="0">
            <a:noFill/>
          </a:ln>
        </p:spPr>
        <p:txBody>
          <a:bodyPr wrap="none" lIns="0" tIns="0" rIns="0" bIns="0" anchor="t">
            <a:spAutoFit/>
          </a:bodyPr>
          <a:lstStyle/>
          <a:p>
            <a:r>
              <a:rPr lang="en-US" sz="1050" b="0" u="none" strike="noStrike">
                <a:solidFill>
                  <a:srgbClr val="6EE7B7"/>
                </a:solidFill>
                <a:effectLst/>
                <a:uFillTx/>
                <a:latin typeface="SourceCodePro"/>
                <a:ea typeface="SourceCodePro"/>
              </a:rPr>
              <a:t>z = 0.5</a:t>
            </a:r>
            <a:endParaRPr lang="en-US" sz="1050" b="0" u="none" strike="noStrike">
              <a:solidFill>
                <a:srgbClr val="000000"/>
              </a:solidFill>
              <a:effectLst/>
              <a:uFillTx/>
              <a:latin typeface="Times New Roman" panose="02020603050405020304"/>
            </a:endParaRPr>
          </a:p>
        </p:txBody>
      </p:sp>
      <p:sp>
        <p:nvSpPr>
          <p:cNvPr id="828" name="文本框 827"/>
          <p:cNvSpPr txBox="1"/>
          <p:nvPr/>
        </p:nvSpPr>
        <p:spPr>
          <a:xfrm>
            <a:off x="802080" y="3188160"/>
            <a:ext cx="305172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浮点数运算可能会有四舍五入的误差，需要特别注意精度问</a:t>
            </a:r>
            <a:endParaRPr lang="en-US" sz="920" b="0" u="none" strike="noStrike">
              <a:solidFill>
                <a:srgbClr val="000000"/>
              </a:solidFill>
              <a:effectLst/>
              <a:uFillTx/>
              <a:latin typeface="Times New Roman" panose="02020603050405020304"/>
            </a:endParaRPr>
          </a:p>
        </p:txBody>
      </p:sp>
      <p:sp>
        <p:nvSpPr>
          <p:cNvPr id="829" name="任意多边形: 形状 828"/>
          <p:cNvSpPr/>
          <p:nvPr/>
        </p:nvSpPr>
        <p:spPr>
          <a:xfrm>
            <a:off x="4412160" y="869040"/>
            <a:ext cx="6017040" cy="1370880"/>
          </a:xfrm>
          <a:custGeom>
            <a:avLst/>
            <a:gdLst/>
            <a:ahLst/>
            <a:cxnLst/>
            <a:rect l="0" t="0" r="r" b="b"/>
            <a:pathLst>
              <a:path w="16714" h="3808">
                <a:moveTo>
                  <a:pt x="0" y="3622"/>
                </a:moveTo>
                <a:lnTo>
                  <a:pt x="0" y="185"/>
                </a:lnTo>
                <a:cubicBezTo>
                  <a:pt x="0" y="173"/>
                  <a:pt x="1" y="161"/>
                  <a:pt x="4" y="149"/>
                </a:cubicBezTo>
                <a:cubicBezTo>
                  <a:pt x="6" y="137"/>
                  <a:pt x="9" y="126"/>
                  <a:pt x="14" y="114"/>
                </a:cubicBezTo>
                <a:cubicBezTo>
                  <a:pt x="19" y="103"/>
                  <a:pt x="25" y="92"/>
                  <a:pt x="31" y="82"/>
                </a:cubicBezTo>
                <a:cubicBezTo>
                  <a:pt x="38" y="72"/>
                  <a:pt x="46" y="63"/>
                  <a:pt x="54" y="54"/>
                </a:cubicBezTo>
                <a:cubicBezTo>
                  <a:pt x="63" y="45"/>
                  <a:pt x="72" y="38"/>
                  <a:pt x="83" y="31"/>
                </a:cubicBezTo>
                <a:cubicBezTo>
                  <a:pt x="93" y="24"/>
                  <a:pt x="103" y="18"/>
                  <a:pt x="115" y="14"/>
                </a:cubicBezTo>
                <a:cubicBezTo>
                  <a:pt x="126" y="9"/>
                  <a:pt x="138" y="6"/>
                  <a:pt x="149" y="3"/>
                </a:cubicBezTo>
                <a:cubicBezTo>
                  <a:pt x="161" y="1"/>
                  <a:pt x="174" y="0"/>
                  <a:pt x="186" y="0"/>
                </a:cubicBezTo>
                <a:lnTo>
                  <a:pt x="16529" y="0"/>
                </a:lnTo>
                <a:cubicBezTo>
                  <a:pt x="16541" y="0"/>
                  <a:pt x="16553" y="1"/>
                  <a:pt x="16565" y="3"/>
                </a:cubicBezTo>
                <a:cubicBezTo>
                  <a:pt x="16577" y="6"/>
                  <a:pt x="16588" y="9"/>
                  <a:pt x="16600" y="14"/>
                </a:cubicBezTo>
                <a:cubicBezTo>
                  <a:pt x="16611" y="18"/>
                  <a:pt x="16622" y="24"/>
                  <a:pt x="16632" y="31"/>
                </a:cubicBezTo>
                <a:cubicBezTo>
                  <a:pt x="16642" y="38"/>
                  <a:pt x="16651" y="45"/>
                  <a:pt x="16660" y="54"/>
                </a:cubicBezTo>
                <a:cubicBezTo>
                  <a:pt x="16669" y="63"/>
                  <a:pt x="16676" y="72"/>
                  <a:pt x="16683" y="82"/>
                </a:cubicBezTo>
                <a:cubicBezTo>
                  <a:pt x="16690" y="92"/>
                  <a:pt x="16696" y="103"/>
                  <a:pt x="16700" y="114"/>
                </a:cubicBezTo>
                <a:cubicBezTo>
                  <a:pt x="16705" y="126"/>
                  <a:pt x="16708" y="137"/>
                  <a:pt x="16711" y="149"/>
                </a:cubicBezTo>
                <a:cubicBezTo>
                  <a:pt x="16713" y="161"/>
                  <a:pt x="16714" y="173"/>
                  <a:pt x="16714" y="185"/>
                </a:cubicBezTo>
                <a:lnTo>
                  <a:pt x="16714" y="3622"/>
                </a:lnTo>
                <a:cubicBezTo>
                  <a:pt x="16714" y="3634"/>
                  <a:pt x="16713" y="3646"/>
                  <a:pt x="16711" y="3658"/>
                </a:cubicBezTo>
                <a:cubicBezTo>
                  <a:pt x="16708" y="3670"/>
                  <a:pt x="16705" y="3682"/>
                  <a:pt x="16700" y="3693"/>
                </a:cubicBezTo>
                <a:cubicBezTo>
                  <a:pt x="16696" y="3704"/>
                  <a:pt x="16690" y="3715"/>
                  <a:pt x="16683" y="3725"/>
                </a:cubicBezTo>
                <a:cubicBezTo>
                  <a:pt x="16676" y="3735"/>
                  <a:pt x="16669" y="3745"/>
                  <a:pt x="16660" y="3753"/>
                </a:cubicBezTo>
                <a:cubicBezTo>
                  <a:pt x="16651" y="3762"/>
                  <a:pt x="16642" y="3770"/>
                  <a:pt x="16632" y="3776"/>
                </a:cubicBezTo>
                <a:cubicBezTo>
                  <a:pt x="16622" y="3783"/>
                  <a:pt x="16611" y="3789"/>
                  <a:pt x="16600" y="3793"/>
                </a:cubicBezTo>
                <a:cubicBezTo>
                  <a:pt x="16588" y="3798"/>
                  <a:pt x="16577" y="3802"/>
                  <a:pt x="16565" y="3804"/>
                </a:cubicBezTo>
                <a:cubicBezTo>
                  <a:pt x="16553" y="3806"/>
                  <a:pt x="16541" y="3808"/>
                  <a:pt x="16529" y="3808"/>
                </a:cubicBezTo>
                <a:lnTo>
                  <a:pt x="186" y="3808"/>
                </a:lnTo>
                <a:cubicBezTo>
                  <a:pt x="174" y="3808"/>
                  <a:pt x="161" y="3806"/>
                  <a:pt x="149" y="3804"/>
                </a:cubicBezTo>
                <a:cubicBezTo>
                  <a:pt x="138" y="3802"/>
                  <a:pt x="126" y="3798"/>
                  <a:pt x="115" y="3793"/>
                </a:cubicBezTo>
                <a:cubicBezTo>
                  <a:pt x="103" y="3789"/>
                  <a:pt x="93" y="3783"/>
                  <a:pt x="83" y="3776"/>
                </a:cubicBezTo>
                <a:cubicBezTo>
                  <a:pt x="72" y="3770"/>
                  <a:pt x="63" y="3762"/>
                  <a:pt x="54" y="3753"/>
                </a:cubicBezTo>
                <a:cubicBezTo>
                  <a:pt x="46" y="3745"/>
                  <a:pt x="38" y="3735"/>
                  <a:pt x="31" y="3725"/>
                </a:cubicBezTo>
                <a:cubicBezTo>
                  <a:pt x="25" y="3715"/>
                  <a:pt x="19" y="3704"/>
                  <a:pt x="14" y="3693"/>
                </a:cubicBezTo>
                <a:cubicBezTo>
                  <a:pt x="9" y="3682"/>
                  <a:pt x="6" y="3670"/>
                  <a:pt x="4" y="3658"/>
                </a:cubicBezTo>
                <a:cubicBezTo>
                  <a:pt x="1" y="3646"/>
                  <a:pt x="0" y="3634"/>
                  <a:pt x="0" y="3622"/>
                </a:cubicBezTo>
                <a:close/>
              </a:path>
            </a:pathLst>
          </a:custGeom>
          <a:solidFill>
            <a:srgbClr val="1E40AF">
              <a:alpha val="7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830" name="图片 829"/>
          <p:cNvPicPr/>
          <p:nvPr/>
        </p:nvPicPr>
        <p:blipFill>
          <a:blip r:embed="rId3"/>
          <a:stretch>
            <a:fillRect/>
          </a:stretch>
        </p:blipFill>
        <p:spPr>
          <a:xfrm>
            <a:off x="4579560" y="1069560"/>
            <a:ext cx="166680" cy="166680"/>
          </a:xfrm>
          <a:prstGeom prst="rect">
            <a:avLst/>
          </a:prstGeom>
          <a:noFill/>
          <a:ln w="0">
            <a:noFill/>
          </a:ln>
        </p:spPr>
      </p:pic>
      <p:sp>
        <p:nvSpPr>
          <p:cNvPr id="831" name="文本框 830"/>
          <p:cNvSpPr txBox="1"/>
          <p:nvPr/>
        </p:nvSpPr>
        <p:spPr>
          <a:xfrm>
            <a:off x="802080" y="3355200"/>
            <a:ext cx="11808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题</a:t>
            </a:r>
            <a:endParaRPr lang="en-US" sz="920" b="0" u="none" strike="noStrike">
              <a:solidFill>
                <a:srgbClr val="000000"/>
              </a:solidFill>
              <a:effectLst/>
              <a:uFillTx/>
              <a:latin typeface="Times New Roman" panose="02020603050405020304"/>
            </a:endParaRPr>
          </a:p>
        </p:txBody>
      </p:sp>
      <p:sp>
        <p:nvSpPr>
          <p:cNvPr id="832" name="文本框 831"/>
          <p:cNvSpPr txBox="1"/>
          <p:nvPr/>
        </p:nvSpPr>
        <p:spPr>
          <a:xfrm>
            <a:off x="4813560" y="1050840"/>
            <a:ext cx="671400" cy="212400"/>
          </a:xfrm>
          <a:prstGeom prst="rect">
            <a:avLst/>
          </a:prstGeom>
          <a:noFill/>
          <a:ln w="0">
            <a:noFill/>
          </a:ln>
        </p:spPr>
        <p:txBody>
          <a:bodyPr wrap="none" lIns="0" tIns="0" rIns="0" bIns="0" anchor="t">
            <a:spAutoFit/>
          </a:bodyPr>
          <a:lstStyle/>
          <a:p>
            <a:r>
              <a:rPr lang="zh-CN" sz="1320" b="0" u="none" strike="noStrike">
                <a:solidFill>
                  <a:srgbClr val="FFFFFF"/>
                </a:solidFill>
                <a:effectLst/>
                <a:uFillTx/>
                <a:latin typeface="WenQuanYiZenHei"/>
                <a:ea typeface="WenQuanYiZenHei"/>
              </a:rPr>
              <a:t>常规写法</a:t>
            </a:r>
            <a:endParaRPr lang="en-US" sz="1320" b="0" u="none" strike="noStrike">
              <a:solidFill>
                <a:srgbClr val="000000"/>
              </a:solidFill>
              <a:effectLst/>
              <a:uFillTx/>
              <a:latin typeface="Times New Roman" panose="02020603050405020304"/>
            </a:endParaRPr>
          </a:p>
        </p:txBody>
      </p:sp>
      <p:sp>
        <p:nvSpPr>
          <p:cNvPr id="833" name="任意多边形: 形状 832"/>
          <p:cNvSpPr/>
          <p:nvPr/>
        </p:nvSpPr>
        <p:spPr>
          <a:xfrm>
            <a:off x="4579200" y="1704600"/>
            <a:ext cx="635400" cy="367920"/>
          </a:xfrm>
          <a:custGeom>
            <a:avLst/>
            <a:gdLst/>
            <a:ahLst/>
            <a:cxnLst/>
            <a:rect l="0" t="0" r="r" b="b"/>
            <a:pathLst>
              <a:path w="1765" h="1022">
                <a:moveTo>
                  <a:pt x="0" y="836"/>
                </a:moveTo>
                <a:lnTo>
                  <a:pt x="0" y="186"/>
                </a:lnTo>
                <a:cubicBezTo>
                  <a:pt x="0" y="173"/>
                  <a:pt x="1" y="161"/>
                  <a:pt x="4" y="149"/>
                </a:cubicBezTo>
                <a:cubicBezTo>
                  <a:pt x="6" y="137"/>
                  <a:pt x="10" y="126"/>
                  <a:pt x="14" y="115"/>
                </a:cubicBezTo>
                <a:cubicBezTo>
                  <a:pt x="19" y="103"/>
                  <a:pt x="25" y="93"/>
                  <a:pt x="32" y="82"/>
                </a:cubicBezTo>
                <a:cubicBezTo>
                  <a:pt x="38" y="72"/>
                  <a:pt x="46" y="63"/>
                  <a:pt x="55" y="54"/>
                </a:cubicBezTo>
                <a:cubicBezTo>
                  <a:pt x="63" y="46"/>
                  <a:pt x="73" y="38"/>
                  <a:pt x="83" y="31"/>
                </a:cubicBezTo>
                <a:cubicBezTo>
                  <a:pt x="93" y="24"/>
                  <a:pt x="104" y="19"/>
                  <a:pt x="115" y="14"/>
                </a:cubicBezTo>
                <a:cubicBezTo>
                  <a:pt x="126" y="9"/>
                  <a:pt x="138" y="6"/>
                  <a:pt x="150" y="4"/>
                </a:cubicBezTo>
                <a:cubicBezTo>
                  <a:pt x="162" y="1"/>
                  <a:pt x="174" y="0"/>
                  <a:pt x="186" y="0"/>
                </a:cubicBezTo>
                <a:lnTo>
                  <a:pt x="1580" y="0"/>
                </a:lnTo>
                <a:cubicBezTo>
                  <a:pt x="1592" y="0"/>
                  <a:pt x="1604" y="1"/>
                  <a:pt x="1616" y="4"/>
                </a:cubicBezTo>
                <a:cubicBezTo>
                  <a:pt x="1628" y="6"/>
                  <a:pt x="1640" y="9"/>
                  <a:pt x="1651" y="14"/>
                </a:cubicBezTo>
                <a:cubicBezTo>
                  <a:pt x="1662" y="19"/>
                  <a:pt x="1673" y="24"/>
                  <a:pt x="1683" y="31"/>
                </a:cubicBezTo>
                <a:cubicBezTo>
                  <a:pt x="1693" y="38"/>
                  <a:pt x="1702" y="46"/>
                  <a:pt x="1711" y="54"/>
                </a:cubicBezTo>
                <a:cubicBezTo>
                  <a:pt x="1720" y="63"/>
                  <a:pt x="1727" y="72"/>
                  <a:pt x="1734" y="82"/>
                </a:cubicBezTo>
                <a:cubicBezTo>
                  <a:pt x="1741" y="93"/>
                  <a:pt x="1747" y="103"/>
                  <a:pt x="1751" y="115"/>
                </a:cubicBezTo>
                <a:cubicBezTo>
                  <a:pt x="1756" y="126"/>
                  <a:pt x="1759" y="137"/>
                  <a:pt x="1762" y="149"/>
                </a:cubicBezTo>
                <a:cubicBezTo>
                  <a:pt x="1764" y="161"/>
                  <a:pt x="1765" y="173"/>
                  <a:pt x="1765" y="186"/>
                </a:cubicBezTo>
                <a:lnTo>
                  <a:pt x="1765" y="836"/>
                </a:lnTo>
                <a:cubicBezTo>
                  <a:pt x="1765" y="848"/>
                  <a:pt x="1764" y="860"/>
                  <a:pt x="1762" y="872"/>
                </a:cubicBezTo>
                <a:cubicBezTo>
                  <a:pt x="1759" y="885"/>
                  <a:pt x="1756" y="896"/>
                  <a:pt x="1751" y="908"/>
                </a:cubicBezTo>
                <a:cubicBezTo>
                  <a:pt x="1747" y="919"/>
                  <a:pt x="1741" y="930"/>
                  <a:pt x="1734" y="940"/>
                </a:cubicBezTo>
                <a:cubicBezTo>
                  <a:pt x="1727" y="950"/>
                  <a:pt x="1720" y="959"/>
                  <a:pt x="1711" y="968"/>
                </a:cubicBezTo>
                <a:cubicBezTo>
                  <a:pt x="1702" y="977"/>
                  <a:pt x="1693" y="984"/>
                  <a:pt x="1683" y="991"/>
                </a:cubicBezTo>
                <a:cubicBezTo>
                  <a:pt x="1673" y="998"/>
                  <a:pt x="1662" y="1004"/>
                  <a:pt x="1651" y="1008"/>
                </a:cubicBezTo>
                <a:cubicBezTo>
                  <a:pt x="1640" y="1013"/>
                  <a:pt x="1628" y="1016"/>
                  <a:pt x="1616" y="1019"/>
                </a:cubicBezTo>
                <a:cubicBezTo>
                  <a:pt x="1604" y="1021"/>
                  <a:pt x="1592" y="1022"/>
                  <a:pt x="1580" y="1022"/>
                </a:cubicBezTo>
                <a:lnTo>
                  <a:pt x="186" y="1022"/>
                </a:lnTo>
                <a:cubicBezTo>
                  <a:pt x="174" y="1022"/>
                  <a:pt x="162" y="1021"/>
                  <a:pt x="150" y="1019"/>
                </a:cubicBezTo>
                <a:cubicBezTo>
                  <a:pt x="138" y="1016"/>
                  <a:pt x="126" y="1013"/>
                  <a:pt x="115" y="1008"/>
                </a:cubicBezTo>
                <a:cubicBezTo>
                  <a:pt x="104" y="1004"/>
                  <a:pt x="93" y="998"/>
                  <a:pt x="83" y="991"/>
                </a:cubicBezTo>
                <a:cubicBezTo>
                  <a:pt x="73" y="984"/>
                  <a:pt x="63" y="977"/>
                  <a:pt x="55" y="968"/>
                </a:cubicBezTo>
                <a:cubicBezTo>
                  <a:pt x="46" y="959"/>
                  <a:pt x="38" y="950"/>
                  <a:pt x="32" y="940"/>
                </a:cubicBezTo>
                <a:cubicBezTo>
                  <a:pt x="25" y="930"/>
                  <a:pt x="19" y="919"/>
                  <a:pt x="14" y="908"/>
                </a:cubicBezTo>
                <a:cubicBezTo>
                  <a:pt x="10" y="896"/>
                  <a:pt x="6" y="885"/>
                  <a:pt x="4" y="872"/>
                </a:cubicBezTo>
                <a:cubicBezTo>
                  <a:pt x="1" y="860"/>
                  <a:pt x="0" y="848"/>
                  <a:pt x="0" y="836"/>
                </a:cubicBezTo>
                <a:close/>
              </a:path>
            </a:pathLst>
          </a:custGeom>
          <a:solidFill>
            <a:srgbClr val="1D4ED8"/>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834" name="文本框 833"/>
          <p:cNvSpPr txBox="1"/>
          <p:nvPr/>
        </p:nvSpPr>
        <p:spPr>
          <a:xfrm>
            <a:off x="4579560" y="1383840"/>
            <a:ext cx="187812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浮点数通常采用常规写法表示：</a:t>
            </a:r>
            <a:endParaRPr lang="en-US" sz="1050" b="0" u="none" strike="noStrike">
              <a:solidFill>
                <a:srgbClr val="000000"/>
              </a:solidFill>
              <a:effectLst/>
              <a:uFillTx/>
              <a:latin typeface="Times New Roman" panose="02020603050405020304"/>
            </a:endParaRPr>
          </a:p>
        </p:txBody>
      </p:sp>
      <p:pic>
        <p:nvPicPr>
          <p:cNvPr id="835" name="图片 834"/>
          <p:cNvPicPr/>
          <p:nvPr/>
        </p:nvPicPr>
        <p:blipFill>
          <a:blip r:embed="rId4"/>
          <a:stretch>
            <a:fillRect/>
          </a:stretch>
        </p:blipFill>
        <p:spPr>
          <a:xfrm>
            <a:off x="8691120" y="668520"/>
            <a:ext cx="1336680" cy="1336680"/>
          </a:xfrm>
          <a:prstGeom prst="rect">
            <a:avLst/>
          </a:prstGeom>
          <a:noFill/>
          <a:ln w="0">
            <a:noFill/>
          </a:ln>
        </p:spPr>
      </p:pic>
      <p:pic>
        <p:nvPicPr>
          <p:cNvPr id="836" name="图片 835"/>
          <p:cNvPicPr/>
          <p:nvPr/>
        </p:nvPicPr>
        <p:blipFill>
          <a:blip r:embed="rId5"/>
          <a:stretch>
            <a:fillRect/>
          </a:stretch>
        </p:blipFill>
        <p:spPr>
          <a:xfrm>
            <a:off x="334440" y="3610080"/>
            <a:ext cx="1069200" cy="1069200"/>
          </a:xfrm>
          <a:prstGeom prst="rect">
            <a:avLst/>
          </a:prstGeom>
          <a:noFill/>
          <a:ln w="0">
            <a:noFill/>
          </a:ln>
        </p:spPr>
      </p:pic>
      <p:sp>
        <p:nvSpPr>
          <p:cNvPr id="837" name="文本框 836"/>
          <p:cNvSpPr txBox="1"/>
          <p:nvPr/>
        </p:nvSpPr>
        <p:spPr>
          <a:xfrm>
            <a:off x="4679640" y="1799280"/>
            <a:ext cx="336600" cy="175680"/>
          </a:xfrm>
          <a:prstGeom prst="rect">
            <a:avLst/>
          </a:prstGeom>
          <a:noFill/>
          <a:ln w="0">
            <a:noFill/>
          </a:ln>
        </p:spPr>
        <p:txBody>
          <a:bodyPr wrap="none" lIns="0" tIns="0" rIns="0" bIns="0" anchor="t">
            <a:spAutoFit/>
          </a:bodyPr>
          <a:lstStyle/>
          <a:p>
            <a:r>
              <a:rPr lang="en-US" sz="1180" b="0" u="none" strike="noStrike">
                <a:solidFill>
                  <a:srgbClr val="FFFFFF"/>
                </a:solidFill>
                <a:effectLst/>
                <a:uFillTx/>
                <a:latin typeface="SourceCodePro"/>
                <a:ea typeface="SourceCodePro"/>
              </a:rPr>
              <a:t>1.23</a:t>
            </a:r>
            <a:endParaRPr lang="en-US" sz="1180" b="0" u="none" strike="noStrike">
              <a:solidFill>
                <a:srgbClr val="000000"/>
              </a:solidFill>
              <a:effectLst/>
              <a:uFillTx/>
              <a:latin typeface="Times New Roman" panose="02020603050405020304"/>
            </a:endParaRPr>
          </a:p>
        </p:txBody>
      </p:sp>
      <p:pic>
        <p:nvPicPr>
          <p:cNvPr id="751" name="图片 750"/>
          <p:cNvPicPr/>
          <p:nvPr/>
        </p:nvPicPr>
        <p:blipFill>
          <a:blip r:embed="rId6"/>
          <a:stretch>
            <a:fillRect/>
          </a:stretch>
        </p:blipFill>
        <p:spPr>
          <a:xfrm>
            <a:off x="501480" y="3677858"/>
            <a:ext cx="208440" cy="166680"/>
          </a:xfrm>
          <a:prstGeom prst="rect">
            <a:avLst/>
          </a:prstGeom>
          <a:noFill/>
          <a:ln w="0">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3" name="文本框 1062"/>
          <p:cNvSpPr txBox="1"/>
          <p:nvPr/>
        </p:nvSpPr>
        <p:spPr>
          <a:xfrm>
            <a:off x="334440" y="111240"/>
            <a:ext cx="1203960" cy="363855"/>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WenQuanYiZenHei"/>
                <a:ea typeface="WenQuanYiZenHei"/>
              </a:rPr>
              <a:t>数据类型</a:t>
            </a:r>
            <a:endParaRPr lang="en-US" sz="2370" b="0" u="none" strike="noStrike">
              <a:solidFill>
                <a:srgbClr val="000000"/>
              </a:solidFill>
              <a:effectLst/>
              <a:uFillTx/>
              <a:latin typeface="Times New Roman" panose="02020603050405020304"/>
            </a:endParaRPr>
          </a:p>
        </p:txBody>
      </p:sp>
      <p:sp>
        <p:nvSpPr>
          <p:cNvPr id="1064" name="文本框 1063"/>
          <p:cNvSpPr txBox="1"/>
          <p:nvPr/>
        </p:nvSpPr>
        <p:spPr>
          <a:xfrm>
            <a:off x="1588300" y="122040"/>
            <a:ext cx="300600" cy="349560"/>
          </a:xfrm>
          <a:prstGeom prst="rect">
            <a:avLst/>
          </a:prstGeom>
          <a:noFill/>
          <a:ln w="0">
            <a:noFill/>
          </a:ln>
        </p:spPr>
        <p:txBody>
          <a:bodyPr wrap="none" lIns="0" tIns="0" rIns="0" bIns="0" anchor="t">
            <a:spAutoFit/>
          </a:bodyPr>
          <a:lstStyle/>
          <a:p>
            <a:r>
              <a:rPr lang="en-US" sz="2370" b="0" u="none" strike="noStrike">
                <a:solidFill>
                  <a:srgbClr val="FFFFFF"/>
                </a:solidFill>
                <a:effectLst/>
                <a:uFillTx/>
                <a:latin typeface="Roboto"/>
                <a:ea typeface="Roboto"/>
              </a:rPr>
              <a:t> - </a:t>
            </a:r>
            <a:endParaRPr lang="en-US" sz="2370" b="0" u="none" strike="noStrike">
              <a:solidFill>
                <a:srgbClr val="000000"/>
              </a:solidFill>
              <a:effectLst/>
              <a:uFillTx/>
              <a:latin typeface="Times New Roman" panose="02020603050405020304"/>
            </a:endParaRPr>
          </a:p>
        </p:txBody>
      </p:sp>
      <p:sp>
        <p:nvSpPr>
          <p:cNvPr id="1065" name="任意多边形: 形状 1064"/>
          <p:cNvSpPr/>
          <p:nvPr/>
        </p:nvSpPr>
        <p:spPr>
          <a:xfrm>
            <a:off x="334355" y="541850"/>
            <a:ext cx="6326640" cy="33840"/>
          </a:xfrm>
          <a:custGeom>
            <a:avLst/>
            <a:gdLst/>
            <a:ahLst/>
            <a:cxnLst/>
            <a:rect l="0" t="0" r="r" b="b"/>
            <a:pathLst>
              <a:path w="17574" h="94">
                <a:moveTo>
                  <a:pt x="0" y="0"/>
                </a:moveTo>
                <a:lnTo>
                  <a:pt x="17574" y="0"/>
                </a:lnTo>
                <a:lnTo>
                  <a:pt x="17574" y="94"/>
                </a:lnTo>
                <a:lnTo>
                  <a:pt x="0" y="94"/>
                </a:lnTo>
                <a:lnTo>
                  <a:pt x="0" y="0"/>
                </a:lnTo>
                <a:close/>
              </a:path>
            </a:pathLst>
          </a:custGeom>
          <a:solidFill>
            <a:srgbClr val="F59E0B"/>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66" name="文本框 1065"/>
          <p:cNvSpPr txBox="1"/>
          <p:nvPr/>
        </p:nvSpPr>
        <p:spPr>
          <a:xfrm>
            <a:off x="1968450" y="122035"/>
            <a:ext cx="901440" cy="378360"/>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WenQuanYiZenHei"/>
                <a:ea typeface="WenQuanYiZenHei"/>
              </a:rPr>
              <a:t>复数型</a:t>
            </a:r>
            <a:endParaRPr lang="en-US" sz="2370" b="0" u="none" strike="noStrike">
              <a:solidFill>
                <a:srgbClr val="000000"/>
              </a:solidFill>
              <a:effectLst/>
              <a:uFillTx/>
              <a:latin typeface="Times New Roman" panose="02020603050405020304"/>
            </a:endParaRPr>
          </a:p>
        </p:txBody>
      </p:sp>
      <p:sp>
        <p:nvSpPr>
          <p:cNvPr id="1067" name="任意多边形: 形状 1066"/>
          <p:cNvSpPr/>
          <p:nvPr/>
        </p:nvSpPr>
        <p:spPr>
          <a:xfrm>
            <a:off x="267120" y="869040"/>
            <a:ext cx="3944880" cy="2757960"/>
          </a:xfrm>
          <a:custGeom>
            <a:avLst/>
            <a:gdLst/>
            <a:ahLst/>
            <a:cxnLst/>
            <a:rect l="0" t="0" r="r" b="b"/>
            <a:pathLst>
              <a:path w="10958" h="7661">
                <a:moveTo>
                  <a:pt x="0" y="7475"/>
                </a:moveTo>
                <a:lnTo>
                  <a:pt x="0" y="185"/>
                </a:lnTo>
                <a:cubicBezTo>
                  <a:pt x="0" y="173"/>
                  <a:pt x="2" y="161"/>
                  <a:pt x="4" y="149"/>
                </a:cubicBezTo>
                <a:cubicBezTo>
                  <a:pt x="6" y="137"/>
                  <a:pt x="10" y="126"/>
                  <a:pt x="14" y="114"/>
                </a:cubicBezTo>
                <a:cubicBezTo>
                  <a:pt x="19" y="103"/>
                  <a:pt x="25" y="92"/>
                  <a:pt x="32" y="82"/>
                </a:cubicBezTo>
                <a:cubicBezTo>
                  <a:pt x="38" y="72"/>
                  <a:pt x="46" y="63"/>
                  <a:pt x="55" y="54"/>
                </a:cubicBezTo>
                <a:cubicBezTo>
                  <a:pt x="63" y="45"/>
                  <a:pt x="73" y="38"/>
                  <a:pt x="83" y="31"/>
                </a:cubicBezTo>
                <a:cubicBezTo>
                  <a:pt x="93" y="24"/>
                  <a:pt x="104" y="18"/>
                  <a:pt x="115" y="14"/>
                </a:cubicBezTo>
                <a:cubicBezTo>
                  <a:pt x="126" y="9"/>
                  <a:pt x="138" y="6"/>
                  <a:pt x="150" y="3"/>
                </a:cubicBezTo>
                <a:cubicBezTo>
                  <a:pt x="162" y="1"/>
                  <a:pt x="174" y="0"/>
                  <a:pt x="186" y="0"/>
                </a:cubicBezTo>
                <a:lnTo>
                  <a:pt x="10772" y="0"/>
                </a:lnTo>
                <a:cubicBezTo>
                  <a:pt x="10784" y="0"/>
                  <a:pt x="10796" y="1"/>
                  <a:pt x="10808" y="3"/>
                </a:cubicBezTo>
                <a:cubicBezTo>
                  <a:pt x="10820" y="6"/>
                  <a:pt x="10832" y="9"/>
                  <a:pt x="10843" y="14"/>
                </a:cubicBezTo>
                <a:cubicBezTo>
                  <a:pt x="10855" y="18"/>
                  <a:pt x="10865" y="24"/>
                  <a:pt x="10875" y="31"/>
                </a:cubicBezTo>
                <a:cubicBezTo>
                  <a:pt x="10885" y="38"/>
                  <a:pt x="10895" y="45"/>
                  <a:pt x="10903" y="54"/>
                </a:cubicBezTo>
                <a:cubicBezTo>
                  <a:pt x="10912" y="63"/>
                  <a:pt x="10920" y="72"/>
                  <a:pt x="10927" y="82"/>
                </a:cubicBezTo>
                <a:cubicBezTo>
                  <a:pt x="10933" y="92"/>
                  <a:pt x="10939" y="103"/>
                  <a:pt x="10944" y="114"/>
                </a:cubicBezTo>
                <a:cubicBezTo>
                  <a:pt x="10948" y="126"/>
                  <a:pt x="10952" y="137"/>
                  <a:pt x="10954" y="149"/>
                </a:cubicBezTo>
                <a:cubicBezTo>
                  <a:pt x="10957" y="161"/>
                  <a:pt x="10958" y="173"/>
                  <a:pt x="10958" y="185"/>
                </a:cubicBezTo>
                <a:lnTo>
                  <a:pt x="10958" y="7475"/>
                </a:lnTo>
                <a:cubicBezTo>
                  <a:pt x="10958" y="7487"/>
                  <a:pt x="10957" y="7500"/>
                  <a:pt x="10954" y="7511"/>
                </a:cubicBezTo>
                <a:cubicBezTo>
                  <a:pt x="10952" y="7523"/>
                  <a:pt x="10948" y="7535"/>
                  <a:pt x="10944" y="7546"/>
                </a:cubicBezTo>
                <a:cubicBezTo>
                  <a:pt x="10939" y="7558"/>
                  <a:pt x="10933" y="7568"/>
                  <a:pt x="10927" y="7578"/>
                </a:cubicBezTo>
                <a:cubicBezTo>
                  <a:pt x="10920" y="7589"/>
                  <a:pt x="10912" y="7598"/>
                  <a:pt x="10903" y="7607"/>
                </a:cubicBezTo>
                <a:cubicBezTo>
                  <a:pt x="10895" y="7615"/>
                  <a:pt x="10885" y="7623"/>
                  <a:pt x="10875" y="7630"/>
                </a:cubicBezTo>
                <a:cubicBezTo>
                  <a:pt x="10865" y="7636"/>
                  <a:pt x="10855" y="7642"/>
                  <a:pt x="10843" y="7647"/>
                </a:cubicBezTo>
                <a:cubicBezTo>
                  <a:pt x="10832" y="7651"/>
                  <a:pt x="10820" y="7655"/>
                  <a:pt x="10808" y="7657"/>
                </a:cubicBezTo>
                <a:cubicBezTo>
                  <a:pt x="10796" y="7660"/>
                  <a:pt x="10784" y="7661"/>
                  <a:pt x="10772" y="7661"/>
                </a:cubicBezTo>
                <a:lnTo>
                  <a:pt x="186" y="7661"/>
                </a:lnTo>
                <a:cubicBezTo>
                  <a:pt x="174" y="7661"/>
                  <a:pt x="162" y="7660"/>
                  <a:pt x="150" y="7657"/>
                </a:cubicBezTo>
                <a:cubicBezTo>
                  <a:pt x="138" y="7655"/>
                  <a:pt x="126" y="7651"/>
                  <a:pt x="115" y="7647"/>
                </a:cubicBezTo>
                <a:cubicBezTo>
                  <a:pt x="104" y="7642"/>
                  <a:pt x="93" y="7636"/>
                  <a:pt x="83" y="7630"/>
                </a:cubicBezTo>
                <a:cubicBezTo>
                  <a:pt x="73" y="7623"/>
                  <a:pt x="63" y="7615"/>
                  <a:pt x="55" y="7607"/>
                </a:cubicBezTo>
                <a:cubicBezTo>
                  <a:pt x="46" y="7598"/>
                  <a:pt x="38" y="7589"/>
                  <a:pt x="32" y="7578"/>
                </a:cubicBezTo>
                <a:cubicBezTo>
                  <a:pt x="25" y="7568"/>
                  <a:pt x="19" y="7558"/>
                  <a:pt x="14" y="7546"/>
                </a:cubicBezTo>
                <a:cubicBezTo>
                  <a:pt x="10" y="7535"/>
                  <a:pt x="6" y="7523"/>
                  <a:pt x="4" y="7511"/>
                </a:cubicBezTo>
                <a:cubicBezTo>
                  <a:pt x="2" y="7500"/>
                  <a:pt x="0" y="7487"/>
                  <a:pt x="0" y="7475"/>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1068" name="图片 1067"/>
          <p:cNvPicPr/>
          <p:nvPr/>
        </p:nvPicPr>
        <p:blipFill>
          <a:blip r:embed="rId1"/>
          <a:stretch>
            <a:fillRect/>
          </a:stretch>
        </p:blipFill>
        <p:spPr>
          <a:xfrm>
            <a:off x="468000" y="1103040"/>
            <a:ext cx="225360" cy="200160"/>
          </a:xfrm>
          <a:prstGeom prst="rect">
            <a:avLst/>
          </a:prstGeom>
          <a:noFill/>
          <a:ln w="0">
            <a:noFill/>
          </a:ln>
        </p:spPr>
      </p:pic>
      <p:sp>
        <p:nvSpPr>
          <p:cNvPr id="1070" name="文本框 1069"/>
          <p:cNvSpPr txBox="1"/>
          <p:nvPr/>
        </p:nvSpPr>
        <p:spPr>
          <a:xfrm>
            <a:off x="793800" y="1077120"/>
            <a:ext cx="604080" cy="253440"/>
          </a:xfrm>
          <a:prstGeom prst="rect">
            <a:avLst/>
          </a:prstGeom>
          <a:noFill/>
          <a:ln w="0">
            <a:noFill/>
          </a:ln>
        </p:spPr>
        <p:txBody>
          <a:bodyPr wrap="none" lIns="0" tIns="0" rIns="0" bIns="0" anchor="t">
            <a:spAutoFit/>
          </a:bodyPr>
          <a:lstStyle/>
          <a:p>
            <a:r>
              <a:rPr lang="zh-CN" sz="1580" b="0" u="none" strike="noStrike">
                <a:solidFill>
                  <a:srgbClr val="FFFFFF"/>
                </a:solidFill>
                <a:effectLst/>
                <a:uFillTx/>
                <a:latin typeface="WenQuanYiZenHei"/>
                <a:ea typeface="WenQuanYiZenHei"/>
              </a:rPr>
              <a:t>复数型</a:t>
            </a:r>
            <a:endParaRPr lang="en-US" sz="1580" b="0" u="none" strike="noStrike">
              <a:solidFill>
                <a:srgbClr val="000000"/>
              </a:solidFill>
              <a:effectLst/>
              <a:uFillTx/>
              <a:latin typeface="Times New Roman" panose="02020603050405020304"/>
            </a:endParaRPr>
          </a:p>
        </p:txBody>
      </p:sp>
      <p:sp>
        <p:nvSpPr>
          <p:cNvPr id="1071" name="文本框 1070"/>
          <p:cNvSpPr txBox="1"/>
          <p:nvPr/>
        </p:nvSpPr>
        <p:spPr>
          <a:xfrm>
            <a:off x="1395720" y="1083960"/>
            <a:ext cx="1077840" cy="235080"/>
          </a:xfrm>
          <a:prstGeom prst="rect">
            <a:avLst/>
          </a:prstGeom>
          <a:noFill/>
          <a:ln w="0">
            <a:noFill/>
          </a:ln>
        </p:spPr>
        <p:txBody>
          <a:bodyPr wrap="none" lIns="0" tIns="0" rIns="0" bIns="0" anchor="t">
            <a:spAutoFit/>
          </a:bodyPr>
          <a:lstStyle/>
          <a:p>
            <a:r>
              <a:rPr lang="en-US" sz="1580" b="0" u="none" strike="noStrike">
                <a:solidFill>
                  <a:srgbClr val="FFFFFF"/>
                </a:solidFill>
                <a:effectLst/>
                <a:uFillTx/>
                <a:latin typeface="Roboto"/>
                <a:ea typeface="Roboto"/>
              </a:rPr>
              <a:t> (complex)</a:t>
            </a:r>
            <a:endParaRPr lang="en-US" sz="1580" b="0" u="none" strike="noStrike">
              <a:solidFill>
                <a:srgbClr val="000000"/>
              </a:solidFill>
              <a:effectLst/>
              <a:uFillTx/>
              <a:latin typeface="Times New Roman" panose="02020603050405020304"/>
            </a:endParaRPr>
          </a:p>
        </p:txBody>
      </p:sp>
      <p:sp>
        <p:nvSpPr>
          <p:cNvPr id="1072" name="文本框 1071"/>
          <p:cNvSpPr txBox="1"/>
          <p:nvPr/>
        </p:nvSpPr>
        <p:spPr>
          <a:xfrm>
            <a:off x="468000" y="1483920"/>
            <a:ext cx="348768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复数型数据由</a:t>
            </a:r>
            <a:r>
              <a:rPr lang="zh-CN" sz="1050" b="0" u="none" strike="noStrike">
                <a:solidFill>
                  <a:srgbClr val="6EE7B7"/>
                </a:solidFill>
                <a:effectLst/>
                <a:uFillTx/>
                <a:latin typeface="WenQuanYiZenHei"/>
                <a:ea typeface="WenQuanYiZenHei"/>
              </a:rPr>
              <a:t>实数部分</a:t>
            </a:r>
            <a:r>
              <a:rPr lang="zh-CN" sz="1050" b="0" u="none" strike="noStrike">
                <a:solidFill>
                  <a:srgbClr val="FFFFFF"/>
                </a:solidFill>
                <a:effectLst/>
                <a:uFillTx/>
                <a:latin typeface="WenQuanYiZenHei"/>
                <a:ea typeface="WenQuanYiZenHei"/>
              </a:rPr>
              <a:t>（实部）和</a:t>
            </a:r>
            <a:r>
              <a:rPr lang="zh-CN" sz="1050" b="0" u="none" strike="noStrike">
                <a:solidFill>
                  <a:srgbClr val="93C5FD"/>
                </a:solidFill>
                <a:effectLst/>
                <a:uFillTx/>
                <a:latin typeface="WenQuanYiZenHei"/>
                <a:ea typeface="WenQuanYiZenHei"/>
              </a:rPr>
              <a:t>虚数部分</a:t>
            </a:r>
            <a:r>
              <a:rPr lang="zh-CN" sz="1050" b="0" u="none" strike="noStrike">
                <a:solidFill>
                  <a:srgbClr val="FFFFFF"/>
                </a:solidFill>
                <a:effectLst/>
                <a:uFillTx/>
                <a:latin typeface="WenQuanYiZenHei"/>
                <a:ea typeface="WenQuanYiZenHei"/>
              </a:rPr>
              <a:t>（虚部）构成。</a:t>
            </a:r>
            <a:endParaRPr lang="en-US" sz="1050" b="0" u="none" strike="noStrike">
              <a:solidFill>
                <a:srgbClr val="000000"/>
              </a:solidFill>
              <a:effectLst/>
              <a:uFillTx/>
              <a:latin typeface="Times New Roman" panose="02020603050405020304"/>
            </a:endParaRPr>
          </a:p>
        </p:txBody>
      </p:sp>
      <p:sp>
        <p:nvSpPr>
          <p:cNvPr id="1073" name="任意多边形: 形状 1072"/>
          <p:cNvSpPr/>
          <p:nvPr/>
        </p:nvSpPr>
        <p:spPr>
          <a:xfrm>
            <a:off x="534600" y="2189160"/>
            <a:ext cx="42120" cy="42120"/>
          </a:xfrm>
          <a:custGeom>
            <a:avLst/>
            <a:gdLst/>
            <a:ahLst/>
            <a:cxnLst/>
            <a:rect l="0" t="0" r="r" b="b"/>
            <a:pathLst>
              <a:path w="117" h="117">
                <a:moveTo>
                  <a:pt x="117" y="59"/>
                </a:moveTo>
                <a:cubicBezTo>
                  <a:pt x="117" y="67"/>
                  <a:pt x="116" y="74"/>
                  <a:pt x="113" y="82"/>
                </a:cubicBezTo>
                <a:cubicBezTo>
                  <a:pt x="110" y="89"/>
                  <a:pt x="106" y="95"/>
                  <a:pt x="100" y="100"/>
                </a:cubicBezTo>
                <a:cubicBezTo>
                  <a:pt x="95" y="106"/>
                  <a:pt x="88" y="110"/>
                  <a:pt x="80" y="113"/>
                </a:cubicBezTo>
                <a:cubicBezTo>
                  <a:pt x="73" y="116"/>
                  <a:pt x="66" y="117"/>
                  <a:pt x="58" y="117"/>
                </a:cubicBezTo>
                <a:cubicBezTo>
                  <a:pt x="50" y="117"/>
                  <a:pt x="43" y="116"/>
                  <a:pt x="36" y="113"/>
                </a:cubicBezTo>
                <a:cubicBezTo>
                  <a:pt x="29" y="110"/>
                  <a:pt x="23" y="106"/>
                  <a:pt x="17" y="100"/>
                </a:cubicBezTo>
                <a:cubicBezTo>
                  <a:pt x="12" y="95"/>
                  <a:pt x="7" y="89"/>
                  <a:pt x="5" y="82"/>
                </a:cubicBezTo>
                <a:cubicBezTo>
                  <a:pt x="2" y="74"/>
                  <a:pt x="0" y="67"/>
                  <a:pt x="0" y="59"/>
                </a:cubicBezTo>
                <a:cubicBezTo>
                  <a:pt x="0" y="52"/>
                  <a:pt x="2" y="44"/>
                  <a:pt x="5" y="37"/>
                </a:cubicBezTo>
                <a:cubicBezTo>
                  <a:pt x="7" y="30"/>
                  <a:pt x="12" y="24"/>
                  <a:pt x="17" y="18"/>
                </a:cubicBezTo>
                <a:cubicBezTo>
                  <a:pt x="23" y="13"/>
                  <a:pt x="29" y="8"/>
                  <a:pt x="36" y="5"/>
                </a:cubicBezTo>
                <a:cubicBezTo>
                  <a:pt x="43" y="2"/>
                  <a:pt x="50" y="0"/>
                  <a:pt x="58" y="0"/>
                </a:cubicBezTo>
                <a:cubicBezTo>
                  <a:pt x="66" y="0"/>
                  <a:pt x="73" y="2"/>
                  <a:pt x="80" y="5"/>
                </a:cubicBezTo>
                <a:cubicBezTo>
                  <a:pt x="88" y="8"/>
                  <a:pt x="95" y="13"/>
                  <a:pt x="100" y="18"/>
                </a:cubicBezTo>
                <a:cubicBezTo>
                  <a:pt x="106" y="24"/>
                  <a:pt x="110" y="30"/>
                  <a:pt x="113" y="37"/>
                </a:cubicBezTo>
                <a:cubicBezTo>
                  <a:pt x="116" y="44"/>
                  <a:pt x="117" y="52"/>
                  <a:pt x="117" y="59"/>
                </a:cubicBezTo>
                <a:close/>
              </a:path>
            </a:pathLst>
          </a:custGeom>
          <a:solidFill>
            <a:srgbClr val="FFFFFF"/>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74" name="任意多边形: 形状 1073"/>
          <p:cNvSpPr/>
          <p:nvPr/>
        </p:nvSpPr>
        <p:spPr>
          <a:xfrm>
            <a:off x="718560" y="2089080"/>
            <a:ext cx="468360" cy="234360"/>
          </a:xfrm>
          <a:custGeom>
            <a:avLst/>
            <a:gdLst/>
            <a:ahLst/>
            <a:cxnLst/>
            <a:rect l="0" t="0" r="r" b="b"/>
            <a:pathLst>
              <a:path w="1301" h="651">
                <a:moveTo>
                  <a:pt x="0" y="558"/>
                </a:moveTo>
                <a:lnTo>
                  <a:pt x="0" y="93"/>
                </a:lnTo>
                <a:cubicBezTo>
                  <a:pt x="0" y="80"/>
                  <a:pt x="2" y="68"/>
                  <a:pt x="7" y="57"/>
                </a:cubicBezTo>
                <a:cubicBezTo>
                  <a:pt x="12" y="46"/>
                  <a:pt x="18" y="36"/>
                  <a:pt x="27" y="27"/>
                </a:cubicBezTo>
                <a:cubicBezTo>
                  <a:pt x="36" y="18"/>
                  <a:pt x="46" y="12"/>
                  <a:pt x="57" y="7"/>
                </a:cubicBezTo>
                <a:cubicBezTo>
                  <a:pt x="69" y="2"/>
                  <a:pt x="80" y="0"/>
                  <a:pt x="93" y="0"/>
                </a:cubicBezTo>
                <a:lnTo>
                  <a:pt x="1207" y="0"/>
                </a:lnTo>
                <a:cubicBezTo>
                  <a:pt x="1219" y="0"/>
                  <a:pt x="1231" y="2"/>
                  <a:pt x="1242" y="7"/>
                </a:cubicBezTo>
                <a:cubicBezTo>
                  <a:pt x="1255" y="12"/>
                  <a:pt x="1265" y="18"/>
                  <a:pt x="1274" y="27"/>
                </a:cubicBezTo>
                <a:cubicBezTo>
                  <a:pt x="1282" y="36"/>
                  <a:pt x="1289" y="46"/>
                  <a:pt x="1294" y="57"/>
                </a:cubicBezTo>
                <a:cubicBezTo>
                  <a:pt x="1298" y="68"/>
                  <a:pt x="1301" y="80"/>
                  <a:pt x="1301" y="93"/>
                </a:cubicBezTo>
                <a:lnTo>
                  <a:pt x="1301" y="558"/>
                </a:lnTo>
                <a:cubicBezTo>
                  <a:pt x="1301" y="570"/>
                  <a:pt x="1298" y="582"/>
                  <a:pt x="1294" y="593"/>
                </a:cubicBezTo>
                <a:cubicBezTo>
                  <a:pt x="1289" y="605"/>
                  <a:pt x="1282" y="615"/>
                  <a:pt x="1274" y="624"/>
                </a:cubicBezTo>
                <a:cubicBezTo>
                  <a:pt x="1265" y="632"/>
                  <a:pt x="1255" y="639"/>
                  <a:pt x="1242" y="644"/>
                </a:cubicBezTo>
                <a:cubicBezTo>
                  <a:pt x="1231" y="648"/>
                  <a:pt x="1219" y="651"/>
                  <a:pt x="1207" y="651"/>
                </a:cubicBezTo>
                <a:lnTo>
                  <a:pt x="93" y="651"/>
                </a:lnTo>
                <a:cubicBezTo>
                  <a:pt x="80" y="651"/>
                  <a:pt x="69" y="648"/>
                  <a:pt x="57" y="644"/>
                </a:cubicBezTo>
                <a:cubicBezTo>
                  <a:pt x="46" y="639"/>
                  <a:pt x="36" y="632"/>
                  <a:pt x="27" y="624"/>
                </a:cubicBezTo>
                <a:cubicBezTo>
                  <a:pt x="18" y="615"/>
                  <a:pt x="12" y="605"/>
                  <a:pt x="7" y="593"/>
                </a:cubicBezTo>
                <a:cubicBezTo>
                  <a:pt x="2" y="582"/>
                  <a:pt x="0" y="570"/>
                  <a:pt x="0" y="558"/>
                </a:cubicBez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075" name="文本框 1074"/>
          <p:cNvSpPr txBox="1"/>
          <p:nvPr/>
        </p:nvSpPr>
        <p:spPr>
          <a:xfrm>
            <a:off x="468000" y="1827360"/>
            <a:ext cx="755280" cy="189360"/>
          </a:xfrm>
          <a:prstGeom prst="rect">
            <a:avLst/>
          </a:prstGeom>
          <a:noFill/>
          <a:ln w="0">
            <a:noFill/>
          </a:ln>
        </p:spPr>
        <p:txBody>
          <a:bodyPr wrap="none" lIns="0" tIns="0" rIns="0" bIns="0" anchor="t">
            <a:spAutoFit/>
          </a:bodyPr>
          <a:lstStyle/>
          <a:p>
            <a:r>
              <a:rPr lang="zh-CN" sz="1180" b="0" u="none" strike="noStrike">
                <a:solidFill>
                  <a:srgbClr val="BFDBFE"/>
                </a:solidFill>
                <a:effectLst/>
                <a:uFillTx/>
                <a:latin typeface="WenQuanYiZenHei"/>
                <a:ea typeface="WenQuanYiZenHei"/>
              </a:rPr>
              <a:t>表示方法：</a:t>
            </a:r>
            <a:endParaRPr lang="en-US" sz="1180" b="0" u="none" strike="noStrike">
              <a:solidFill>
                <a:srgbClr val="000000"/>
              </a:solidFill>
              <a:effectLst/>
              <a:uFillTx/>
              <a:latin typeface="Times New Roman" panose="02020603050405020304"/>
            </a:endParaRPr>
          </a:p>
        </p:txBody>
      </p:sp>
      <p:sp>
        <p:nvSpPr>
          <p:cNvPr id="1076" name="文本框 1075"/>
          <p:cNvSpPr txBox="1"/>
          <p:nvPr/>
        </p:nvSpPr>
        <p:spPr>
          <a:xfrm>
            <a:off x="785520" y="2132280"/>
            <a:ext cx="40284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a+bj  </a:t>
            </a:r>
            <a:endParaRPr lang="en-US" sz="1050" b="0" u="none" strike="noStrike">
              <a:solidFill>
                <a:srgbClr val="000000"/>
              </a:solidFill>
              <a:effectLst/>
              <a:uFillTx/>
              <a:latin typeface="Times New Roman" panose="02020603050405020304"/>
            </a:endParaRPr>
          </a:p>
        </p:txBody>
      </p:sp>
      <p:sp>
        <p:nvSpPr>
          <p:cNvPr id="1077" name="任意多边形: 形状 1076"/>
          <p:cNvSpPr/>
          <p:nvPr/>
        </p:nvSpPr>
        <p:spPr>
          <a:xfrm>
            <a:off x="534600" y="2464920"/>
            <a:ext cx="42120" cy="42120"/>
          </a:xfrm>
          <a:custGeom>
            <a:avLst/>
            <a:gdLst/>
            <a:ahLst/>
            <a:cxnLst/>
            <a:rect l="0" t="0" r="r" b="b"/>
            <a:pathLst>
              <a:path w="117" h="117">
                <a:moveTo>
                  <a:pt x="117" y="59"/>
                </a:moveTo>
                <a:cubicBezTo>
                  <a:pt x="117" y="67"/>
                  <a:pt x="116" y="74"/>
                  <a:pt x="113" y="82"/>
                </a:cubicBezTo>
                <a:cubicBezTo>
                  <a:pt x="110" y="89"/>
                  <a:pt x="106" y="95"/>
                  <a:pt x="100" y="100"/>
                </a:cubicBezTo>
                <a:cubicBezTo>
                  <a:pt x="95" y="106"/>
                  <a:pt x="88" y="110"/>
                  <a:pt x="80" y="113"/>
                </a:cubicBezTo>
                <a:cubicBezTo>
                  <a:pt x="73" y="116"/>
                  <a:pt x="66" y="117"/>
                  <a:pt x="58" y="117"/>
                </a:cubicBezTo>
                <a:cubicBezTo>
                  <a:pt x="50" y="117"/>
                  <a:pt x="43" y="116"/>
                  <a:pt x="36" y="113"/>
                </a:cubicBezTo>
                <a:cubicBezTo>
                  <a:pt x="29" y="110"/>
                  <a:pt x="23" y="106"/>
                  <a:pt x="17" y="100"/>
                </a:cubicBezTo>
                <a:cubicBezTo>
                  <a:pt x="12" y="95"/>
                  <a:pt x="7" y="89"/>
                  <a:pt x="5" y="82"/>
                </a:cubicBezTo>
                <a:cubicBezTo>
                  <a:pt x="2" y="74"/>
                  <a:pt x="0" y="67"/>
                  <a:pt x="0" y="59"/>
                </a:cubicBezTo>
                <a:cubicBezTo>
                  <a:pt x="0" y="51"/>
                  <a:pt x="2" y="43"/>
                  <a:pt x="5" y="36"/>
                </a:cubicBezTo>
                <a:cubicBezTo>
                  <a:pt x="7" y="29"/>
                  <a:pt x="12" y="23"/>
                  <a:pt x="17" y="17"/>
                </a:cubicBezTo>
                <a:cubicBezTo>
                  <a:pt x="23" y="12"/>
                  <a:pt x="29" y="8"/>
                  <a:pt x="36" y="5"/>
                </a:cubicBezTo>
                <a:cubicBezTo>
                  <a:pt x="43" y="2"/>
                  <a:pt x="50" y="0"/>
                  <a:pt x="58" y="0"/>
                </a:cubicBezTo>
                <a:cubicBezTo>
                  <a:pt x="66" y="0"/>
                  <a:pt x="73" y="2"/>
                  <a:pt x="80" y="5"/>
                </a:cubicBezTo>
                <a:cubicBezTo>
                  <a:pt x="88" y="8"/>
                  <a:pt x="95" y="12"/>
                  <a:pt x="100" y="17"/>
                </a:cubicBezTo>
                <a:cubicBezTo>
                  <a:pt x="106" y="23"/>
                  <a:pt x="110" y="29"/>
                  <a:pt x="113" y="36"/>
                </a:cubicBezTo>
                <a:cubicBezTo>
                  <a:pt x="116" y="43"/>
                  <a:pt x="117" y="51"/>
                  <a:pt x="117" y="59"/>
                </a:cubicBezTo>
                <a:close/>
              </a:path>
            </a:pathLst>
          </a:custGeom>
          <a:solidFill>
            <a:srgbClr val="FFFFFF"/>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78" name="任意多边形: 形状 1077"/>
          <p:cNvSpPr/>
          <p:nvPr/>
        </p:nvSpPr>
        <p:spPr>
          <a:xfrm>
            <a:off x="718560" y="2364840"/>
            <a:ext cx="1136880" cy="234360"/>
          </a:xfrm>
          <a:custGeom>
            <a:avLst/>
            <a:gdLst/>
            <a:ahLst/>
            <a:cxnLst/>
            <a:rect l="0" t="0" r="r" b="b"/>
            <a:pathLst>
              <a:path w="3158" h="651">
                <a:moveTo>
                  <a:pt x="0" y="558"/>
                </a:moveTo>
                <a:lnTo>
                  <a:pt x="0" y="93"/>
                </a:lnTo>
                <a:cubicBezTo>
                  <a:pt x="0" y="80"/>
                  <a:pt x="2" y="68"/>
                  <a:pt x="7" y="57"/>
                </a:cubicBezTo>
                <a:cubicBezTo>
                  <a:pt x="12" y="46"/>
                  <a:pt x="18" y="36"/>
                  <a:pt x="27" y="27"/>
                </a:cubicBezTo>
                <a:cubicBezTo>
                  <a:pt x="36" y="18"/>
                  <a:pt x="46" y="12"/>
                  <a:pt x="57" y="7"/>
                </a:cubicBezTo>
                <a:cubicBezTo>
                  <a:pt x="69" y="2"/>
                  <a:pt x="80" y="0"/>
                  <a:pt x="93" y="0"/>
                </a:cubicBezTo>
                <a:lnTo>
                  <a:pt x="3065" y="0"/>
                </a:lnTo>
                <a:cubicBezTo>
                  <a:pt x="3077" y="0"/>
                  <a:pt x="3089" y="2"/>
                  <a:pt x="3100" y="7"/>
                </a:cubicBezTo>
                <a:cubicBezTo>
                  <a:pt x="3112" y="12"/>
                  <a:pt x="3122" y="18"/>
                  <a:pt x="3131" y="27"/>
                </a:cubicBezTo>
                <a:cubicBezTo>
                  <a:pt x="3139" y="36"/>
                  <a:pt x="3146" y="46"/>
                  <a:pt x="3151" y="57"/>
                </a:cubicBezTo>
                <a:cubicBezTo>
                  <a:pt x="3155" y="68"/>
                  <a:pt x="3158" y="80"/>
                  <a:pt x="3158" y="93"/>
                </a:cubicBezTo>
                <a:lnTo>
                  <a:pt x="3158" y="558"/>
                </a:lnTo>
                <a:cubicBezTo>
                  <a:pt x="3158" y="570"/>
                  <a:pt x="3155" y="582"/>
                  <a:pt x="3151" y="593"/>
                </a:cubicBezTo>
                <a:cubicBezTo>
                  <a:pt x="3146" y="605"/>
                  <a:pt x="3139" y="615"/>
                  <a:pt x="3131" y="624"/>
                </a:cubicBezTo>
                <a:cubicBezTo>
                  <a:pt x="3122" y="632"/>
                  <a:pt x="3112" y="639"/>
                  <a:pt x="3100" y="644"/>
                </a:cubicBezTo>
                <a:cubicBezTo>
                  <a:pt x="3089" y="648"/>
                  <a:pt x="3077" y="651"/>
                  <a:pt x="3065" y="651"/>
                </a:cubicBezTo>
                <a:lnTo>
                  <a:pt x="93" y="651"/>
                </a:lnTo>
                <a:cubicBezTo>
                  <a:pt x="80" y="651"/>
                  <a:pt x="69" y="648"/>
                  <a:pt x="57" y="644"/>
                </a:cubicBezTo>
                <a:cubicBezTo>
                  <a:pt x="46" y="639"/>
                  <a:pt x="36" y="632"/>
                  <a:pt x="27" y="624"/>
                </a:cubicBezTo>
                <a:cubicBezTo>
                  <a:pt x="18" y="615"/>
                  <a:pt x="12" y="605"/>
                  <a:pt x="7" y="593"/>
                </a:cubicBezTo>
                <a:cubicBezTo>
                  <a:pt x="2" y="582"/>
                  <a:pt x="0" y="570"/>
                  <a:pt x="0" y="558"/>
                </a:cubicBez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079" name="文本框 1078"/>
          <p:cNvSpPr txBox="1"/>
          <p:nvPr/>
        </p:nvSpPr>
        <p:spPr>
          <a:xfrm>
            <a:off x="1220040" y="2127600"/>
            <a:ext cx="26892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形式</a:t>
            </a:r>
            <a:endParaRPr lang="en-US" sz="1050" b="0" u="none" strike="noStrike">
              <a:solidFill>
                <a:srgbClr val="000000"/>
              </a:solidFill>
              <a:effectLst/>
              <a:uFillTx/>
              <a:latin typeface="Times New Roman" panose="02020603050405020304"/>
            </a:endParaRPr>
          </a:p>
        </p:txBody>
      </p:sp>
      <p:sp>
        <p:nvSpPr>
          <p:cNvPr id="1080" name="文本框 1079"/>
          <p:cNvSpPr txBox="1"/>
          <p:nvPr/>
        </p:nvSpPr>
        <p:spPr>
          <a:xfrm>
            <a:off x="785520" y="2408040"/>
            <a:ext cx="9712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complex(a,b)  </a:t>
            </a:r>
            <a:endParaRPr lang="en-US" sz="1050" b="0" u="none" strike="noStrike">
              <a:solidFill>
                <a:srgbClr val="000000"/>
              </a:solidFill>
              <a:effectLst/>
              <a:uFillTx/>
              <a:latin typeface="Times New Roman" panose="02020603050405020304"/>
            </a:endParaRPr>
          </a:p>
        </p:txBody>
      </p:sp>
      <p:sp>
        <p:nvSpPr>
          <p:cNvPr id="1081" name="文本框 1080"/>
          <p:cNvSpPr txBox="1"/>
          <p:nvPr/>
        </p:nvSpPr>
        <p:spPr>
          <a:xfrm>
            <a:off x="1888560" y="2403360"/>
            <a:ext cx="26892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函数</a:t>
            </a:r>
            <a:endParaRPr lang="en-US" sz="1050" b="0" u="none" strike="noStrike">
              <a:solidFill>
                <a:srgbClr val="000000"/>
              </a:solidFill>
              <a:effectLst/>
              <a:uFillTx/>
              <a:latin typeface="Times New Roman" panose="02020603050405020304"/>
            </a:endParaRPr>
          </a:p>
        </p:txBody>
      </p:sp>
      <p:sp>
        <p:nvSpPr>
          <p:cNvPr id="1082" name="任意多边形: 形状 1081"/>
          <p:cNvSpPr/>
          <p:nvPr/>
        </p:nvSpPr>
        <p:spPr>
          <a:xfrm>
            <a:off x="267120" y="3743340"/>
            <a:ext cx="3944880" cy="2223360"/>
          </a:xfrm>
          <a:custGeom>
            <a:avLst/>
            <a:gdLst/>
            <a:ahLst/>
            <a:cxnLst/>
            <a:rect l="0" t="0" r="r" b="b"/>
            <a:pathLst>
              <a:path w="10958" h="6176">
                <a:moveTo>
                  <a:pt x="0" y="5990"/>
                </a:moveTo>
                <a:lnTo>
                  <a:pt x="0" y="186"/>
                </a:lnTo>
                <a:cubicBezTo>
                  <a:pt x="0" y="174"/>
                  <a:pt x="2" y="162"/>
                  <a:pt x="4" y="150"/>
                </a:cubicBezTo>
                <a:cubicBezTo>
                  <a:pt x="6" y="138"/>
                  <a:pt x="10" y="126"/>
                  <a:pt x="14" y="115"/>
                </a:cubicBezTo>
                <a:cubicBezTo>
                  <a:pt x="19" y="103"/>
                  <a:pt x="25" y="93"/>
                  <a:pt x="32" y="83"/>
                </a:cubicBezTo>
                <a:cubicBezTo>
                  <a:pt x="38" y="72"/>
                  <a:pt x="46" y="63"/>
                  <a:pt x="55" y="54"/>
                </a:cubicBezTo>
                <a:cubicBezTo>
                  <a:pt x="63" y="46"/>
                  <a:pt x="73" y="38"/>
                  <a:pt x="83" y="31"/>
                </a:cubicBezTo>
                <a:cubicBezTo>
                  <a:pt x="93" y="25"/>
                  <a:pt x="104" y="19"/>
                  <a:pt x="115" y="14"/>
                </a:cubicBezTo>
                <a:cubicBezTo>
                  <a:pt x="126" y="10"/>
                  <a:pt x="138" y="6"/>
                  <a:pt x="150" y="4"/>
                </a:cubicBezTo>
                <a:cubicBezTo>
                  <a:pt x="162" y="1"/>
                  <a:pt x="174" y="0"/>
                  <a:pt x="186" y="0"/>
                </a:cubicBezTo>
                <a:lnTo>
                  <a:pt x="10772" y="0"/>
                </a:lnTo>
                <a:cubicBezTo>
                  <a:pt x="10784" y="0"/>
                  <a:pt x="10796" y="1"/>
                  <a:pt x="10808" y="4"/>
                </a:cubicBezTo>
                <a:cubicBezTo>
                  <a:pt x="10820" y="6"/>
                  <a:pt x="10832" y="10"/>
                  <a:pt x="10843" y="14"/>
                </a:cubicBezTo>
                <a:cubicBezTo>
                  <a:pt x="10855" y="19"/>
                  <a:pt x="10865" y="25"/>
                  <a:pt x="10875" y="31"/>
                </a:cubicBezTo>
                <a:cubicBezTo>
                  <a:pt x="10885" y="38"/>
                  <a:pt x="10895" y="46"/>
                  <a:pt x="10903" y="54"/>
                </a:cubicBezTo>
                <a:cubicBezTo>
                  <a:pt x="10912" y="63"/>
                  <a:pt x="10920" y="72"/>
                  <a:pt x="10927" y="83"/>
                </a:cubicBezTo>
                <a:cubicBezTo>
                  <a:pt x="10933" y="93"/>
                  <a:pt x="10939" y="103"/>
                  <a:pt x="10944" y="115"/>
                </a:cubicBezTo>
                <a:cubicBezTo>
                  <a:pt x="10948" y="126"/>
                  <a:pt x="10952" y="138"/>
                  <a:pt x="10954" y="150"/>
                </a:cubicBezTo>
                <a:cubicBezTo>
                  <a:pt x="10957" y="162"/>
                  <a:pt x="10958" y="174"/>
                  <a:pt x="10958" y="186"/>
                </a:cubicBezTo>
                <a:lnTo>
                  <a:pt x="10958" y="5990"/>
                </a:lnTo>
                <a:cubicBezTo>
                  <a:pt x="10958" y="6002"/>
                  <a:pt x="10957" y="6014"/>
                  <a:pt x="10954" y="6026"/>
                </a:cubicBezTo>
                <a:cubicBezTo>
                  <a:pt x="10952" y="6038"/>
                  <a:pt x="10948" y="6050"/>
                  <a:pt x="10944" y="6061"/>
                </a:cubicBezTo>
                <a:cubicBezTo>
                  <a:pt x="10939" y="6072"/>
                  <a:pt x="10933" y="6083"/>
                  <a:pt x="10927" y="6093"/>
                </a:cubicBezTo>
                <a:cubicBezTo>
                  <a:pt x="10920" y="6103"/>
                  <a:pt x="10912" y="6113"/>
                  <a:pt x="10903" y="6121"/>
                </a:cubicBezTo>
                <a:cubicBezTo>
                  <a:pt x="10895" y="6130"/>
                  <a:pt x="10885" y="6138"/>
                  <a:pt x="10875" y="6144"/>
                </a:cubicBezTo>
                <a:cubicBezTo>
                  <a:pt x="10865" y="6151"/>
                  <a:pt x="10855" y="6157"/>
                  <a:pt x="10843" y="6162"/>
                </a:cubicBezTo>
                <a:cubicBezTo>
                  <a:pt x="10832" y="6166"/>
                  <a:pt x="10820" y="6170"/>
                  <a:pt x="10808" y="6172"/>
                </a:cubicBezTo>
                <a:cubicBezTo>
                  <a:pt x="10796" y="6175"/>
                  <a:pt x="10784" y="6176"/>
                  <a:pt x="10772" y="6176"/>
                </a:cubicBezTo>
                <a:lnTo>
                  <a:pt x="186" y="6176"/>
                </a:lnTo>
                <a:cubicBezTo>
                  <a:pt x="174" y="6176"/>
                  <a:pt x="162" y="6175"/>
                  <a:pt x="150" y="6172"/>
                </a:cubicBezTo>
                <a:cubicBezTo>
                  <a:pt x="138" y="6170"/>
                  <a:pt x="126" y="6166"/>
                  <a:pt x="115" y="6162"/>
                </a:cubicBezTo>
                <a:cubicBezTo>
                  <a:pt x="104" y="6157"/>
                  <a:pt x="93" y="6151"/>
                  <a:pt x="83" y="6144"/>
                </a:cubicBezTo>
                <a:cubicBezTo>
                  <a:pt x="73" y="6138"/>
                  <a:pt x="63" y="6130"/>
                  <a:pt x="55" y="6121"/>
                </a:cubicBezTo>
                <a:cubicBezTo>
                  <a:pt x="46" y="6113"/>
                  <a:pt x="38" y="6103"/>
                  <a:pt x="32" y="6093"/>
                </a:cubicBezTo>
                <a:cubicBezTo>
                  <a:pt x="25" y="6083"/>
                  <a:pt x="19" y="6072"/>
                  <a:pt x="14" y="6061"/>
                </a:cubicBezTo>
                <a:cubicBezTo>
                  <a:pt x="10" y="6050"/>
                  <a:pt x="6" y="6038"/>
                  <a:pt x="4" y="6026"/>
                </a:cubicBezTo>
                <a:cubicBezTo>
                  <a:pt x="2" y="6014"/>
                  <a:pt x="0" y="6002"/>
                  <a:pt x="0" y="5990"/>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083" name="任意多边形: 形状 1082"/>
          <p:cNvSpPr/>
          <p:nvPr/>
        </p:nvSpPr>
        <p:spPr>
          <a:xfrm>
            <a:off x="484560" y="4395600"/>
            <a:ext cx="3526920" cy="1370880"/>
          </a:xfrm>
          <a:custGeom>
            <a:avLst/>
            <a:gdLst/>
            <a:ahLst/>
            <a:cxnLst/>
            <a:rect l="0" t="0" r="r" b="b"/>
            <a:pathLst>
              <a:path w="9797" h="3808">
                <a:moveTo>
                  <a:pt x="0" y="3715"/>
                </a:moveTo>
                <a:lnTo>
                  <a:pt x="0" y="92"/>
                </a:lnTo>
                <a:cubicBezTo>
                  <a:pt x="0" y="80"/>
                  <a:pt x="1" y="68"/>
                  <a:pt x="3" y="57"/>
                </a:cubicBezTo>
                <a:cubicBezTo>
                  <a:pt x="6" y="46"/>
                  <a:pt x="9" y="35"/>
                  <a:pt x="13" y="27"/>
                </a:cubicBezTo>
                <a:cubicBezTo>
                  <a:pt x="18" y="18"/>
                  <a:pt x="23" y="11"/>
                  <a:pt x="29" y="7"/>
                </a:cubicBezTo>
                <a:cubicBezTo>
                  <a:pt x="34" y="2"/>
                  <a:pt x="40" y="0"/>
                  <a:pt x="46" y="0"/>
                </a:cubicBezTo>
                <a:lnTo>
                  <a:pt x="9704" y="0"/>
                </a:lnTo>
                <a:cubicBezTo>
                  <a:pt x="9716" y="0"/>
                  <a:pt x="9728" y="2"/>
                  <a:pt x="9739" y="7"/>
                </a:cubicBezTo>
                <a:cubicBezTo>
                  <a:pt x="9751" y="11"/>
                  <a:pt x="9761" y="18"/>
                  <a:pt x="9770" y="27"/>
                </a:cubicBezTo>
                <a:cubicBezTo>
                  <a:pt x="9778" y="35"/>
                  <a:pt x="9785" y="46"/>
                  <a:pt x="9790" y="57"/>
                </a:cubicBezTo>
                <a:cubicBezTo>
                  <a:pt x="9794" y="68"/>
                  <a:pt x="9797" y="80"/>
                  <a:pt x="9797" y="92"/>
                </a:cubicBezTo>
                <a:lnTo>
                  <a:pt x="9797" y="3715"/>
                </a:lnTo>
                <a:cubicBezTo>
                  <a:pt x="9797" y="3727"/>
                  <a:pt x="9794" y="3739"/>
                  <a:pt x="9790" y="3750"/>
                </a:cubicBezTo>
                <a:cubicBezTo>
                  <a:pt x="9785" y="3762"/>
                  <a:pt x="9778" y="3772"/>
                  <a:pt x="9770" y="3780"/>
                </a:cubicBezTo>
                <a:cubicBezTo>
                  <a:pt x="9761" y="3789"/>
                  <a:pt x="9751" y="3796"/>
                  <a:pt x="9739" y="3800"/>
                </a:cubicBezTo>
                <a:cubicBezTo>
                  <a:pt x="9728" y="3805"/>
                  <a:pt x="9716" y="3808"/>
                  <a:pt x="9704" y="3808"/>
                </a:cubicBezTo>
                <a:lnTo>
                  <a:pt x="46" y="3808"/>
                </a:lnTo>
                <a:cubicBezTo>
                  <a:pt x="40" y="3808"/>
                  <a:pt x="34" y="3805"/>
                  <a:pt x="29" y="3800"/>
                </a:cubicBezTo>
                <a:cubicBezTo>
                  <a:pt x="23" y="3796"/>
                  <a:pt x="18" y="3789"/>
                  <a:pt x="13" y="3780"/>
                </a:cubicBezTo>
                <a:cubicBezTo>
                  <a:pt x="9" y="3772"/>
                  <a:pt x="6" y="3762"/>
                  <a:pt x="3" y="3750"/>
                </a:cubicBezTo>
                <a:cubicBezTo>
                  <a:pt x="1" y="3739"/>
                  <a:pt x="0" y="3727"/>
                  <a:pt x="0" y="3715"/>
                </a:cubicBezTo>
                <a:close/>
              </a:path>
            </a:pathLst>
          </a:custGeom>
          <a:solidFill>
            <a:srgbClr val="121858"/>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084" name="任意多边形: 形状 1083"/>
          <p:cNvSpPr/>
          <p:nvPr/>
        </p:nvSpPr>
        <p:spPr>
          <a:xfrm>
            <a:off x="467640" y="4395600"/>
            <a:ext cx="33840" cy="1370880"/>
          </a:xfrm>
          <a:custGeom>
            <a:avLst/>
            <a:gdLst/>
            <a:ahLst/>
            <a:cxnLst/>
            <a:rect l="0" t="0" r="r" b="b"/>
            <a:pathLst>
              <a:path w="94" h="3808">
                <a:moveTo>
                  <a:pt x="0" y="0"/>
                </a:moveTo>
                <a:lnTo>
                  <a:pt x="94" y="0"/>
                </a:lnTo>
                <a:lnTo>
                  <a:pt x="94" y="3808"/>
                </a:lnTo>
                <a:lnTo>
                  <a:pt x="0" y="3808"/>
                </a:lnTo>
                <a:lnTo>
                  <a:pt x="0" y="0"/>
                </a:ln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1085" name="图片 1084"/>
          <p:cNvPicPr/>
          <p:nvPr/>
        </p:nvPicPr>
        <p:blipFill>
          <a:blip r:embed="rId2"/>
          <a:stretch>
            <a:fillRect/>
          </a:stretch>
        </p:blipFill>
        <p:spPr>
          <a:xfrm>
            <a:off x="468000" y="4044600"/>
            <a:ext cx="250200" cy="200160"/>
          </a:xfrm>
          <a:prstGeom prst="rect">
            <a:avLst/>
          </a:prstGeom>
          <a:noFill/>
          <a:ln w="0">
            <a:noFill/>
          </a:ln>
        </p:spPr>
      </p:pic>
      <p:sp>
        <p:nvSpPr>
          <p:cNvPr id="1086" name="文本框 1085"/>
          <p:cNvSpPr txBox="1"/>
          <p:nvPr/>
        </p:nvSpPr>
        <p:spPr>
          <a:xfrm>
            <a:off x="468000" y="2737080"/>
            <a:ext cx="2230200" cy="14832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WenQuanYiZenHei"/>
                <a:ea typeface="WenQuanYiZenHei"/>
              </a:rPr>
              <a:t>注意：复数型数据的实部和虚部都是浮点型</a:t>
            </a:r>
            <a:endParaRPr lang="en-US" sz="920" b="0" u="none" strike="noStrike">
              <a:solidFill>
                <a:srgbClr val="000000"/>
              </a:solidFill>
              <a:effectLst/>
              <a:uFillTx/>
              <a:latin typeface="Times New Roman" panose="02020603050405020304"/>
            </a:endParaRPr>
          </a:p>
        </p:txBody>
      </p:sp>
      <p:sp>
        <p:nvSpPr>
          <p:cNvPr id="1087" name="文本框 1086"/>
          <p:cNvSpPr txBox="1"/>
          <p:nvPr/>
        </p:nvSpPr>
        <p:spPr>
          <a:xfrm>
            <a:off x="819000" y="4042440"/>
            <a:ext cx="671400" cy="212400"/>
          </a:xfrm>
          <a:prstGeom prst="rect">
            <a:avLst/>
          </a:prstGeom>
          <a:noFill/>
          <a:ln w="0">
            <a:noFill/>
          </a:ln>
        </p:spPr>
        <p:txBody>
          <a:bodyPr wrap="none" lIns="0" tIns="0" rIns="0" bIns="0" anchor="t">
            <a:spAutoFit/>
          </a:bodyPr>
          <a:lstStyle/>
          <a:p>
            <a:r>
              <a:rPr lang="zh-CN" sz="1320" b="0" u="none" strike="noStrike">
                <a:solidFill>
                  <a:srgbClr val="FFFFFF"/>
                </a:solidFill>
                <a:effectLst/>
                <a:uFillTx/>
                <a:latin typeface="WenQuanYiZenHei"/>
                <a:ea typeface="WenQuanYiZenHei"/>
              </a:rPr>
              <a:t>代码示例</a:t>
            </a:r>
            <a:endParaRPr lang="en-US" sz="1320" b="0" u="none" strike="noStrike">
              <a:solidFill>
                <a:srgbClr val="000000"/>
              </a:solidFill>
              <a:effectLst/>
              <a:uFillTx/>
              <a:latin typeface="Times New Roman" panose="02020603050405020304"/>
            </a:endParaRPr>
          </a:p>
        </p:txBody>
      </p:sp>
      <p:sp>
        <p:nvSpPr>
          <p:cNvPr id="1088" name="文本框 1087"/>
          <p:cNvSpPr txBox="1"/>
          <p:nvPr/>
        </p:nvSpPr>
        <p:spPr>
          <a:xfrm>
            <a:off x="601560" y="4512600"/>
            <a:ext cx="136440" cy="136080"/>
          </a:xfrm>
          <a:prstGeom prst="rect">
            <a:avLst/>
          </a:prstGeom>
          <a:noFill/>
          <a:ln w="0">
            <a:noFill/>
          </a:ln>
        </p:spPr>
        <p:txBody>
          <a:bodyPr wrap="none" lIns="0" tIns="0" rIns="0" bIns="0" anchor="t">
            <a:spAutoFit/>
          </a:bodyPr>
          <a:lstStyle/>
          <a:p>
            <a:r>
              <a:rPr lang="en-US" sz="920" b="0" u="none" strike="noStrike">
                <a:solidFill>
                  <a:srgbClr val="6EE7B7"/>
                </a:solidFill>
                <a:effectLst/>
                <a:uFillTx/>
                <a:latin typeface="SourceCodePro"/>
                <a:ea typeface="SourceCodePro"/>
              </a:rPr>
              <a:t># </a:t>
            </a:r>
            <a:endParaRPr lang="en-US" sz="920" b="0" u="none" strike="noStrike">
              <a:solidFill>
                <a:srgbClr val="000000"/>
              </a:solidFill>
              <a:effectLst/>
              <a:uFillTx/>
              <a:latin typeface="Times New Roman" panose="02020603050405020304"/>
            </a:endParaRPr>
          </a:p>
        </p:txBody>
      </p:sp>
      <p:sp>
        <p:nvSpPr>
          <p:cNvPr id="1089" name="文本框 1088"/>
          <p:cNvSpPr txBox="1"/>
          <p:nvPr/>
        </p:nvSpPr>
        <p:spPr>
          <a:xfrm>
            <a:off x="735480" y="4508640"/>
            <a:ext cx="1409040" cy="148320"/>
          </a:xfrm>
          <a:prstGeom prst="rect">
            <a:avLst/>
          </a:prstGeom>
          <a:noFill/>
          <a:ln w="0">
            <a:noFill/>
          </a:ln>
        </p:spPr>
        <p:txBody>
          <a:bodyPr wrap="none" lIns="0" tIns="0" rIns="0" bIns="0" anchor="t">
            <a:spAutoFit/>
          </a:bodyPr>
          <a:lstStyle/>
          <a:p>
            <a:r>
              <a:rPr lang="zh-CN" sz="920" b="0" u="none" strike="noStrike">
                <a:solidFill>
                  <a:srgbClr val="6EE7B7"/>
                </a:solidFill>
                <a:effectLst/>
                <a:uFillTx/>
                <a:latin typeface="WenQuanYiZenHei"/>
                <a:ea typeface="WenQuanYiZenHei"/>
              </a:rPr>
              <a:t>复数定义方式一：直接表示</a:t>
            </a:r>
            <a:endParaRPr lang="en-US" sz="920" b="0" u="none" strike="noStrike">
              <a:solidFill>
                <a:srgbClr val="000000"/>
              </a:solidFill>
              <a:effectLst/>
              <a:uFillTx/>
              <a:latin typeface="Times New Roman" panose="02020603050405020304"/>
            </a:endParaRPr>
          </a:p>
        </p:txBody>
      </p:sp>
      <p:sp>
        <p:nvSpPr>
          <p:cNvPr id="1090" name="文本框 1089"/>
          <p:cNvSpPr txBox="1"/>
          <p:nvPr/>
        </p:nvSpPr>
        <p:spPr>
          <a:xfrm>
            <a:off x="601560" y="4679640"/>
            <a:ext cx="60372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SourceCodePro"/>
                <a:ea typeface="SourceCodePro"/>
              </a:rPr>
              <a:t>z1 = </a:t>
            </a:r>
            <a:r>
              <a:rPr lang="en-US" sz="920" b="0" u="none" strike="noStrike">
                <a:solidFill>
                  <a:srgbClr val="FBBF24"/>
                </a:solidFill>
                <a:effectLst/>
                <a:uFillTx/>
                <a:latin typeface="SourceCodePro"/>
                <a:ea typeface="SourceCodePro"/>
              </a:rPr>
              <a:t>3.14j</a:t>
            </a:r>
            <a:endParaRPr lang="en-US" sz="920" b="0" u="none" strike="noStrike">
              <a:solidFill>
                <a:srgbClr val="000000"/>
              </a:solidFill>
              <a:effectLst/>
              <a:uFillTx/>
              <a:latin typeface="Times New Roman" panose="02020603050405020304"/>
            </a:endParaRPr>
          </a:p>
        </p:txBody>
      </p:sp>
      <p:sp>
        <p:nvSpPr>
          <p:cNvPr id="1091" name="文本框 1090"/>
          <p:cNvSpPr txBox="1"/>
          <p:nvPr/>
        </p:nvSpPr>
        <p:spPr>
          <a:xfrm>
            <a:off x="601560" y="4847040"/>
            <a:ext cx="66492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SourceCodePro"/>
                <a:ea typeface="SourceCodePro"/>
              </a:rPr>
              <a:t>z2 = </a:t>
            </a:r>
            <a:r>
              <a:rPr lang="en-US" sz="920" b="0" u="none" strike="noStrike">
                <a:solidFill>
                  <a:srgbClr val="FBBF24"/>
                </a:solidFill>
                <a:effectLst/>
                <a:uFillTx/>
                <a:latin typeface="SourceCodePro"/>
                <a:ea typeface="SourceCodePro"/>
              </a:rPr>
              <a:t>2 + 3j</a:t>
            </a:r>
            <a:endParaRPr lang="en-US" sz="920" b="0" u="none" strike="noStrike">
              <a:solidFill>
                <a:srgbClr val="000000"/>
              </a:solidFill>
              <a:effectLst/>
              <a:uFillTx/>
              <a:latin typeface="Times New Roman" panose="02020603050405020304"/>
            </a:endParaRPr>
          </a:p>
        </p:txBody>
      </p:sp>
      <p:sp>
        <p:nvSpPr>
          <p:cNvPr id="1092" name="文本框 1091"/>
          <p:cNvSpPr txBox="1"/>
          <p:nvPr/>
        </p:nvSpPr>
        <p:spPr>
          <a:xfrm>
            <a:off x="601560" y="5181120"/>
            <a:ext cx="136440" cy="136080"/>
          </a:xfrm>
          <a:prstGeom prst="rect">
            <a:avLst/>
          </a:prstGeom>
          <a:noFill/>
          <a:ln w="0">
            <a:noFill/>
          </a:ln>
        </p:spPr>
        <p:txBody>
          <a:bodyPr wrap="none" lIns="0" tIns="0" rIns="0" bIns="0" anchor="t">
            <a:spAutoFit/>
          </a:bodyPr>
          <a:lstStyle/>
          <a:p>
            <a:r>
              <a:rPr lang="en-US" sz="920" b="0" u="none" strike="noStrike">
                <a:solidFill>
                  <a:srgbClr val="6EE7B7"/>
                </a:solidFill>
                <a:effectLst/>
                <a:uFillTx/>
                <a:latin typeface="SourceCodePro"/>
                <a:ea typeface="SourceCodePro"/>
              </a:rPr>
              <a:t># </a:t>
            </a:r>
            <a:endParaRPr lang="en-US" sz="920" b="0" u="none" strike="noStrike">
              <a:solidFill>
                <a:srgbClr val="000000"/>
              </a:solidFill>
              <a:effectLst/>
              <a:uFillTx/>
              <a:latin typeface="Times New Roman" panose="02020603050405020304"/>
            </a:endParaRPr>
          </a:p>
        </p:txBody>
      </p:sp>
      <p:sp>
        <p:nvSpPr>
          <p:cNvPr id="1093" name="文本框 1092"/>
          <p:cNvSpPr txBox="1"/>
          <p:nvPr/>
        </p:nvSpPr>
        <p:spPr>
          <a:xfrm>
            <a:off x="735480" y="5177160"/>
            <a:ext cx="1174320" cy="148320"/>
          </a:xfrm>
          <a:prstGeom prst="rect">
            <a:avLst/>
          </a:prstGeom>
          <a:noFill/>
          <a:ln w="0">
            <a:noFill/>
          </a:ln>
        </p:spPr>
        <p:txBody>
          <a:bodyPr wrap="none" lIns="0" tIns="0" rIns="0" bIns="0" anchor="t">
            <a:spAutoFit/>
          </a:bodyPr>
          <a:lstStyle/>
          <a:p>
            <a:r>
              <a:rPr lang="zh-CN" sz="920" b="0" u="none" strike="noStrike">
                <a:solidFill>
                  <a:srgbClr val="6EE7B7"/>
                </a:solidFill>
                <a:effectLst/>
                <a:uFillTx/>
                <a:latin typeface="WenQuanYiZenHei"/>
                <a:ea typeface="WenQuanYiZenHei"/>
              </a:rPr>
              <a:t>复数定义方式二：使用</a:t>
            </a:r>
            <a:endParaRPr lang="en-US" sz="920" b="0" u="none" strike="noStrike">
              <a:solidFill>
                <a:srgbClr val="000000"/>
              </a:solidFill>
              <a:effectLst/>
              <a:uFillTx/>
              <a:latin typeface="Times New Roman" panose="02020603050405020304"/>
            </a:endParaRPr>
          </a:p>
        </p:txBody>
      </p:sp>
      <p:sp>
        <p:nvSpPr>
          <p:cNvPr id="1094" name="文本框 1093"/>
          <p:cNvSpPr txBox="1"/>
          <p:nvPr/>
        </p:nvSpPr>
        <p:spPr>
          <a:xfrm>
            <a:off x="1905480" y="5181120"/>
            <a:ext cx="591480" cy="136080"/>
          </a:xfrm>
          <a:prstGeom prst="rect">
            <a:avLst/>
          </a:prstGeom>
          <a:noFill/>
          <a:ln w="0">
            <a:noFill/>
          </a:ln>
        </p:spPr>
        <p:txBody>
          <a:bodyPr wrap="none" lIns="0" tIns="0" rIns="0" bIns="0" anchor="t">
            <a:spAutoFit/>
          </a:bodyPr>
          <a:lstStyle/>
          <a:p>
            <a:r>
              <a:rPr lang="en-US" sz="920" b="0" u="none" strike="noStrike">
                <a:solidFill>
                  <a:srgbClr val="6EE7B7"/>
                </a:solidFill>
                <a:effectLst/>
                <a:uFillTx/>
                <a:latin typeface="SourceCodePro"/>
                <a:ea typeface="SourceCodePro"/>
              </a:rPr>
              <a:t>complex()</a:t>
            </a:r>
            <a:endParaRPr lang="en-US" sz="920" b="0" u="none" strike="noStrike">
              <a:solidFill>
                <a:srgbClr val="000000"/>
              </a:solidFill>
              <a:effectLst/>
              <a:uFillTx/>
              <a:latin typeface="Times New Roman" panose="02020603050405020304"/>
            </a:endParaRPr>
          </a:p>
        </p:txBody>
      </p:sp>
      <p:sp>
        <p:nvSpPr>
          <p:cNvPr id="1095" name="文本框 1094"/>
          <p:cNvSpPr txBox="1"/>
          <p:nvPr/>
        </p:nvSpPr>
        <p:spPr>
          <a:xfrm>
            <a:off x="2507040" y="5177160"/>
            <a:ext cx="235440" cy="148320"/>
          </a:xfrm>
          <a:prstGeom prst="rect">
            <a:avLst/>
          </a:prstGeom>
          <a:noFill/>
          <a:ln w="0">
            <a:noFill/>
          </a:ln>
        </p:spPr>
        <p:txBody>
          <a:bodyPr wrap="none" lIns="0" tIns="0" rIns="0" bIns="0" anchor="t">
            <a:spAutoFit/>
          </a:bodyPr>
          <a:lstStyle/>
          <a:p>
            <a:r>
              <a:rPr lang="zh-CN" sz="920" b="0" u="none" strike="noStrike">
                <a:solidFill>
                  <a:srgbClr val="6EE7B7"/>
                </a:solidFill>
                <a:effectLst/>
                <a:uFillTx/>
                <a:latin typeface="WenQuanYiZenHei"/>
                <a:ea typeface="WenQuanYiZenHei"/>
              </a:rPr>
              <a:t>函数</a:t>
            </a:r>
            <a:endParaRPr lang="en-US" sz="920" b="0" u="none" strike="noStrike">
              <a:solidFill>
                <a:srgbClr val="000000"/>
              </a:solidFill>
              <a:effectLst/>
              <a:uFillTx/>
              <a:latin typeface="Times New Roman" panose="02020603050405020304"/>
            </a:endParaRPr>
          </a:p>
        </p:txBody>
      </p:sp>
      <p:sp>
        <p:nvSpPr>
          <p:cNvPr id="1096" name="文本框 1095"/>
          <p:cNvSpPr txBox="1"/>
          <p:nvPr/>
        </p:nvSpPr>
        <p:spPr>
          <a:xfrm>
            <a:off x="601560" y="5348520"/>
            <a:ext cx="112428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SourceCodePro"/>
                <a:ea typeface="SourceCodePro"/>
              </a:rPr>
              <a:t>z3 = complex(</a:t>
            </a:r>
            <a:r>
              <a:rPr lang="en-US" sz="920" b="0" u="none" strike="noStrike">
                <a:solidFill>
                  <a:srgbClr val="FBBF24"/>
                </a:solidFill>
                <a:effectLst/>
                <a:uFillTx/>
                <a:latin typeface="SourceCodePro"/>
                <a:ea typeface="SourceCodePro"/>
              </a:rPr>
              <a:t>2</a:t>
            </a:r>
            <a:r>
              <a:rPr lang="en-US" sz="920" b="0" u="none" strike="noStrike">
                <a:solidFill>
                  <a:srgbClr val="FFFFFF"/>
                </a:solidFill>
                <a:effectLst/>
                <a:uFillTx/>
                <a:latin typeface="SourceCodePro"/>
                <a:ea typeface="SourceCodePro"/>
              </a:rPr>
              <a:t>, </a:t>
            </a:r>
            <a:r>
              <a:rPr lang="en-US" sz="920" b="0" u="none" strike="noStrike">
                <a:solidFill>
                  <a:srgbClr val="FBBF24"/>
                </a:solidFill>
                <a:effectLst/>
                <a:uFillTx/>
                <a:latin typeface="SourceCodePro"/>
                <a:ea typeface="SourceCodePro"/>
              </a:rPr>
              <a:t>3</a:t>
            </a:r>
            <a:r>
              <a:rPr lang="en-US" sz="920" b="0" u="none" strike="noStrike">
                <a:solidFill>
                  <a:srgbClr val="FFFFFF"/>
                </a:solidFill>
                <a:effectLst/>
                <a:uFillTx/>
                <a:latin typeface="SourceCodePro"/>
                <a:ea typeface="SourceCodePro"/>
              </a:rPr>
              <a:t>)</a:t>
            </a:r>
            <a:endParaRPr lang="en-US" sz="920" b="0" u="none" strike="noStrike">
              <a:solidFill>
                <a:srgbClr val="000000"/>
              </a:solidFill>
              <a:effectLst/>
              <a:uFillTx/>
              <a:latin typeface="Times New Roman" panose="02020603050405020304"/>
            </a:endParaRPr>
          </a:p>
        </p:txBody>
      </p:sp>
      <p:sp>
        <p:nvSpPr>
          <p:cNvPr id="1097" name="文本框 1096"/>
          <p:cNvSpPr txBox="1"/>
          <p:nvPr/>
        </p:nvSpPr>
        <p:spPr>
          <a:xfrm>
            <a:off x="601560" y="5515560"/>
            <a:ext cx="136440" cy="136080"/>
          </a:xfrm>
          <a:prstGeom prst="rect">
            <a:avLst/>
          </a:prstGeom>
          <a:noFill/>
          <a:ln w="0">
            <a:noFill/>
          </a:ln>
        </p:spPr>
        <p:txBody>
          <a:bodyPr wrap="none" lIns="0" tIns="0" rIns="0" bIns="0" anchor="t">
            <a:spAutoFit/>
          </a:bodyPr>
          <a:lstStyle/>
          <a:p>
            <a:r>
              <a:rPr lang="en-US" sz="920" b="0" u="none" strike="noStrike">
                <a:solidFill>
                  <a:srgbClr val="6EE7B7"/>
                </a:solidFill>
                <a:effectLst/>
                <a:uFillTx/>
                <a:latin typeface="SourceCodePro"/>
                <a:ea typeface="SourceCodePro"/>
              </a:rPr>
              <a:t># </a:t>
            </a:r>
            <a:endParaRPr lang="en-US" sz="920" b="0" u="none" strike="noStrike">
              <a:solidFill>
                <a:srgbClr val="000000"/>
              </a:solidFill>
              <a:effectLst/>
              <a:uFillTx/>
              <a:latin typeface="Times New Roman" panose="02020603050405020304"/>
            </a:endParaRPr>
          </a:p>
        </p:txBody>
      </p:sp>
      <p:sp>
        <p:nvSpPr>
          <p:cNvPr id="1098" name="文本框 1097"/>
          <p:cNvSpPr txBox="1"/>
          <p:nvPr/>
        </p:nvSpPr>
        <p:spPr>
          <a:xfrm>
            <a:off x="735480" y="5511240"/>
            <a:ext cx="352800" cy="148320"/>
          </a:xfrm>
          <a:prstGeom prst="rect">
            <a:avLst/>
          </a:prstGeom>
          <a:noFill/>
          <a:ln w="0">
            <a:noFill/>
          </a:ln>
        </p:spPr>
        <p:txBody>
          <a:bodyPr wrap="none" lIns="0" tIns="0" rIns="0" bIns="0" anchor="t">
            <a:spAutoFit/>
          </a:bodyPr>
          <a:lstStyle/>
          <a:p>
            <a:r>
              <a:rPr lang="zh-CN" sz="920" b="0" u="none" strike="noStrike">
                <a:solidFill>
                  <a:srgbClr val="6EE7B7"/>
                </a:solidFill>
                <a:effectLst/>
                <a:uFillTx/>
                <a:latin typeface="WenQuanYiZenHei"/>
                <a:ea typeface="WenQuanYiZenHei"/>
              </a:rPr>
              <a:t>等价于</a:t>
            </a:r>
            <a:endParaRPr lang="en-US" sz="920" b="0" u="none" strike="noStrike">
              <a:solidFill>
                <a:srgbClr val="000000"/>
              </a:solidFill>
              <a:effectLst/>
              <a:uFillTx/>
              <a:latin typeface="Times New Roman" panose="02020603050405020304"/>
            </a:endParaRPr>
          </a:p>
        </p:txBody>
      </p:sp>
      <p:sp>
        <p:nvSpPr>
          <p:cNvPr id="1099" name="任意多边形: 形状 1098"/>
          <p:cNvSpPr/>
          <p:nvPr/>
        </p:nvSpPr>
        <p:spPr>
          <a:xfrm>
            <a:off x="4412160" y="869040"/>
            <a:ext cx="6017040" cy="3209040"/>
          </a:xfrm>
          <a:custGeom>
            <a:avLst/>
            <a:gdLst/>
            <a:ahLst/>
            <a:cxnLst/>
            <a:rect l="0" t="0" r="r" b="b"/>
            <a:pathLst>
              <a:path w="16714" h="8914">
                <a:moveTo>
                  <a:pt x="0" y="8729"/>
                </a:moveTo>
                <a:lnTo>
                  <a:pt x="0" y="185"/>
                </a:lnTo>
                <a:cubicBezTo>
                  <a:pt x="0" y="173"/>
                  <a:pt x="1" y="161"/>
                  <a:pt x="4" y="149"/>
                </a:cubicBezTo>
                <a:cubicBezTo>
                  <a:pt x="6" y="137"/>
                  <a:pt x="9" y="126"/>
                  <a:pt x="14" y="114"/>
                </a:cubicBezTo>
                <a:cubicBezTo>
                  <a:pt x="19" y="103"/>
                  <a:pt x="25" y="92"/>
                  <a:pt x="31" y="82"/>
                </a:cubicBezTo>
                <a:cubicBezTo>
                  <a:pt x="38" y="72"/>
                  <a:pt x="46" y="63"/>
                  <a:pt x="54" y="54"/>
                </a:cubicBezTo>
                <a:cubicBezTo>
                  <a:pt x="63" y="45"/>
                  <a:pt x="72" y="38"/>
                  <a:pt x="83" y="31"/>
                </a:cubicBezTo>
                <a:cubicBezTo>
                  <a:pt x="93" y="24"/>
                  <a:pt x="103" y="18"/>
                  <a:pt x="115" y="14"/>
                </a:cubicBezTo>
                <a:cubicBezTo>
                  <a:pt x="126" y="9"/>
                  <a:pt x="138" y="6"/>
                  <a:pt x="149" y="3"/>
                </a:cubicBezTo>
                <a:cubicBezTo>
                  <a:pt x="161" y="1"/>
                  <a:pt x="174" y="0"/>
                  <a:pt x="186" y="0"/>
                </a:cubicBezTo>
                <a:lnTo>
                  <a:pt x="16529" y="0"/>
                </a:lnTo>
                <a:cubicBezTo>
                  <a:pt x="16541" y="0"/>
                  <a:pt x="16553" y="1"/>
                  <a:pt x="16565" y="3"/>
                </a:cubicBezTo>
                <a:cubicBezTo>
                  <a:pt x="16577" y="6"/>
                  <a:pt x="16588" y="9"/>
                  <a:pt x="16600" y="14"/>
                </a:cubicBezTo>
                <a:cubicBezTo>
                  <a:pt x="16611" y="18"/>
                  <a:pt x="16622" y="24"/>
                  <a:pt x="16632" y="31"/>
                </a:cubicBezTo>
                <a:cubicBezTo>
                  <a:pt x="16642" y="38"/>
                  <a:pt x="16651" y="45"/>
                  <a:pt x="16660" y="54"/>
                </a:cubicBezTo>
                <a:cubicBezTo>
                  <a:pt x="16669" y="63"/>
                  <a:pt x="16676" y="72"/>
                  <a:pt x="16683" y="82"/>
                </a:cubicBezTo>
                <a:cubicBezTo>
                  <a:pt x="16690" y="92"/>
                  <a:pt x="16696" y="103"/>
                  <a:pt x="16700" y="114"/>
                </a:cubicBezTo>
                <a:cubicBezTo>
                  <a:pt x="16705" y="126"/>
                  <a:pt x="16708" y="137"/>
                  <a:pt x="16711" y="149"/>
                </a:cubicBezTo>
                <a:cubicBezTo>
                  <a:pt x="16713" y="161"/>
                  <a:pt x="16714" y="173"/>
                  <a:pt x="16714" y="185"/>
                </a:cubicBezTo>
                <a:lnTo>
                  <a:pt x="16714" y="8729"/>
                </a:lnTo>
                <a:cubicBezTo>
                  <a:pt x="16714" y="8741"/>
                  <a:pt x="16713" y="8753"/>
                  <a:pt x="16711" y="8765"/>
                </a:cubicBezTo>
                <a:cubicBezTo>
                  <a:pt x="16708" y="8777"/>
                  <a:pt x="16705" y="8789"/>
                  <a:pt x="16700" y="8800"/>
                </a:cubicBezTo>
                <a:cubicBezTo>
                  <a:pt x="16696" y="8811"/>
                  <a:pt x="16690" y="8822"/>
                  <a:pt x="16683" y="8832"/>
                </a:cubicBezTo>
                <a:cubicBezTo>
                  <a:pt x="16676" y="8842"/>
                  <a:pt x="16669" y="8851"/>
                  <a:pt x="16660" y="8860"/>
                </a:cubicBezTo>
                <a:cubicBezTo>
                  <a:pt x="16651" y="8869"/>
                  <a:pt x="16642" y="8876"/>
                  <a:pt x="16632" y="8883"/>
                </a:cubicBezTo>
                <a:cubicBezTo>
                  <a:pt x="16622" y="8890"/>
                  <a:pt x="16611" y="8896"/>
                  <a:pt x="16600" y="8900"/>
                </a:cubicBezTo>
                <a:cubicBezTo>
                  <a:pt x="16588" y="8905"/>
                  <a:pt x="16577" y="8909"/>
                  <a:pt x="16565" y="8911"/>
                </a:cubicBezTo>
                <a:cubicBezTo>
                  <a:pt x="16553" y="8913"/>
                  <a:pt x="16541" y="8914"/>
                  <a:pt x="16529" y="8914"/>
                </a:cubicBezTo>
                <a:lnTo>
                  <a:pt x="186" y="8914"/>
                </a:lnTo>
                <a:cubicBezTo>
                  <a:pt x="174" y="8914"/>
                  <a:pt x="161" y="8913"/>
                  <a:pt x="149" y="8911"/>
                </a:cubicBezTo>
                <a:cubicBezTo>
                  <a:pt x="138" y="8909"/>
                  <a:pt x="126" y="8905"/>
                  <a:pt x="115" y="8900"/>
                </a:cubicBezTo>
                <a:cubicBezTo>
                  <a:pt x="103" y="8896"/>
                  <a:pt x="93" y="8890"/>
                  <a:pt x="83" y="8883"/>
                </a:cubicBezTo>
                <a:cubicBezTo>
                  <a:pt x="72" y="8876"/>
                  <a:pt x="63" y="8869"/>
                  <a:pt x="54" y="8860"/>
                </a:cubicBezTo>
                <a:cubicBezTo>
                  <a:pt x="46" y="8851"/>
                  <a:pt x="38" y="8842"/>
                  <a:pt x="31" y="8832"/>
                </a:cubicBezTo>
                <a:cubicBezTo>
                  <a:pt x="25" y="8822"/>
                  <a:pt x="19" y="8811"/>
                  <a:pt x="14" y="8800"/>
                </a:cubicBezTo>
                <a:cubicBezTo>
                  <a:pt x="9" y="8789"/>
                  <a:pt x="6" y="8777"/>
                  <a:pt x="4" y="8765"/>
                </a:cubicBezTo>
                <a:cubicBezTo>
                  <a:pt x="1" y="8753"/>
                  <a:pt x="0" y="8741"/>
                  <a:pt x="0" y="8729"/>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100" name="任意多边形: 形状 1099"/>
          <p:cNvSpPr/>
          <p:nvPr/>
        </p:nvSpPr>
        <p:spPr>
          <a:xfrm>
            <a:off x="4612680" y="1437120"/>
            <a:ext cx="5616000" cy="2139840"/>
          </a:xfrm>
          <a:custGeom>
            <a:avLst/>
            <a:gdLst/>
            <a:ahLst/>
            <a:cxnLst/>
            <a:rect l="0" t="0" r="r" b="b"/>
            <a:pathLst>
              <a:path w="15600" h="5944">
                <a:moveTo>
                  <a:pt x="0" y="5758"/>
                </a:moveTo>
                <a:lnTo>
                  <a:pt x="0" y="186"/>
                </a:lnTo>
                <a:cubicBezTo>
                  <a:pt x="0" y="174"/>
                  <a:pt x="1" y="162"/>
                  <a:pt x="4" y="150"/>
                </a:cubicBezTo>
                <a:cubicBezTo>
                  <a:pt x="6" y="138"/>
                  <a:pt x="10" y="126"/>
                  <a:pt x="14" y="115"/>
                </a:cubicBezTo>
                <a:cubicBezTo>
                  <a:pt x="19" y="104"/>
                  <a:pt x="25" y="93"/>
                  <a:pt x="31" y="83"/>
                </a:cubicBezTo>
                <a:cubicBezTo>
                  <a:pt x="38" y="73"/>
                  <a:pt x="46" y="63"/>
                  <a:pt x="54" y="55"/>
                </a:cubicBezTo>
                <a:cubicBezTo>
                  <a:pt x="63" y="46"/>
                  <a:pt x="72" y="38"/>
                  <a:pt x="83" y="31"/>
                </a:cubicBezTo>
                <a:cubicBezTo>
                  <a:pt x="93" y="25"/>
                  <a:pt x="103" y="19"/>
                  <a:pt x="115" y="14"/>
                </a:cubicBezTo>
                <a:cubicBezTo>
                  <a:pt x="126" y="10"/>
                  <a:pt x="138" y="6"/>
                  <a:pt x="150" y="4"/>
                </a:cubicBezTo>
                <a:cubicBezTo>
                  <a:pt x="162" y="1"/>
                  <a:pt x="174" y="0"/>
                  <a:pt x="186" y="0"/>
                </a:cubicBezTo>
                <a:lnTo>
                  <a:pt x="15415" y="0"/>
                </a:lnTo>
                <a:cubicBezTo>
                  <a:pt x="15427" y="0"/>
                  <a:pt x="15439" y="1"/>
                  <a:pt x="15451" y="4"/>
                </a:cubicBezTo>
                <a:cubicBezTo>
                  <a:pt x="15463" y="6"/>
                  <a:pt x="15474" y="10"/>
                  <a:pt x="15486" y="14"/>
                </a:cubicBezTo>
                <a:cubicBezTo>
                  <a:pt x="15497" y="19"/>
                  <a:pt x="15508" y="25"/>
                  <a:pt x="15518" y="31"/>
                </a:cubicBezTo>
                <a:cubicBezTo>
                  <a:pt x="15528" y="38"/>
                  <a:pt x="15537" y="46"/>
                  <a:pt x="15546" y="55"/>
                </a:cubicBezTo>
                <a:cubicBezTo>
                  <a:pt x="15555" y="63"/>
                  <a:pt x="15562" y="73"/>
                  <a:pt x="15569" y="83"/>
                </a:cubicBezTo>
                <a:cubicBezTo>
                  <a:pt x="15576" y="93"/>
                  <a:pt x="15581" y="104"/>
                  <a:pt x="15586" y="115"/>
                </a:cubicBezTo>
                <a:cubicBezTo>
                  <a:pt x="15591" y="126"/>
                  <a:pt x="15594" y="138"/>
                  <a:pt x="15597" y="150"/>
                </a:cubicBezTo>
                <a:cubicBezTo>
                  <a:pt x="15599" y="162"/>
                  <a:pt x="15600" y="174"/>
                  <a:pt x="15600" y="186"/>
                </a:cubicBezTo>
                <a:lnTo>
                  <a:pt x="15600" y="5758"/>
                </a:lnTo>
                <a:cubicBezTo>
                  <a:pt x="15600" y="5770"/>
                  <a:pt x="15599" y="5782"/>
                  <a:pt x="15597" y="5794"/>
                </a:cubicBezTo>
                <a:cubicBezTo>
                  <a:pt x="15594" y="5806"/>
                  <a:pt x="15591" y="5818"/>
                  <a:pt x="15586" y="5829"/>
                </a:cubicBezTo>
                <a:cubicBezTo>
                  <a:pt x="15581" y="5840"/>
                  <a:pt x="15576" y="5851"/>
                  <a:pt x="15569" y="5861"/>
                </a:cubicBezTo>
                <a:cubicBezTo>
                  <a:pt x="15562" y="5871"/>
                  <a:pt x="15555" y="5881"/>
                  <a:pt x="15546" y="5889"/>
                </a:cubicBezTo>
                <a:cubicBezTo>
                  <a:pt x="15537" y="5898"/>
                  <a:pt x="15528" y="5906"/>
                  <a:pt x="15518" y="5912"/>
                </a:cubicBezTo>
                <a:cubicBezTo>
                  <a:pt x="15508" y="5919"/>
                  <a:pt x="15497" y="5925"/>
                  <a:pt x="15486" y="5930"/>
                </a:cubicBezTo>
                <a:cubicBezTo>
                  <a:pt x="15474" y="5934"/>
                  <a:pt x="15463" y="5938"/>
                  <a:pt x="15451" y="5940"/>
                </a:cubicBezTo>
                <a:cubicBezTo>
                  <a:pt x="15439" y="5942"/>
                  <a:pt x="15427" y="5944"/>
                  <a:pt x="15415" y="5944"/>
                </a:cubicBezTo>
                <a:lnTo>
                  <a:pt x="186" y="5944"/>
                </a:lnTo>
                <a:cubicBezTo>
                  <a:pt x="174" y="5944"/>
                  <a:pt x="162" y="5942"/>
                  <a:pt x="150" y="5940"/>
                </a:cubicBezTo>
                <a:cubicBezTo>
                  <a:pt x="138" y="5938"/>
                  <a:pt x="126" y="5934"/>
                  <a:pt x="115" y="5930"/>
                </a:cubicBezTo>
                <a:cubicBezTo>
                  <a:pt x="103" y="5925"/>
                  <a:pt x="93" y="5919"/>
                  <a:pt x="83" y="5912"/>
                </a:cubicBezTo>
                <a:cubicBezTo>
                  <a:pt x="72" y="5906"/>
                  <a:pt x="63" y="5898"/>
                  <a:pt x="54" y="5889"/>
                </a:cubicBezTo>
                <a:cubicBezTo>
                  <a:pt x="46" y="5881"/>
                  <a:pt x="38" y="5871"/>
                  <a:pt x="31" y="5861"/>
                </a:cubicBezTo>
                <a:cubicBezTo>
                  <a:pt x="25" y="5851"/>
                  <a:pt x="19" y="5840"/>
                  <a:pt x="14" y="5829"/>
                </a:cubicBezTo>
                <a:cubicBezTo>
                  <a:pt x="10" y="5818"/>
                  <a:pt x="6" y="5806"/>
                  <a:pt x="4" y="5794"/>
                </a:cubicBezTo>
                <a:cubicBezTo>
                  <a:pt x="1" y="5782"/>
                  <a:pt x="0" y="5770"/>
                  <a:pt x="0" y="5758"/>
                </a:cubicBez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101" name="文本框 1100"/>
          <p:cNvSpPr txBox="1"/>
          <p:nvPr/>
        </p:nvSpPr>
        <p:spPr>
          <a:xfrm>
            <a:off x="1086480" y="5515560"/>
            <a:ext cx="702000" cy="136080"/>
          </a:xfrm>
          <a:prstGeom prst="rect">
            <a:avLst/>
          </a:prstGeom>
          <a:noFill/>
          <a:ln w="0">
            <a:noFill/>
          </a:ln>
        </p:spPr>
        <p:txBody>
          <a:bodyPr wrap="none" lIns="0" tIns="0" rIns="0" bIns="0" anchor="t">
            <a:spAutoFit/>
          </a:bodyPr>
          <a:lstStyle/>
          <a:p>
            <a:r>
              <a:rPr lang="en-US" sz="920" b="0" u="none" strike="noStrike">
                <a:solidFill>
                  <a:srgbClr val="6EE7B7"/>
                </a:solidFill>
                <a:effectLst/>
                <a:uFillTx/>
                <a:latin typeface="SourceCodePro"/>
                <a:ea typeface="SourceCodePro"/>
              </a:rPr>
              <a:t> z3 = 2 + 3j</a:t>
            </a:r>
            <a:endParaRPr lang="en-US" sz="920" b="0" u="none" strike="noStrike">
              <a:solidFill>
                <a:srgbClr val="000000"/>
              </a:solidFill>
              <a:effectLst/>
              <a:uFillTx/>
              <a:latin typeface="Times New Roman" panose="02020603050405020304"/>
            </a:endParaRPr>
          </a:p>
        </p:txBody>
      </p:sp>
      <p:pic>
        <p:nvPicPr>
          <p:cNvPr id="1102" name="图片 1101"/>
          <p:cNvPicPr/>
          <p:nvPr/>
        </p:nvPicPr>
        <p:blipFill>
          <a:blip r:embed="rId3"/>
          <a:stretch>
            <a:fillRect/>
          </a:stretch>
        </p:blipFill>
        <p:spPr>
          <a:xfrm>
            <a:off x="4613040" y="1437480"/>
            <a:ext cx="5615280" cy="2139120"/>
          </a:xfrm>
          <a:prstGeom prst="rect">
            <a:avLst/>
          </a:prstGeom>
          <a:noFill/>
          <a:ln w="0">
            <a:noFill/>
          </a:ln>
        </p:spPr>
      </p:pic>
      <p:sp>
        <p:nvSpPr>
          <p:cNvPr id="1103" name="任意多边形: 形状 1102"/>
          <p:cNvSpPr/>
          <p:nvPr/>
        </p:nvSpPr>
        <p:spPr>
          <a:xfrm>
            <a:off x="6434640" y="3743640"/>
            <a:ext cx="100440" cy="100800"/>
          </a:xfrm>
          <a:custGeom>
            <a:avLst/>
            <a:gdLst/>
            <a:ahLst/>
            <a:cxnLst/>
            <a:rect l="0" t="0" r="r" b="b"/>
            <a:pathLst>
              <a:path w="279" h="280">
                <a:moveTo>
                  <a:pt x="279" y="140"/>
                </a:moveTo>
                <a:cubicBezTo>
                  <a:pt x="279" y="159"/>
                  <a:pt x="276" y="176"/>
                  <a:pt x="269" y="194"/>
                </a:cubicBezTo>
                <a:cubicBezTo>
                  <a:pt x="261" y="211"/>
                  <a:pt x="251" y="226"/>
                  <a:pt x="238" y="239"/>
                </a:cubicBezTo>
                <a:cubicBezTo>
                  <a:pt x="225" y="252"/>
                  <a:pt x="210" y="262"/>
                  <a:pt x="193" y="269"/>
                </a:cubicBezTo>
                <a:cubicBezTo>
                  <a:pt x="176" y="276"/>
                  <a:pt x="158" y="280"/>
                  <a:pt x="140" y="280"/>
                </a:cubicBezTo>
                <a:cubicBezTo>
                  <a:pt x="121" y="280"/>
                  <a:pt x="104" y="276"/>
                  <a:pt x="87" y="269"/>
                </a:cubicBezTo>
                <a:cubicBezTo>
                  <a:pt x="69" y="262"/>
                  <a:pt x="53" y="252"/>
                  <a:pt x="40" y="239"/>
                </a:cubicBezTo>
                <a:cubicBezTo>
                  <a:pt x="27" y="226"/>
                  <a:pt x="17" y="211"/>
                  <a:pt x="10" y="194"/>
                </a:cubicBezTo>
                <a:cubicBezTo>
                  <a:pt x="3" y="176"/>
                  <a:pt x="0" y="159"/>
                  <a:pt x="0" y="140"/>
                </a:cubicBezTo>
                <a:cubicBezTo>
                  <a:pt x="0" y="122"/>
                  <a:pt x="3" y="104"/>
                  <a:pt x="10" y="87"/>
                </a:cubicBezTo>
                <a:cubicBezTo>
                  <a:pt x="17" y="70"/>
                  <a:pt x="27" y="55"/>
                  <a:pt x="40" y="42"/>
                </a:cubicBezTo>
                <a:cubicBezTo>
                  <a:pt x="53" y="29"/>
                  <a:pt x="69" y="18"/>
                  <a:pt x="87" y="11"/>
                </a:cubicBezTo>
                <a:cubicBezTo>
                  <a:pt x="104" y="3"/>
                  <a:pt x="121" y="0"/>
                  <a:pt x="140" y="0"/>
                </a:cubicBezTo>
                <a:cubicBezTo>
                  <a:pt x="158" y="0"/>
                  <a:pt x="176" y="3"/>
                  <a:pt x="193" y="11"/>
                </a:cubicBezTo>
                <a:cubicBezTo>
                  <a:pt x="210" y="18"/>
                  <a:pt x="225" y="29"/>
                  <a:pt x="238" y="42"/>
                </a:cubicBezTo>
                <a:cubicBezTo>
                  <a:pt x="251" y="55"/>
                  <a:pt x="261" y="70"/>
                  <a:pt x="269" y="87"/>
                </a:cubicBezTo>
                <a:cubicBezTo>
                  <a:pt x="276" y="104"/>
                  <a:pt x="279" y="122"/>
                  <a:pt x="279" y="140"/>
                </a:cubicBezTo>
                <a:close/>
              </a:path>
            </a:pathLst>
          </a:custGeom>
          <a:solidFill>
            <a:srgbClr val="34D399"/>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04" name="文本框 1103"/>
          <p:cNvSpPr txBox="1"/>
          <p:nvPr/>
        </p:nvSpPr>
        <p:spPr>
          <a:xfrm>
            <a:off x="4713120" y="1084320"/>
            <a:ext cx="1006560" cy="212400"/>
          </a:xfrm>
          <a:prstGeom prst="rect">
            <a:avLst/>
          </a:prstGeom>
          <a:noFill/>
          <a:ln w="0">
            <a:noFill/>
          </a:ln>
        </p:spPr>
        <p:txBody>
          <a:bodyPr wrap="none" lIns="0" tIns="0" rIns="0" bIns="0" anchor="t">
            <a:spAutoFit/>
          </a:bodyPr>
          <a:lstStyle/>
          <a:p>
            <a:r>
              <a:rPr lang="zh-CN" sz="1320" b="0" u="none" strike="noStrike">
                <a:solidFill>
                  <a:srgbClr val="FFFFFF"/>
                </a:solidFill>
                <a:effectLst/>
                <a:uFillTx/>
                <a:latin typeface="WenQuanYiZenHei"/>
                <a:ea typeface="WenQuanYiZenHei"/>
              </a:rPr>
              <a:t>复数平面表示</a:t>
            </a:r>
            <a:endParaRPr lang="en-US" sz="1320" b="0" u="none" strike="noStrike">
              <a:solidFill>
                <a:srgbClr val="000000"/>
              </a:solidFill>
              <a:effectLst/>
              <a:uFillTx/>
              <a:latin typeface="Times New Roman" panose="02020603050405020304"/>
            </a:endParaRPr>
          </a:p>
        </p:txBody>
      </p:sp>
      <p:sp>
        <p:nvSpPr>
          <p:cNvPr id="1105" name="文本框 1104"/>
          <p:cNvSpPr txBox="1"/>
          <p:nvPr/>
        </p:nvSpPr>
        <p:spPr>
          <a:xfrm>
            <a:off x="6601680" y="3723120"/>
            <a:ext cx="23544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实部</a:t>
            </a:r>
            <a:endParaRPr lang="en-US" sz="920" b="0" u="none" strike="noStrike">
              <a:solidFill>
                <a:srgbClr val="000000"/>
              </a:solidFill>
              <a:effectLst/>
              <a:uFillTx/>
              <a:latin typeface="Times New Roman" panose="02020603050405020304"/>
            </a:endParaRPr>
          </a:p>
        </p:txBody>
      </p:sp>
      <p:sp>
        <p:nvSpPr>
          <p:cNvPr id="1106" name="任意多边形: 形状 1105"/>
          <p:cNvSpPr/>
          <p:nvPr/>
        </p:nvSpPr>
        <p:spPr>
          <a:xfrm>
            <a:off x="7370280" y="3743640"/>
            <a:ext cx="100800" cy="100800"/>
          </a:xfrm>
          <a:custGeom>
            <a:avLst/>
            <a:gdLst/>
            <a:ahLst/>
            <a:cxnLst/>
            <a:rect l="0" t="0" r="r" b="b"/>
            <a:pathLst>
              <a:path w="280" h="280">
                <a:moveTo>
                  <a:pt x="280" y="140"/>
                </a:moveTo>
                <a:cubicBezTo>
                  <a:pt x="280" y="159"/>
                  <a:pt x="276" y="176"/>
                  <a:pt x="269" y="194"/>
                </a:cubicBezTo>
                <a:cubicBezTo>
                  <a:pt x="262" y="211"/>
                  <a:pt x="252" y="226"/>
                  <a:pt x="239" y="239"/>
                </a:cubicBezTo>
                <a:cubicBezTo>
                  <a:pt x="225" y="252"/>
                  <a:pt x="210" y="262"/>
                  <a:pt x="193" y="269"/>
                </a:cubicBezTo>
                <a:cubicBezTo>
                  <a:pt x="176" y="276"/>
                  <a:pt x="158" y="280"/>
                  <a:pt x="140" y="280"/>
                </a:cubicBezTo>
                <a:cubicBezTo>
                  <a:pt x="121" y="280"/>
                  <a:pt x="103" y="276"/>
                  <a:pt x="86" y="269"/>
                </a:cubicBezTo>
                <a:cubicBezTo>
                  <a:pt x="69" y="262"/>
                  <a:pt x="54" y="252"/>
                  <a:pt x="41" y="239"/>
                </a:cubicBezTo>
                <a:cubicBezTo>
                  <a:pt x="28" y="226"/>
                  <a:pt x="18" y="211"/>
                  <a:pt x="11" y="194"/>
                </a:cubicBezTo>
                <a:cubicBezTo>
                  <a:pt x="4" y="176"/>
                  <a:pt x="0" y="159"/>
                  <a:pt x="0" y="140"/>
                </a:cubicBezTo>
                <a:cubicBezTo>
                  <a:pt x="0" y="122"/>
                  <a:pt x="4" y="104"/>
                  <a:pt x="11" y="87"/>
                </a:cubicBezTo>
                <a:cubicBezTo>
                  <a:pt x="18" y="70"/>
                  <a:pt x="28" y="55"/>
                  <a:pt x="41" y="42"/>
                </a:cubicBezTo>
                <a:cubicBezTo>
                  <a:pt x="54" y="29"/>
                  <a:pt x="69" y="18"/>
                  <a:pt x="86" y="11"/>
                </a:cubicBezTo>
                <a:cubicBezTo>
                  <a:pt x="103" y="3"/>
                  <a:pt x="121" y="0"/>
                  <a:pt x="140" y="0"/>
                </a:cubicBezTo>
                <a:cubicBezTo>
                  <a:pt x="158" y="0"/>
                  <a:pt x="176" y="3"/>
                  <a:pt x="193" y="11"/>
                </a:cubicBezTo>
                <a:cubicBezTo>
                  <a:pt x="210" y="18"/>
                  <a:pt x="225" y="29"/>
                  <a:pt x="239" y="42"/>
                </a:cubicBezTo>
                <a:cubicBezTo>
                  <a:pt x="252" y="55"/>
                  <a:pt x="262" y="70"/>
                  <a:pt x="269" y="87"/>
                </a:cubicBezTo>
                <a:cubicBezTo>
                  <a:pt x="276" y="104"/>
                  <a:pt x="280" y="122"/>
                  <a:pt x="280" y="140"/>
                </a:cubicBezTo>
                <a:close/>
              </a:path>
            </a:pathLst>
          </a:custGeom>
          <a:solidFill>
            <a:srgbClr val="60A5FA"/>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07" name="文本框 1106"/>
          <p:cNvSpPr txBox="1"/>
          <p:nvPr/>
        </p:nvSpPr>
        <p:spPr>
          <a:xfrm>
            <a:off x="6835680" y="3727080"/>
            <a:ext cx="38772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Roboto"/>
                <a:ea typeface="Roboto"/>
              </a:rPr>
              <a:t> (Real)</a:t>
            </a:r>
            <a:endParaRPr lang="en-US" sz="920" b="0" u="none" strike="noStrike">
              <a:solidFill>
                <a:srgbClr val="000000"/>
              </a:solidFill>
              <a:effectLst/>
              <a:uFillTx/>
              <a:latin typeface="Times New Roman" panose="02020603050405020304"/>
            </a:endParaRPr>
          </a:p>
        </p:txBody>
      </p:sp>
      <p:sp>
        <p:nvSpPr>
          <p:cNvPr id="1108" name="文本框 1107"/>
          <p:cNvSpPr txBox="1"/>
          <p:nvPr/>
        </p:nvSpPr>
        <p:spPr>
          <a:xfrm>
            <a:off x="7537680" y="3723120"/>
            <a:ext cx="23544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虚部</a:t>
            </a:r>
            <a:endParaRPr lang="en-US" sz="920" b="0" u="none" strike="noStrike">
              <a:solidFill>
                <a:srgbClr val="000000"/>
              </a:solidFill>
              <a:effectLst/>
              <a:uFillTx/>
              <a:latin typeface="Times New Roman" panose="02020603050405020304"/>
            </a:endParaRPr>
          </a:p>
        </p:txBody>
      </p:sp>
      <p:sp>
        <p:nvSpPr>
          <p:cNvPr id="1109" name="任意多边形: 形状 1108"/>
          <p:cNvSpPr/>
          <p:nvPr/>
        </p:nvSpPr>
        <p:spPr>
          <a:xfrm>
            <a:off x="4412160" y="4194780"/>
            <a:ext cx="2941920" cy="1771920"/>
          </a:xfrm>
          <a:custGeom>
            <a:avLst/>
            <a:gdLst/>
            <a:ahLst/>
            <a:cxnLst/>
            <a:rect l="0" t="0" r="r" b="b"/>
            <a:pathLst>
              <a:path w="8172" h="4922">
                <a:moveTo>
                  <a:pt x="0" y="4736"/>
                </a:moveTo>
                <a:lnTo>
                  <a:pt x="0" y="185"/>
                </a:lnTo>
                <a:cubicBezTo>
                  <a:pt x="0" y="173"/>
                  <a:pt x="1" y="161"/>
                  <a:pt x="4" y="149"/>
                </a:cubicBezTo>
                <a:cubicBezTo>
                  <a:pt x="6" y="137"/>
                  <a:pt x="9" y="125"/>
                  <a:pt x="14" y="114"/>
                </a:cubicBezTo>
                <a:cubicBezTo>
                  <a:pt x="19" y="103"/>
                  <a:pt x="25" y="92"/>
                  <a:pt x="31" y="82"/>
                </a:cubicBezTo>
                <a:cubicBezTo>
                  <a:pt x="38" y="72"/>
                  <a:pt x="46" y="63"/>
                  <a:pt x="54" y="54"/>
                </a:cubicBezTo>
                <a:cubicBezTo>
                  <a:pt x="63" y="45"/>
                  <a:pt x="72" y="38"/>
                  <a:pt x="83" y="31"/>
                </a:cubicBezTo>
                <a:cubicBezTo>
                  <a:pt x="93" y="24"/>
                  <a:pt x="103" y="18"/>
                  <a:pt x="115" y="14"/>
                </a:cubicBezTo>
                <a:cubicBezTo>
                  <a:pt x="126" y="9"/>
                  <a:pt x="138" y="6"/>
                  <a:pt x="149" y="3"/>
                </a:cubicBezTo>
                <a:cubicBezTo>
                  <a:pt x="161" y="1"/>
                  <a:pt x="174" y="0"/>
                  <a:pt x="186" y="0"/>
                </a:cubicBezTo>
                <a:lnTo>
                  <a:pt x="7985" y="0"/>
                </a:lnTo>
                <a:cubicBezTo>
                  <a:pt x="7997" y="0"/>
                  <a:pt x="8010" y="1"/>
                  <a:pt x="8022" y="3"/>
                </a:cubicBezTo>
                <a:cubicBezTo>
                  <a:pt x="8033" y="6"/>
                  <a:pt x="8045" y="9"/>
                  <a:pt x="8056" y="14"/>
                </a:cubicBezTo>
                <a:cubicBezTo>
                  <a:pt x="8068" y="18"/>
                  <a:pt x="8078" y="24"/>
                  <a:pt x="8088" y="31"/>
                </a:cubicBezTo>
                <a:cubicBezTo>
                  <a:pt x="8099" y="38"/>
                  <a:pt x="8108" y="45"/>
                  <a:pt x="8117" y="54"/>
                </a:cubicBezTo>
                <a:cubicBezTo>
                  <a:pt x="8125" y="63"/>
                  <a:pt x="8133" y="72"/>
                  <a:pt x="8140" y="82"/>
                </a:cubicBezTo>
                <a:cubicBezTo>
                  <a:pt x="8146" y="92"/>
                  <a:pt x="8152" y="103"/>
                  <a:pt x="8157" y="114"/>
                </a:cubicBezTo>
                <a:cubicBezTo>
                  <a:pt x="8162" y="125"/>
                  <a:pt x="8165" y="137"/>
                  <a:pt x="8167" y="149"/>
                </a:cubicBezTo>
                <a:cubicBezTo>
                  <a:pt x="8171" y="161"/>
                  <a:pt x="8172" y="173"/>
                  <a:pt x="8172" y="185"/>
                </a:cubicBezTo>
                <a:lnTo>
                  <a:pt x="8172" y="4736"/>
                </a:lnTo>
                <a:cubicBezTo>
                  <a:pt x="8172" y="4748"/>
                  <a:pt x="8171" y="4760"/>
                  <a:pt x="8167" y="4772"/>
                </a:cubicBezTo>
                <a:cubicBezTo>
                  <a:pt x="8165" y="4784"/>
                  <a:pt x="8162" y="4796"/>
                  <a:pt x="8157" y="4807"/>
                </a:cubicBezTo>
                <a:cubicBezTo>
                  <a:pt x="8152" y="4818"/>
                  <a:pt x="8146" y="4829"/>
                  <a:pt x="8140" y="4839"/>
                </a:cubicBezTo>
                <a:cubicBezTo>
                  <a:pt x="8133" y="4849"/>
                  <a:pt x="8125" y="4859"/>
                  <a:pt x="8117" y="4867"/>
                </a:cubicBezTo>
                <a:cubicBezTo>
                  <a:pt x="8108" y="4876"/>
                  <a:pt x="8099" y="4884"/>
                  <a:pt x="8088" y="4890"/>
                </a:cubicBezTo>
                <a:cubicBezTo>
                  <a:pt x="8078" y="4897"/>
                  <a:pt x="8068" y="4903"/>
                  <a:pt x="8056" y="4908"/>
                </a:cubicBezTo>
                <a:cubicBezTo>
                  <a:pt x="8045" y="4912"/>
                  <a:pt x="8033" y="4916"/>
                  <a:pt x="8022" y="4918"/>
                </a:cubicBezTo>
                <a:cubicBezTo>
                  <a:pt x="8010" y="4921"/>
                  <a:pt x="7997" y="4922"/>
                  <a:pt x="7985" y="4922"/>
                </a:cubicBezTo>
                <a:lnTo>
                  <a:pt x="186" y="4922"/>
                </a:lnTo>
                <a:cubicBezTo>
                  <a:pt x="174" y="4922"/>
                  <a:pt x="161" y="4921"/>
                  <a:pt x="149" y="4918"/>
                </a:cubicBezTo>
                <a:cubicBezTo>
                  <a:pt x="138" y="4916"/>
                  <a:pt x="126" y="4912"/>
                  <a:pt x="115" y="4908"/>
                </a:cubicBezTo>
                <a:cubicBezTo>
                  <a:pt x="103" y="4903"/>
                  <a:pt x="93" y="4897"/>
                  <a:pt x="83" y="4890"/>
                </a:cubicBezTo>
                <a:cubicBezTo>
                  <a:pt x="72" y="4884"/>
                  <a:pt x="63" y="4876"/>
                  <a:pt x="54" y="4867"/>
                </a:cubicBezTo>
                <a:cubicBezTo>
                  <a:pt x="46" y="4859"/>
                  <a:pt x="38" y="4849"/>
                  <a:pt x="31" y="4839"/>
                </a:cubicBezTo>
                <a:cubicBezTo>
                  <a:pt x="25" y="4829"/>
                  <a:pt x="19" y="4818"/>
                  <a:pt x="14" y="4807"/>
                </a:cubicBezTo>
                <a:cubicBezTo>
                  <a:pt x="9" y="4796"/>
                  <a:pt x="6" y="4784"/>
                  <a:pt x="4" y="4772"/>
                </a:cubicBezTo>
                <a:cubicBezTo>
                  <a:pt x="1" y="4760"/>
                  <a:pt x="0" y="4748"/>
                  <a:pt x="0" y="4736"/>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1110" name="图片 1109"/>
          <p:cNvPicPr/>
          <p:nvPr/>
        </p:nvPicPr>
        <p:blipFill>
          <a:blip r:embed="rId4"/>
          <a:stretch>
            <a:fillRect/>
          </a:stretch>
        </p:blipFill>
        <p:spPr>
          <a:xfrm>
            <a:off x="4579560" y="4487400"/>
            <a:ext cx="116640" cy="150120"/>
          </a:xfrm>
          <a:prstGeom prst="rect">
            <a:avLst/>
          </a:prstGeom>
          <a:noFill/>
          <a:ln w="0">
            <a:noFill/>
          </a:ln>
        </p:spPr>
      </p:pic>
      <p:sp>
        <p:nvSpPr>
          <p:cNvPr id="1111" name="文本框 1110"/>
          <p:cNvSpPr txBox="1"/>
          <p:nvPr/>
        </p:nvSpPr>
        <p:spPr>
          <a:xfrm>
            <a:off x="7771680" y="3727080"/>
            <a:ext cx="72144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Roboto"/>
                <a:ea typeface="Roboto"/>
              </a:rPr>
              <a:t> (Imaginary)</a:t>
            </a:r>
            <a:endParaRPr lang="en-US" sz="920" b="0" u="none" strike="noStrike">
              <a:solidFill>
                <a:srgbClr val="000000"/>
              </a:solidFill>
              <a:effectLst/>
              <a:uFillTx/>
              <a:latin typeface="Times New Roman" panose="02020603050405020304"/>
            </a:endParaRPr>
          </a:p>
        </p:txBody>
      </p:sp>
      <p:sp>
        <p:nvSpPr>
          <p:cNvPr id="1112" name="任意多边形: 形状 1111"/>
          <p:cNvSpPr/>
          <p:nvPr/>
        </p:nvSpPr>
        <p:spPr>
          <a:xfrm>
            <a:off x="4579200" y="4746600"/>
            <a:ext cx="551880" cy="267480"/>
          </a:xfrm>
          <a:custGeom>
            <a:avLst/>
            <a:gdLst/>
            <a:ahLst/>
            <a:cxnLst/>
            <a:rect l="0" t="0" r="r" b="b"/>
            <a:pathLst>
              <a:path w="1533" h="743">
                <a:moveTo>
                  <a:pt x="0" y="650"/>
                </a:moveTo>
                <a:lnTo>
                  <a:pt x="0" y="92"/>
                </a:lnTo>
                <a:cubicBezTo>
                  <a:pt x="0" y="80"/>
                  <a:pt x="3" y="68"/>
                  <a:pt x="7" y="57"/>
                </a:cubicBezTo>
                <a:cubicBezTo>
                  <a:pt x="12" y="45"/>
                  <a:pt x="19" y="35"/>
                  <a:pt x="27" y="27"/>
                </a:cubicBezTo>
                <a:cubicBezTo>
                  <a:pt x="36" y="18"/>
                  <a:pt x="46" y="11"/>
                  <a:pt x="58" y="7"/>
                </a:cubicBezTo>
                <a:cubicBezTo>
                  <a:pt x="69" y="2"/>
                  <a:pt x="81" y="0"/>
                  <a:pt x="93" y="0"/>
                </a:cubicBezTo>
                <a:lnTo>
                  <a:pt x="1440" y="0"/>
                </a:lnTo>
                <a:cubicBezTo>
                  <a:pt x="1453" y="0"/>
                  <a:pt x="1465" y="2"/>
                  <a:pt x="1476" y="7"/>
                </a:cubicBezTo>
                <a:cubicBezTo>
                  <a:pt x="1487" y="11"/>
                  <a:pt x="1497" y="18"/>
                  <a:pt x="1506" y="27"/>
                </a:cubicBezTo>
                <a:cubicBezTo>
                  <a:pt x="1515" y="35"/>
                  <a:pt x="1522" y="45"/>
                  <a:pt x="1526" y="57"/>
                </a:cubicBezTo>
                <a:cubicBezTo>
                  <a:pt x="1531" y="68"/>
                  <a:pt x="1533" y="80"/>
                  <a:pt x="1533" y="92"/>
                </a:cubicBezTo>
                <a:lnTo>
                  <a:pt x="1533" y="650"/>
                </a:lnTo>
                <a:cubicBezTo>
                  <a:pt x="1533" y="663"/>
                  <a:pt x="1531" y="675"/>
                  <a:pt x="1526" y="686"/>
                </a:cubicBezTo>
                <a:cubicBezTo>
                  <a:pt x="1522" y="697"/>
                  <a:pt x="1515" y="707"/>
                  <a:pt x="1506" y="716"/>
                </a:cubicBezTo>
                <a:cubicBezTo>
                  <a:pt x="1497" y="725"/>
                  <a:pt x="1487" y="732"/>
                  <a:pt x="1476" y="736"/>
                </a:cubicBezTo>
                <a:cubicBezTo>
                  <a:pt x="1465" y="741"/>
                  <a:pt x="1453" y="743"/>
                  <a:pt x="1440" y="743"/>
                </a:cubicBezTo>
                <a:lnTo>
                  <a:pt x="93" y="743"/>
                </a:lnTo>
                <a:cubicBezTo>
                  <a:pt x="81" y="743"/>
                  <a:pt x="69" y="741"/>
                  <a:pt x="58" y="736"/>
                </a:cubicBezTo>
                <a:cubicBezTo>
                  <a:pt x="46" y="732"/>
                  <a:pt x="36" y="725"/>
                  <a:pt x="27" y="716"/>
                </a:cubicBezTo>
                <a:cubicBezTo>
                  <a:pt x="19" y="707"/>
                  <a:pt x="12" y="697"/>
                  <a:pt x="7" y="686"/>
                </a:cubicBezTo>
                <a:cubicBezTo>
                  <a:pt x="3" y="675"/>
                  <a:pt x="0" y="663"/>
                  <a:pt x="0" y="650"/>
                </a:cubicBez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113" name="文本框 1112"/>
          <p:cNvSpPr txBox="1"/>
          <p:nvPr/>
        </p:nvSpPr>
        <p:spPr>
          <a:xfrm>
            <a:off x="4763160" y="4467960"/>
            <a:ext cx="60408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复数示例</a:t>
            </a:r>
            <a:endParaRPr lang="en-US" sz="1180" b="0" u="none" strike="noStrike">
              <a:solidFill>
                <a:srgbClr val="000000"/>
              </a:solidFill>
              <a:effectLst/>
              <a:uFillTx/>
              <a:latin typeface="Times New Roman" panose="02020603050405020304"/>
            </a:endParaRPr>
          </a:p>
        </p:txBody>
      </p:sp>
      <p:sp>
        <p:nvSpPr>
          <p:cNvPr id="1114" name="文本框 1113"/>
          <p:cNvSpPr txBox="1"/>
          <p:nvPr/>
        </p:nvSpPr>
        <p:spPr>
          <a:xfrm>
            <a:off x="4646160" y="4806360"/>
            <a:ext cx="3366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3.14j</a:t>
            </a:r>
            <a:endParaRPr lang="en-US" sz="1050" b="0" u="none" strike="noStrike">
              <a:solidFill>
                <a:srgbClr val="000000"/>
              </a:solidFill>
              <a:effectLst/>
              <a:uFillTx/>
              <a:latin typeface="Times New Roman" panose="02020603050405020304"/>
            </a:endParaRPr>
          </a:p>
        </p:txBody>
      </p:sp>
      <p:sp>
        <p:nvSpPr>
          <p:cNvPr id="1115" name="文本框 1114"/>
          <p:cNvSpPr txBox="1"/>
          <p:nvPr/>
        </p:nvSpPr>
        <p:spPr>
          <a:xfrm>
            <a:off x="5198040" y="4816080"/>
            <a:ext cx="118080" cy="131400"/>
          </a:xfrm>
          <a:prstGeom prst="rect">
            <a:avLst/>
          </a:prstGeom>
          <a:noFill/>
          <a:ln w="0">
            <a:noFill/>
          </a:ln>
        </p:spPr>
        <p:txBody>
          <a:bodyPr wrap="none" lIns="0" tIns="0" rIns="0" bIns="0" anchor="t">
            <a:spAutoFit/>
          </a:bodyPr>
          <a:lstStyle/>
          <a:p>
            <a:r>
              <a:rPr lang="en-US" sz="920" b="0" u="none" strike="noStrike">
                <a:solidFill>
                  <a:srgbClr val="D1D5DB"/>
                </a:solidFill>
                <a:effectLst/>
                <a:uFillTx/>
                <a:latin typeface="Arial" panose="020B0604020202020204"/>
                <a:ea typeface="Arial" panose="020B0604020202020204"/>
              </a:rPr>
              <a:t>→</a:t>
            </a:r>
            <a:endParaRPr lang="en-US" sz="920" b="0" u="none" strike="noStrike">
              <a:solidFill>
                <a:srgbClr val="000000"/>
              </a:solidFill>
              <a:effectLst/>
              <a:uFillTx/>
              <a:latin typeface="Times New Roman" panose="02020603050405020304"/>
            </a:endParaRPr>
          </a:p>
        </p:txBody>
      </p:sp>
      <p:sp>
        <p:nvSpPr>
          <p:cNvPr id="1116" name="任意多边形: 形状 1115"/>
          <p:cNvSpPr/>
          <p:nvPr/>
        </p:nvSpPr>
        <p:spPr>
          <a:xfrm>
            <a:off x="4579200" y="5080680"/>
            <a:ext cx="969840" cy="267840"/>
          </a:xfrm>
          <a:custGeom>
            <a:avLst/>
            <a:gdLst/>
            <a:ahLst/>
            <a:cxnLst/>
            <a:rect l="0" t="0" r="r" b="b"/>
            <a:pathLst>
              <a:path w="2694" h="744">
                <a:moveTo>
                  <a:pt x="0" y="651"/>
                </a:moveTo>
                <a:lnTo>
                  <a:pt x="0" y="93"/>
                </a:lnTo>
                <a:cubicBezTo>
                  <a:pt x="0" y="81"/>
                  <a:pt x="3" y="69"/>
                  <a:pt x="7" y="57"/>
                </a:cubicBezTo>
                <a:cubicBezTo>
                  <a:pt x="12" y="46"/>
                  <a:pt x="19" y="36"/>
                  <a:pt x="27" y="27"/>
                </a:cubicBezTo>
                <a:cubicBezTo>
                  <a:pt x="36" y="19"/>
                  <a:pt x="46" y="12"/>
                  <a:pt x="58" y="7"/>
                </a:cubicBezTo>
                <a:cubicBezTo>
                  <a:pt x="69" y="2"/>
                  <a:pt x="81" y="0"/>
                  <a:pt x="93" y="0"/>
                </a:cubicBezTo>
                <a:lnTo>
                  <a:pt x="2601" y="0"/>
                </a:lnTo>
                <a:cubicBezTo>
                  <a:pt x="2613" y="0"/>
                  <a:pt x="2625" y="2"/>
                  <a:pt x="2637" y="7"/>
                </a:cubicBezTo>
                <a:cubicBezTo>
                  <a:pt x="2648" y="12"/>
                  <a:pt x="2658" y="19"/>
                  <a:pt x="2667" y="27"/>
                </a:cubicBezTo>
                <a:cubicBezTo>
                  <a:pt x="2675" y="36"/>
                  <a:pt x="2682" y="46"/>
                  <a:pt x="2687" y="57"/>
                </a:cubicBezTo>
                <a:cubicBezTo>
                  <a:pt x="2692" y="69"/>
                  <a:pt x="2694" y="81"/>
                  <a:pt x="2694" y="93"/>
                </a:cubicBezTo>
                <a:lnTo>
                  <a:pt x="2694" y="651"/>
                </a:lnTo>
                <a:cubicBezTo>
                  <a:pt x="2694" y="663"/>
                  <a:pt x="2692" y="675"/>
                  <a:pt x="2687" y="687"/>
                </a:cubicBezTo>
                <a:cubicBezTo>
                  <a:pt x="2682" y="698"/>
                  <a:pt x="2675" y="708"/>
                  <a:pt x="2667" y="717"/>
                </a:cubicBezTo>
                <a:cubicBezTo>
                  <a:pt x="2658" y="725"/>
                  <a:pt x="2648" y="732"/>
                  <a:pt x="2637" y="737"/>
                </a:cubicBezTo>
                <a:cubicBezTo>
                  <a:pt x="2625" y="741"/>
                  <a:pt x="2613" y="744"/>
                  <a:pt x="2601" y="744"/>
                </a:cubicBezTo>
                <a:lnTo>
                  <a:pt x="93" y="744"/>
                </a:lnTo>
                <a:cubicBezTo>
                  <a:pt x="81" y="744"/>
                  <a:pt x="69" y="741"/>
                  <a:pt x="58" y="737"/>
                </a:cubicBezTo>
                <a:cubicBezTo>
                  <a:pt x="46" y="732"/>
                  <a:pt x="36" y="725"/>
                  <a:pt x="27" y="717"/>
                </a:cubicBezTo>
                <a:cubicBezTo>
                  <a:pt x="19" y="708"/>
                  <a:pt x="12" y="698"/>
                  <a:pt x="7" y="687"/>
                </a:cubicBezTo>
                <a:cubicBezTo>
                  <a:pt x="3" y="675"/>
                  <a:pt x="0" y="663"/>
                  <a:pt x="0" y="651"/>
                </a:cubicBez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117" name="文本框 1116"/>
          <p:cNvSpPr txBox="1"/>
          <p:nvPr/>
        </p:nvSpPr>
        <p:spPr>
          <a:xfrm>
            <a:off x="5315040" y="4813560"/>
            <a:ext cx="579600" cy="136080"/>
          </a:xfrm>
          <a:prstGeom prst="rect">
            <a:avLst/>
          </a:prstGeom>
          <a:noFill/>
          <a:ln w="0">
            <a:noFill/>
          </a:ln>
        </p:spPr>
        <p:txBody>
          <a:bodyPr wrap="none" lIns="0" tIns="0" rIns="0" bIns="0" anchor="t">
            <a:spAutoFit/>
          </a:bodyPr>
          <a:lstStyle/>
          <a:p>
            <a:r>
              <a:rPr lang="en-US" sz="920" b="0" u="none" strike="noStrike">
                <a:solidFill>
                  <a:srgbClr val="D1D5DB"/>
                </a:solidFill>
                <a:effectLst/>
                <a:uFillTx/>
                <a:latin typeface="Roboto"/>
                <a:ea typeface="Roboto"/>
              </a:rPr>
              <a:t> 0 + 3.14j</a:t>
            </a:r>
            <a:endParaRPr lang="en-US" sz="920" b="0" u="none" strike="noStrike">
              <a:solidFill>
                <a:srgbClr val="000000"/>
              </a:solidFill>
              <a:effectLst/>
              <a:uFillTx/>
              <a:latin typeface="Times New Roman" panose="02020603050405020304"/>
            </a:endParaRPr>
          </a:p>
        </p:txBody>
      </p:sp>
      <p:sp>
        <p:nvSpPr>
          <p:cNvPr id="1118" name="文本框 1117"/>
          <p:cNvSpPr txBox="1"/>
          <p:nvPr/>
        </p:nvSpPr>
        <p:spPr>
          <a:xfrm>
            <a:off x="4646160" y="5140800"/>
            <a:ext cx="7236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6.662e-16j</a:t>
            </a:r>
            <a:endParaRPr lang="en-US" sz="1050" b="0" u="none" strike="noStrike">
              <a:solidFill>
                <a:srgbClr val="000000"/>
              </a:solidFill>
              <a:effectLst/>
              <a:uFillTx/>
              <a:latin typeface="Times New Roman" panose="02020603050405020304"/>
            </a:endParaRPr>
          </a:p>
        </p:txBody>
      </p:sp>
      <p:sp>
        <p:nvSpPr>
          <p:cNvPr id="1119" name="文本框 1118"/>
          <p:cNvSpPr txBox="1"/>
          <p:nvPr/>
        </p:nvSpPr>
        <p:spPr>
          <a:xfrm>
            <a:off x="5615640" y="5150520"/>
            <a:ext cx="118080" cy="131400"/>
          </a:xfrm>
          <a:prstGeom prst="rect">
            <a:avLst/>
          </a:prstGeom>
          <a:noFill/>
          <a:ln w="0">
            <a:noFill/>
          </a:ln>
        </p:spPr>
        <p:txBody>
          <a:bodyPr wrap="none" lIns="0" tIns="0" rIns="0" bIns="0" anchor="t">
            <a:spAutoFit/>
          </a:bodyPr>
          <a:lstStyle/>
          <a:p>
            <a:r>
              <a:rPr lang="en-US" sz="920" b="0" u="none" strike="noStrike">
                <a:solidFill>
                  <a:srgbClr val="D1D5DB"/>
                </a:solidFill>
                <a:effectLst/>
                <a:uFillTx/>
                <a:latin typeface="Arial" panose="020B0604020202020204"/>
                <a:ea typeface="Arial" panose="020B0604020202020204"/>
              </a:rPr>
              <a:t>→</a:t>
            </a:r>
            <a:endParaRPr lang="en-US" sz="920" b="0" u="none" strike="noStrike">
              <a:solidFill>
                <a:srgbClr val="000000"/>
              </a:solidFill>
              <a:effectLst/>
              <a:uFillTx/>
              <a:latin typeface="Times New Roman" panose="02020603050405020304"/>
            </a:endParaRPr>
          </a:p>
        </p:txBody>
      </p:sp>
      <p:sp>
        <p:nvSpPr>
          <p:cNvPr id="1120" name="文本框 1119"/>
          <p:cNvSpPr txBox="1"/>
          <p:nvPr/>
        </p:nvSpPr>
        <p:spPr>
          <a:xfrm>
            <a:off x="5732640" y="5147640"/>
            <a:ext cx="116640" cy="136080"/>
          </a:xfrm>
          <a:prstGeom prst="rect">
            <a:avLst/>
          </a:prstGeom>
          <a:noFill/>
          <a:ln w="0">
            <a:noFill/>
          </a:ln>
        </p:spPr>
        <p:txBody>
          <a:bodyPr wrap="none" lIns="0" tIns="0" rIns="0" bIns="0" anchor="t">
            <a:spAutoFit/>
          </a:bodyPr>
          <a:lstStyle/>
          <a:p>
            <a:r>
              <a:rPr lang="en-US" sz="920" b="0" u="none" strike="noStrike">
                <a:solidFill>
                  <a:srgbClr val="D1D5DB"/>
                </a:solidFill>
                <a:effectLst/>
                <a:uFillTx/>
                <a:latin typeface="Roboto"/>
                <a:ea typeface="Roboto"/>
              </a:rPr>
              <a:t> </a:t>
            </a:r>
            <a:endParaRPr lang="en-US" sz="920" b="0" u="none" strike="noStrike">
              <a:solidFill>
                <a:srgbClr val="000000"/>
              </a:solidFill>
              <a:effectLst/>
              <a:uFillTx/>
              <a:latin typeface="Times New Roman" panose="02020603050405020304"/>
            </a:endParaRPr>
          </a:p>
        </p:txBody>
      </p:sp>
      <p:sp>
        <p:nvSpPr>
          <p:cNvPr id="1121" name="任意多边形: 形状 1120"/>
          <p:cNvSpPr/>
          <p:nvPr/>
        </p:nvSpPr>
        <p:spPr>
          <a:xfrm>
            <a:off x="4579200" y="5415120"/>
            <a:ext cx="635400" cy="267480"/>
          </a:xfrm>
          <a:custGeom>
            <a:avLst/>
            <a:gdLst/>
            <a:ahLst/>
            <a:cxnLst/>
            <a:rect l="0" t="0" r="r" b="b"/>
            <a:pathLst>
              <a:path w="1765" h="743">
                <a:moveTo>
                  <a:pt x="0" y="651"/>
                </a:moveTo>
                <a:lnTo>
                  <a:pt x="0" y="92"/>
                </a:lnTo>
                <a:cubicBezTo>
                  <a:pt x="0" y="80"/>
                  <a:pt x="3" y="68"/>
                  <a:pt x="7" y="57"/>
                </a:cubicBezTo>
                <a:cubicBezTo>
                  <a:pt x="12" y="46"/>
                  <a:pt x="19" y="35"/>
                  <a:pt x="27" y="27"/>
                </a:cubicBezTo>
                <a:cubicBezTo>
                  <a:pt x="36" y="18"/>
                  <a:pt x="46" y="11"/>
                  <a:pt x="58" y="7"/>
                </a:cubicBezTo>
                <a:cubicBezTo>
                  <a:pt x="69" y="2"/>
                  <a:pt x="81" y="0"/>
                  <a:pt x="93" y="0"/>
                </a:cubicBezTo>
                <a:lnTo>
                  <a:pt x="1673" y="0"/>
                </a:lnTo>
                <a:cubicBezTo>
                  <a:pt x="1685" y="0"/>
                  <a:pt x="1697" y="2"/>
                  <a:pt x="1708" y="7"/>
                </a:cubicBezTo>
                <a:cubicBezTo>
                  <a:pt x="1720" y="11"/>
                  <a:pt x="1730" y="18"/>
                  <a:pt x="1738" y="27"/>
                </a:cubicBezTo>
                <a:cubicBezTo>
                  <a:pt x="1747" y="35"/>
                  <a:pt x="1754" y="46"/>
                  <a:pt x="1758" y="57"/>
                </a:cubicBezTo>
                <a:cubicBezTo>
                  <a:pt x="1763" y="68"/>
                  <a:pt x="1765" y="80"/>
                  <a:pt x="1765" y="92"/>
                </a:cubicBezTo>
                <a:lnTo>
                  <a:pt x="1765" y="651"/>
                </a:lnTo>
                <a:cubicBezTo>
                  <a:pt x="1765" y="663"/>
                  <a:pt x="1763" y="675"/>
                  <a:pt x="1758" y="686"/>
                </a:cubicBezTo>
                <a:cubicBezTo>
                  <a:pt x="1754" y="697"/>
                  <a:pt x="1747" y="707"/>
                  <a:pt x="1738" y="716"/>
                </a:cubicBezTo>
                <a:cubicBezTo>
                  <a:pt x="1730" y="725"/>
                  <a:pt x="1720" y="732"/>
                  <a:pt x="1708" y="736"/>
                </a:cubicBezTo>
                <a:cubicBezTo>
                  <a:pt x="1697" y="741"/>
                  <a:pt x="1685" y="743"/>
                  <a:pt x="1673" y="743"/>
                </a:cubicBezTo>
                <a:lnTo>
                  <a:pt x="93" y="743"/>
                </a:lnTo>
                <a:cubicBezTo>
                  <a:pt x="81" y="743"/>
                  <a:pt x="69" y="741"/>
                  <a:pt x="58" y="736"/>
                </a:cubicBezTo>
                <a:cubicBezTo>
                  <a:pt x="46" y="732"/>
                  <a:pt x="36" y="725"/>
                  <a:pt x="27" y="716"/>
                </a:cubicBezTo>
                <a:cubicBezTo>
                  <a:pt x="19" y="707"/>
                  <a:pt x="12" y="697"/>
                  <a:pt x="7" y="686"/>
                </a:cubicBezTo>
                <a:cubicBezTo>
                  <a:pt x="3" y="675"/>
                  <a:pt x="0" y="663"/>
                  <a:pt x="0" y="651"/>
                </a:cubicBez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122" name="文本框 1121"/>
          <p:cNvSpPr txBox="1"/>
          <p:nvPr/>
        </p:nvSpPr>
        <p:spPr>
          <a:xfrm>
            <a:off x="5757840" y="5143680"/>
            <a:ext cx="587520" cy="14832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WenQuanYiZenHei"/>
                <a:ea typeface="WenQuanYiZenHei"/>
              </a:rPr>
              <a:t>科学记数法</a:t>
            </a:r>
            <a:endParaRPr lang="en-US" sz="920" b="0" u="none" strike="noStrike">
              <a:solidFill>
                <a:srgbClr val="000000"/>
              </a:solidFill>
              <a:effectLst/>
              <a:uFillTx/>
              <a:latin typeface="Times New Roman" panose="02020603050405020304"/>
            </a:endParaRPr>
          </a:p>
        </p:txBody>
      </p:sp>
      <p:sp>
        <p:nvSpPr>
          <p:cNvPr id="1123" name="文本框 1122"/>
          <p:cNvSpPr txBox="1"/>
          <p:nvPr/>
        </p:nvSpPr>
        <p:spPr>
          <a:xfrm>
            <a:off x="4646160" y="5474880"/>
            <a:ext cx="4888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6e+35j</a:t>
            </a:r>
            <a:endParaRPr lang="en-US" sz="1050" b="0" u="none" strike="noStrike">
              <a:solidFill>
                <a:srgbClr val="000000"/>
              </a:solidFill>
              <a:effectLst/>
              <a:uFillTx/>
              <a:latin typeface="Times New Roman" panose="02020603050405020304"/>
            </a:endParaRPr>
          </a:p>
        </p:txBody>
      </p:sp>
      <p:sp>
        <p:nvSpPr>
          <p:cNvPr id="1124" name="文本框 1123"/>
          <p:cNvSpPr txBox="1"/>
          <p:nvPr/>
        </p:nvSpPr>
        <p:spPr>
          <a:xfrm>
            <a:off x="5281560" y="5484600"/>
            <a:ext cx="118080" cy="131400"/>
          </a:xfrm>
          <a:prstGeom prst="rect">
            <a:avLst/>
          </a:prstGeom>
          <a:noFill/>
          <a:ln w="0">
            <a:noFill/>
          </a:ln>
        </p:spPr>
        <p:txBody>
          <a:bodyPr wrap="none" lIns="0" tIns="0" rIns="0" bIns="0" anchor="t">
            <a:spAutoFit/>
          </a:bodyPr>
          <a:lstStyle/>
          <a:p>
            <a:r>
              <a:rPr lang="en-US" sz="920" b="0" u="none" strike="noStrike">
                <a:solidFill>
                  <a:srgbClr val="D1D5DB"/>
                </a:solidFill>
                <a:effectLst/>
                <a:uFillTx/>
                <a:latin typeface="Arial" panose="020B0604020202020204"/>
                <a:ea typeface="Arial" panose="020B0604020202020204"/>
              </a:rPr>
              <a:t>→</a:t>
            </a:r>
            <a:endParaRPr lang="en-US" sz="920" b="0" u="none" strike="noStrike">
              <a:solidFill>
                <a:srgbClr val="000000"/>
              </a:solidFill>
              <a:effectLst/>
              <a:uFillTx/>
              <a:latin typeface="Times New Roman" panose="02020603050405020304"/>
            </a:endParaRPr>
          </a:p>
        </p:txBody>
      </p:sp>
      <p:sp>
        <p:nvSpPr>
          <p:cNvPr id="1125" name="文本框 1124"/>
          <p:cNvSpPr txBox="1"/>
          <p:nvPr/>
        </p:nvSpPr>
        <p:spPr>
          <a:xfrm>
            <a:off x="5398560" y="5482080"/>
            <a:ext cx="116640" cy="136080"/>
          </a:xfrm>
          <a:prstGeom prst="rect">
            <a:avLst/>
          </a:prstGeom>
          <a:noFill/>
          <a:ln w="0">
            <a:noFill/>
          </a:ln>
        </p:spPr>
        <p:txBody>
          <a:bodyPr wrap="none" lIns="0" tIns="0" rIns="0" bIns="0" anchor="t">
            <a:spAutoFit/>
          </a:bodyPr>
          <a:lstStyle/>
          <a:p>
            <a:r>
              <a:rPr lang="en-US" sz="920" b="0" u="none" strike="noStrike">
                <a:solidFill>
                  <a:srgbClr val="D1D5DB"/>
                </a:solidFill>
                <a:effectLst/>
                <a:uFillTx/>
                <a:latin typeface="Roboto"/>
                <a:ea typeface="Roboto"/>
              </a:rPr>
              <a:t> </a:t>
            </a:r>
            <a:endParaRPr lang="en-US" sz="920" b="0" u="none" strike="noStrike">
              <a:solidFill>
                <a:srgbClr val="000000"/>
              </a:solidFill>
              <a:effectLst/>
              <a:uFillTx/>
              <a:latin typeface="Times New Roman" panose="02020603050405020304"/>
            </a:endParaRPr>
          </a:p>
        </p:txBody>
      </p:sp>
      <p:sp>
        <p:nvSpPr>
          <p:cNvPr id="1126" name="任意多边形: 形状 1125"/>
          <p:cNvSpPr/>
          <p:nvPr/>
        </p:nvSpPr>
        <p:spPr>
          <a:xfrm>
            <a:off x="7487280" y="4194780"/>
            <a:ext cx="2941920" cy="1771920"/>
          </a:xfrm>
          <a:custGeom>
            <a:avLst/>
            <a:gdLst/>
            <a:ahLst/>
            <a:cxnLst/>
            <a:rect l="0" t="0" r="r" b="b"/>
            <a:pathLst>
              <a:path w="8172" h="4922">
                <a:moveTo>
                  <a:pt x="0" y="4736"/>
                </a:moveTo>
                <a:lnTo>
                  <a:pt x="0" y="185"/>
                </a:lnTo>
                <a:cubicBezTo>
                  <a:pt x="0" y="173"/>
                  <a:pt x="2" y="161"/>
                  <a:pt x="4" y="149"/>
                </a:cubicBezTo>
                <a:cubicBezTo>
                  <a:pt x="6" y="137"/>
                  <a:pt x="10" y="125"/>
                  <a:pt x="15" y="114"/>
                </a:cubicBezTo>
                <a:cubicBezTo>
                  <a:pt x="19" y="103"/>
                  <a:pt x="25" y="92"/>
                  <a:pt x="32" y="82"/>
                </a:cubicBezTo>
                <a:cubicBezTo>
                  <a:pt x="38" y="72"/>
                  <a:pt x="46" y="63"/>
                  <a:pt x="55" y="54"/>
                </a:cubicBezTo>
                <a:cubicBezTo>
                  <a:pt x="63" y="45"/>
                  <a:pt x="73" y="38"/>
                  <a:pt x="83" y="31"/>
                </a:cubicBezTo>
                <a:cubicBezTo>
                  <a:pt x="93" y="24"/>
                  <a:pt x="104" y="18"/>
                  <a:pt x="115" y="14"/>
                </a:cubicBezTo>
                <a:cubicBezTo>
                  <a:pt x="126" y="9"/>
                  <a:pt x="138" y="6"/>
                  <a:pt x="150" y="3"/>
                </a:cubicBezTo>
                <a:cubicBezTo>
                  <a:pt x="162" y="1"/>
                  <a:pt x="174" y="0"/>
                  <a:pt x="186" y="0"/>
                </a:cubicBezTo>
                <a:lnTo>
                  <a:pt x="7987" y="0"/>
                </a:lnTo>
                <a:cubicBezTo>
                  <a:pt x="7999" y="0"/>
                  <a:pt x="8011" y="1"/>
                  <a:pt x="8023" y="3"/>
                </a:cubicBezTo>
                <a:cubicBezTo>
                  <a:pt x="8035" y="6"/>
                  <a:pt x="8046" y="9"/>
                  <a:pt x="8058" y="14"/>
                </a:cubicBezTo>
                <a:cubicBezTo>
                  <a:pt x="8069" y="18"/>
                  <a:pt x="8080" y="24"/>
                  <a:pt x="8090" y="31"/>
                </a:cubicBezTo>
                <a:cubicBezTo>
                  <a:pt x="8100" y="38"/>
                  <a:pt x="8109" y="45"/>
                  <a:pt x="8118" y="54"/>
                </a:cubicBezTo>
                <a:cubicBezTo>
                  <a:pt x="8127" y="63"/>
                  <a:pt x="8134" y="72"/>
                  <a:pt x="8141" y="82"/>
                </a:cubicBezTo>
                <a:cubicBezTo>
                  <a:pt x="8148" y="92"/>
                  <a:pt x="8154" y="103"/>
                  <a:pt x="8158" y="114"/>
                </a:cubicBezTo>
                <a:cubicBezTo>
                  <a:pt x="8163" y="125"/>
                  <a:pt x="8166" y="137"/>
                  <a:pt x="8169" y="149"/>
                </a:cubicBezTo>
                <a:cubicBezTo>
                  <a:pt x="8171" y="161"/>
                  <a:pt x="8172" y="173"/>
                  <a:pt x="8172" y="185"/>
                </a:cubicBezTo>
                <a:lnTo>
                  <a:pt x="8172" y="4736"/>
                </a:lnTo>
                <a:cubicBezTo>
                  <a:pt x="8172" y="4748"/>
                  <a:pt x="8171" y="4760"/>
                  <a:pt x="8169" y="4772"/>
                </a:cubicBezTo>
                <a:cubicBezTo>
                  <a:pt x="8166" y="4784"/>
                  <a:pt x="8163" y="4796"/>
                  <a:pt x="8158" y="4807"/>
                </a:cubicBezTo>
                <a:cubicBezTo>
                  <a:pt x="8154" y="4818"/>
                  <a:pt x="8148" y="4829"/>
                  <a:pt x="8141" y="4839"/>
                </a:cubicBezTo>
                <a:cubicBezTo>
                  <a:pt x="8134" y="4849"/>
                  <a:pt x="8127" y="4859"/>
                  <a:pt x="8118" y="4867"/>
                </a:cubicBezTo>
                <a:cubicBezTo>
                  <a:pt x="8109" y="4876"/>
                  <a:pt x="8100" y="4884"/>
                  <a:pt x="8090" y="4890"/>
                </a:cubicBezTo>
                <a:cubicBezTo>
                  <a:pt x="8080" y="4897"/>
                  <a:pt x="8069" y="4903"/>
                  <a:pt x="8058" y="4908"/>
                </a:cubicBezTo>
                <a:cubicBezTo>
                  <a:pt x="8046" y="4912"/>
                  <a:pt x="8035" y="4916"/>
                  <a:pt x="8023" y="4918"/>
                </a:cubicBezTo>
                <a:cubicBezTo>
                  <a:pt x="8011" y="4921"/>
                  <a:pt x="7999" y="4922"/>
                  <a:pt x="7987" y="4922"/>
                </a:cubicBezTo>
                <a:lnTo>
                  <a:pt x="186" y="4922"/>
                </a:lnTo>
                <a:cubicBezTo>
                  <a:pt x="174" y="4922"/>
                  <a:pt x="162" y="4921"/>
                  <a:pt x="150" y="4918"/>
                </a:cubicBezTo>
                <a:cubicBezTo>
                  <a:pt x="138" y="4916"/>
                  <a:pt x="126" y="4912"/>
                  <a:pt x="115" y="4908"/>
                </a:cubicBezTo>
                <a:cubicBezTo>
                  <a:pt x="104" y="4903"/>
                  <a:pt x="93" y="4897"/>
                  <a:pt x="83" y="4890"/>
                </a:cubicBezTo>
                <a:cubicBezTo>
                  <a:pt x="73" y="4884"/>
                  <a:pt x="63" y="4876"/>
                  <a:pt x="55" y="4867"/>
                </a:cubicBezTo>
                <a:cubicBezTo>
                  <a:pt x="46" y="4859"/>
                  <a:pt x="38" y="4849"/>
                  <a:pt x="32" y="4839"/>
                </a:cubicBezTo>
                <a:cubicBezTo>
                  <a:pt x="25" y="4829"/>
                  <a:pt x="19" y="4818"/>
                  <a:pt x="15" y="4807"/>
                </a:cubicBezTo>
                <a:cubicBezTo>
                  <a:pt x="10" y="4796"/>
                  <a:pt x="6" y="4784"/>
                  <a:pt x="4" y="4772"/>
                </a:cubicBezTo>
                <a:cubicBezTo>
                  <a:pt x="2" y="4760"/>
                  <a:pt x="0" y="4748"/>
                  <a:pt x="0" y="4736"/>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127" name="任意多边形: 形状 1126"/>
          <p:cNvSpPr/>
          <p:nvPr/>
        </p:nvSpPr>
        <p:spPr>
          <a:xfrm>
            <a:off x="7671240" y="4763160"/>
            <a:ext cx="2590920" cy="1036440"/>
          </a:xfrm>
          <a:custGeom>
            <a:avLst/>
            <a:gdLst/>
            <a:ahLst/>
            <a:cxnLst/>
            <a:rect l="0" t="0" r="r" b="b"/>
            <a:pathLst>
              <a:path w="7197" h="2879">
                <a:moveTo>
                  <a:pt x="0" y="2787"/>
                </a:moveTo>
                <a:lnTo>
                  <a:pt x="0" y="93"/>
                </a:lnTo>
                <a:cubicBezTo>
                  <a:pt x="0" y="80"/>
                  <a:pt x="1" y="69"/>
                  <a:pt x="4" y="57"/>
                </a:cubicBezTo>
                <a:cubicBezTo>
                  <a:pt x="6" y="46"/>
                  <a:pt x="9" y="36"/>
                  <a:pt x="14" y="27"/>
                </a:cubicBezTo>
                <a:cubicBezTo>
                  <a:pt x="18" y="18"/>
                  <a:pt x="23" y="12"/>
                  <a:pt x="29" y="7"/>
                </a:cubicBezTo>
                <a:cubicBezTo>
                  <a:pt x="34" y="2"/>
                  <a:pt x="40" y="0"/>
                  <a:pt x="47" y="0"/>
                </a:cubicBezTo>
                <a:lnTo>
                  <a:pt x="7104" y="0"/>
                </a:lnTo>
                <a:cubicBezTo>
                  <a:pt x="7117" y="0"/>
                  <a:pt x="7128" y="2"/>
                  <a:pt x="7140" y="7"/>
                </a:cubicBezTo>
                <a:cubicBezTo>
                  <a:pt x="7151" y="12"/>
                  <a:pt x="7161" y="18"/>
                  <a:pt x="7170" y="27"/>
                </a:cubicBezTo>
                <a:cubicBezTo>
                  <a:pt x="7179" y="36"/>
                  <a:pt x="7185" y="46"/>
                  <a:pt x="7190" y="57"/>
                </a:cubicBezTo>
                <a:cubicBezTo>
                  <a:pt x="7195" y="69"/>
                  <a:pt x="7197" y="80"/>
                  <a:pt x="7197" y="93"/>
                </a:cubicBezTo>
                <a:lnTo>
                  <a:pt x="7197" y="2787"/>
                </a:lnTo>
                <a:cubicBezTo>
                  <a:pt x="7197" y="2799"/>
                  <a:pt x="7195" y="2811"/>
                  <a:pt x="7190" y="2822"/>
                </a:cubicBezTo>
                <a:cubicBezTo>
                  <a:pt x="7185" y="2833"/>
                  <a:pt x="7179" y="2843"/>
                  <a:pt x="7170" y="2852"/>
                </a:cubicBezTo>
                <a:cubicBezTo>
                  <a:pt x="7161" y="2861"/>
                  <a:pt x="7151" y="2868"/>
                  <a:pt x="7140" y="2872"/>
                </a:cubicBezTo>
                <a:cubicBezTo>
                  <a:pt x="7128" y="2877"/>
                  <a:pt x="7117" y="2879"/>
                  <a:pt x="7104" y="2879"/>
                </a:cubicBezTo>
                <a:lnTo>
                  <a:pt x="47" y="2879"/>
                </a:lnTo>
                <a:cubicBezTo>
                  <a:pt x="40" y="2879"/>
                  <a:pt x="34" y="2877"/>
                  <a:pt x="29" y="2872"/>
                </a:cubicBezTo>
                <a:cubicBezTo>
                  <a:pt x="23" y="2868"/>
                  <a:pt x="18" y="2861"/>
                  <a:pt x="14" y="2852"/>
                </a:cubicBezTo>
                <a:cubicBezTo>
                  <a:pt x="9" y="2843"/>
                  <a:pt x="6" y="2833"/>
                  <a:pt x="4" y="2822"/>
                </a:cubicBezTo>
                <a:cubicBezTo>
                  <a:pt x="1" y="2811"/>
                  <a:pt x="0" y="2799"/>
                  <a:pt x="0" y="2787"/>
                </a:cubicBezTo>
                <a:close/>
              </a:path>
            </a:pathLst>
          </a:custGeom>
          <a:solidFill>
            <a:srgbClr val="121858"/>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128" name="任意多边形: 形状 1127"/>
          <p:cNvSpPr/>
          <p:nvPr/>
        </p:nvSpPr>
        <p:spPr>
          <a:xfrm>
            <a:off x="7654680" y="4763160"/>
            <a:ext cx="33840" cy="1036440"/>
          </a:xfrm>
          <a:custGeom>
            <a:avLst/>
            <a:gdLst/>
            <a:ahLst/>
            <a:cxnLst/>
            <a:rect l="0" t="0" r="r" b="b"/>
            <a:pathLst>
              <a:path w="94" h="2879">
                <a:moveTo>
                  <a:pt x="93" y="2879"/>
                </a:moveTo>
                <a:cubicBezTo>
                  <a:pt x="68" y="2879"/>
                  <a:pt x="46" y="2870"/>
                  <a:pt x="27" y="2852"/>
                </a:cubicBezTo>
                <a:cubicBezTo>
                  <a:pt x="9" y="2834"/>
                  <a:pt x="0" y="2812"/>
                  <a:pt x="0" y="2787"/>
                </a:cubicBezTo>
                <a:lnTo>
                  <a:pt x="0" y="93"/>
                </a:lnTo>
                <a:cubicBezTo>
                  <a:pt x="0" y="67"/>
                  <a:pt x="9" y="45"/>
                  <a:pt x="27" y="27"/>
                </a:cubicBezTo>
                <a:cubicBezTo>
                  <a:pt x="46" y="9"/>
                  <a:pt x="68" y="0"/>
                  <a:pt x="93" y="0"/>
                </a:cubicBezTo>
                <a:lnTo>
                  <a:pt x="94" y="0"/>
                </a:lnTo>
                <a:lnTo>
                  <a:pt x="94" y="2879"/>
                </a:lnTo>
                <a:lnTo>
                  <a:pt x="93" y="2879"/>
                </a:lnTo>
                <a:close/>
              </a:path>
            </a:pathLst>
          </a:custGeom>
          <a:solidFill>
            <a:srgbClr val="FFA000"/>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1129" name="图片 1128"/>
          <p:cNvPicPr/>
          <p:nvPr/>
        </p:nvPicPr>
        <p:blipFill>
          <a:blip r:embed="rId5"/>
          <a:stretch>
            <a:fillRect/>
          </a:stretch>
        </p:blipFill>
        <p:spPr>
          <a:xfrm>
            <a:off x="7654680" y="4487400"/>
            <a:ext cx="191880" cy="150120"/>
          </a:xfrm>
          <a:prstGeom prst="rect">
            <a:avLst/>
          </a:prstGeom>
          <a:noFill/>
          <a:ln w="0">
            <a:noFill/>
          </a:ln>
        </p:spPr>
      </p:pic>
      <p:sp>
        <p:nvSpPr>
          <p:cNvPr id="1130" name="文本框 1129"/>
          <p:cNvSpPr txBox="1"/>
          <p:nvPr/>
        </p:nvSpPr>
        <p:spPr>
          <a:xfrm>
            <a:off x="5423400" y="5478120"/>
            <a:ext cx="587520" cy="14832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WenQuanYiZenHei"/>
                <a:ea typeface="WenQuanYiZenHei"/>
              </a:rPr>
              <a:t>科学记数法</a:t>
            </a:r>
            <a:endParaRPr lang="en-US" sz="920" b="0" u="none" strike="noStrike">
              <a:solidFill>
                <a:srgbClr val="000000"/>
              </a:solidFill>
              <a:effectLst/>
              <a:uFillTx/>
              <a:latin typeface="Times New Roman" panose="02020603050405020304"/>
            </a:endParaRPr>
          </a:p>
        </p:txBody>
      </p:sp>
      <p:sp>
        <p:nvSpPr>
          <p:cNvPr id="1131" name="文本框 1130"/>
          <p:cNvSpPr txBox="1"/>
          <p:nvPr/>
        </p:nvSpPr>
        <p:spPr>
          <a:xfrm>
            <a:off x="7913880" y="4467960"/>
            <a:ext cx="60408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复数操作</a:t>
            </a:r>
            <a:endParaRPr lang="en-US" sz="1180" b="0" u="none" strike="noStrike">
              <a:solidFill>
                <a:srgbClr val="000000"/>
              </a:solidFill>
              <a:effectLst/>
              <a:uFillTx/>
              <a:latin typeface="Times New Roman" panose="02020603050405020304"/>
            </a:endParaRPr>
          </a:p>
        </p:txBody>
      </p:sp>
      <p:sp>
        <p:nvSpPr>
          <p:cNvPr id="1132" name="文本框 1131"/>
          <p:cNvSpPr txBox="1"/>
          <p:nvPr/>
        </p:nvSpPr>
        <p:spPr>
          <a:xfrm>
            <a:off x="7788600" y="4880520"/>
            <a:ext cx="59004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SourceCodePro"/>
                <a:ea typeface="SourceCodePro"/>
              </a:rPr>
              <a:t>z = 2 + 3j</a:t>
            </a:r>
            <a:endParaRPr lang="en-US" sz="920" b="0" u="none" strike="noStrike">
              <a:solidFill>
                <a:srgbClr val="000000"/>
              </a:solidFill>
              <a:effectLst/>
              <a:uFillTx/>
              <a:latin typeface="Times New Roman" panose="02020603050405020304"/>
            </a:endParaRPr>
          </a:p>
        </p:txBody>
      </p:sp>
      <p:sp>
        <p:nvSpPr>
          <p:cNvPr id="1133" name="文本框 1132"/>
          <p:cNvSpPr txBox="1"/>
          <p:nvPr/>
        </p:nvSpPr>
        <p:spPr>
          <a:xfrm>
            <a:off x="7788600" y="5047560"/>
            <a:ext cx="136440" cy="136080"/>
          </a:xfrm>
          <a:prstGeom prst="rect">
            <a:avLst/>
          </a:prstGeom>
          <a:noFill/>
          <a:ln w="0">
            <a:noFill/>
          </a:ln>
        </p:spPr>
        <p:txBody>
          <a:bodyPr wrap="none" lIns="0" tIns="0" rIns="0" bIns="0" anchor="t">
            <a:spAutoFit/>
          </a:bodyPr>
          <a:lstStyle/>
          <a:p>
            <a:r>
              <a:rPr lang="en-US" sz="920" b="0" u="none" strike="noStrike">
                <a:solidFill>
                  <a:srgbClr val="6EE7B7"/>
                </a:solidFill>
                <a:effectLst/>
                <a:uFillTx/>
                <a:latin typeface="SourceCodePro"/>
                <a:ea typeface="SourceCodePro"/>
              </a:rPr>
              <a:t># </a:t>
            </a:r>
            <a:endParaRPr lang="en-US" sz="920" b="0" u="none" strike="noStrike">
              <a:solidFill>
                <a:srgbClr val="000000"/>
              </a:solidFill>
              <a:effectLst/>
              <a:uFillTx/>
              <a:latin typeface="Times New Roman" panose="02020603050405020304"/>
            </a:endParaRPr>
          </a:p>
        </p:txBody>
      </p:sp>
      <p:sp>
        <p:nvSpPr>
          <p:cNvPr id="1134" name="文本框 1133"/>
          <p:cNvSpPr txBox="1"/>
          <p:nvPr/>
        </p:nvSpPr>
        <p:spPr>
          <a:xfrm>
            <a:off x="7922160" y="5043240"/>
            <a:ext cx="470160" cy="148320"/>
          </a:xfrm>
          <a:prstGeom prst="rect">
            <a:avLst/>
          </a:prstGeom>
          <a:noFill/>
          <a:ln w="0">
            <a:noFill/>
          </a:ln>
        </p:spPr>
        <p:txBody>
          <a:bodyPr wrap="none" lIns="0" tIns="0" rIns="0" bIns="0" anchor="t">
            <a:spAutoFit/>
          </a:bodyPr>
          <a:lstStyle/>
          <a:p>
            <a:r>
              <a:rPr lang="zh-CN" sz="920" b="0" u="none" strike="noStrike">
                <a:solidFill>
                  <a:srgbClr val="6EE7B7"/>
                </a:solidFill>
                <a:effectLst/>
                <a:uFillTx/>
                <a:latin typeface="WenQuanYiZenHei"/>
                <a:ea typeface="WenQuanYiZenHei"/>
              </a:rPr>
              <a:t>获取实部</a:t>
            </a:r>
            <a:endParaRPr lang="en-US" sz="920" b="0" u="none" strike="noStrike">
              <a:solidFill>
                <a:srgbClr val="000000"/>
              </a:solidFill>
              <a:effectLst/>
              <a:uFillTx/>
              <a:latin typeface="Times New Roman" panose="02020603050405020304"/>
            </a:endParaRPr>
          </a:p>
        </p:txBody>
      </p:sp>
      <p:sp>
        <p:nvSpPr>
          <p:cNvPr id="1135" name="文本框 1134"/>
          <p:cNvSpPr txBox="1"/>
          <p:nvPr/>
        </p:nvSpPr>
        <p:spPr>
          <a:xfrm>
            <a:off x="7788600" y="5214600"/>
            <a:ext cx="49752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SourceCodePro"/>
                <a:ea typeface="SourceCodePro"/>
              </a:rPr>
              <a:t>z.real </a:t>
            </a:r>
            <a:r>
              <a:rPr lang="en-US" sz="920" b="0" u="none" strike="noStrike">
                <a:solidFill>
                  <a:srgbClr val="93C5FD"/>
                </a:solidFill>
                <a:effectLst/>
                <a:uFillTx/>
                <a:latin typeface="SourceCodePro"/>
                <a:ea typeface="SourceCodePro"/>
              </a:rPr>
              <a:t># </a:t>
            </a:r>
            <a:endParaRPr lang="en-US" sz="920" b="0" u="none" strike="noStrike">
              <a:solidFill>
                <a:srgbClr val="000000"/>
              </a:solidFill>
              <a:effectLst/>
              <a:uFillTx/>
              <a:latin typeface="Times New Roman" panose="02020603050405020304"/>
            </a:endParaRPr>
          </a:p>
        </p:txBody>
      </p:sp>
      <p:sp>
        <p:nvSpPr>
          <p:cNvPr id="1136" name="文本框 1135"/>
          <p:cNvSpPr txBox="1"/>
          <p:nvPr/>
        </p:nvSpPr>
        <p:spPr>
          <a:xfrm>
            <a:off x="8390160" y="5210640"/>
            <a:ext cx="235440" cy="148320"/>
          </a:xfrm>
          <a:prstGeom prst="rect">
            <a:avLst/>
          </a:prstGeom>
          <a:noFill/>
          <a:ln w="0">
            <a:noFill/>
          </a:ln>
        </p:spPr>
        <p:txBody>
          <a:bodyPr wrap="none" lIns="0" tIns="0" rIns="0" bIns="0" anchor="t">
            <a:spAutoFit/>
          </a:bodyPr>
          <a:lstStyle/>
          <a:p>
            <a:r>
              <a:rPr lang="zh-CN" sz="920" b="0" u="none" strike="noStrike">
                <a:solidFill>
                  <a:srgbClr val="93C5FD"/>
                </a:solidFill>
                <a:effectLst/>
                <a:uFillTx/>
                <a:latin typeface="WenQuanYiZenHei"/>
                <a:ea typeface="WenQuanYiZenHei"/>
              </a:rPr>
              <a:t>返回</a:t>
            </a:r>
            <a:endParaRPr lang="en-US" sz="920" b="0" u="none" strike="noStrike">
              <a:solidFill>
                <a:srgbClr val="000000"/>
              </a:solidFill>
              <a:effectLst/>
              <a:uFillTx/>
              <a:latin typeface="Times New Roman" panose="02020603050405020304"/>
            </a:endParaRPr>
          </a:p>
        </p:txBody>
      </p:sp>
      <p:sp>
        <p:nvSpPr>
          <p:cNvPr id="1137" name="文本框 1136"/>
          <p:cNvSpPr txBox="1"/>
          <p:nvPr/>
        </p:nvSpPr>
        <p:spPr>
          <a:xfrm>
            <a:off x="8624160" y="5214600"/>
            <a:ext cx="224640" cy="136080"/>
          </a:xfrm>
          <a:prstGeom prst="rect">
            <a:avLst/>
          </a:prstGeom>
          <a:noFill/>
          <a:ln w="0">
            <a:noFill/>
          </a:ln>
        </p:spPr>
        <p:txBody>
          <a:bodyPr wrap="none" lIns="0" tIns="0" rIns="0" bIns="0" anchor="t">
            <a:spAutoFit/>
          </a:bodyPr>
          <a:lstStyle/>
          <a:p>
            <a:r>
              <a:rPr lang="en-US" sz="920" b="0" u="none" strike="noStrike">
                <a:solidFill>
                  <a:srgbClr val="93C5FD"/>
                </a:solidFill>
                <a:effectLst/>
                <a:uFillTx/>
                <a:latin typeface="SourceCodePro"/>
                <a:ea typeface="SourceCodePro"/>
              </a:rPr>
              <a:t> 2.0</a:t>
            </a:r>
            <a:endParaRPr lang="en-US" sz="920" b="0" u="none" strike="noStrike">
              <a:solidFill>
                <a:srgbClr val="000000"/>
              </a:solidFill>
              <a:effectLst/>
              <a:uFillTx/>
              <a:latin typeface="Times New Roman" panose="02020603050405020304"/>
            </a:endParaRPr>
          </a:p>
        </p:txBody>
      </p:sp>
      <p:sp>
        <p:nvSpPr>
          <p:cNvPr id="1138" name="文本框 1137"/>
          <p:cNvSpPr txBox="1"/>
          <p:nvPr/>
        </p:nvSpPr>
        <p:spPr>
          <a:xfrm>
            <a:off x="7788600" y="5381640"/>
            <a:ext cx="136440" cy="136080"/>
          </a:xfrm>
          <a:prstGeom prst="rect">
            <a:avLst/>
          </a:prstGeom>
          <a:noFill/>
          <a:ln w="0">
            <a:noFill/>
          </a:ln>
        </p:spPr>
        <p:txBody>
          <a:bodyPr wrap="none" lIns="0" tIns="0" rIns="0" bIns="0" anchor="t">
            <a:spAutoFit/>
          </a:bodyPr>
          <a:lstStyle/>
          <a:p>
            <a:r>
              <a:rPr lang="en-US" sz="920" b="0" u="none" strike="noStrike">
                <a:solidFill>
                  <a:srgbClr val="6EE7B7"/>
                </a:solidFill>
                <a:effectLst/>
                <a:uFillTx/>
                <a:latin typeface="SourceCodePro"/>
                <a:ea typeface="SourceCodePro"/>
              </a:rPr>
              <a:t># </a:t>
            </a:r>
            <a:endParaRPr lang="en-US" sz="920" b="0" u="none" strike="noStrike">
              <a:solidFill>
                <a:srgbClr val="000000"/>
              </a:solidFill>
              <a:effectLst/>
              <a:uFillTx/>
              <a:latin typeface="Times New Roman" panose="02020603050405020304"/>
            </a:endParaRPr>
          </a:p>
        </p:txBody>
      </p:sp>
      <p:sp>
        <p:nvSpPr>
          <p:cNvPr id="1139" name="文本框 1138"/>
          <p:cNvSpPr txBox="1"/>
          <p:nvPr/>
        </p:nvSpPr>
        <p:spPr>
          <a:xfrm>
            <a:off x="7922160" y="5377680"/>
            <a:ext cx="470160" cy="148320"/>
          </a:xfrm>
          <a:prstGeom prst="rect">
            <a:avLst/>
          </a:prstGeom>
          <a:noFill/>
          <a:ln w="0">
            <a:noFill/>
          </a:ln>
        </p:spPr>
        <p:txBody>
          <a:bodyPr wrap="none" lIns="0" tIns="0" rIns="0" bIns="0" anchor="t">
            <a:spAutoFit/>
          </a:bodyPr>
          <a:lstStyle/>
          <a:p>
            <a:r>
              <a:rPr lang="zh-CN" sz="920" b="0" u="none" strike="noStrike">
                <a:solidFill>
                  <a:srgbClr val="6EE7B7"/>
                </a:solidFill>
                <a:effectLst/>
                <a:uFillTx/>
                <a:latin typeface="WenQuanYiZenHei"/>
                <a:ea typeface="WenQuanYiZenHei"/>
              </a:rPr>
              <a:t>获取虚部</a:t>
            </a:r>
            <a:endParaRPr lang="en-US" sz="920" b="0" u="none" strike="noStrike">
              <a:solidFill>
                <a:srgbClr val="000000"/>
              </a:solidFill>
              <a:effectLst/>
              <a:uFillTx/>
              <a:latin typeface="Times New Roman" panose="02020603050405020304"/>
            </a:endParaRPr>
          </a:p>
        </p:txBody>
      </p:sp>
      <p:sp>
        <p:nvSpPr>
          <p:cNvPr id="1140" name="文本框 1139"/>
          <p:cNvSpPr txBox="1"/>
          <p:nvPr/>
        </p:nvSpPr>
        <p:spPr>
          <a:xfrm>
            <a:off x="7788600" y="5549040"/>
            <a:ext cx="56196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SourceCodePro"/>
                <a:ea typeface="SourceCodePro"/>
              </a:rPr>
              <a:t>z.imag </a:t>
            </a:r>
            <a:r>
              <a:rPr lang="en-US" sz="920" b="0" u="none" strike="noStrike">
                <a:solidFill>
                  <a:srgbClr val="93C5FD"/>
                </a:solidFill>
                <a:effectLst/>
                <a:uFillTx/>
                <a:latin typeface="SourceCodePro"/>
                <a:ea typeface="SourceCodePro"/>
              </a:rPr>
              <a:t># </a:t>
            </a:r>
            <a:endParaRPr lang="en-US" sz="920" b="0" u="none" strike="noStrike">
              <a:solidFill>
                <a:srgbClr val="000000"/>
              </a:solidFill>
              <a:effectLst/>
              <a:uFillTx/>
              <a:latin typeface="Times New Roman" panose="02020603050405020304"/>
            </a:endParaRPr>
          </a:p>
        </p:txBody>
      </p:sp>
      <p:sp>
        <p:nvSpPr>
          <p:cNvPr id="1141" name="文本框 1140"/>
          <p:cNvSpPr txBox="1"/>
          <p:nvPr/>
        </p:nvSpPr>
        <p:spPr>
          <a:xfrm>
            <a:off x="8390160" y="5544720"/>
            <a:ext cx="235440" cy="148320"/>
          </a:xfrm>
          <a:prstGeom prst="rect">
            <a:avLst/>
          </a:prstGeom>
          <a:noFill/>
          <a:ln w="0">
            <a:noFill/>
          </a:ln>
        </p:spPr>
        <p:txBody>
          <a:bodyPr wrap="none" lIns="0" tIns="0" rIns="0" bIns="0" anchor="t">
            <a:spAutoFit/>
          </a:bodyPr>
          <a:lstStyle/>
          <a:p>
            <a:r>
              <a:rPr lang="zh-CN" sz="920" b="0" u="none" strike="noStrike">
                <a:solidFill>
                  <a:srgbClr val="93C5FD"/>
                </a:solidFill>
                <a:effectLst/>
                <a:uFillTx/>
                <a:latin typeface="WenQuanYiZenHei"/>
                <a:ea typeface="WenQuanYiZenHei"/>
              </a:rPr>
              <a:t>返回</a:t>
            </a:r>
            <a:endParaRPr lang="en-US" sz="920" b="0" u="none" strike="noStrike">
              <a:solidFill>
                <a:srgbClr val="000000"/>
              </a:solidFill>
              <a:effectLst/>
              <a:uFillTx/>
              <a:latin typeface="Times New Roman" panose="02020603050405020304"/>
            </a:endParaRPr>
          </a:p>
        </p:txBody>
      </p:sp>
      <p:sp>
        <p:nvSpPr>
          <p:cNvPr id="1143" name="文本框 1142"/>
          <p:cNvSpPr txBox="1"/>
          <p:nvPr/>
        </p:nvSpPr>
        <p:spPr>
          <a:xfrm>
            <a:off x="8624160" y="5549040"/>
            <a:ext cx="224640" cy="136080"/>
          </a:xfrm>
          <a:prstGeom prst="rect">
            <a:avLst/>
          </a:prstGeom>
          <a:noFill/>
          <a:ln w="0">
            <a:noFill/>
          </a:ln>
        </p:spPr>
        <p:txBody>
          <a:bodyPr wrap="none" lIns="0" tIns="0" rIns="0" bIns="0" anchor="t">
            <a:spAutoFit/>
          </a:bodyPr>
          <a:lstStyle/>
          <a:p>
            <a:r>
              <a:rPr lang="en-US" sz="920" b="0" u="none" strike="noStrike">
                <a:solidFill>
                  <a:srgbClr val="93C5FD"/>
                </a:solidFill>
                <a:effectLst/>
                <a:uFillTx/>
                <a:latin typeface="SourceCodePro"/>
                <a:ea typeface="SourceCodePro"/>
              </a:rPr>
              <a:t> 3.0</a:t>
            </a:r>
            <a:endParaRPr lang="en-US" sz="920" b="0" u="none" strike="noStrike">
              <a:solidFill>
                <a:srgbClr val="000000"/>
              </a:solidFill>
              <a:effectLst/>
              <a:uFillTx/>
              <a:latin typeface="Times New Roman" panose="02020603050405020304"/>
            </a:endParaRPr>
          </a:p>
        </p:txBody>
      </p:sp>
      <p:sp>
        <p:nvSpPr>
          <p:cNvPr id="1148" name="文本框 1147"/>
          <p:cNvSpPr txBox="1"/>
          <p:nvPr/>
        </p:nvSpPr>
        <p:spPr>
          <a:xfrm>
            <a:off x="9927720" y="6434640"/>
            <a:ext cx="117720" cy="136080"/>
          </a:xfrm>
          <a:prstGeom prst="rect">
            <a:avLst/>
          </a:prstGeom>
          <a:noFill/>
          <a:ln w="0">
            <a:noFill/>
          </a:ln>
        </p:spPr>
        <p:txBody>
          <a:bodyPr wrap="none" lIns="0" tIns="0" rIns="0" bIns="0" anchor="t">
            <a:spAutoFit/>
          </a:bodyPr>
          <a:lstStyle/>
          <a:p>
            <a:r>
              <a:rPr lang="en-US" sz="920" b="0" u="none" strike="noStrike">
                <a:solidFill>
                  <a:srgbClr val="D1D5DB"/>
                </a:solidFill>
                <a:effectLst/>
                <a:uFillTx/>
                <a:latin typeface="Roboto"/>
                <a:ea typeface="Roboto"/>
              </a:rPr>
              <a:t> - </a:t>
            </a:r>
            <a:endParaRPr lang="en-US" sz="920" b="0" u="none" strike="noStrike">
              <a:solidFill>
                <a:srgbClr val="000000"/>
              </a:solidFill>
              <a:effectLst/>
              <a:uFillTx/>
              <a:latin typeface="Times New Roman" panose="02020603050405020304"/>
            </a:endParaRPr>
          </a:p>
        </p:txBody>
      </p:sp>
      <p:pic>
        <p:nvPicPr>
          <p:cNvPr id="1149" name="图片 1148"/>
          <p:cNvPicPr/>
          <p:nvPr/>
        </p:nvPicPr>
        <p:blipFill>
          <a:blip r:embed="rId6"/>
          <a:stretch>
            <a:fillRect/>
          </a:stretch>
        </p:blipFill>
        <p:spPr>
          <a:xfrm rot="20880000">
            <a:off x="334080" y="668520"/>
            <a:ext cx="300600" cy="425880"/>
          </a:xfrm>
          <a:prstGeom prst="rect">
            <a:avLst/>
          </a:prstGeom>
          <a:noFill/>
          <a:ln w="0">
            <a:noFill/>
          </a:ln>
        </p:spPr>
      </p:pic>
      <p:pic>
        <p:nvPicPr>
          <p:cNvPr id="1150" name="图片 1149"/>
          <p:cNvPicPr/>
          <p:nvPr/>
        </p:nvPicPr>
        <p:blipFill>
          <a:blip r:embed="rId7"/>
          <a:stretch>
            <a:fillRect/>
          </a:stretch>
        </p:blipFill>
        <p:spPr>
          <a:xfrm rot="360000">
            <a:off x="9785880" y="1337040"/>
            <a:ext cx="241920" cy="358920"/>
          </a:xfrm>
          <a:prstGeom prst="rect">
            <a:avLst/>
          </a:prstGeom>
          <a:noFill/>
          <a:ln w="0">
            <a:noFill/>
          </a:ln>
        </p:spPr>
      </p:pic>
      <p:pic>
        <p:nvPicPr>
          <p:cNvPr id="1151" name="图片 1150"/>
          <p:cNvPicPr/>
          <p:nvPr/>
        </p:nvPicPr>
        <p:blipFill>
          <a:blip r:embed="rId8"/>
          <a:stretch>
            <a:fillRect/>
          </a:stretch>
        </p:blipFill>
        <p:spPr>
          <a:xfrm rot="720000">
            <a:off x="1337400" y="4863240"/>
            <a:ext cx="358920" cy="484200"/>
          </a:xfrm>
          <a:prstGeom prst="rect">
            <a:avLst/>
          </a:prstGeom>
          <a:noFill/>
          <a:ln w="0">
            <a:noFill/>
          </a:ln>
        </p:spPr>
      </p:pic>
      <p:pic>
        <p:nvPicPr>
          <p:cNvPr id="1152" name="图片 1151"/>
          <p:cNvPicPr/>
          <p:nvPr/>
        </p:nvPicPr>
        <p:blipFill>
          <a:blip r:embed="rId9"/>
          <a:stretch>
            <a:fillRect/>
          </a:stretch>
        </p:blipFill>
        <p:spPr>
          <a:xfrm>
            <a:off x="668520" y="668520"/>
            <a:ext cx="1069200" cy="1069200"/>
          </a:xfrm>
          <a:prstGeom prst="rect">
            <a:avLst/>
          </a:prstGeom>
          <a:noFill/>
          <a:ln w="0">
            <a:noFill/>
          </a:ln>
        </p:spPr>
      </p:pic>
      <p:pic>
        <p:nvPicPr>
          <p:cNvPr id="1154" name="图片 1153"/>
          <p:cNvPicPr/>
          <p:nvPr/>
        </p:nvPicPr>
        <p:blipFill>
          <a:blip r:embed="rId10"/>
          <a:stretch>
            <a:fillRect/>
          </a:stretch>
        </p:blipFill>
        <p:spPr>
          <a:xfrm>
            <a:off x="3568320" y="4211640"/>
            <a:ext cx="801720" cy="801720"/>
          </a:xfrm>
          <a:prstGeom prst="rect">
            <a:avLst/>
          </a:prstGeom>
          <a:noFill/>
          <a:ln w="0">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0" name="文本框 839"/>
          <p:cNvSpPr txBox="1"/>
          <p:nvPr/>
        </p:nvSpPr>
        <p:spPr>
          <a:xfrm>
            <a:off x="334440" y="111240"/>
            <a:ext cx="1203960" cy="363855"/>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WenQuanYiZenHei"/>
                <a:ea typeface="WenQuanYiZenHei"/>
              </a:rPr>
              <a:t>数据类型</a:t>
            </a:r>
            <a:endParaRPr lang="en-US" sz="2370" b="0" u="none" strike="noStrike">
              <a:solidFill>
                <a:srgbClr val="000000"/>
              </a:solidFill>
              <a:effectLst/>
              <a:uFillTx/>
              <a:latin typeface="Times New Roman" panose="02020603050405020304"/>
            </a:endParaRPr>
          </a:p>
        </p:txBody>
      </p:sp>
      <p:sp>
        <p:nvSpPr>
          <p:cNvPr id="841" name="文本框 840"/>
          <p:cNvSpPr txBox="1"/>
          <p:nvPr/>
        </p:nvSpPr>
        <p:spPr>
          <a:xfrm>
            <a:off x="1621955" y="125850"/>
            <a:ext cx="300600" cy="349560"/>
          </a:xfrm>
          <a:prstGeom prst="rect">
            <a:avLst/>
          </a:prstGeom>
          <a:noFill/>
          <a:ln w="0">
            <a:noFill/>
          </a:ln>
        </p:spPr>
        <p:txBody>
          <a:bodyPr wrap="none" lIns="0" tIns="0" rIns="0" bIns="0" anchor="t">
            <a:spAutoFit/>
          </a:bodyPr>
          <a:lstStyle/>
          <a:p>
            <a:r>
              <a:rPr lang="en-US" sz="2370" b="0" u="none" strike="noStrike">
                <a:solidFill>
                  <a:srgbClr val="FFFFFF"/>
                </a:solidFill>
                <a:effectLst/>
                <a:uFillTx/>
                <a:latin typeface="Roboto"/>
                <a:ea typeface="Roboto"/>
              </a:rPr>
              <a:t> - </a:t>
            </a:r>
            <a:endParaRPr lang="en-US" sz="2370" b="0" u="none" strike="noStrike">
              <a:solidFill>
                <a:srgbClr val="000000"/>
              </a:solidFill>
              <a:effectLst/>
              <a:uFillTx/>
              <a:latin typeface="Times New Roman" panose="02020603050405020304"/>
            </a:endParaRPr>
          </a:p>
        </p:txBody>
      </p:sp>
      <p:sp>
        <p:nvSpPr>
          <p:cNvPr id="842" name="任意多边形: 形状 841"/>
          <p:cNvSpPr/>
          <p:nvPr/>
        </p:nvSpPr>
        <p:spPr>
          <a:xfrm>
            <a:off x="334355" y="605350"/>
            <a:ext cx="6326640" cy="33840"/>
          </a:xfrm>
          <a:custGeom>
            <a:avLst/>
            <a:gdLst/>
            <a:ahLst/>
            <a:cxnLst/>
            <a:rect l="0" t="0" r="r" b="b"/>
            <a:pathLst>
              <a:path w="17574" h="94">
                <a:moveTo>
                  <a:pt x="0" y="0"/>
                </a:moveTo>
                <a:lnTo>
                  <a:pt x="17574" y="0"/>
                </a:lnTo>
                <a:lnTo>
                  <a:pt x="17574" y="94"/>
                </a:lnTo>
                <a:lnTo>
                  <a:pt x="0" y="94"/>
                </a:lnTo>
                <a:lnTo>
                  <a:pt x="0" y="0"/>
                </a:lnTo>
                <a:close/>
              </a:path>
            </a:pathLst>
          </a:custGeom>
          <a:solidFill>
            <a:srgbClr val="F59E0B"/>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43" name="文本框 842"/>
          <p:cNvSpPr txBox="1"/>
          <p:nvPr/>
        </p:nvSpPr>
        <p:spPr>
          <a:xfrm>
            <a:off x="1981785" y="111240"/>
            <a:ext cx="901440" cy="378360"/>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WenQuanYiZenHei"/>
                <a:ea typeface="WenQuanYiZenHei"/>
              </a:rPr>
              <a:t>布尔型</a:t>
            </a:r>
            <a:endParaRPr lang="en-US" sz="2370" b="0" u="none" strike="noStrike">
              <a:solidFill>
                <a:srgbClr val="000000"/>
              </a:solidFill>
              <a:effectLst/>
              <a:uFillTx/>
              <a:latin typeface="Times New Roman" panose="02020603050405020304"/>
            </a:endParaRPr>
          </a:p>
        </p:txBody>
      </p:sp>
      <p:sp>
        <p:nvSpPr>
          <p:cNvPr id="844" name="任意多边形: 形状 843"/>
          <p:cNvSpPr/>
          <p:nvPr/>
        </p:nvSpPr>
        <p:spPr>
          <a:xfrm>
            <a:off x="334080" y="2941200"/>
            <a:ext cx="4813920" cy="1003320"/>
          </a:xfrm>
          <a:custGeom>
            <a:avLst/>
            <a:gdLst/>
            <a:ahLst/>
            <a:cxnLst/>
            <a:rect l="0" t="0" r="r" b="b"/>
            <a:pathLst>
              <a:path w="13372" h="2787">
                <a:moveTo>
                  <a:pt x="0" y="2601"/>
                </a:moveTo>
                <a:lnTo>
                  <a:pt x="0" y="186"/>
                </a:lnTo>
                <a:cubicBezTo>
                  <a:pt x="0" y="174"/>
                  <a:pt x="1" y="162"/>
                  <a:pt x="4" y="150"/>
                </a:cubicBezTo>
                <a:cubicBezTo>
                  <a:pt x="6" y="138"/>
                  <a:pt x="9" y="126"/>
                  <a:pt x="14" y="115"/>
                </a:cubicBezTo>
                <a:cubicBezTo>
                  <a:pt x="19" y="104"/>
                  <a:pt x="25" y="93"/>
                  <a:pt x="31" y="83"/>
                </a:cubicBezTo>
                <a:cubicBezTo>
                  <a:pt x="38" y="73"/>
                  <a:pt x="46" y="64"/>
                  <a:pt x="54" y="55"/>
                </a:cubicBezTo>
                <a:cubicBezTo>
                  <a:pt x="63" y="46"/>
                  <a:pt x="72" y="39"/>
                  <a:pt x="83" y="32"/>
                </a:cubicBezTo>
                <a:cubicBezTo>
                  <a:pt x="93" y="25"/>
                  <a:pt x="103" y="19"/>
                  <a:pt x="115" y="15"/>
                </a:cubicBezTo>
                <a:cubicBezTo>
                  <a:pt x="126" y="10"/>
                  <a:pt x="138" y="6"/>
                  <a:pt x="149" y="4"/>
                </a:cubicBezTo>
                <a:cubicBezTo>
                  <a:pt x="161" y="2"/>
                  <a:pt x="174" y="0"/>
                  <a:pt x="186" y="0"/>
                </a:cubicBezTo>
                <a:lnTo>
                  <a:pt x="13186" y="0"/>
                </a:lnTo>
                <a:cubicBezTo>
                  <a:pt x="13198" y="0"/>
                  <a:pt x="13210" y="2"/>
                  <a:pt x="13222" y="4"/>
                </a:cubicBezTo>
                <a:cubicBezTo>
                  <a:pt x="13234" y="6"/>
                  <a:pt x="13246" y="10"/>
                  <a:pt x="13257" y="15"/>
                </a:cubicBezTo>
                <a:cubicBezTo>
                  <a:pt x="13268" y="19"/>
                  <a:pt x="13279" y="25"/>
                  <a:pt x="13289" y="32"/>
                </a:cubicBezTo>
                <a:cubicBezTo>
                  <a:pt x="13299" y="39"/>
                  <a:pt x="13309" y="46"/>
                  <a:pt x="13317" y="55"/>
                </a:cubicBezTo>
                <a:cubicBezTo>
                  <a:pt x="13326" y="64"/>
                  <a:pt x="13334" y="73"/>
                  <a:pt x="13340" y="83"/>
                </a:cubicBezTo>
                <a:cubicBezTo>
                  <a:pt x="13347" y="93"/>
                  <a:pt x="13353" y="104"/>
                  <a:pt x="13358" y="115"/>
                </a:cubicBezTo>
                <a:cubicBezTo>
                  <a:pt x="13362" y="126"/>
                  <a:pt x="13366" y="138"/>
                  <a:pt x="13368" y="150"/>
                </a:cubicBezTo>
                <a:cubicBezTo>
                  <a:pt x="13371" y="162"/>
                  <a:pt x="13372" y="174"/>
                  <a:pt x="13372" y="186"/>
                </a:cubicBezTo>
                <a:lnTo>
                  <a:pt x="13372" y="2601"/>
                </a:lnTo>
                <a:cubicBezTo>
                  <a:pt x="13372" y="2614"/>
                  <a:pt x="13371" y="2626"/>
                  <a:pt x="13368" y="2638"/>
                </a:cubicBezTo>
                <a:cubicBezTo>
                  <a:pt x="13366" y="2650"/>
                  <a:pt x="13362" y="2661"/>
                  <a:pt x="13358" y="2672"/>
                </a:cubicBezTo>
                <a:cubicBezTo>
                  <a:pt x="13353" y="2684"/>
                  <a:pt x="13347" y="2694"/>
                  <a:pt x="13340" y="2705"/>
                </a:cubicBezTo>
                <a:cubicBezTo>
                  <a:pt x="13334" y="2715"/>
                  <a:pt x="13326" y="2724"/>
                  <a:pt x="13317" y="2733"/>
                </a:cubicBezTo>
                <a:cubicBezTo>
                  <a:pt x="13309" y="2741"/>
                  <a:pt x="13299" y="2749"/>
                  <a:pt x="13289" y="2756"/>
                </a:cubicBezTo>
                <a:cubicBezTo>
                  <a:pt x="13279" y="2763"/>
                  <a:pt x="13268" y="2768"/>
                  <a:pt x="13257" y="2773"/>
                </a:cubicBezTo>
                <a:cubicBezTo>
                  <a:pt x="13246" y="2778"/>
                  <a:pt x="13234" y="2781"/>
                  <a:pt x="13222" y="2783"/>
                </a:cubicBezTo>
                <a:cubicBezTo>
                  <a:pt x="13210" y="2786"/>
                  <a:pt x="13198" y="2787"/>
                  <a:pt x="13186" y="2787"/>
                </a:cubicBezTo>
                <a:lnTo>
                  <a:pt x="186" y="2787"/>
                </a:lnTo>
                <a:cubicBezTo>
                  <a:pt x="174" y="2787"/>
                  <a:pt x="161" y="2786"/>
                  <a:pt x="149" y="2783"/>
                </a:cubicBezTo>
                <a:cubicBezTo>
                  <a:pt x="138" y="2781"/>
                  <a:pt x="126" y="2778"/>
                  <a:pt x="115" y="2773"/>
                </a:cubicBezTo>
                <a:cubicBezTo>
                  <a:pt x="103" y="2768"/>
                  <a:pt x="93" y="2763"/>
                  <a:pt x="83" y="2756"/>
                </a:cubicBezTo>
                <a:cubicBezTo>
                  <a:pt x="72" y="2749"/>
                  <a:pt x="63" y="2741"/>
                  <a:pt x="54" y="2733"/>
                </a:cubicBezTo>
                <a:cubicBezTo>
                  <a:pt x="46" y="2724"/>
                  <a:pt x="38" y="2715"/>
                  <a:pt x="31" y="2705"/>
                </a:cubicBezTo>
                <a:cubicBezTo>
                  <a:pt x="25" y="2694"/>
                  <a:pt x="19" y="2684"/>
                  <a:pt x="14" y="2672"/>
                </a:cubicBezTo>
                <a:cubicBezTo>
                  <a:pt x="9" y="2661"/>
                  <a:pt x="6" y="2650"/>
                  <a:pt x="4" y="2638"/>
                </a:cubicBezTo>
                <a:cubicBezTo>
                  <a:pt x="1" y="2626"/>
                  <a:pt x="0" y="2614"/>
                  <a:pt x="0" y="2601"/>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845" name="任意多边形: 形状 844"/>
          <p:cNvSpPr/>
          <p:nvPr/>
        </p:nvSpPr>
        <p:spPr>
          <a:xfrm>
            <a:off x="334080" y="4144680"/>
            <a:ext cx="4813920" cy="434880"/>
          </a:xfrm>
          <a:custGeom>
            <a:avLst/>
            <a:gdLst/>
            <a:ahLst/>
            <a:cxnLst/>
            <a:rect l="0" t="0" r="r" b="b"/>
            <a:pathLst>
              <a:path w="13372" h="1208">
                <a:moveTo>
                  <a:pt x="0" y="1022"/>
                </a:moveTo>
                <a:lnTo>
                  <a:pt x="0" y="186"/>
                </a:lnTo>
                <a:cubicBezTo>
                  <a:pt x="0" y="174"/>
                  <a:pt x="1" y="162"/>
                  <a:pt x="4" y="150"/>
                </a:cubicBezTo>
                <a:cubicBezTo>
                  <a:pt x="6" y="138"/>
                  <a:pt x="9" y="126"/>
                  <a:pt x="14" y="115"/>
                </a:cubicBezTo>
                <a:cubicBezTo>
                  <a:pt x="19" y="104"/>
                  <a:pt x="25" y="93"/>
                  <a:pt x="31" y="83"/>
                </a:cubicBezTo>
                <a:cubicBezTo>
                  <a:pt x="38" y="73"/>
                  <a:pt x="46" y="63"/>
                  <a:pt x="54" y="55"/>
                </a:cubicBezTo>
                <a:cubicBezTo>
                  <a:pt x="63" y="46"/>
                  <a:pt x="72" y="38"/>
                  <a:pt x="83" y="31"/>
                </a:cubicBezTo>
                <a:cubicBezTo>
                  <a:pt x="93" y="25"/>
                  <a:pt x="103" y="19"/>
                  <a:pt x="115" y="14"/>
                </a:cubicBezTo>
                <a:cubicBezTo>
                  <a:pt x="126" y="10"/>
                  <a:pt x="138" y="6"/>
                  <a:pt x="149" y="4"/>
                </a:cubicBezTo>
                <a:cubicBezTo>
                  <a:pt x="161" y="1"/>
                  <a:pt x="174" y="0"/>
                  <a:pt x="186" y="0"/>
                </a:cubicBezTo>
                <a:lnTo>
                  <a:pt x="13186" y="0"/>
                </a:lnTo>
                <a:cubicBezTo>
                  <a:pt x="13198" y="0"/>
                  <a:pt x="13210" y="1"/>
                  <a:pt x="13222" y="4"/>
                </a:cubicBezTo>
                <a:cubicBezTo>
                  <a:pt x="13234" y="6"/>
                  <a:pt x="13246" y="10"/>
                  <a:pt x="13257" y="14"/>
                </a:cubicBezTo>
                <a:cubicBezTo>
                  <a:pt x="13268" y="19"/>
                  <a:pt x="13279" y="25"/>
                  <a:pt x="13289" y="31"/>
                </a:cubicBezTo>
                <a:cubicBezTo>
                  <a:pt x="13299" y="38"/>
                  <a:pt x="13309" y="46"/>
                  <a:pt x="13317" y="55"/>
                </a:cubicBezTo>
                <a:cubicBezTo>
                  <a:pt x="13326" y="63"/>
                  <a:pt x="13334" y="73"/>
                  <a:pt x="13340" y="83"/>
                </a:cubicBezTo>
                <a:cubicBezTo>
                  <a:pt x="13347" y="93"/>
                  <a:pt x="13353" y="104"/>
                  <a:pt x="13358" y="115"/>
                </a:cubicBezTo>
                <a:cubicBezTo>
                  <a:pt x="13362" y="126"/>
                  <a:pt x="13366" y="138"/>
                  <a:pt x="13368" y="150"/>
                </a:cubicBezTo>
                <a:cubicBezTo>
                  <a:pt x="13371" y="162"/>
                  <a:pt x="13372" y="174"/>
                  <a:pt x="13372" y="186"/>
                </a:cubicBezTo>
                <a:lnTo>
                  <a:pt x="13372" y="1022"/>
                </a:lnTo>
                <a:cubicBezTo>
                  <a:pt x="13372" y="1034"/>
                  <a:pt x="13371" y="1046"/>
                  <a:pt x="13368" y="1058"/>
                </a:cubicBezTo>
                <a:cubicBezTo>
                  <a:pt x="13366" y="1070"/>
                  <a:pt x="13362" y="1081"/>
                  <a:pt x="13358" y="1093"/>
                </a:cubicBezTo>
                <a:cubicBezTo>
                  <a:pt x="13353" y="1104"/>
                  <a:pt x="13347" y="1115"/>
                  <a:pt x="13340" y="1125"/>
                </a:cubicBezTo>
                <a:cubicBezTo>
                  <a:pt x="13334" y="1135"/>
                  <a:pt x="13326" y="1144"/>
                  <a:pt x="13317" y="1153"/>
                </a:cubicBezTo>
                <a:cubicBezTo>
                  <a:pt x="13309" y="1162"/>
                  <a:pt x="13299" y="1170"/>
                  <a:pt x="13289" y="1177"/>
                </a:cubicBezTo>
                <a:cubicBezTo>
                  <a:pt x="13279" y="1184"/>
                  <a:pt x="13268" y="1189"/>
                  <a:pt x="13257" y="1194"/>
                </a:cubicBezTo>
                <a:cubicBezTo>
                  <a:pt x="13246" y="1199"/>
                  <a:pt x="13234" y="1202"/>
                  <a:pt x="13222" y="1205"/>
                </a:cubicBezTo>
                <a:cubicBezTo>
                  <a:pt x="13210" y="1207"/>
                  <a:pt x="13198" y="1208"/>
                  <a:pt x="13186" y="1208"/>
                </a:cubicBezTo>
                <a:lnTo>
                  <a:pt x="186" y="1208"/>
                </a:lnTo>
                <a:cubicBezTo>
                  <a:pt x="174" y="1208"/>
                  <a:pt x="161" y="1207"/>
                  <a:pt x="149" y="1205"/>
                </a:cubicBezTo>
                <a:cubicBezTo>
                  <a:pt x="138" y="1202"/>
                  <a:pt x="126" y="1199"/>
                  <a:pt x="115" y="1194"/>
                </a:cubicBezTo>
                <a:cubicBezTo>
                  <a:pt x="103" y="1189"/>
                  <a:pt x="93" y="1184"/>
                  <a:pt x="83" y="1177"/>
                </a:cubicBezTo>
                <a:cubicBezTo>
                  <a:pt x="72" y="1170"/>
                  <a:pt x="63" y="1162"/>
                  <a:pt x="54" y="1153"/>
                </a:cubicBezTo>
                <a:cubicBezTo>
                  <a:pt x="46" y="1144"/>
                  <a:pt x="38" y="1135"/>
                  <a:pt x="31" y="1125"/>
                </a:cubicBezTo>
                <a:cubicBezTo>
                  <a:pt x="25" y="1115"/>
                  <a:pt x="19" y="1104"/>
                  <a:pt x="14" y="1093"/>
                </a:cubicBezTo>
                <a:cubicBezTo>
                  <a:pt x="9" y="1081"/>
                  <a:pt x="6" y="1070"/>
                  <a:pt x="4" y="1058"/>
                </a:cubicBezTo>
                <a:cubicBezTo>
                  <a:pt x="1" y="1046"/>
                  <a:pt x="0" y="1034"/>
                  <a:pt x="0" y="1022"/>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846" name="图片 845"/>
          <p:cNvPicPr/>
          <p:nvPr/>
        </p:nvPicPr>
        <p:blipFill>
          <a:blip r:embed="rId1"/>
          <a:stretch>
            <a:fillRect/>
          </a:stretch>
        </p:blipFill>
        <p:spPr>
          <a:xfrm>
            <a:off x="334440" y="969480"/>
            <a:ext cx="150120" cy="200160"/>
          </a:xfrm>
          <a:prstGeom prst="rect">
            <a:avLst/>
          </a:prstGeom>
          <a:noFill/>
          <a:ln w="0">
            <a:noFill/>
          </a:ln>
        </p:spPr>
      </p:pic>
      <p:pic>
        <p:nvPicPr>
          <p:cNvPr id="848" name="图片 847"/>
          <p:cNvPicPr/>
          <p:nvPr/>
        </p:nvPicPr>
        <p:blipFill>
          <a:blip r:embed="rId2"/>
          <a:stretch>
            <a:fillRect/>
          </a:stretch>
        </p:blipFill>
        <p:spPr>
          <a:xfrm>
            <a:off x="334440" y="1437480"/>
            <a:ext cx="150120" cy="150120"/>
          </a:xfrm>
          <a:prstGeom prst="rect">
            <a:avLst/>
          </a:prstGeom>
          <a:noFill/>
          <a:ln w="0">
            <a:noFill/>
          </a:ln>
        </p:spPr>
      </p:pic>
      <p:sp>
        <p:nvSpPr>
          <p:cNvPr id="849" name="文本框 848"/>
          <p:cNvSpPr txBox="1"/>
          <p:nvPr/>
        </p:nvSpPr>
        <p:spPr>
          <a:xfrm>
            <a:off x="585000" y="943200"/>
            <a:ext cx="1006560" cy="253440"/>
          </a:xfrm>
          <a:prstGeom prst="rect">
            <a:avLst/>
          </a:prstGeom>
          <a:noFill/>
          <a:ln w="0">
            <a:noFill/>
          </a:ln>
        </p:spPr>
        <p:txBody>
          <a:bodyPr wrap="none" lIns="0" tIns="0" rIns="0" bIns="0" anchor="t">
            <a:spAutoFit/>
          </a:bodyPr>
          <a:lstStyle/>
          <a:p>
            <a:r>
              <a:rPr lang="zh-CN" sz="1580" b="0" u="none" strike="noStrike">
                <a:solidFill>
                  <a:srgbClr val="BFDBFE"/>
                </a:solidFill>
                <a:effectLst/>
                <a:uFillTx/>
                <a:latin typeface="WenQuanYiZenHei"/>
                <a:ea typeface="WenQuanYiZenHei"/>
              </a:rPr>
              <a:t>布尔型基础</a:t>
            </a:r>
            <a:endParaRPr lang="en-US" sz="1580" b="0" u="none" strike="noStrike">
              <a:solidFill>
                <a:srgbClr val="000000"/>
              </a:solidFill>
              <a:effectLst/>
              <a:uFillTx/>
              <a:latin typeface="Times New Roman" panose="02020603050405020304"/>
            </a:endParaRPr>
          </a:p>
        </p:txBody>
      </p:sp>
      <p:sp>
        <p:nvSpPr>
          <p:cNvPr id="850" name="文本框 849"/>
          <p:cNvSpPr txBox="1"/>
          <p:nvPr/>
        </p:nvSpPr>
        <p:spPr>
          <a:xfrm>
            <a:off x="585000" y="1426320"/>
            <a:ext cx="60408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布尔型（</a:t>
            </a:r>
            <a:endParaRPr lang="en-US" sz="1180" b="0" u="none" strike="noStrike">
              <a:solidFill>
                <a:srgbClr val="000000"/>
              </a:solidFill>
              <a:effectLst/>
              <a:uFillTx/>
              <a:latin typeface="Times New Roman" panose="02020603050405020304"/>
            </a:endParaRPr>
          </a:p>
        </p:txBody>
      </p:sp>
      <p:sp>
        <p:nvSpPr>
          <p:cNvPr id="851" name="文本框 850"/>
          <p:cNvSpPr txBox="1"/>
          <p:nvPr/>
        </p:nvSpPr>
        <p:spPr>
          <a:xfrm>
            <a:off x="1186560" y="1431360"/>
            <a:ext cx="322920" cy="175680"/>
          </a:xfrm>
          <a:prstGeom prst="rect">
            <a:avLst/>
          </a:prstGeom>
          <a:noFill/>
          <a:ln w="0">
            <a:noFill/>
          </a:ln>
        </p:spPr>
        <p:txBody>
          <a:bodyPr wrap="none" lIns="0" tIns="0" rIns="0" bIns="0" anchor="t">
            <a:spAutoFit/>
          </a:bodyPr>
          <a:lstStyle/>
          <a:p>
            <a:r>
              <a:rPr lang="en-US" sz="1180" b="0" u="none" strike="noStrike">
                <a:solidFill>
                  <a:srgbClr val="FFFFFF"/>
                </a:solidFill>
                <a:effectLst/>
                <a:uFillTx/>
                <a:latin typeface="Roboto"/>
                <a:ea typeface="Roboto"/>
              </a:rPr>
              <a:t>bool</a:t>
            </a:r>
            <a:endParaRPr lang="en-US" sz="1180" b="0" u="none" strike="noStrike">
              <a:solidFill>
                <a:srgbClr val="000000"/>
              </a:solidFill>
              <a:effectLst/>
              <a:uFillTx/>
              <a:latin typeface="Times New Roman" panose="02020603050405020304"/>
            </a:endParaRPr>
          </a:p>
        </p:txBody>
      </p:sp>
      <p:pic>
        <p:nvPicPr>
          <p:cNvPr id="852" name="图片 851"/>
          <p:cNvPicPr/>
          <p:nvPr/>
        </p:nvPicPr>
        <p:blipFill>
          <a:blip r:embed="rId2"/>
          <a:stretch>
            <a:fillRect/>
          </a:stretch>
        </p:blipFill>
        <p:spPr>
          <a:xfrm>
            <a:off x="334440" y="1805040"/>
            <a:ext cx="150120" cy="150120"/>
          </a:xfrm>
          <a:prstGeom prst="rect">
            <a:avLst/>
          </a:prstGeom>
          <a:noFill/>
          <a:ln w="0">
            <a:noFill/>
          </a:ln>
        </p:spPr>
      </p:pic>
      <p:sp>
        <p:nvSpPr>
          <p:cNvPr id="853" name="文本框 852"/>
          <p:cNvSpPr txBox="1"/>
          <p:nvPr/>
        </p:nvSpPr>
        <p:spPr>
          <a:xfrm>
            <a:off x="1470600" y="1426320"/>
            <a:ext cx="181116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）是表示逻辑值的简单类型</a:t>
            </a:r>
            <a:endParaRPr lang="en-US" sz="1180" b="0" u="none" strike="noStrike">
              <a:solidFill>
                <a:srgbClr val="000000"/>
              </a:solidFill>
              <a:effectLst/>
              <a:uFillTx/>
              <a:latin typeface="Times New Roman" panose="02020603050405020304"/>
            </a:endParaRPr>
          </a:p>
        </p:txBody>
      </p:sp>
      <p:sp>
        <p:nvSpPr>
          <p:cNvPr id="854" name="文本框 853"/>
          <p:cNvSpPr txBox="1"/>
          <p:nvPr/>
        </p:nvSpPr>
        <p:spPr>
          <a:xfrm>
            <a:off x="585000" y="1793880"/>
            <a:ext cx="75528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布尔值只有</a:t>
            </a:r>
            <a:endParaRPr lang="en-US" sz="1180" b="0" u="none" strike="noStrike">
              <a:solidFill>
                <a:srgbClr val="000000"/>
              </a:solidFill>
              <a:effectLst/>
              <a:uFillTx/>
              <a:latin typeface="Times New Roman" panose="02020603050405020304"/>
            </a:endParaRPr>
          </a:p>
        </p:txBody>
      </p:sp>
      <p:sp>
        <p:nvSpPr>
          <p:cNvPr id="855" name="文本框 854"/>
          <p:cNvSpPr txBox="1"/>
          <p:nvPr/>
        </p:nvSpPr>
        <p:spPr>
          <a:xfrm>
            <a:off x="1337040" y="1799280"/>
            <a:ext cx="439200" cy="175680"/>
          </a:xfrm>
          <a:prstGeom prst="rect">
            <a:avLst/>
          </a:prstGeom>
          <a:noFill/>
          <a:ln w="0">
            <a:noFill/>
          </a:ln>
        </p:spPr>
        <p:txBody>
          <a:bodyPr wrap="none" lIns="0" tIns="0" rIns="0" bIns="0" anchor="t">
            <a:spAutoFit/>
          </a:bodyPr>
          <a:lstStyle/>
          <a:p>
            <a:r>
              <a:rPr lang="en-US" sz="1180" b="0" u="none" strike="noStrike">
                <a:solidFill>
                  <a:srgbClr val="FFFFFF"/>
                </a:solidFill>
                <a:effectLst/>
                <a:uFillTx/>
                <a:latin typeface="Roboto"/>
                <a:ea typeface="Roboto"/>
              </a:rPr>
              <a:t> </a:t>
            </a:r>
            <a:r>
              <a:rPr lang="en-US" sz="1180" b="0" u="none" strike="noStrike">
                <a:solidFill>
                  <a:srgbClr val="FBBF24"/>
                </a:solidFill>
                <a:effectLst/>
                <a:uFillTx/>
                <a:latin typeface="SourceCodePro"/>
                <a:ea typeface="SourceCodePro"/>
              </a:rPr>
              <a:t>True</a:t>
            </a:r>
            <a:r>
              <a:rPr lang="en-US" sz="1180" b="0" u="none" strike="noStrike">
                <a:solidFill>
                  <a:srgbClr val="FFFFFF"/>
                </a:solidFill>
                <a:effectLst/>
                <a:uFillTx/>
                <a:latin typeface="Roboto"/>
                <a:ea typeface="Roboto"/>
              </a:rPr>
              <a:t> </a:t>
            </a:r>
            <a:endParaRPr lang="en-US" sz="1180" b="0" u="none" strike="noStrike">
              <a:solidFill>
                <a:srgbClr val="000000"/>
              </a:solidFill>
              <a:effectLst/>
              <a:uFillTx/>
              <a:latin typeface="Times New Roman" panose="02020603050405020304"/>
            </a:endParaRPr>
          </a:p>
        </p:txBody>
      </p:sp>
      <p:sp>
        <p:nvSpPr>
          <p:cNvPr id="856" name="文本框 855"/>
          <p:cNvSpPr txBox="1"/>
          <p:nvPr/>
        </p:nvSpPr>
        <p:spPr>
          <a:xfrm>
            <a:off x="1771560" y="1793880"/>
            <a:ext cx="15156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和</a:t>
            </a:r>
            <a:endParaRPr lang="en-US" sz="1180" b="0" u="none" strike="noStrike">
              <a:solidFill>
                <a:srgbClr val="000000"/>
              </a:solidFill>
              <a:effectLst/>
              <a:uFillTx/>
              <a:latin typeface="Times New Roman" panose="02020603050405020304"/>
            </a:endParaRPr>
          </a:p>
        </p:txBody>
      </p:sp>
      <p:sp>
        <p:nvSpPr>
          <p:cNvPr id="857" name="文本框 856"/>
          <p:cNvSpPr txBox="1"/>
          <p:nvPr/>
        </p:nvSpPr>
        <p:spPr>
          <a:xfrm>
            <a:off x="1922040" y="1799280"/>
            <a:ext cx="441360" cy="175680"/>
          </a:xfrm>
          <a:prstGeom prst="rect">
            <a:avLst/>
          </a:prstGeom>
          <a:noFill/>
          <a:ln w="0">
            <a:noFill/>
          </a:ln>
        </p:spPr>
        <p:txBody>
          <a:bodyPr wrap="none" lIns="0" tIns="0" rIns="0" bIns="0" anchor="t">
            <a:spAutoFit/>
          </a:bodyPr>
          <a:lstStyle/>
          <a:p>
            <a:r>
              <a:rPr lang="en-US" sz="1180" b="0" u="none" strike="noStrike">
                <a:solidFill>
                  <a:srgbClr val="FFFFFF"/>
                </a:solidFill>
                <a:effectLst/>
                <a:uFillTx/>
                <a:latin typeface="Roboto"/>
                <a:ea typeface="Roboto"/>
              </a:rPr>
              <a:t> </a:t>
            </a:r>
            <a:r>
              <a:rPr lang="en-US" sz="1180" b="0" u="none" strike="noStrike">
                <a:solidFill>
                  <a:srgbClr val="FBBF24"/>
                </a:solidFill>
                <a:effectLst/>
                <a:uFillTx/>
                <a:latin typeface="SourceCodePro"/>
                <a:ea typeface="SourceCodePro"/>
              </a:rPr>
              <a:t>False</a:t>
            </a:r>
            <a:endParaRPr lang="en-US" sz="1180" b="0" u="none" strike="noStrike">
              <a:solidFill>
                <a:srgbClr val="000000"/>
              </a:solidFill>
              <a:effectLst/>
              <a:uFillTx/>
              <a:latin typeface="Times New Roman" panose="02020603050405020304"/>
            </a:endParaRPr>
          </a:p>
        </p:txBody>
      </p:sp>
      <p:pic>
        <p:nvPicPr>
          <p:cNvPr id="858" name="图片 857"/>
          <p:cNvPicPr/>
          <p:nvPr/>
        </p:nvPicPr>
        <p:blipFill>
          <a:blip r:embed="rId2"/>
          <a:stretch>
            <a:fillRect/>
          </a:stretch>
        </p:blipFill>
        <p:spPr>
          <a:xfrm>
            <a:off x="334440" y="2172600"/>
            <a:ext cx="150120" cy="150120"/>
          </a:xfrm>
          <a:prstGeom prst="rect">
            <a:avLst/>
          </a:prstGeom>
          <a:noFill/>
          <a:ln w="0">
            <a:noFill/>
          </a:ln>
        </p:spPr>
      </p:pic>
      <p:sp>
        <p:nvSpPr>
          <p:cNvPr id="859" name="文本框 858"/>
          <p:cNvSpPr txBox="1"/>
          <p:nvPr/>
        </p:nvSpPr>
        <p:spPr>
          <a:xfrm>
            <a:off x="2415240" y="1793880"/>
            <a:ext cx="135864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（注意首字母大写）</a:t>
            </a:r>
            <a:endParaRPr lang="en-US" sz="1180" b="0" u="none" strike="noStrike">
              <a:solidFill>
                <a:srgbClr val="000000"/>
              </a:solidFill>
              <a:effectLst/>
              <a:uFillTx/>
              <a:latin typeface="Times New Roman" panose="02020603050405020304"/>
            </a:endParaRPr>
          </a:p>
        </p:txBody>
      </p:sp>
      <p:sp>
        <p:nvSpPr>
          <p:cNvPr id="860" name="文本框 859"/>
          <p:cNvSpPr txBox="1"/>
          <p:nvPr/>
        </p:nvSpPr>
        <p:spPr>
          <a:xfrm>
            <a:off x="585000" y="2161440"/>
            <a:ext cx="90612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返回值分别是</a:t>
            </a:r>
            <a:endParaRPr lang="en-US" sz="1180" b="0" u="none" strike="noStrike">
              <a:solidFill>
                <a:srgbClr val="000000"/>
              </a:solidFill>
              <a:effectLst/>
              <a:uFillTx/>
              <a:latin typeface="Times New Roman" panose="02020603050405020304"/>
            </a:endParaRPr>
          </a:p>
        </p:txBody>
      </p:sp>
      <p:sp>
        <p:nvSpPr>
          <p:cNvPr id="861" name="文本框 860"/>
          <p:cNvSpPr txBox="1"/>
          <p:nvPr/>
        </p:nvSpPr>
        <p:spPr>
          <a:xfrm>
            <a:off x="1487520" y="2166840"/>
            <a:ext cx="331560" cy="175680"/>
          </a:xfrm>
          <a:prstGeom prst="rect">
            <a:avLst/>
          </a:prstGeom>
          <a:noFill/>
          <a:ln w="0">
            <a:noFill/>
          </a:ln>
        </p:spPr>
        <p:txBody>
          <a:bodyPr wrap="none" lIns="0" tIns="0" rIns="0" bIns="0" anchor="t">
            <a:spAutoFit/>
          </a:bodyPr>
          <a:lstStyle/>
          <a:p>
            <a:r>
              <a:rPr lang="en-US" sz="1180" b="0" u="none" strike="noStrike">
                <a:solidFill>
                  <a:srgbClr val="FFFFFF"/>
                </a:solidFill>
                <a:effectLst/>
                <a:uFillTx/>
                <a:latin typeface="Roboto"/>
                <a:ea typeface="Roboto"/>
              </a:rPr>
              <a:t> "1" </a:t>
            </a:r>
            <a:endParaRPr lang="en-US" sz="1180" b="0" u="none" strike="noStrike">
              <a:solidFill>
                <a:srgbClr val="000000"/>
              </a:solidFill>
              <a:effectLst/>
              <a:uFillTx/>
              <a:latin typeface="Times New Roman" panose="02020603050405020304"/>
            </a:endParaRPr>
          </a:p>
        </p:txBody>
      </p:sp>
      <p:sp>
        <p:nvSpPr>
          <p:cNvPr id="862" name="文本框 861"/>
          <p:cNvSpPr txBox="1"/>
          <p:nvPr/>
        </p:nvSpPr>
        <p:spPr>
          <a:xfrm>
            <a:off x="1738080" y="2161440"/>
            <a:ext cx="15156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和</a:t>
            </a:r>
            <a:endParaRPr lang="en-US" sz="1180" b="0" u="none" strike="noStrike">
              <a:solidFill>
                <a:srgbClr val="000000"/>
              </a:solidFill>
              <a:effectLst/>
              <a:uFillTx/>
              <a:latin typeface="Times New Roman" panose="02020603050405020304"/>
            </a:endParaRPr>
          </a:p>
        </p:txBody>
      </p:sp>
      <p:pic>
        <p:nvPicPr>
          <p:cNvPr id="863" name="图片 862"/>
          <p:cNvPicPr/>
          <p:nvPr/>
        </p:nvPicPr>
        <p:blipFill>
          <a:blip r:embed="rId2"/>
          <a:stretch>
            <a:fillRect/>
          </a:stretch>
        </p:blipFill>
        <p:spPr>
          <a:xfrm>
            <a:off x="334440" y="2540520"/>
            <a:ext cx="150120" cy="150120"/>
          </a:xfrm>
          <a:prstGeom prst="rect">
            <a:avLst/>
          </a:prstGeom>
          <a:noFill/>
          <a:ln w="0">
            <a:noFill/>
          </a:ln>
        </p:spPr>
      </p:pic>
      <p:sp>
        <p:nvSpPr>
          <p:cNvPr id="864" name="文本框 863"/>
          <p:cNvSpPr txBox="1"/>
          <p:nvPr/>
        </p:nvSpPr>
        <p:spPr>
          <a:xfrm>
            <a:off x="1888560" y="2166840"/>
            <a:ext cx="283320" cy="175680"/>
          </a:xfrm>
          <a:prstGeom prst="rect">
            <a:avLst/>
          </a:prstGeom>
          <a:noFill/>
          <a:ln w="0">
            <a:noFill/>
          </a:ln>
        </p:spPr>
        <p:txBody>
          <a:bodyPr wrap="none" lIns="0" tIns="0" rIns="0" bIns="0" anchor="t">
            <a:spAutoFit/>
          </a:bodyPr>
          <a:lstStyle/>
          <a:p>
            <a:r>
              <a:rPr lang="en-US" sz="1180" b="0" u="none" strike="noStrike">
                <a:solidFill>
                  <a:srgbClr val="FFFFFF"/>
                </a:solidFill>
                <a:effectLst/>
                <a:uFillTx/>
                <a:latin typeface="Roboto"/>
                <a:ea typeface="Roboto"/>
              </a:rPr>
              <a:t> "0"</a:t>
            </a:r>
            <a:endParaRPr lang="en-US" sz="1180" b="0" u="none" strike="noStrike">
              <a:solidFill>
                <a:srgbClr val="000000"/>
              </a:solidFill>
              <a:effectLst/>
              <a:uFillTx/>
              <a:latin typeface="Times New Roman" panose="02020603050405020304"/>
            </a:endParaRPr>
          </a:p>
        </p:txBody>
      </p:sp>
      <p:sp>
        <p:nvSpPr>
          <p:cNvPr id="865" name="文本框 864"/>
          <p:cNvSpPr txBox="1"/>
          <p:nvPr/>
        </p:nvSpPr>
        <p:spPr>
          <a:xfrm>
            <a:off x="585000" y="2529360"/>
            <a:ext cx="166032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常用于条件表达式中，如</a:t>
            </a:r>
            <a:endParaRPr lang="en-US" sz="1180" b="0" u="none" strike="noStrike">
              <a:solidFill>
                <a:srgbClr val="000000"/>
              </a:solidFill>
              <a:effectLst/>
              <a:uFillTx/>
              <a:latin typeface="Times New Roman" panose="02020603050405020304"/>
            </a:endParaRPr>
          </a:p>
        </p:txBody>
      </p:sp>
      <p:sp>
        <p:nvSpPr>
          <p:cNvPr id="866" name="文本框 865"/>
          <p:cNvSpPr txBox="1"/>
          <p:nvPr/>
        </p:nvSpPr>
        <p:spPr>
          <a:xfrm>
            <a:off x="2239560" y="2534400"/>
            <a:ext cx="150120" cy="175680"/>
          </a:xfrm>
          <a:prstGeom prst="rect">
            <a:avLst/>
          </a:prstGeom>
          <a:noFill/>
          <a:ln w="0">
            <a:noFill/>
          </a:ln>
        </p:spPr>
        <p:txBody>
          <a:bodyPr wrap="none" lIns="0" tIns="0" rIns="0" bIns="0" anchor="t">
            <a:spAutoFit/>
          </a:bodyPr>
          <a:lstStyle/>
          <a:p>
            <a:r>
              <a:rPr lang="en-US" sz="1180" b="0" u="none" strike="noStrike">
                <a:solidFill>
                  <a:srgbClr val="FFFFFF"/>
                </a:solidFill>
                <a:effectLst/>
                <a:uFillTx/>
                <a:latin typeface="Roboto"/>
                <a:ea typeface="Roboto"/>
              </a:rPr>
              <a:t> if</a:t>
            </a:r>
            <a:endParaRPr lang="en-US" sz="1180" b="0" u="none" strike="noStrike">
              <a:solidFill>
                <a:srgbClr val="000000"/>
              </a:solidFill>
              <a:effectLst/>
              <a:uFillTx/>
              <a:latin typeface="Times New Roman" panose="02020603050405020304"/>
            </a:endParaRPr>
          </a:p>
        </p:txBody>
      </p:sp>
      <p:sp>
        <p:nvSpPr>
          <p:cNvPr id="867" name="文本框 866"/>
          <p:cNvSpPr txBox="1"/>
          <p:nvPr/>
        </p:nvSpPr>
        <p:spPr>
          <a:xfrm>
            <a:off x="2356560" y="2529360"/>
            <a:ext cx="15156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a:t>
            </a:r>
            <a:endParaRPr lang="en-US" sz="1180" b="0" u="none" strike="noStrike">
              <a:solidFill>
                <a:srgbClr val="000000"/>
              </a:solidFill>
              <a:effectLst/>
              <a:uFillTx/>
              <a:latin typeface="Times New Roman" panose="02020603050405020304"/>
            </a:endParaRPr>
          </a:p>
        </p:txBody>
      </p:sp>
      <p:sp>
        <p:nvSpPr>
          <p:cNvPr id="868" name="文本框 867"/>
          <p:cNvSpPr txBox="1"/>
          <p:nvPr/>
        </p:nvSpPr>
        <p:spPr>
          <a:xfrm>
            <a:off x="2507040" y="2534400"/>
            <a:ext cx="255960" cy="175680"/>
          </a:xfrm>
          <a:prstGeom prst="rect">
            <a:avLst/>
          </a:prstGeom>
          <a:noFill/>
          <a:ln w="0">
            <a:noFill/>
          </a:ln>
        </p:spPr>
        <p:txBody>
          <a:bodyPr wrap="none" lIns="0" tIns="0" rIns="0" bIns="0" anchor="t">
            <a:spAutoFit/>
          </a:bodyPr>
          <a:lstStyle/>
          <a:p>
            <a:r>
              <a:rPr lang="en-US" sz="1180" b="0" u="none" strike="noStrike">
                <a:solidFill>
                  <a:srgbClr val="FFFFFF"/>
                </a:solidFill>
                <a:effectLst/>
                <a:uFillTx/>
                <a:latin typeface="Roboto"/>
                <a:ea typeface="Roboto"/>
              </a:rPr>
              <a:t>for </a:t>
            </a:r>
            <a:endParaRPr lang="en-US" sz="1180" b="0" u="none" strike="noStrike">
              <a:solidFill>
                <a:srgbClr val="000000"/>
              </a:solidFill>
              <a:effectLst/>
              <a:uFillTx/>
              <a:latin typeface="Times New Roman" panose="02020603050405020304"/>
            </a:endParaRPr>
          </a:p>
        </p:txBody>
      </p:sp>
      <p:sp>
        <p:nvSpPr>
          <p:cNvPr id="869" name="文本框 868"/>
          <p:cNvSpPr txBox="1"/>
          <p:nvPr/>
        </p:nvSpPr>
        <p:spPr>
          <a:xfrm>
            <a:off x="2724120" y="2529360"/>
            <a:ext cx="453240" cy="1893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WenQuanYiZenHei"/>
                <a:ea typeface="WenQuanYiZenHei"/>
              </a:rPr>
              <a:t>等语句</a:t>
            </a:r>
            <a:endParaRPr lang="en-US" sz="1180" b="0" u="none" strike="noStrike">
              <a:solidFill>
                <a:srgbClr val="000000"/>
              </a:solidFill>
              <a:effectLst/>
              <a:uFillTx/>
              <a:latin typeface="Times New Roman" panose="02020603050405020304"/>
            </a:endParaRPr>
          </a:p>
        </p:txBody>
      </p:sp>
      <p:sp>
        <p:nvSpPr>
          <p:cNvPr id="870" name="文本框 869"/>
          <p:cNvSpPr txBox="1"/>
          <p:nvPr/>
        </p:nvSpPr>
        <p:spPr>
          <a:xfrm>
            <a:off x="434520" y="3068280"/>
            <a:ext cx="155880" cy="157320"/>
          </a:xfrm>
          <a:prstGeom prst="rect">
            <a:avLst/>
          </a:prstGeom>
          <a:noFill/>
          <a:ln w="0">
            <a:noFill/>
          </a:ln>
        </p:spPr>
        <p:txBody>
          <a:bodyPr wrap="none" lIns="0" tIns="0" rIns="0" bIns="0" anchor="t">
            <a:spAutoFit/>
          </a:bodyPr>
          <a:lstStyle/>
          <a:p>
            <a:r>
              <a:rPr lang="en-US" sz="1050" b="0" u="none" strike="noStrike">
                <a:solidFill>
                  <a:srgbClr val="64748B"/>
                </a:solidFill>
                <a:effectLst/>
                <a:uFillTx/>
                <a:latin typeface="SourceCodePro"/>
                <a:ea typeface="SourceCodePro"/>
              </a:rPr>
              <a:t># </a:t>
            </a:r>
            <a:endParaRPr lang="en-US" sz="1050" b="0" u="none" strike="noStrike">
              <a:solidFill>
                <a:srgbClr val="000000"/>
              </a:solidFill>
              <a:effectLst/>
              <a:uFillTx/>
              <a:latin typeface="Times New Roman" panose="02020603050405020304"/>
            </a:endParaRPr>
          </a:p>
        </p:txBody>
      </p:sp>
      <p:sp>
        <p:nvSpPr>
          <p:cNvPr id="871" name="文本框 870"/>
          <p:cNvSpPr txBox="1"/>
          <p:nvPr/>
        </p:nvSpPr>
        <p:spPr>
          <a:xfrm>
            <a:off x="601560" y="3063600"/>
            <a:ext cx="671400" cy="169560"/>
          </a:xfrm>
          <a:prstGeom prst="rect">
            <a:avLst/>
          </a:prstGeom>
          <a:noFill/>
          <a:ln w="0">
            <a:noFill/>
          </a:ln>
        </p:spPr>
        <p:txBody>
          <a:bodyPr wrap="none" lIns="0" tIns="0" rIns="0" bIns="0" anchor="t">
            <a:spAutoFit/>
          </a:bodyPr>
          <a:lstStyle/>
          <a:p>
            <a:r>
              <a:rPr lang="zh-CN" sz="1050" b="0" u="none" strike="noStrike">
                <a:solidFill>
                  <a:srgbClr val="64748B"/>
                </a:solidFill>
                <a:effectLst/>
                <a:uFillTx/>
                <a:latin typeface="WenQuanYiZenHei"/>
                <a:ea typeface="WenQuanYiZenHei"/>
              </a:rPr>
              <a:t>布尔值示例</a:t>
            </a:r>
            <a:endParaRPr lang="en-US" sz="1050" b="0" u="none" strike="noStrike">
              <a:solidFill>
                <a:srgbClr val="000000"/>
              </a:solidFill>
              <a:effectLst/>
              <a:uFillTx/>
              <a:latin typeface="Times New Roman" panose="02020603050405020304"/>
            </a:endParaRPr>
          </a:p>
        </p:txBody>
      </p:sp>
      <p:sp>
        <p:nvSpPr>
          <p:cNvPr id="872" name="文本框 871"/>
          <p:cNvSpPr txBox="1"/>
          <p:nvPr/>
        </p:nvSpPr>
        <p:spPr>
          <a:xfrm>
            <a:off x="434520" y="3268800"/>
            <a:ext cx="922680" cy="157320"/>
          </a:xfrm>
          <a:prstGeom prst="rect">
            <a:avLst/>
          </a:prstGeom>
          <a:noFill/>
          <a:ln w="0">
            <a:noFill/>
          </a:ln>
        </p:spPr>
        <p:txBody>
          <a:bodyPr wrap="none" lIns="0" tIns="0" rIns="0" bIns="0" anchor="t">
            <a:spAutoFit/>
          </a:bodyPr>
          <a:lstStyle/>
          <a:p>
            <a:r>
              <a:rPr lang="en-US" sz="1050" b="0" u="none" strike="noStrike">
                <a:solidFill>
                  <a:srgbClr val="F59E0B"/>
                </a:solidFill>
                <a:effectLst/>
                <a:uFillTx/>
                <a:latin typeface="SourceCodePro"/>
                <a:ea typeface="SourceCodePro"/>
              </a:rPr>
              <a:t>print</a:t>
            </a:r>
            <a:r>
              <a:rPr lang="en-US" sz="1050" b="0" u="none" strike="noStrike">
                <a:solidFill>
                  <a:srgbClr val="FFFFFF"/>
                </a:solidFill>
                <a:effectLst/>
                <a:uFillTx/>
                <a:latin typeface="SourceCodePro"/>
                <a:ea typeface="SourceCodePro"/>
              </a:rPr>
              <a:t>(True) </a:t>
            </a:r>
            <a:r>
              <a:rPr lang="en-US" sz="1050" b="0" u="none" strike="noStrike">
                <a:solidFill>
                  <a:srgbClr val="64748B"/>
                </a:solidFill>
                <a:effectLst/>
                <a:uFillTx/>
                <a:latin typeface="SourceCodePro"/>
                <a:ea typeface="SourceCodePro"/>
              </a:rPr>
              <a:t># </a:t>
            </a:r>
            <a:endParaRPr lang="en-US" sz="1050" b="0" u="none" strike="noStrike">
              <a:solidFill>
                <a:srgbClr val="000000"/>
              </a:solidFill>
              <a:effectLst/>
              <a:uFillTx/>
              <a:latin typeface="Times New Roman" panose="02020603050405020304"/>
            </a:endParaRPr>
          </a:p>
        </p:txBody>
      </p:sp>
      <p:sp>
        <p:nvSpPr>
          <p:cNvPr id="873" name="文本框 872"/>
          <p:cNvSpPr txBox="1"/>
          <p:nvPr/>
        </p:nvSpPr>
        <p:spPr>
          <a:xfrm>
            <a:off x="1604520" y="3264120"/>
            <a:ext cx="268920" cy="169560"/>
          </a:xfrm>
          <a:prstGeom prst="rect">
            <a:avLst/>
          </a:prstGeom>
          <a:noFill/>
          <a:ln w="0">
            <a:noFill/>
          </a:ln>
        </p:spPr>
        <p:txBody>
          <a:bodyPr wrap="none" lIns="0" tIns="0" rIns="0" bIns="0" anchor="t">
            <a:spAutoFit/>
          </a:bodyPr>
          <a:lstStyle/>
          <a:p>
            <a:r>
              <a:rPr lang="zh-CN" sz="1050" b="0" u="none" strike="noStrike">
                <a:solidFill>
                  <a:srgbClr val="64748B"/>
                </a:solidFill>
                <a:effectLst/>
                <a:uFillTx/>
                <a:latin typeface="WenQuanYiZenHei"/>
                <a:ea typeface="WenQuanYiZenHei"/>
              </a:rPr>
              <a:t>输出</a:t>
            </a:r>
            <a:endParaRPr lang="en-US" sz="1050" b="0" u="none" strike="noStrike">
              <a:solidFill>
                <a:srgbClr val="000000"/>
              </a:solidFill>
              <a:effectLst/>
              <a:uFillTx/>
              <a:latin typeface="Times New Roman" panose="02020603050405020304"/>
            </a:endParaRPr>
          </a:p>
        </p:txBody>
      </p:sp>
      <p:sp>
        <p:nvSpPr>
          <p:cNvPr id="874" name="文本框 873"/>
          <p:cNvSpPr txBox="1"/>
          <p:nvPr/>
        </p:nvSpPr>
        <p:spPr>
          <a:xfrm>
            <a:off x="1872000" y="3268800"/>
            <a:ext cx="393120" cy="157320"/>
          </a:xfrm>
          <a:prstGeom prst="rect">
            <a:avLst/>
          </a:prstGeom>
          <a:noFill/>
          <a:ln w="0">
            <a:noFill/>
          </a:ln>
        </p:spPr>
        <p:txBody>
          <a:bodyPr wrap="none" lIns="0" tIns="0" rIns="0" bIns="0" anchor="t">
            <a:spAutoFit/>
          </a:bodyPr>
          <a:lstStyle/>
          <a:p>
            <a:r>
              <a:rPr lang="en-US" sz="1050" b="0" u="none" strike="noStrike">
                <a:solidFill>
                  <a:srgbClr val="64748B"/>
                </a:solidFill>
                <a:effectLst/>
                <a:uFillTx/>
                <a:latin typeface="SourceCodePro"/>
                <a:ea typeface="SourceCodePro"/>
              </a:rPr>
              <a:t>: True</a:t>
            </a:r>
            <a:endParaRPr lang="en-US" sz="1050" b="0" u="none" strike="noStrike">
              <a:solidFill>
                <a:srgbClr val="000000"/>
              </a:solidFill>
              <a:effectLst/>
              <a:uFillTx/>
              <a:latin typeface="Times New Roman" panose="02020603050405020304"/>
            </a:endParaRPr>
          </a:p>
        </p:txBody>
      </p:sp>
      <p:sp>
        <p:nvSpPr>
          <p:cNvPr id="875" name="文本框 874"/>
          <p:cNvSpPr txBox="1"/>
          <p:nvPr/>
        </p:nvSpPr>
        <p:spPr>
          <a:xfrm>
            <a:off x="434520" y="3469320"/>
            <a:ext cx="966960" cy="157320"/>
          </a:xfrm>
          <a:prstGeom prst="rect">
            <a:avLst/>
          </a:prstGeom>
          <a:noFill/>
          <a:ln w="0">
            <a:noFill/>
          </a:ln>
        </p:spPr>
        <p:txBody>
          <a:bodyPr wrap="none" lIns="0" tIns="0" rIns="0" bIns="0" anchor="t">
            <a:spAutoFit/>
          </a:bodyPr>
          <a:lstStyle/>
          <a:p>
            <a:r>
              <a:rPr lang="en-US" sz="1050" b="0" u="none" strike="noStrike">
                <a:solidFill>
                  <a:srgbClr val="F59E0B"/>
                </a:solidFill>
                <a:effectLst/>
                <a:uFillTx/>
                <a:latin typeface="SourceCodePro"/>
                <a:ea typeface="SourceCodePro"/>
              </a:rPr>
              <a:t>print</a:t>
            </a:r>
            <a:r>
              <a:rPr lang="en-US" sz="1050" b="0" u="none" strike="noStrike">
                <a:solidFill>
                  <a:srgbClr val="FFFFFF"/>
                </a:solidFill>
                <a:effectLst/>
                <a:uFillTx/>
                <a:latin typeface="SourceCodePro"/>
                <a:ea typeface="SourceCodePro"/>
              </a:rPr>
              <a:t>(False) </a:t>
            </a:r>
            <a:r>
              <a:rPr lang="en-US" sz="1050" b="0" u="none" strike="noStrike">
                <a:solidFill>
                  <a:srgbClr val="64748B"/>
                </a:solidFill>
                <a:effectLst/>
                <a:uFillTx/>
                <a:latin typeface="SourceCodePro"/>
                <a:ea typeface="SourceCodePro"/>
              </a:rPr>
              <a:t># </a:t>
            </a:r>
            <a:endParaRPr lang="en-US" sz="1050" b="0" u="none" strike="noStrike">
              <a:solidFill>
                <a:srgbClr val="000000"/>
              </a:solidFill>
              <a:effectLst/>
              <a:uFillTx/>
              <a:latin typeface="Times New Roman" panose="02020603050405020304"/>
            </a:endParaRPr>
          </a:p>
        </p:txBody>
      </p:sp>
      <p:sp>
        <p:nvSpPr>
          <p:cNvPr id="876" name="文本框 875"/>
          <p:cNvSpPr txBox="1"/>
          <p:nvPr/>
        </p:nvSpPr>
        <p:spPr>
          <a:xfrm>
            <a:off x="1688040" y="3464640"/>
            <a:ext cx="268920" cy="169560"/>
          </a:xfrm>
          <a:prstGeom prst="rect">
            <a:avLst/>
          </a:prstGeom>
          <a:noFill/>
          <a:ln w="0">
            <a:noFill/>
          </a:ln>
        </p:spPr>
        <p:txBody>
          <a:bodyPr wrap="none" lIns="0" tIns="0" rIns="0" bIns="0" anchor="t">
            <a:spAutoFit/>
          </a:bodyPr>
          <a:lstStyle/>
          <a:p>
            <a:r>
              <a:rPr lang="zh-CN" sz="1050" b="0" u="none" strike="noStrike">
                <a:solidFill>
                  <a:srgbClr val="64748B"/>
                </a:solidFill>
                <a:effectLst/>
                <a:uFillTx/>
                <a:latin typeface="WenQuanYiZenHei"/>
                <a:ea typeface="WenQuanYiZenHei"/>
              </a:rPr>
              <a:t>输出</a:t>
            </a:r>
            <a:endParaRPr lang="en-US" sz="1050" b="0" u="none" strike="noStrike">
              <a:solidFill>
                <a:srgbClr val="000000"/>
              </a:solidFill>
              <a:effectLst/>
              <a:uFillTx/>
              <a:latin typeface="Times New Roman" panose="02020603050405020304"/>
            </a:endParaRPr>
          </a:p>
        </p:txBody>
      </p:sp>
      <p:sp>
        <p:nvSpPr>
          <p:cNvPr id="877" name="文本框 876"/>
          <p:cNvSpPr txBox="1"/>
          <p:nvPr/>
        </p:nvSpPr>
        <p:spPr>
          <a:xfrm>
            <a:off x="1955520" y="3469320"/>
            <a:ext cx="437400" cy="157320"/>
          </a:xfrm>
          <a:prstGeom prst="rect">
            <a:avLst/>
          </a:prstGeom>
          <a:noFill/>
          <a:ln w="0">
            <a:noFill/>
          </a:ln>
        </p:spPr>
        <p:txBody>
          <a:bodyPr wrap="none" lIns="0" tIns="0" rIns="0" bIns="0" anchor="t">
            <a:spAutoFit/>
          </a:bodyPr>
          <a:lstStyle/>
          <a:p>
            <a:r>
              <a:rPr lang="en-US" sz="1050" b="0" u="none" strike="noStrike">
                <a:solidFill>
                  <a:srgbClr val="64748B"/>
                </a:solidFill>
                <a:effectLst/>
                <a:uFillTx/>
                <a:latin typeface="SourceCodePro"/>
                <a:ea typeface="SourceCodePro"/>
              </a:rPr>
              <a:t>: False</a:t>
            </a:r>
            <a:endParaRPr lang="en-US" sz="1050" b="0" u="none" strike="noStrike">
              <a:solidFill>
                <a:srgbClr val="000000"/>
              </a:solidFill>
              <a:effectLst/>
              <a:uFillTx/>
              <a:latin typeface="Times New Roman" panose="02020603050405020304"/>
            </a:endParaRPr>
          </a:p>
        </p:txBody>
      </p:sp>
      <p:sp>
        <p:nvSpPr>
          <p:cNvPr id="878" name="文本框 877"/>
          <p:cNvSpPr txBox="1"/>
          <p:nvPr/>
        </p:nvSpPr>
        <p:spPr>
          <a:xfrm>
            <a:off x="434520" y="3669840"/>
            <a:ext cx="1326960" cy="157320"/>
          </a:xfrm>
          <a:prstGeom prst="rect">
            <a:avLst/>
          </a:prstGeom>
          <a:noFill/>
          <a:ln w="0">
            <a:noFill/>
          </a:ln>
        </p:spPr>
        <p:txBody>
          <a:bodyPr wrap="none" lIns="0" tIns="0" rIns="0" bIns="0" anchor="t">
            <a:spAutoFit/>
          </a:bodyPr>
          <a:lstStyle/>
          <a:p>
            <a:r>
              <a:rPr lang="en-US" sz="1050" b="0" u="none" strike="noStrike">
                <a:solidFill>
                  <a:srgbClr val="F59E0B"/>
                </a:solidFill>
                <a:effectLst/>
                <a:uFillTx/>
                <a:latin typeface="SourceCodePro"/>
                <a:ea typeface="SourceCodePro"/>
              </a:rPr>
              <a:t>print</a:t>
            </a:r>
            <a:r>
              <a:rPr lang="en-US" sz="1050" b="0" u="none" strike="noStrike">
                <a:solidFill>
                  <a:srgbClr val="FFFFFF"/>
                </a:solidFill>
                <a:effectLst/>
                <a:uFillTx/>
                <a:latin typeface="SourceCodePro"/>
                <a:ea typeface="SourceCodePro"/>
              </a:rPr>
              <a:t>(type(True)) </a:t>
            </a:r>
            <a:r>
              <a:rPr lang="en-US" sz="1050" b="0" u="none" strike="noStrike">
                <a:solidFill>
                  <a:srgbClr val="64748B"/>
                </a:solidFill>
                <a:effectLst/>
                <a:uFillTx/>
                <a:latin typeface="SourceCodePro"/>
                <a:ea typeface="SourceCodePro"/>
              </a:rPr>
              <a:t># </a:t>
            </a:r>
            <a:endParaRPr lang="en-US" sz="1050" b="0" u="none" strike="noStrike">
              <a:solidFill>
                <a:srgbClr val="000000"/>
              </a:solidFill>
              <a:effectLst/>
              <a:uFillTx/>
              <a:latin typeface="Times New Roman" panose="02020603050405020304"/>
            </a:endParaRPr>
          </a:p>
        </p:txBody>
      </p:sp>
      <p:sp>
        <p:nvSpPr>
          <p:cNvPr id="879" name="文本框 878"/>
          <p:cNvSpPr txBox="1"/>
          <p:nvPr/>
        </p:nvSpPr>
        <p:spPr>
          <a:xfrm>
            <a:off x="2106000" y="3665160"/>
            <a:ext cx="268920" cy="169560"/>
          </a:xfrm>
          <a:prstGeom prst="rect">
            <a:avLst/>
          </a:prstGeom>
          <a:noFill/>
          <a:ln w="0">
            <a:noFill/>
          </a:ln>
        </p:spPr>
        <p:txBody>
          <a:bodyPr wrap="none" lIns="0" tIns="0" rIns="0" bIns="0" anchor="t">
            <a:spAutoFit/>
          </a:bodyPr>
          <a:lstStyle/>
          <a:p>
            <a:r>
              <a:rPr lang="zh-CN" sz="1050" b="0" u="none" strike="noStrike">
                <a:solidFill>
                  <a:srgbClr val="64748B"/>
                </a:solidFill>
                <a:effectLst/>
                <a:uFillTx/>
                <a:latin typeface="WenQuanYiZenHei"/>
                <a:ea typeface="WenQuanYiZenHei"/>
              </a:rPr>
              <a:t>输出</a:t>
            </a:r>
            <a:endParaRPr lang="en-US" sz="1050" b="0" u="none" strike="noStrike">
              <a:solidFill>
                <a:srgbClr val="000000"/>
              </a:solidFill>
              <a:effectLst/>
              <a:uFillTx/>
              <a:latin typeface="Times New Roman" panose="02020603050405020304"/>
            </a:endParaRPr>
          </a:p>
        </p:txBody>
      </p:sp>
      <p:pic>
        <p:nvPicPr>
          <p:cNvPr id="880" name="图片 879"/>
          <p:cNvPicPr/>
          <p:nvPr/>
        </p:nvPicPr>
        <p:blipFill>
          <a:blip r:embed="rId3"/>
          <a:stretch>
            <a:fillRect/>
          </a:stretch>
        </p:blipFill>
        <p:spPr>
          <a:xfrm>
            <a:off x="468000" y="4295520"/>
            <a:ext cx="133200" cy="133200"/>
          </a:xfrm>
          <a:prstGeom prst="rect">
            <a:avLst/>
          </a:prstGeom>
          <a:noFill/>
          <a:ln w="0">
            <a:noFill/>
          </a:ln>
        </p:spPr>
      </p:pic>
      <p:sp>
        <p:nvSpPr>
          <p:cNvPr id="881" name="文本框 880"/>
          <p:cNvSpPr txBox="1"/>
          <p:nvPr/>
        </p:nvSpPr>
        <p:spPr>
          <a:xfrm>
            <a:off x="2373480" y="3669840"/>
            <a:ext cx="1049040" cy="157320"/>
          </a:xfrm>
          <a:prstGeom prst="rect">
            <a:avLst/>
          </a:prstGeom>
          <a:noFill/>
          <a:ln w="0">
            <a:noFill/>
          </a:ln>
        </p:spPr>
        <p:txBody>
          <a:bodyPr wrap="none" lIns="0" tIns="0" rIns="0" bIns="0" anchor="t">
            <a:spAutoFit/>
          </a:bodyPr>
          <a:lstStyle/>
          <a:p>
            <a:r>
              <a:rPr lang="en-US" sz="1050" b="0" u="none" strike="noStrike">
                <a:solidFill>
                  <a:srgbClr val="64748B"/>
                </a:solidFill>
                <a:effectLst/>
                <a:uFillTx/>
                <a:latin typeface="SourceCodePro"/>
                <a:ea typeface="SourceCodePro"/>
              </a:rPr>
              <a:t>: &lt;class 'bool'&gt;</a:t>
            </a:r>
            <a:endParaRPr lang="en-US" sz="1050" b="0" u="none" strike="noStrike">
              <a:solidFill>
                <a:srgbClr val="000000"/>
              </a:solidFill>
              <a:effectLst/>
              <a:uFillTx/>
              <a:latin typeface="Times New Roman" panose="02020603050405020304"/>
            </a:endParaRPr>
          </a:p>
        </p:txBody>
      </p:sp>
      <p:sp>
        <p:nvSpPr>
          <p:cNvPr id="882" name="文本框 881"/>
          <p:cNvSpPr txBox="1"/>
          <p:nvPr/>
        </p:nvSpPr>
        <p:spPr>
          <a:xfrm>
            <a:off x="668520" y="4291200"/>
            <a:ext cx="47016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布尔值在</a:t>
            </a:r>
            <a:endParaRPr lang="en-US" sz="920" b="0" u="none" strike="noStrike">
              <a:solidFill>
                <a:srgbClr val="000000"/>
              </a:solidFill>
              <a:effectLst/>
              <a:uFillTx/>
              <a:latin typeface="Times New Roman" panose="02020603050405020304"/>
            </a:endParaRPr>
          </a:p>
        </p:txBody>
      </p:sp>
      <p:sp>
        <p:nvSpPr>
          <p:cNvPr id="883" name="文本框 882"/>
          <p:cNvSpPr txBox="1"/>
          <p:nvPr/>
        </p:nvSpPr>
        <p:spPr>
          <a:xfrm>
            <a:off x="1136520" y="4295520"/>
            <a:ext cx="11664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Roboto"/>
                <a:ea typeface="Roboto"/>
              </a:rPr>
              <a:t>if</a:t>
            </a:r>
            <a:endParaRPr lang="en-US" sz="920" b="0" u="none" strike="noStrike">
              <a:solidFill>
                <a:srgbClr val="000000"/>
              </a:solidFill>
              <a:effectLst/>
              <a:uFillTx/>
              <a:latin typeface="Times New Roman" panose="02020603050405020304"/>
            </a:endParaRPr>
          </a:p>
        </p:txBody>
      </p:sp>
      <p:sp>
        <p:nvSpPr>
          <p:cNvPr id="884" name="文本框 883"/>
          <p:cNvSpPr txBox="1"/>
          <p:nvPr/>
        </p:nvSpPr>
        <p:spPr>
          <a:xfrm>
            <a:off x="1203480" y="4291200"/>
            <a:ext cx="11808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a:t>
            </a:r>
            <a:endParaRPr lang="en-US" sz="920" b="0" u="none" strike="noStrike">
              <a:solidFill>
                <a:srgbClr val="000000"/>
              </a:solidFill>
              <a:effectLst/>
              <a:uFillTx/>
              <a:latin typeface="Times New Roman" panose="02020603050405020304"/>
            </a:endParaRPr>
          </a:p>
        </p:txBody>
      </p:sp>
      <p:sp>
        <p:nvSpPr>
          <p:cNvPr id="885" name="文本框 884"/>
          <p:cNvSpPr txBox="1"/>
          <p:nvPr/>
        </p:nvSpPr>
        <p:spPr>
          <a:xfrm>
            <a:off x="1320480" y="4295520"/>
            <a:ext cx="16200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Roboto"/>
                <a:ea typeface="Roboto"/>
              </a:rPr>
              <a:t>for</a:t>
            </a:r>
            <a:endParaRPr lang="en-US" sz="920" b="0" u="none" strike="noStrike">
              <a:solidFill>
                <a:srgbClr val="000000"/>
              </a:solidFill>
              <a:effectLst/>
              <a:uFillTx/>
              <a:latin typeface="Times New Roman" panose="02020603050405020304"/>
            </a:endParaRPr>
          </a:p>
        </p:txBody>
      </p:sp>
      <p:sp>
        <p:nvSpPr>
          <p:cNvPr id="886" name="任意多边形: 形状 885"/>
          <p:cNvSpPr/>
          <p:nvPr/>
        </p:nvSpPr>
        <p:spPr>
          <a:xfrm>
            <a:off x="5348160" y="935640"/>
            <a:ext cx="8640" cy="5040000"/>
          </a:xfrm>
          <a:custGeom>
            <a:avLst/>
            <a:gdLst/>
            <a:ahLst/>
            <a:cxnLst/>
            <a:rect l="0" t="0" r="r" b="b"/>
            <a:pathLst>
              <a:path w="24" h="14951">
                <a:moveTo>
                  <a:pt x="0" y="0"/>
                </a:moveTo>
                <a:lnTo>
                  <a:pt x="24" y="0"/>
                </a:lnTo>
                <a:lnTo>
                  <a:pt x="24" y="14951"/>
                </a:lnTo>
                <a:lnTo>
                  <a:pt x="0" y="14951"/>
                </a:lnTo>
                <a:lnTo>
                  <a:pt x="0" y="0"/>
                </a:lnTo>
                <a:close/>
              </a:path>
            </a:pathLst>
          </a:custGeom>
          <a:solidFill>
            <a:srgbClr val="1D4ED8"/>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887" name="任意多边形: 形状 886"/>
          <p:cNvSpPr/>
          <p:nvPr/>
        </p:nvSpPr>
        <p:spPr>
          <a:xfrm>
            <a:off x="5565240" y="2851262"/>
            <a:ext cx="894600" cy="343080"/>
          </a:xfrm>
          <a:custGeom>
            <a:avLst/>
            <a:gdLst/>
            <a:ahLst/>
            <a:cxnLst/>
            <a:rect l="0" t="0" r="r" b="b"/>
            <a:pathLst>
              <a:path w="2485" h="953">
                <a:moveTo>
                  <a:pt x="0" y="0"/>
                </a:moveTo>
                <a:lnTo>
                  <a:pt x="2485" y="0"/>
                </a:lnTo>
                <a:lnTo>
                  <a:pt x="2485" y="953"/>
                </a:lnTo>
                <a:lnTo>
                  <a:pt x="0" y="953"/>
                </a:lnTo>
                <a:lnTo>
                  <a:pt x="0" y="0"/>
                </a:lnTo>
                <a:close/>
              </a:path>
            </a:pathLst>
          </a:custGeom>
          <a:solidFill>
            <a:srgbClr val="FFA000">
              <a:alpha val="3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88" name="任意多边形: 形状 887"/>
          <p:cNvSpPr/>
          <p:nvPr/>
        </p:nvSpPr>
        <p:spPr>
          <a:xfrm>
            <a:off x="6459480" y="2851262"/>
            <a:ext cx="902880" cy="343080"/>
          </a:xfrm>
          <a:custGeom>
            <a:avLst/>
            <a:gdLst/>
            <a:ahLst/>
            <a:cxnLst/>
            <a:rect l="0" t="0" r="r" b="b"/>
            <a:pathLst>
              <a:path w="2508" h="953">
                <a:moveTo>
                  <a:pt x="0" y="0"/>
                </a:moveTo>
                <a:lnTo>
                  <a:pt x="2508" y="0"/>
                </a:lnTo>
                <a:lnTo>
                  <a:pt x="2508" y="953"/>
                </a:lnTo>
                <a:lnTo>
                  <a:pt x="0" y="953"/>
                </a:lnTo>
                <a:lnTo>
                  <a:pt x="0" y="0"/>
                </a:lnTo>
                <a:close/>
              </a:path>
            </a:pathLst>
          </a:custGeom>
          <a:solidFill>
            <a:srgbClr val="FFA000">
              <a:alpha val="3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89" name="任意多边形: 形状 888"/>
          <p:cNvSpPr/>
          <p:nvPr/>
        </p:nvSpPr>
        <p:spPr>
          <a:xfrm>
            <a:off x="7362000" y="2851262"/>
            <a:ext cx="1120320" cy="343080"/>
          </a:xfrm>
          <a:custGeom>
            <a:avLst/>
            <a:gdLst/>
            <a:ahLst/>
            <a:cxnLst/>
            <a:rect l="0" t="0" r="r" b="b"/>
            <a:pathLst>
              <a:path w="3112" h="953">
                <a:moveTo>
                  <a:pt x="0" y="0"/>
                </a:moveTo>
                <a:lnTo>
                  <a:pt x="3112" y="0"/>
                </a:lnTo>
                <a:lnTo>
                  <a:pt x="3112" y="953"/>
                </a:lnTo>
                <a:lnTo>
                  <a:pt x="0" y="953"/>
                </a:lnTo>
                <a:lnTo>
                  <a:pt x="0" y="0"/>
                </a:lnTo>
                <a:close/>
              </a:path>
            </a:pathLst>
          </a:custGeom>
          <a:solidFill>
            <a:srgbClr val="FFA000">
              <a:alpha val="3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90" name="任意多边形: 形状 889"/>
          <p:cNvSpPr/>
          <p:nvPr/>
        </p:nvSpPr>
        <p:spPr>
          <a:xfrm>
            <a:off x="8481960" y="2851262"/>
            <a:ext cx="978120" cy="343080"/>
          </a:xfrm>
          <a:custGeom>
            <a:avLst/>
            <a:gdLst/>
            <a:ahLst/>
            <a:cxnLst/>
            <a:rect l="0" t="0" r="r" b="b"/>
            <a:pathLst>
              <a:path w="2717" h="953">
                <a:moveTo>
                  <a:pt x="0" y="0"/>
                </a:moveTo>
                <a:lnTo>
                  <a:pt x="2717" y="0"/>
                </a:lnTo>
                <a:lnTo>
                  <a:pt x="2717" y="953"/>
                </a:lnTo>
                <a:lnTo>
                  <a:pt x="0" y="953"/>
                </a:lnTo>
                <a:lnTo>
                  <a:pt x="0" y="0"/>
                </a:lnTo>
                <a:close/>
              </a:path>
            </a:pathLst>
          </a:custGeom>
          <a:solidFill>
            <a:srgbClr val="FFA000">
              <a:alpha val="3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91" name="任意多边形: 形状 890"/>
          <p:cNvSpPr/>
          <p:nvPr/>
        </p:nvSpPr>
        <p:spPr>
          <a:xfrm>
            <a:off x="9459720" y="2851262"/>
            <a:ext cx="902880" cy="343080"/>
          </a:xfrm>
          <a:custGeom>
            <a:avLst/>
            <a:gdLst/>
            <a:ahLst/>
            <a:cxnLst/>
            <a:rect l="0" t="0" r="r" b="b"/>
            <a:pathLst>
              <a:path w="2508" h="953">
                <a:moveTo>
                  <a:pt x="0" y="0"/>
                </a:moveTo>
                <a:lnTo>
                  <a:pt x="2508" y="0"/>
                </a:lnTo>
                <a:lnTo>
                  <a:pt x="2508" y="953"/>
                </a:lnTo>
                <a:lnTo>
                  <a:pt x="0" y="953"/>
                </a:lnTo>
                <a:lnTo>
                  <a:pt x="0" y="0"/>
                </a:lnTo>
                <a:close/>
              </a:path>
            </a:pathLst>
          </a:custGeom>
          <a:solidFill>
            <a:srgbClr val="FFA000">
              <a:alpha val="3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92" name="任意多边形: 形状 891"/>
          <p:cNvSpPr/>
          <p:nvPr/>
        </p:nvSpPr>
        <p:spPr>
          <a:xfrm>
            <a:off x="5565240" y="3193982"/>
            <a:ext cx="894600" cy="343080"/>
          </a:xfrm>
          <a:custGeom>
            <a:avLst/>
            <a:gdLst/>
            <a:ahLst/>
            <a:cxnLst/>
            <a:rect l="0" t="0" r="r" b="b"/>
            <a:pathLst>
              <a:path w="2485" h="953">
                <a:moveTo>
                  <a:pt x="0" y="0"/>
                </a:moveTo>
                <a:lnTo>
                  <a:pt x="2485" y="0"/>
                </a:lnTo>
                <a:lnTo>
                  <a:pt x="2485" y="953"/>
                </a:lnTo>
                <a:lnTo>
                  <a:pt x="0" y="953"/>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93" name="任意多边形: 形状 892"/>
          <p:cNvSpPr/>
          <p:nvPr/>
        </p:nvSpPr>
        <p:spPr>
          <a:xfrm>
            <a:off x="6459480" y="3193982"/>
            <a:ext cx="902880" cy="343080"/>
          </a:xfrm>
          <a:custGeom>
            <a:avLst/>
            <a:gdLst/>
            <a:ahLst/>
            <a:cxnLst/>
            <a:rect l="0" t="0" r="r" b="b"/>
            <a:pathLst>
              <a:path w="2508" h="953">
                <a:moveTo>
                  <a:pt x="0" y="0"/>
                </a:moveTo>
                <a:lnTo>
                  <a:pt x="2508" y="0"/>
                </a:lnTo>
                <a:lnTo>
                  <a:pt x="2508" y="953"/>
                </a:lnTo>
                <a:lnTo>
                  <a:pt x="0" y="953"/>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94" name="任意多边形: 形状 893"/>
          <p:cNvSpPr/>
          <p:nvPr/>
        </p:nvSpPr>
        <p:spPr>
          <a:xfrm>
            <a:off x="7362000" y="3193982"/>
            <a:ext cx="1120320" cy="343080"/>
          </a:xfrm>
          <a:custGeom>
            <a:avLst/>
            <a:gdLst/>
            <a:ahLst/>
            <a:cxnLst/>
            <a:rect l="0" t="0" r="r" b="b"/>
            <a:pathLst>
              <a:path w="3112" h="953">
                <a:moveTo>
                  <a:pt x="0" y="0"/>
                </a:moveTo>
                <a:lnTo>
                  <a:pt x="3112" y="0"/>
                </a:lnTo>
                <a:lnTo>
                  <a:pt x="3112" y="953"/>
                </a:lnTo>
                <a:lnTo>
                  <a:pt x="0" y="953"/>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95" name="任意多边形: 形状 894"/>
          <p:cNvSpPr/>
          <p:nvPr/>
        </p:nvSpPr>
        <p:spPr>
          <a:xfrm>
            <a:off x="8481960" y="3193982"/>
            <a:ext cx="978120" cy="343080"/>
          </a:xfrm>
          <a:custGeom>
            <a:avLst/>
            <a:gdLst/>
            <a:ahLst/>
            <a:cxnLst/>
            <a:rect l="0" t="0" r="r" b="b"/>
            <a:pathLst>
              <a:path w="2717" h="953">
                <a:moveTo>
                  <a:pt x="0" y="0"/>
                </a:moveTo>
                <a:lnTo>
                  <a:pt x="2717" y="0"/>
                </a:lnTo>
                <a:lnTo>
                  <a:pt x="2717" y="953"/>
                </a:lnTo>
                <a:lnTo>
                  <a:pt x="0" y="953"/>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96" name="任意多边形: 形状 895"/>
          <p:cNvSpPr/>
          <p:nvPr/>
        </p:nvSpPr>
        <p:spPr>
          <a:xfrm>
            <a:off x="9459720" y="3193982"/>
            <a:ext cx="902880" cy="343080"/>
          </a:xfrm>
          <a:custGeom>
            <a:avLst/>
            <a:gdLst/>
            <a:ahLst/>
            <a:cxnLst/>
            <a:rect l="0" t="0" r="r" b="b"/>
            <a:pathLst>
              <a:path w="2508" h="953">
                <a:moveTo>
                  <a:pt x="0" y="0"/>
                </a:moveTo>
                <a:lnTo>
                  <a:pt x="2508" y="0"/>
                </a:lnTo>
                <a:lnTo>
                  <a:pt x="2508" y="953"/>
                </a:lnTo>
                <a:lnTo>
                  <a:pt x="0" y="953"/>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97" name="任意多边形: 形状 896"/>
          <p:cNvSpPr/>
          <p:nvPr/>
        </p:nvSpPr>
        <p:spPr>
          <a:xfrm>
            <a:off x="5565240" y="3536702"/>
            <a:ext cx="894600" cy="342720"/>
          </a:xfrm>
          <a:custGeom>
            <a:avLst/>
            <a:gdLst/>
            <a:ahLst/>
            <a:cxnLst/>
            <a:rect l="0" t="0" r="r" b="b"/>
            <a:pathLst>
              <a:path w="2485" h="952">
                <a:moveTo>
                  <a:pt x="0" y="0"/>
                </a:moveTo>
                <a:lnTo>
                  <a:pt x="2485" y="0"/>
                </a:lnTo>
                <a:lnTo>
                  <a:pt x="2485" y="952"/>
                </a:lnTo>
                <a:lnTo>
                  <a:pt x="0" y="952"/>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98" name="任意多边形: 形状 897"/>
          <p:cNvSpPr/>
          <p:nvPr/>
        </p:nvSpPr>
        <p:spPr>
          <a:xfrm>
            <a:off x="6459480" y="3536702"/>
            <a:ext cx="902880" cy="342720"/>
          </a:xfrm>
          <a:custGeom>
            <a:avLst/>
            <a:gdLst/>
            <a:ahLst/>
            <a:cxnLst/>
            <a:rect l="0" t="0" r="r" b="b"/>
            <a:pathLst>
              <a:path w="2508" h="952">
                <a:moveTo>
                  <a:pt x="0" y="0"/>
                </a:moveTo>
                <a:lnTo>
                  <a:pt x="2508" y="0"/>
                </a:lnTo>
                <a:lnTo>
                  <a:pt x="2508" y="952"/>
                </a:lnTo>
                <a:lnTo>
                  <a:pt x="0" y="952"/>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99" name="任意多边形: 形状 898"/>
          <p:cNvSpPr/>
          <p:nvPr/>
        </p:nvSpPr>
        <p:spPr>
          <a:xfrm>
            <a:off x="7362000" y="3536702"/>
            <a:ext cx="1120320" cy="342720"/>
          </a:xfrm>
          <a:custGeom>
            <a:avLst/>
            <a:gdLst/>
            <a:ahLst/>
            <a:cxnLst/>
            <a:rect l="0" t="0" r="r" b="b"/>
            <a:pathLst>
              <a:path w="3112" h="952">
                <a:moveTo>
                  <a:pt x="0" y="0"/>
                </a:moveTo>
                <a:lnTo>
                  <a:pt x="3112" y="0"/>
                </a:lnTo>
                <a:lnTo>
                  <a:pt x="3112" y="952"/>
                </a:lnTo>
                <a:lnTo>
                  <a:pt x="0" y="952"/>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00" name="任意多边形: 形状 899"/>
          <p:cNvSpPr/>
          <p:nvPr/>
        </p:nvSpPr>
        <p:spPr>
          <a:xfrm>
            <a:off x="8481960" y="3536702"/>
            <a:ext cx="978120" cy="342720"/>
          </a:xfrm>
          <a:custGeom>
            <a:avLst/>
            <a:gdLst/>
            <a:ahLst/>
            <a:cxnLst/>
            <a:rect l="0" t="0" r="r" b="b"/>
            <a:pathLst>
              <a:path w="2717" h="952">
                <a:moveTo>
                  <a:pt x="0" y="0"/>
                </a:moveTo>
                <a:lnTo>
                  <a:pt x="2717" y="0"/>
                </a:lnTo>
                <a:lnTo>
                  <a:pt x="2717" y="952"/>
                </a:lnTo>
                <a:lnTo>
                  <a:pt x="0" y="952"/>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01" name="任意多边形: 形状 900"/>
          <p:cNvSpPr/>
          <p:nvPr/>
        </p:nvSpPr>
        <p:spPr>
          <a:xfrm>
            <a:off x="9459720" y="3536702"/>
            <a:ext cx="902880" cy="342720"/>
          </a:xfrm>
          <a:custGeom>
            <a:avLst/>
            <a:gdLst/>
            <a:ahLst/>
            <a:cxnLst/>
            <a:rect l="0" t="0" r="r" b="b"/>
            <a:pathLst>
              <a:path w="2508" h="952">
                <a:moveTo>
                  <a:pt x="0" y="0"/>
                </a:moveTo>
                <a:lnTo>
                  <a:pt x="2508" y="0"/>
                </a:lnTo>
                <a:lnTo>
                  <a:pt x="2508" y="952"/>
                </a:lnTo>
                <a:lnTo>
                  <a:pt x="0" y="952"/>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02" name="任意多边形: 形状 901"/>
          <p:cNvSpPr/>
          <p:nvPr/>
        </p:nvSpPr>
        <p:spPr>
          <a:xfrm>
            <a:off x="5565240" y="3879062"/>
            <a:ext cx="894600" cy="343080"/>
          </a:xfrm>
          <a:custGeom>
            <a:avLst/>
            <a:gdLst/>
            <a:ahLst/>
            <a:cxnLst/>
            <a:rect l="0" t="0" r="r" b="b"/>
            <a:pathLst>
              <a:path w="2485" h="953">
                <a:moveTo>
                  <a:pt x="0" y="0"/>
                </a:moveTo>
                <a:lnTo>
                  <a:pt x="2485" y="0"/>
                </a:lnTo>
                <a:lnTo>
                  <a:pt x="2485" y="953"/>
                </a:lnTo>
                <a:lnTo>
                  <a:pt x="0" y="953"/>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03" name="任意多边形: 形状 902"/>
          <p:cNvSpPr/>
          <p:nvPr/>
        </p:nvSpPr>
        <p:spPr>
          <a:xfrm>
            <a:off x="6459480" y="3879062"/>
            <a:ext cx="902880" cy="343080"/>
          </a:xfrm>
          <a:custGeom>
            <a:avLst/>
            <a:gdLst/>
            <a:ahLst/>
            <a:cxnLst/>
            <a:rect l="0" t="0" r="r" b="b"/>
            <a:pathLst>
              <a:path w="2508" h="953">
                <a:moveTo>
                  <a:pt x="0" y="0"/>
                </a:moveTo>
                <a:lnTo>
                  <a:pt x="2508" y="0"/>
                </a:lnTo>
                <a:lnTo>
                  <a:pt x="2508" y="953"/>
                </a:lnTo>
                <a:lnTo>
                  <a:pt x="0" y="953"/>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04" name="任意多边形: 形状 903"/>
          <p:cNvSpPr/>
          <p:nvPr/>
        </p:nvSpPr>
        <p:spPr>
          <a:xfrm>
            <a:off x="7362000" y="3879062"/>
            <a:ext cx="1120320" cy="343080"/>
          </a:xfrm>
          <a:custGeom>
            <a:avLst/>
            <a:gdLst/>
            <a:ahLst/>
            <a:cxnLst/>
            <a:rect l="0" t="0" r="r" b="b"/>
            <a:pathLst>
              <a:path w="3112" h="953">
                <a:moveTo>
                  <a:pt x="0" y="0"/>
                </a:moveTo>
                <a:lnTo>
                  <a:pt x="3112" y="0"/>
                </a:lnTo>
                <a:lnTo>
                  <a:pt x="3112" y="953"/>
                </a:lnTo>
                <a:lnTo>
                  <a:pt x="0" y="953"/>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05" name="任意多边形: 形状 904"/>
          <p:cNvSpPr/>
          <p:nvPr/>
        </p:nvSpPr>
        <p:spPr>
          <a:xfrm>
            <a:off x="8481960" y="3879062"/>
            <a:ext cx="978120" cy="343080"/>
          </a:xfrm>
          <a:custGeom>
            <a:avLst/>
            <a:gdLst/>
            <a:ahLst/>
            <a:cxnLst/>
            <a:rect l="0" t="0" r="r" b="b"/>
            <a:pathLst>
              <a:path w="2717" h="953">
                <a:moveTo>
                  <a:pt x="0" y="0"/>
                </a:moveTo>
                <a:lnTo>
                  <a:pt x="2717" y="0"/>
                </a:lnTo>
                <a:lnTo>
                  <a:pt x="2717" y="953"/>
                </a:lnTo>
                <a:lnTo>
                  <a:pt x="0" y="953"/>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06" name="任意多边形: 形状 905"/>
          <p:cNvSpPr/>
          <p:nvPr/>
        </p:nvSpPr>
        <p:spPr>
          <a:xfrm>
            <a:off x="9459720" y="3879062"/>
            <a:ext cx="902880" cy="343080"/>
          </a:xfrm>
          <a:custGeom>
            <a:avLst/>
            <a:gdLst/>
            <a:ahLst/>
            <a:cxnLst/>
            <a:rect l="0" t="0" r="r" b="b"/>
            <a:pathLst>
              <a:path w="2508" h="953">
                <a:moveTo>
                  <a:pt x="0" y="0"/>
                </a:moveTo>
                <a:lnTo>
                  <a:pt x="2508" y="0"/>
                </a:lnTo>
                <a:lnTo>
                  <a:pt x="2508" y="953"/>
                </a:lnTo>
                <a:lnTo>
                  <a:pt x="0" y="953"/>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07" name="任意多边形: 形状 906"/>
          <p:cNvSpPr/>
          <p:nvPr/>
        </p:nvSpPr>
        <p:spPr>
          <a:xfrm>
            <a:off x="5565240" y="4221782"/>
            <a:ext cx="894600" cy="343080"/>
          </a:xfrm>
          <a:custGeom>
            <a:avLst/>
            <a:gdLst/>
            <a:ahLst/>
            <a:cxnLst/>
            <a:rect l="0" t="0" r="r" b="b"/>
            <a:pathLst>
              <a:path w="2485" h="953">
                <a:moveTo>
                  <a:pt x="0" y="0"/>
                </a:moveTo>
                <a:lnTo>
                  <a:pt x="2485" y="0"/>
                </a:lnTo>
                <a:lnTo>
                  <a:pt x="2485" y="953"/>
                </a:lnTo>
                <a:lnTo>
                  <a:pt x="0" y="953"/>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08" name="任意多边形: 形状 907"/>
          <p:cNvSpPr/>
          <p:nvPr/>
        </p:nvSpPr>
        <p:spPr>
          <a:xfrm>
            <a:off x="6459480" y="4221782"/>
            <a:ext cx="902880" cy="343080"/>
          </a:xfrm>
          <a:custGeom>
            <a:avLst/>
            <a:gdLst/>
            <a:ahLst/>
            <a:cxnLst/>
            <a:rect l="0" t="0" r="r" b="b"/>
            <a:pathLst>
              <a:path w="2508" h="953">
                <a:moveTo>
                  <a:pt x="0" y="0"/>
                </a:moveTo>
                <a:lnTo>
                  <a:pt x="2508" y="0"/>
                </a:lnTo>
                <a:lnTo>
                  <a:pt x="2508" y="953"/>
                </a:lnTo>
                <a:lnTo>
                  <a:pt x="0" y="953"/>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09" name="任意多边形: 形状 908"/>
          <p:cNvSpPr/>
          <p:nvPr/>
        </p:nvSpPr>
        <p:spPr>
          <a:xfrm>
            <a:off x="7362000" y="4221782"/>
            <a:ext cx="1120320" cy="343080"/>
          </a:xfrm>
          <a:custGeom>
            <a:avLst/>
            <a:gdLst/>
            <a:ahLst/>
            <a:cxnLst/>
            <a:rect l="0" t="0" r="r" b="b"/>
            <a:pathLst>
              <a:path w="3112" h="953">
                <a:moveTo>
                  <a:pt x="0" y="0"/>
                </a:moveTo>
                <a:lnTo>
                  <a:pt x="3112" y="0"/>
                </a:lnTo>
                <a:lnTo>
                  <a:pt x="3112" y="953"/>
                </a:lnTo>
                <a:lnTo>
                  <a:pt x="0" y="953"/>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10" name="任意多边形: 形状 909"/>
          <p:cNvSpPr/>
          <p:nvPr/>
        </p:nvSpPr>
        <p:spPr>
          <a:xfrm>
            <a:off x="8481960" y="4221782"/>
            <a:ext cx="978120" cy="343080"/>
          </a:xfrm>
          <a:custGeom>
            <a:avLst/>
            <a:gdLst/>
            <a:ahLst/>
            <a:cxnLst/>
            <a:rect l="0" t="0" r="r" b="b"/>
            <a:pathLst>
              <a:path w="2717" h="953">
                <a:moveTo>
                  <a:pt x="0" y="0"/>
                </a:moveTo>
                <a:lnTo>
                  <a:pt x="2717" y="0"/>
                </a:lnTo>
                <a:lnTo>
                  <a:pt x="2717" y="953"/>
                </a:lnTo>
                <a:lnTo>
                  <a:pt x="0" y="953"/>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11" name="任意多边形: 形状 910"/>
          <p:cNvSpPr/>
          <p:nvPr/>
        </p:nvSpPr>
        <p:spPr>
          <a:xfrm>
            <a:off x="9459720" y="4221782"/>
            <a:ext cx="902880" cy="343080"/>
          </a:xfrm>
          <a:custGeom>
            <a:avLst/>
            <a:gdLst/>
            <a:ahLst/>
            <a:cxnLst/>
            <a:rect l="0" t="0" r="r" b="b"/>
            <a:pathLst>
              <a:path w="2508" h="953">
                <a:moveTo>
                  <a:pt x="0" y="0"/>
                </a:moveTo>
                <a:lnTo>
                  <a:pt x="2508" y="0"/>
                </a:lnTo>
                <a:lnTo>
                  <a:pt x="2508" y="953"/>
                </a:lnTo>
                <a:lnTo>
                  <a:pt x="0" y="953"/>
                </a:lnTo>
                <a:lnTo>
                  <a:pt x="0" y="0"/>
                </a:ln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12" name="任意多边形: 形状 911"/>
          <p:cNvSpPr/>
          <p:nvPr/>
        </p:nvSpPr>
        <p:spPr>
          <a:xfrm>
            <a:off x="5556960" y="2842982"/>
            <a:ext cx="8640" cy="351360"/>
          </a:xfrm>
          <a:custGeom>
            <a:avLst/>
            <a:gdLst/>
            <a:ahLst/>
            <a:cxnLst/>
            <a:rect l="0" t="0" r="r" b="b"/>
            <a:pathLst>
              <a:path w="24" h="976">
                <a:moveTo>
                  <a:pt x="0" y="0"/>
                </a:moveTo>
                <a:lnTo>
                  <a:pt x="24" y="0"/>
                </a:lnTo>
                <a:lnTo>
                  <a:pt x="24" y="976"/>
                </a:lnTo>
                <a:lnTo>
                  <a:pt x="0" y="976"/>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13" name="任意多边形: 形状 912"/>
          <p:cNvSpPr/>
          <p:nvPr/>
        </p:nvSpPr>
        <p:spPr>
          <a:xfrm>
            <a:off x="5556960" y="2842982"/>
            <a:ext cx="911160" cy="8640"/>
          </a:xfrm>
          <a:custGeom>
            <a:avLst/>
            <a:gdLst/>
            <a:ahLst/>
            <a:cxnLst/>
            <a:rect l="0" t="0" r="r" b="b"/>
            <a:pathLst>
              <a:path w="2531" h="24">
                <a:moveTo>
                  <a:pt x="0" y="0"/>
                </a:moveTo>
                <a:lnTo>
                  <a:pt x="2531" y="0"/>
                </a:lnTo>
                <a:lnTo>
                  <a:pt x="2531" y="24"/>
                </a:lnTo>
                <a:lnTo>
                  <a:pt x="0" y="24"/>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14" name="任意多边形: 形状 913"/>
          <p:cNvSpPr/>
          <p:nvPr/>
        </p:nvSpPr>
        <p:spPr>
          <a:xfrm>
            <a:off x="6459480" y="2842982"/>
            <a:ext cx="8640" cy="351360"/>
          </a:xfrm>
          <a:custGeom>
            <a:avLst/>
            <a:gdLst/>
            <a:ahLst/>
            <a:cxnLst/>
            <a:rect l="0" t="0" r="r" b="b"/>
            <a:pathLst>
              <a:path w="24" h="976">
                <a:moveTo>
                  <a:pt x="0" y="0"/>
                </a:moveTo>
                <a:lnTo>
                  <a:pt x="24" y="0"/>
                </a:lnTo>
                <a:lnTo>
                  <a:pt x="24" y="976"/>
                </a:lnTo>
                <a:lnTo>
                  <a:pt x="0" y="976"/>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15" name="任意多边形: 形状 914"/>
          <p:cNvSpPr/>
          <p:nvPr/>
        </p:nvSpPr>
        <p:spPr>
          <a:xfrm>
            <a:off x="6467760" y="2842982"/>
            <a:ext cx="894600" cy="8640"/>
          </a:xfrm>
          <a:custGeom>
            <a:avLst/>
            <a:gdLst/>
            <a:ahLst/>
            <a:cxnLst/>
            <a:rect l="0" t="0" r="r" b="b"/>
            <a:pathLst>
              <a:path w="2485" h="24">
                <a:moveTo>
                  <a:pt x="0" y="0"/>
                </a:moveTo>
                <a:lnTo>
                  <a:pt x="2485" y="0"/>
                </a:lnTo>
                <a:lnTo>
                  <a:pt x="2485" y="24"/>
                </a:lnTo>
                <a:lnTo>
                  <a:pt x="0" y="24"/>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16" name="任意多边形: 形状 915"/>
          <p:cNvSpPr/>
          <p:nvPr/>
        </p:nvSpPr>
        <p:spPr>
          <a:xfrm>
            <a:off x="7353720" y="2842982"/>
            <a:ext cx="8640" cy="351360"/>
          </a:xfrm>
          <a:custGeom>
            <a:avLst/>
            <a:gdLst/>
            <a:ahLst/>
            <a:cxnLst/>
            <a:rect l="0" t="0" r="r" b="b"/>
            <a:pathLst>
              <a:path w="24" h="976">
                <a:moveTo>
                  <a:pt x="0" y="0"/>
                </a:moveTo>
                <a:lnTo>
                  <a:pt x="24" y="0"/>
                </a:lnTo>
                <a:lnTo>
                  <a:pt x="24" y="976"/>
                </a:lnTo>
                <a:lnTo>
                  <a:pt x="0" y="976"/>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17" name="任意多边形: 形状 916"/>
          <p:cNvSpPr/>
          <p:nvPr/>
        </p:nvSpPr>
        <p:spPr>
          <a:xfrm>
            <a:off x="7362000" y="2842982"/>
            <a:ext cx="1128600" cy="8640"/>
          </a:xfrm>
          <a:custGeom>
            <a:avLst/>
            <a:gdLst/>
            <a:ahLst/>
            <a:cxnLst/>
            <a:rect l="0" t="0" r="r" b="b"/>
            <a:pathLst>
              <a:path w="3135" h="24">
                <a:moveTo>
                  <a:pt x="0" y="0"/>
                </a:moveTo>
                <a:lnTo>
                  <a:pt x="3135" y="0"/>
                </a:lnTo>
                <a:lnTo>
                  <a:pt x="3135" y="24"/>
                </a:lnTo>
                <a:lnTo>
                  <a:pt x="0" y="24"/>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18" name="任意多边形: 形状 917"/>
          <p:cNvSpPr/>
          <p:nvPr/>
        </p:nvSpPr>
        <p:spPr>
          <a:xfrm>
            <a:off x="8481960" y="2842982"/>
            <a:ext cx="8640" cy="351360"/>
          </a:xfrm>
          <a:custGeom>
            <a:avLst/>
            <a:gdLst/>
            <a:ahLst/>
            <a:cxnLst/>
            <a:rect l="0" t="0" r="r" b="b"/>
            <a:pathLst>
              <a:path w="24" h="976">
                <a:moveTo>
                  <a:pt x="0" y="0"/>
                </a:moveTo>
                <a:lnTo>
                  <a:pt x="24" y="0"/>
                </a:lnTo>
                <a:lnTo>
                  <a:pt x="24" y="976"/>
                </a:lnTo>
                <a:lnTo>
                  <a:pt x="0" y="976"/>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19" name="任意多边形: 形状 918"/>
          <p:cNvSpPr/>
          <p:nvPr/>
        </p:nvSpPr>
        <p:spPr>
          <a:xfrm>
            <a:off x="8490240" y="2842982"/>
            <a:ext cx="969840" cy="8640"/>
          </a:xfrm>
          <a:custGeom>
            <a:avLst/>
            <a:gdLst/>
            <a:ahLst/>
            <a:cxnLst/>
            <a:rect l="0" t="0" r="r" b="b"/>
            <a:pathLst>
              <a:path w="2694" h="24">
                <a:moveTo>
                  <a:pt x="0" y="0"/>
                </a:moveTo>
                <a:lnTo>
                  <a:pt x="2694" y="0"/>
                </a:lnTo>
                <a:lnTo>
                  <a:pt x="2694" y="24"/>
                </a:lnTo>
                <a:lnTo>
                  <a:pt x="0" y="24"/>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20" name="任意多边形: 形状 919"/>
          <p:cNvSpPr/>
          <p:nvPr/>
        </p:nvSpPr>
        <p:spPr>
          <a:xfrm>
            <a:off x="9451080" y="2842982"/>
            <a:ext cx="9000" cy="351360"/>
          </a:xfrm>
          <a:custGeom>
            <a:avLst/>
            <a:gdLst/>
            <a:ahLst/>
            <a:cxnLst/>
            <a:rect l="0" t="0" r="r" b="b"/>
            <a:pathLst>
              <a:path w="25" h="976">
                <a:moveTo>
                  <a:pt x="0" y="0"/>
                </a:moveTo>
                <a:lnTo>
                  <a:pt x="25" y="0"/>
                </a:lnTo>
                <a:lnTo>
                  <a:pt x="25" y="976"/>
                </a:lnTo>
                <a:lnTo>
                  <a:pt x="0" y="976"/>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21" name="任意多边形: 形状 920"/>
          <p:cNvSpPr/>
          <p:nvPr/>
        </p:nvSpPr>
        <p:spPr>
          <a:xfrm>
            <a:off x="9459720" y="2842982"/>
            <a:ext cx="902880" cy="8640"/>
          </a:xfrm>
          <a:custGeom>
            <a:avLst/>
            <a:gdLst/>
            <a:ahLst/>
            <a:cxnLst/>
            <a:rect l="0" t="0" r="r" b="b"/>
            <a:pathLst>
              <a:path w="2508" h="24">
                <a:moveTo>
                  <a:pt x="0" y="0"/>
                </a:moveTo>
                <a:lnTo>
                  <a:pt x="2508" y="0"/>
                </a:lnTo>
                <a:lnTo>
                  <a:pt x="2508" y="24"/>
                </a:lnTo>
                <a:lnTo>
                  <a:pt x="0" y="24"/>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22" name="任意多边形: 形状 921"/>
          <p:cNvSpPr/>
          <p:nvPr/>
        </p:nvSpPr>
        <p:spPr>
          <a:xfrm>
            <a:off x="10353600" y="2842982"/>
            <a:ext cx="9000" cy="351360"/>
          </a:xfrm>
          <a:custGeom>
            <a:avLst/>
            <a:gdLst/>
            <a:ahLst/>
            <a:cxnLst/>
            <a:rect l="0" t="0" r="r" b="b"/>
            <a:pathLst>
              <a:path w="25" h="976">
                <a:moveTo>
                  <a:pt x="0" y="0"/>
                </a:moveTo>
                <a:lnTo>
                  <a:pt x="25" y="0"/>
                </a:lnTo>
                <a:lnTo>
                  <a:pt x="25" y="976"/>
                </a:lnTo>
                <a:lnTo>
                  <a:pt x="0" y="976"/>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23" name="任意多边形: 形状 922"/>
          <p:cNvSpPr/>
          <p:nvPr/>
        </p:nvSpPr>
        <p:spPr>
          <a:xfrm>
            <a:off x="5556960" y="3185702"/>
            <a:ext cx="911160" cy="8640"/>
          </a:xfrm>
          <a:custGeom>
            <a:avLst/>
            <a:gdLst/>
            <a:ahLst/>
            <a:cxnLst/>
            <a:rect l="0" t="0" r="r" b="b"/>
            <a:pathLst>
              <a:path w="2531" h="24">
                <a:moveTo>
                  <a:pt x="0" y="0"/>
                </a:moveTo>
                <a:lnTo>
                  <a:pt x="2531" y="0"/>
                </a:lnTo>
                <a:lnTo>
                  <a:pt x="2531" y="24"/>
                </a:lnTo>
                <a:lnTo>
                  <a:pt x="0" y="24"/>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24" name="任意多边形: 形状 923"/>
          <p:cNvSpPr/>
          <p:nvPr/>
        </p:nvSpPr>
        <p:spPr>
          <a:xfrm>
            <a:off x="6467760" y="3185702"/>
            <a:ext cx="894600" cy="8640"/>
          </a:xfrm>
          <a:custGeom>
            <a:avLst/>
            <a:gdLst/>
            <a:ahLst/>
            <a:cxnLst/>
            <a:rect l="0" t="0" r="r" b="b"/>
            <a:pathLst>
              <a:path w="2485" h="24">
                <a:moveTo>
                  <a:pt x="0" y="0"/>
                </a:moveTo>
                <a:lnTo>
                  <a:pt x="2485" y="0"/>
                </a:lnTo>
                <a:lnTo>
                  <a:pt x="2485" y="24"/>
                </a:lnTo>
                <a:lnTo>
                  <a:pt x="0" y="24"/>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25" name="任意多边形: 形状 924"/>
          <p:cNvSpPr/>
          <p:nvPr/>
        </p:nvSpPr>
        <p:spPr>
          <a:xfrm>
            <a:off x="7362000" y="3185702"/>
            <a:ext cx="1128600" cy="8640"/>
          </a:xfrm>
          <a:custGeom>
            <a:avLst/>
            <a:gdLst/>
            <a:ahLst/>
            <a:cxnLst/>
            <a:rect l="0" t="0" r="r" b="b"/>
            <a:pathLst>
              <a:path w="3135" h="24">
                <a:moveTo>
                  <a:pt x="0" y="0"/>
                </a:moveTo>
                <a:lnTo>
                  <a:pt x="3135" y="0"/>
                </a:lnTo>
                <a:lnTo>
                  <a:pt x="3135" y="24"/>
                </a:lnTo>
                <a:lnTo>
                  <a:pt x="0" y="24"/>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26" name="任意多边形: 形状 925"/>
          <p:cNvSpPr/>
          <p:nvPr/>
        </p:nvSpPr>
        <p:spPr>
          <a:xfrm>
            <a:off x="8490240" y="3185702"/>
            <a:ext cx="969840" cy="8640"/>
          </a:xfrm>
          <a:custGeom>
            <a:avLst/>
            <a:gdLst/>
            <a:ahLst/>
            <a:cxnLst/>
            <a:rect l="0" t="0" r="r" b="b"/>
            <a:pathLst>
              <a:path w="2694" h="24">
                <a:moveTo>
                  <a:pt x="0" y="0"/>
                </a:moveTo>
                <a:lnTo>
                  <a:pt x="2694" y="0"/>
                </a:lnTo>
                <a:lnTo>
                  <a:pt x="2694" y="24"/>
                </a:lnTo>
                <a:lnTo>
                  <a:pt x="0" y="24"/>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27" name="任意多边形: 形状 926"/>
          <p:cNvSpPr/>
          <p:nvPr/>
        </p:nvSpPr>
        <p:spPr>
          <a:xfrm>
            <a:off x="9459720" y="3185702"/>
            <a:ext cx="902880" cy="8640"/>
          </a:xfrm>
          <a:custGeom>
            <a:avLst/>
            <a:gdLst/>
            <a:ahLst/>
            <a:cxnLst/>
            <a:rect l="0" t="0" r="r" b="b"/>
            <a:pathLst>
              <a:path w="2508" h="24">
                <a:moveTo>
                  <a:pt x="0" y="0"/>
                </a:moveTo>
                <a:lnTo>
                  <a:pt x="2508" y="0"/>
                </a:lnTo>
                <a:lnTo>
                  <a:pt x="2508" y="24"/>
                </a:lnTo>
                <a:lnTo>
                  <a:pt x="0" y="24"/>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28" name="任意多边形: 形状 927"/>
          <p:cNvSpPr/>
          <p:nvPr/>
        </p:nvSpPr>
        <p:spPr>
          <a:xfrm>
            <a:off x="5556960" y="3193982"/>
            <a:ext cx="8640" cy="343080"/>
          </a:xfrm>
          <a:custGeom>
            <a:avLst/>
            <a:gdLst/>
            <a:ahLst/>
            <a:cxnLst/>
            <a:rect l="0" t="0" r="r" b="b"/>
            <a:pathLst>
              <a:path w="24" h="953">
                <a:moveTo>
                  <a:pt x="0" y="0"/>
                </a:moveTo>
                <a:lnTo>
                  <a:pt x="24" y="0"/>
                </a:lnTo>
                <a:lnTo>
                  <a:pt x="24" y="953"/>
                </a:lnTo>
                <a:lnTo>
                  <a:pt x="0" y="953"/>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29" name="任意多边形: 形状 928"/>
          <p:cNvSpPr/>
          <p:nvPr/>
        </p:nvSpPr>
        <p:spPr>
          <a:xfrm>
            <a:off x="6459480" y="3193982"/>
            <a:ext cx="8640" cy="343080"/>
          </a:xfrm>
          <a:custGeom>
            <a:avLst/>
            <a:gdLst/>
            <a:ahLst/>
            <a:cxnLst/>
            <a:rect l="0" t="0" r="r" b="b"/>
            <a:pathLst>
              <a:path w="24" h="953">
                <a:moveTo>
                  <a:pt x="0" y="0"/>
                </a:moveTo>
                <a:lnTo>
                  <a:pt x="24" y="0"/>
                </a:lnTo>
                <a:lnTo>
                  <a:pt x="24" y="953"/>
                </a:lnTo>
                <a:lnTo>
                  <a:pt x="0" y="953"/>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30" name="任意多边形: 形状 929"/>
          <p:cNvSpPr/>
          <p:nvPr/>
        </p:nvSpPr>
        <p:spPr>
          <a:xfrm>
            <a:off x="7353720" y="3193982"/>
            <a:ext cx="8640" cy="343080"/>
          </a:xfrm>
          <a:custGeom>
            <a:avLst/>
            <a:gdLst/>
            <a:ahLst/>
            <a:cxnLst/>
            <a:rect l="0" t="0" r="r" b="b"/>
            <a:pathLst>
              <a:path w="24" h="953">
                <a:moveTo>
                  <a:pt x="0" y="0"/>
                </a:moveTo>
                <a:lnTo>
                  <a:pt x="24" y="0"/>
                </a:lnTo>
                <a:lnTo>
                  <a:pt x="24" y="953"/>
                </a:lnTo>
                <a:lnTo>
                  <a:pt x="0" y="953"/>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31" name="任意多边形: 形状 930"/>
          <p:cNvSpPr/>
          <p:nvPr/>
        </p:nvSpPr>
        <p:spPr>
          <a:xfrm>
            <a:off x="8481960" y="3193982"/>
            <a:ext cx="8640" cy="343080"/>
          </a:xfrm>
          <a:custGeom>
            <a:avLst/>
            <a:gdLst/>
            <a:ahLst/>
            <a:cxnLst/>
            <a:rect l="0" t="0" r="r" b="b"/>
            <a:pathLst>
              <a:path w="24" h="953">
                <a:moveTo>
                  <a:pt x="0" y="0"/>
                </a:moveTo>
                <a:lnTo>
                  <a:pt x="24" y="0"/>
                </a:lnTo>
                <a:lnTo>
                  <a:pt x="24" y="953"/>
                </a:lnTo>
                <a:lnTo>
                  <a:pt x="0" y="953"/>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32" name="任意多边形: 形状 931"/>
          <p:cNvSpPr/>
          <p:nvPr/>
        </p:nvSpPr>
        <p:spPr>
          <a:xfrm>
            <a:off x="9451080" y="3193982"/>
            <a:ext cx="9000" cy="343080"/>
          </a:xfrm>
          <a:custGeom>
            <a:avLst/>
            <a:gdLst/>
            <a:ahLst/>
            <a:cxnLst/>
            <a:rect l="0" t="0" r="r" b="b"/>
            <a:pathLst>
              <a:path w="25" h="953">
                <a:moveTo>
                  <a:pt x="0" y="0"/>
                </a:moveTo>
                <a:lnTo>
                  <a:pt x="25" y="0"/>
                </a:lnTo>
                <a:lnTo>
                  <a:pt x="25" y="953"/>
                </a:lnTo>
                <a:lnTo>
                  <a:pt x="0" y="953"/>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33" name="任意多边形: 形状 932"/>
          <p:cNvSpPr/>
          <p:nvPr/>
        </p:nvSpPr>
        <p:spPr>
          <a:xfrm>
            <a:off x="10353600" y="3193982"/>
            <a:ext cx="9000" cy="343080"/>
          </a:xfrm>
          <a:custGeom>
            <a:avLst/>
            <a:gdLst/>
            <a:ahLst/>
            <a:cxnLst/>
            <a:rect l="0" t="0" r="r" b="b"/>
            <a:pathLst>
              <a:path w="25" h="953">
                <a:moveTo>
                  <a:pt x="0" y="0"/>
                </a:moveTo>
                <a:lnTo>
                  <a:pt x="25" y="0"/>
                </a:lnTo>
                <a:lnTo>
                  <a:pt x="25" y="953"/>
                </a:lnTo>
                <a:lnTo>
                  <a:pt x="0" y="953"/>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34" name="任意多边形: 形状 933"/>
          <p:cNvSpPr/>
          <p:nvPr/>
        </p:nvSpPr>
        <p:spPr>
          <a:xfrm>
            <a:off x="5556960" y="3536702"/>
            <a:ext cx="8640" cy="342720"/>
          </a:xfrm>
          <a:custGeom>
            <a:avLst/>
            <a:gdLst/>
            <a:ahLst/>
            <a:cxnLst/>
            <a:rect l="0" t="0" r="r" b="b"/>
            <a:pathLst>
              <a:path w="24" h="952">
                <a:moveTo>
                  <a:pt x="0" y="0"/>
                </a:moveTo>
                <a:lnTo>
                  <a:pt x="24" y="0"/>
                </a:lnTo>
                <a:lnTo>
                  <a:pt x="24" y="952"/>
                </a:lnTo>
                <a:lnTo>
                  <a:pt x="0" y="952"/>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35" name="任意多边形: 形状 934"/>
          <p:cNvSpPr/>
          <p:nvPr/>
        </p:nvSpPr>
        <p:spPr>
          <a:xfrm>
            <a:off x="5556960" y="3528062"/>
            <a:ext cx="911160" cy="9000"/>
          </a:xfrm>
          <a:custGeom>
            <a:avLst/>
            <a:gdLst/>
            <a:ahLst/>
            <a:cxnLst/>
            <a:rect l="0" t="0" r="r" b="b"/>
            <a:pathLst>
              <a:path w="2531" h="25">
                <a:moveTo>
                  <a:pt x="0" y="0"/>
                </a:moveTo>
                <a:lnTo>
                  <a:pt x="2531" y="0"/>
                </a:lnTo>
                <a:lnTo>
                  <a:pt x="2531" y="25"/>
                </a:lnTo>
                <a:lnTo>
                  <a:pt x="0" y="25"/>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36" name="任意多边形: 形状 935"/>
          <p:cNvSpPr/>
          <p:nvPr/>
        </p:nvSpPr>
        <p:spPr>
          <a:xfrm>
            <a:off x="6459480" y="3536702"/>
            <a:ext cx="8640" cy="342720"/>
          </a:xfrm>
          <a:custGeom>
            <a:avLst/>
            <a:gdLst/>
            <a:ahLst/>
            <a:cxnLst/>
            <a:rect l="0" t="0" r="r" b="b"/>
            <a:pathLst>
              <a:path w="24" h="952">
                <a:moveTo>
                  <a:pt x="0" y="0"/>
                </a:moveTo>
                <a:lnTo>
                  <a:pt x="24" y="0"/>
                </a:lnTo>
                <a:lnTo>
                  <a:pt x="24" y="952"/>
                </a:lnTo>
                <a:lnTo>
                  <a:pt x="0" y="952"/>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37" name="任意多边形: 形状 936"/>
          <p:cNvSpPr/>
          <p:nvPr/>
        </p:nvSpPr>
        <p:spPr>
          <a:xfrm>
            <a:off x="6467760" y="3528062"/>
            <a:ext cx="894600" cy="9000"/>
          </a:xfrm>
          <a:custGeom>
            <a:avLst/>
            <a:gdLst/>
            <a:ahLst/>
            <a:cxnLst/>
            <a:rect l="0" t="0" r="r" b="b"/>
            <a:pathLst>
              <a:path w="2485" h="25">
                <a:moveTo>
                  <a:pt x="0" y="0"/>
                </a:moveTo>
                <a:lnTo>
                  <a:pt x="2485" y="0"/>
                </a:lnTo>
                <a:lnTo>
                  <a:pt x="2485" y="25"/>
                </a:lnTo>
                <a:lnTo>
                  <a:pt x="0" y="25"/>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38" name="任意多边形: 形状 937"/>
          <p:cNvSpPr/>
          <p:nvPr/>
        </p:nvSpPr>
        <p:spPr>
          <a:xfrm>
            <a:off x="7353720" y="3536702"/>
            <a:ext cx="8640" cy="342720"/>
          </a:xfrm>
          <a:custGeom>
            <a:avLst/>
            <a:gdLst/>
            <a:ahLst/>
            <a:cxnLst/>
            <a:rect l="0" t="0" r="r" b="b"/>
            <a:pathLst>
              <a:path w="24" h="952">
                <a:moveTo>
                  <a:pt x="0" y="0"/>
                </a:moveTo>
                <a:lnTo>
                  <a:pt x="24" y="0"/>
                </a:lnTo>
                <a:lnTo>
                  <a:pt x="24" y="952"/>
                </a:lnTo>
                <a:lnTo>
                  <a:pt x="0" y="952"/>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39" name="任意多边形: 形状 938"/>
          <p:cNvSpPr/>
          <p:nvPr/>
        </p:nvSpPr>
        <p:spPr>
          <a:xfrm>
            <a:off x="7362000" y="3528062"/>
            <a:ext cx="1128600" cy="9000"/>
          </a:xfrm>
          <a:custGeom>
            <a:avLst/>
            <a:gdLst/>
            <a:ahLst/>
            <a:cxnLst/>
            <a:rect l="0" t="0" r="r" b="b"/>
            <a:pathLst>
              <a:path w="3135" h="25">
                <a:moveTo>
                  <a:pt x="0" y="0"/>
                </a:moveTo>
                <a:lnTo>
                  <a:pt x="3135" y="0"/>
                </a:lnTo>
                <a:lnTo>
                  <a:pt x="3135" y="25"/>
                </a:lnTo>
                <a:lnTo>
                  <a:pt x="0" y="25"/>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40" name="任意多边形: 形状 939"/>
          <p:cNvSpPr/>
          <p:nvPr/>
        </p:nvSpPr>
        <p:spPr>
          <a:xfrm>
            <a:off x="8481960" y="3536702"/>
            <a:ext cx="8640" cy="342720"/>
          </a:xfrm>
          <a:custGeom>
            <a:avLst/>
            <a:gdLst/>
            <a:ahLst/>
            <a:cxnLst/>
            <a:rect l="0" t="0" r="r" b="b"/>
            <a:pathLst>
              <a:path w="24" h="952">
                <a:moveTo>
                  <a:pt x="0" y="0"/>
                </a:moveTo>
                <a:lnTo>
                  <a:pt x="24" y="0"/>
                </a:lnTo>
                <a:lnTo>
                  <a:pt x="24" y="952"/>
                </a:lnTo>
                <a:lnTo>
                  <a:pt x="0" y="952"/>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41" name="任意多边形: 形状 940"/>
          <p:cNvSpPr/>
          <p:nvPr/>
        </p:nvSpPr>
        <p:spPr>
          <a:xfrm>
            <a:off x="8490240" y="3528062"/>
            <a:ext cx="969840" cy="9000"/>
          </a:xfrm>
          <a:custGeom>
            <a:avLst/>
            <a:gdLst/>
            <a:ahLst/>
            <a:cxnLst/>
            <a:rect l="0" t="0" r="r" b="b"/>
            <a:pathLst>
              <a:path w="2694" h="25">
                <a:moveTo>
                  <a:pt x="0" y="0"/>
                </a:moveTo>
                <a:lnTo>
                  <a:pt x="2694" y="0"/>
                </a:lnTo>
                <a:lnTo>
                  <a:pt x="2694" y="25"/>
                </a:lnTo>
                <a:lnTo>
                  <a:pt x="0" y="25"/>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42" name="任意多边形: 形状 941"/>
          <p:cNvSpPr/>
          <p:nvPr/>
        </p:nvSpPr>
        <p:spPr>
          <a:xfrm>
            <a:off x="9451080" y="3536702"/>
            <a:ext cx="9000" cy="342720"/>
          </a:xfrm>
          <a:custGeom>
            <a:avLst/>
            <a:gdLst/>
            <a:ahLst/>
            <a:cxnLst/>
            <a:rect l="0" t="0" r="r" b="b"/>
            <a:pathLst>
              <a:path w="25" h="952">
                <a:moveTo>
                  <a:pt x="0" y="0"/>
                </a:moveTo>
                <a:lnTo>
                  <a:pt x="25" y="0"/>
                </a:lnTo>
                <a:lnTo>
                  <a:pt x="25" y="952"/>
                </a:lnTo>
                <a:lnTo>
                  <a:pt x="0" y="952"/>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43" name="任意多边形: 形状 942"/>
          <p:cNvSpPr/>
          <p:nvPr/>
        </p:nvSpPr>
        <p:spPr>
          <a:xfrm>
            <a:off x="9459720" y="3528062"/>
            <a:ext cx="902880" cy="9000"/>
          </a:xfrm>
          <a:custGeom>
            <a:avLst/>
            <a:gdLst/>
            <a:ahLst/>
            <a:cxnLst/>
            <a:rect l="0" t="0" r="r" b="b"/>
            <a:pathLst>
              <a:path w="2508" h="25">
                <a:moveTo>
                  <a:pt x="0" y="0"/>
                </a:moveTo>
                <a:lnTo>
                  <a:pt x="2508" y="0"/>
                </a:lnTo>
                <a:lnTo>
                  <a:pt x="2508" y="25"/>
                </a:lnTo>
                <a:lnTo>
                  <a:pt x="0" y="25"/>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44" name="任意多边形: 形状 943"/>
          <p:cNvSpPr/>
          <p:nvPr/>
        </p:nvSpPr>
        <p:spPr>
          <a:xfrm>
            <a:off x="10353600" y="3536702"/>
            <a:ext cx="9000" cy="342720"/>
          </a:xfrm>
          <a:custGeom>
            <a:avLst/>
            <a:gdLst/>
            <a:ahLst/>
            <a:cxnLst/>
            <a:rect l="0" t="0" r="r" b="b"/>
            <a:pathLst>
              <a:path w="25" h="952">
                <a:moveTo>
                  <a:pt x="0" y="0"/>
                </a:moveTo>
                <a:lnTo>
                  <a:pt x="25" y="0"/>
                </a:lnTo>
                <a:lnTo>
                  <a:pt x="25" y="952"/>
                </a:lnTo>
                <a:lnTo>
                  <a:pt x="0" y="952"/>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45" name="任意多边形: 形状 944"/>
          <p:cNvSpPr/>
          <p:nvPr/>
        </p:nvSpPr>
        <p:spPr>
          <a:xfrm>
            <a:off x="5556960" y="3879062"/>
            <a:ext cx="8640" cy="343080"/>
          </a:xfrm>
          <a:custGeom>
            <a:avLst/>
            <a:gdLst/>
            <a:ahLst/>
            <a:cxnLst/>
            <a:rect l="0" t="0" r="r" b="b"/>
            <a:pathLst>
              <a:path w="24" h="953">
                <a:moveTo>
                  <a:pt x="0" y="0"/>
                </a:moveTo>
                <a:lnTo>
                  <a:pt x="24" y="0"/>
                </a:lnTo>
                <a:lnTo>
                  <a:pt x="24" y="953"/>
                </a:lnTo>
                <a:lnTo>
                  <a:pt x="0" y="953"/>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46" name="任意多边形: 形状 945"/>
          <p:cNvSpPr/>
          <p:nvPr/>
        </p:nvSpPr>
        <p:spPr>
          <a:xfrm>
            <a:off x="5556960" y="3870782"/>
            <a:ext cx="911160" cy="8640"/>
          </a:xfrm>
          <a:custGeom>
            <a:avLst/>
            <a:gdLst/>
            <a:ahLst/>
            <a:cxnLst/>
            <a:rect l="0" t="0" r="r" b="b"/>
            <a:pathLst>
              <a:path w="2531" h="24">
                <a:moveTo>
                  <a:pt x="0" y="0"/>
                </a:moveTo>
                <a:lnTo>
                  <a:pt x="2531" y="0"/>
                </a:lnTo>
                <a:lnTo>
                  <a:pt x="2531" y="24"/>
                </a:lnTo>
                <a:lnTo>
                  <a:pt x="0" y="24"/>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47" name="任意多边形: 形状 946"/>
          <p:cNvSpPr/>
          <p:nvPr/>
        </p:nvSpPr>
        <p:spPr>
          <a:xfrm>
            <a:off x="6459480" y="3879062"/>
            <a:ext cx="8640" cy="343080"/>
          </a:xfrm>
          <a:custGeom>
            <a:avLst/>
            <a:gdLst/>
            <a:ahLst/>
            <a:cxnLst/>
            <a:rect l="0" t="0" r="r" b="b"/>
            <a:pathLst>
              <a:path w="24" h="953">
                <a:moveTo>
                  <a:pt x="0" y="0"/>
                </a:moveTo>
                <a:lnTo>
                  <a:pt x="24" y="0"/>
                </a:lnTo>
                <a:lnTo>
                  <a:pt x="24" y="953"/>
                </a:lnTo>
                <a:lnTo>
                  <a:pt x="0" y="953"/>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48" name="任意多边形: 形状 947"/>
          <p:cNvSpPr/>
          <p:nvPr/>
        </p:nvSpPr>
        <p:spPr>
          <a:xfrm>
            <a:off x="6467760" y="3870782"/>
            <a:ext cx="894600" cy="8640"/>
          </a:xfrm>
          <a:custGeom>
            <a:avLst/>
            <a:gdLst/>
            <a:ahLst/>
            <a:cxnLst/>
            <a:rect l="0" t="0" r="r" b="b"/>
            <a:pathLst>
              <a:path w="2485" h="24">
                <a:moveTo>
                  <a:pt x="0" y="0"/>
                </a:moveTo>
                <a:lnTo>
                  <a:pt x="2485" y="0"/>
                </a:lnTo>
                <a:lnTo>
                  <a:pt x="2485" y="24"/>
                </a:lnTo>
                <a:lnTo>
                  <a:pt x="0" y="24"/>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49" name="任意多边形: 形状 948"/>
          <p:cNvSpPr/>
          <p:nvPr/>
        </p:nvSpPr>
        <p:spPr>
          <a:xfrm>
            <a:off x="7353720" y="3879062"/>
            <a:ext cx="8640" cy="343080"/>
          </a:xfrm>
          <a:custGeom>
            <a:avLst/>
            <a:gdLst/>
            <a:ahLst/>
            <a:cxnLst/>
            <a:rect l="0" t="0" r="r" b="b"/>
            <a:pathLst>
              <a:path w="24" h="953">
                <a:moveTo>
                  <a:pt x="0" y="0"/>
                </a:moveTo>
                <a:lnTo>
                  <a:pt x="24" y="0"/>
                </a:lnTo>
                <a:lnTo>
                  <a:pt x="24" y="953"/>
                </a:lnTo>
                <a:lnTo>
                  <a:pt x="0" y="953"/>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50" name="任意多边形: 形状 949"/>
          <p:cNvSpPr/>
          <p:nvPr/>
        </p:nvSpPr>
        <p:spPr>
          <a:xfrm>
            <a:off x="7362000" y="3870782"/>
            <a:ext cx="1128600" cy="8640"/>
          </a:xfrm>
          <a:custGeom>
            <a:avLst/>
            <a:gdLst/>
            <a:ahLst/>
            <a:cxnLst/>
            <a:rect l="0" t="0" r="r" b="b"/>
            <a:pathLst>
              <a:path w="3135" h="24">
                <a:moveTo>
                  <a:pt x="0" y="0"/>
                </a:moveTo>
                <a:lnTo>
                  <a:pt x="3135" y="0"/>
                </a:lnTo>
                <a:lnTo>
                  <a:pt x="3135" y="24"/>
                </a:lnTo>
                <a:lnTo>
                  <a:pt x="0" y="24"/>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51" name="任意多边形: 形状 950"/>
          <p:cNvSpPr/>
          <p:nvPr/>
        </p:nvSpPr>
        <p:spPr>
          <a:xfrm>
            <a:off x="8481960" y="3879062"/>
            <a:ext cx="8640" cy="343080"/>
          </a:xfrm>
          <a:custGeom>
            <a:avLst/>
            <a:gdLst/>
            <a:ahLst/>
            <a:cxnLst/>
            <a:rect l="0" t="0" r="r" b="b"/>
            <a:pathLst>
              <a:path w="24" h="953">
                <a:moveTo>
                  <a:pt x="0" y="0"/>
                </a:moveTo>
                <a:lnTo>
                  <a:pt x="24" y="0"/>
                </a:lnTo>
                <a:lnTo>
                  <a:pt x="24" y="953"/>
                </a:lnTo>
                <a:lnTo>
                  <a:pt x="0" y="953"/>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52" name="任意多边形: 形状 951"/>
          <p:cNvSpPr/>
          <p:nvPr/>
        </p:nvSpPr>
        <p:spPr>
          <a:xfrm>
            <a:off x="8490240" y="3870782"/>
            <a:ext cx="969840" cy="8640"/>
          </a:xfrm>
          <a:custGeom>
            <a:avLst/>
            <a:gdLst/>
            <a:ahLst/>
            <a:cxnLst/>
            <a:rect l="0" t="0" r="r" b="b"/>
            <a:pathLst>
              <a:path w="2694" h="24">
                <a:moveTo>
                  <a:pt x="0" y="0"/>
                </a:moveTo>
                <a:lnTo>
                  <a:pt x="2694" y="0"/>
                </a:lnTo>
                <a:lnTo>
                  <a:pt x="2694" y="24"/>
                </a:lnTo>
                <a:lnTo>
                  <a:pt x="0" y="24"/>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53" name="任意多边形: 形状 952"/>
          <p:cNvSpPr/>
          <p:nvPr/>
        </p:nvSpPr>
        <p:spPr>
          <a:xfrm>
            <a:off x="9451080" y="3879062"/>
            <a:ext cx="9000" cy="343080"/>
          </a:xfrm>
          <a:custGeom>
            <a:avLst/>
            <a:gdLst/>
            <a:ahLst/>
            <a:cxnLst/>
            <a:rect l="0" t="0" r="r" b="b"/>
            <a:pathLst>
              <a:path w="25" h="953">
                <a:moveTo>
                  <a:pt x="0" y="0"/>
                </a:moveTo>
                <a:lnTo>
                  <a:pt x="25" y="0"/>
                </a:lnTo>
                <a:lnTo>
                  <a:pt x="25" y="953"/>
                </a:lnTo>
                <a:lnTo>
                  <a:pt x="0" y="953"/>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54" name="任意多边形: 形状 953"/>
          <p:cNvSpPr/>
          <p:nvPr/>
        </p:nvSpPr>
        <p:spPr>
          <a:xfrm>
            <a:off x="9459720" y="3870782"/>
            <a:ext cx="902880" cy="8640"/>
          </a:xfrm>
          <a:custGeom>
            <a:avLst/>
            <a:gdLst/>
            <a:ahLst/>
            <a:cxnLst/>
            <a:rect l="0" t="0" r="r" b="b"/>
            <a:pathLst>
              <a:path w="2508" h="24">
                <a:moveTo>
                  <a:pt x="0" y="0"/>
                </a:moveTo>
                <a:lnTo>
                  <a:pt x="2508" y="0"/>
                </a:lnTo>
                <a:lnTo>
                  <a:pt x="2508" y="24"/>
                </a:lnTo>
                <a:lnTo>
                  <a:pt x="0" y="24"/>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55" name="任意多边形: 形状 954"/>
          <p:cNvSpPr/>
          <p:nvPr/>
        </p:nvSpPr>
        <p:spPr>
          <a:xfrm>
            <a:off x="10353600" y="3879062"/>
            <a:ext cx="9000" cy="343080"/>
          </a:xfrm>
          <a:custGeom>
            <a:avLst/>
            <a:gdLst/>
            <a:ahLst/>
            <a:cxnLst/>
            <a:rect l="0" t="0" r="r" b="b"/>
            <a:pathLst>
              <a:path w="25" h="953">
                <a:moveTo>
                  <a:pt x="0" y="0"/>
                </a:moveTo>
                <a:lnTo>
                  <a:pt x="25" y="0"/>
                </a:lnTo>
                <a:lnTo>
                  <a:pt x="25" y="953"/>
                </a:lnTo>
                <a:lnTo>
                  <a:pt x="0" y="953"/>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56" name="任意多边形: 形状 955"/>
          <p:cNvSpPr/>
          <p:nvPr/>
        </p:nvSpPr>
        <p:spPr>
          <a:xfrm>
            <a:off x="5556960" y="4221782"/>
            <a:ext cx="8640" cy="343080"/>
          </a:xfrm>
          <a:custGeom>
            <a:avLst/>
            <a:gdLst/>
            <a:ahLst/>
            <a:cxnLst/>
            <a:rect l="0" t="0" r="r" b="b"/>
            <a:pathLst>
              <a:path w="24" h="953">
                <a:moveTo>
                  <a:pt x="0" y="0"/>
                </a:moveTo>
                <a:lnTo>
                  <a:pt x="24" y="0"/>
                </a:lnTo>
                <a:lnTo>
                  <a:pt x="24" y="953"/>
                </a:lnTo>
                <a:lnTo>
                  <a:pt x="0" y="953"/>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57" name="任意多边形: 形状 956"/>
          <p:cNvSpPr/>
          <p:nvPr/>
        </p:nvSpPr>
        <p:spPr>
          <a:xfrm>
            <a:off x="5556960" y="4213502"/>
            <a:ext cx="911160" cy="8640"/>
          </a:xfrm>
          <a:custGeom>
            <a:avLst/>
            <a:gdLst/>
            <a:ahLst/>
            <a:cxnLst/>
            <a:rect l="0" t="0" r="r" b="b"/>
            <a:pathLst>
              <a:path w="2531" h="24">
                <a:moveTo>
                  <a:pt x="0" y="0"/>
                </a:moveTo>
                <a:lnTo>
                  <a:pt x="2531" y="0"/>
                </a:lnTo>
                <a:lnTo>
                  <a:pt x="2531" y="24"/>
                </a:lnTo>
                <a:lnTo>
                  <a:pt x="0" y="24"/>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58" name="任意多边形: 形状 957"/>
          <p:cNvSpPr/>
          <p:nvPr/>
        </p:nvSpPr>
        <p:spPr>
          <a:xfrm>
            <a:off x="6459480" y="4221782"/>
            <a:ext cx="8640" cy="343080"/>
          </a:xfrm>
          <a:custGeom>
            <a:avLst/>
            <a:gdLst/>
            <a:ahLst/>
            <a:cxnLst/>
            <a:rect l="0" t="0" r="r" b="b"/>
            <a:pathLst>
              <a:path w="24" h="953">
                <a:moveTo>
                  <a:pt x="0" y="0"/>
                </a:moveTo>
                <a:lnTo>
                  <a:pt x="24" y="0"/>
                </a:lnTo>
                <a:lnTo>
                  <a:pt x="24" y="953"/>
                </a:lnTo>
                <a:lnTo>
                  <a:pt x="0" y="953"/>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59" name="任意多边形: 形状 958"/>
          <p:cNvSpPr/>
          <p:nvPr/>
        </p:nvSpPr>
        <p:spPr>
          <a:xfrm>
            <a:off x="6467760" y="4213502"/>
            <a:ext cx="894600" cy="8640"/>
          </a:xfrm>
          <a:custGeom>
            <a:avLst/>
            <a:gdLst/>
            <a:ahLst/>
            <a:cxnLst/>
            <a:rect l="0" t="0" r="r" b="b"/>
            <a:pathLst>
              <a:path w="2485" h="24">
                <a:moveTo>
                  <a:pt x="0" y="0"/>
                </a:moveTo>
                <a:lnTo>
                  <a:pt x="2485" y="0"/>
                </a:lnTo>
                <a:lnTo>
                  <a:pt x="2485" y="24"/>
                </a:lnTo>
                <a:lnTo>
                  <a:pt x="0" y="24"/>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60" name="任意多边形: 形状 959"/>
          <p:cNvSpPr/>
          <p:nvPr/>
        </p:nvSpPr>
        <p:spPr>
          <a:xfrm>
            <a:off x="7353720" y="4221782"/>
            <a:ext cx="8640" cy="343080"/>
          </a:xfrm>
          <a:custGeom>
            <a:avLst/>
            <a:gdLst/>
            <a:ahLst/>
            <a:cxnLst/>
            <a:rect l="0" t="0" r="r" b="b"/>
            <a:pathLst>
              <a:path w="24" h="953">
                <a:moveTo>
                  <a:pt x="0" y="0"/>
                </a:moveTo>
                <a:lnTo>
                  <a:pt x="24" y="0"/>
                </a:lnTo>
                <a:lnTo>
                  <a:pt x="24" y="953"/>
                </a:lnTo>
                <a:lnTo>
                  <a:pt x="0" y="953"/>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61" name="任意多边形: 形状 960"/>
          <p:cNvSpPr/>
          <p:nvPr/>
        </p:nvSpPr>
        <p:spPr>
          <a:xfrm>
            <a:off x="7362000" y="4213502"/>
            <a:ext cx="1128600" cy="8640"/>
          </a:xfrm>
          <a:custGeom>
            <a:avLst/>
            <a:gdLst/>
            <a:ahLst/>
            <a:cxnLst/>
            <a:rect l="0" t="0" r="r" b="b"/>
            <a:pathLst>
              <a:path w="3135" h="24">
                <a:moveTo>
                  <a:pt x="0" y="0"/>
                </a:moveTo>
                <a:lnTo>
                  <a:pt x="3135" y="0"/>
                </a:lnTo>
                <a:lnTo>
                  <a:pt x="3135" y="24"/>
                </a:lnTo>
                <a:lnTo>
                  <a:pt x="0" y="24"/>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62" name="任意多边形: 形状 961"/>
          <p:cNvSpPr/>
          <p:nvPr/>
        </p:nvSpPr>
        <p:spPr>
          <a:xfrm>
            <a:off x="8481960" y="4221782"/>
            <a:ext cx="8640" cy="343080"/>
          </a:xfrm>
          <a:custGeom>
            <a:avLst/>
            <a:gdLst/>
            <a:ahLst/>
            <a:cxnLst/>
            <a:rect l="0" t="0" r="r" b="b"/>
            <a:pathLst>
              <a:path w="24" h="953">
                <a:moveTo>
                  <a:pt x="0" y="0"/>
                </a:moveTo>
                <a:lnTo>
                  <a:pt x="24" y="0"/>
                </a:lnTo>
                <a:lnTo>
                  <a:pt x="24" y="953"/>
                </a:lnTo>
                <a:lnTo>
                  <a:pt x="0" y="953"/>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63" name="任意多边形: 形状 962"/>
          <p:cNvSpPr/>
          <p:nvPr/>
        </p:nvSpPr>
        <p:spPr>
          <a:xfrm>
            <a:off x="8490240" y="4213502"/>
            <a:ext cx="969840" cy="8640"/>
          </a:xfrm>
          <a:custGeom>
            <a:avLst/>
            <a:gdLst/>
            <a:ahLst/>
            <a:cxnLst/>
            <a:rect l="0" t="0" r="r" b="b"/>
            <a:pathLst>
              <a:path w="2694" h="24">
                <a:moveTo>
                  <a:pt x="0" y="0"/>
                </a:moveTo>
                <a:lnTo>
                  <a:pt x="2694" y="0"/>
                </a:lnTo>
                <a:lnTo>
                  <a:pt x="2694" y="24"/>
                </a:lnTo>
                <a:lnTo>
                  <a:pt x="0" y="24"/>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64" name="任意多边形: 形状 963"/>
          <p:cNvSpPr/>
          <p:nvPr/>
        </p:nvSpPr>
        <p:spPr>
          <a:xfrm>
            <a:off x="9451080" y="4221782"/>
            <a:ext cx="9000" cy="343080"/>
          </a:xfrm>
          <a:custGeom>
            <a:avLst/>
            <a:gdLst/>
            <a:ahLst/>
            <a:cxnLst/>
            <a:rect l="0" t="0" r="r" b="b"/>
            <a:pathLst>
              <a:path w="25" h="953">
                <a:moveTo>
                  <a:pt x="0" y="0"/>
                </a:moveTo>
                <a:lnTo>
                  <a:pt x="25" y="0"/>
                </a:lnTo>
                <a:lnTo>
                  <a:pt x="25" y="953"/>
                </a:lnTo>
                <a:lnTo>
                  <a:pt x="0" y="953"/>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65" name="任意多边形: 形状 964"/>
          <p:cNvSpPr/>
          <p:nvPr/>
        </p:nvSpPr>
        <p:spPr>
          <a:xfrm>
            <a:off x="9459720" y="4213502"/>
            <a:ext cx="902880" cy="8640"/>
          </a:xfrm>
          <a:custGeom>
            <a:avLst/>
            <a:gdLst/>
            <a:ahLst/>
            <a:cxnLst/>
            <a:rect l="0" t="0" r="r" b="b"/>
            <a:pathLst>
              <a:path w="2508" h="24">
                <a:moveTo>
                  <a:pt x="0" y="0"/>
                </a:moveTo>
                <a:lnTo>
                  <a:pt x="2508" y="0"/>
                </a:lnTo>
                <a:lnTo>
                  <a:pt x="2508" y="24"/>
                </a:lnTo>
                <a:lnTo>
                  <a:pt x="0" y="24"/>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66" name="任意多边形: 形状 965"/>
          <p:cNvSpPr/>
          <p:nvPr/>
        </p:nvSpPr>
        <p:spPr>
          <a:xfrm>
            <a:off x="10353600" y="4221782"/>
            <a:ext cx="9000" cy="343080"/>
          </a:xfrm>
          <a:custGeom>
            <a:avLst/>
            <a:gdLst/>
            <a:ahLst/>
            <a:cxnLst/>
            <a:rect l="0" t="0" r="r" b="b"/>
            <a:pathLst>
              <a:path w="25" h="953">
                <a:moveTo>
                  <a:pt x="0" y="0"/>
                </a:moveTo>
                <a:lnTo>
                  <a:pt x="25" y="0"/>
                </a:lnTo>
                <a:lnTo>
                  <a:pt x="25" y="953"/>
                </a:lnTo>
                <a:lnTo>
                  <a:pt x="0" y="953"/>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67" name="任意多边形: 形状 966"/>
          <p:cNvSpPr/>
          <p:nvPr/>
        </p:nvSpPr>
        <p:spPr>
          <a:xfrm>
            <a:off x="5556960" y="4556222"/>
            <a:ext cx="911160" cy="8640"/>
          </a:xfrm>
          <a:custGeom>
            <a:avLst/>
            <a:gdLst/>
            <a:ahLst/>
            <a:cxnLst/>
            <a:rect l="0" t="0" r="r" b="b"/>
            <a:pathLst>
              <a:path w="2531" h="24">
                <a:moveTo>
                  <a:pt x="0" y="0"/>
                </a:moveTo>
                <a:lnTo>
                  <a:pt x="2531" y="0"/>
                </a:lnTo>
                <a:lnTo>
                  <a:pt x="2531" y="24"/>
                </a:lnTo>
                <a:lnTo>
                  <a:pt x="0" y="24"/>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68" name="任意多边形: 形状 967"/>
          <p:cNvSpPr/>
          <p:nvPr/>
        </p:nvSpPr>
        <p:spPr>
          <a:xfrm>
            <a:off x="6467760" y="4556222"/>
            <a:ext cx="894600" cy="8640"/>
          </a:xfrm>
          <a:custGeom>
            <a:avLst/>
            <a:gdLst/>
            <a:ahLst/>
            <a:cxnLst/>
            <a:rect l="0" t="0" r="r" b="b"/>
            <a:pathLst>
              <a:path w="2485" h="24">
                <a:moveTo>
                  <a:pt x="0" y="0"/>
                </a:moveTo>
                <a:lnTo>
                  <a:pt x="2485" y="0"/>
                </a:lnTo>
                <a:lnTo>
                  <a:pt x="2485" y="24"/>
                </a:lnTo>
                <a:lnTo>
                  <a:pt x="0" y="24"/>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69" name="任意多边形: 形状 968"/>
          <p:cNvSpPr/>
          <p:nvPr/>
        </p:nvSpPr>
        <p:spPr>
          <a:xfrm>
            <a:off x="7362000" y="4556222"/>
            <a:ext cx="1128600" cy="8640"/>
          </a:xfrm>
          <a:custGeom>
            <a:avLst/>
            <a:gdLst/>
            <a:ahLst/>
            <a:cxnLst/>
            <a:rect l="0" t="0" r="r" b="b"/>
            <a:pathLst>
              <a:path w="3135" h="24">
                <a:moveTo>
                  <a:pt x="0" y="0"/>
                </a:moveTo>
                <a:lnTo>
                  <a:pt x="3135" y="0"/>
                </a:lnTo>
                <a:lnTo>
                  <a:pt x="3135" y="24"/>
                </a:lnTo>
                <a:lnTo>
                  <a:pt x="0" y="24"/>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70" name="任意多边形: 形状 969"/>
          <p:cNvSpPr/>
          <p:nvPr/>
        </p:nvSpPr>
        <p:spPr>
          <a:xfrm>
            <a:off x="8490240" y="4556222"/>
            <a:ext cx="969840" cy="8640"/>
          </a:xfrm>
          <a:custGeom>
            <a:avLst/>
            <a:gdLst/>
            <a:ahLst/>
            <a:cxnLst/>
            <a:rect l="0" t="0" r="r" b="b"/>
            <a:pathLst>
              <a:path w="2694" h="24">
                <a:moveTo>
                  <a:pt x="0" y="0"/>
                </a:moveTo>
                <a:lnTo>
                  <a:pt x="2694" y="0"/>
                </a:lnTo>
                <a:lnTo>
                  <a:pt x="2694" y="24"/>
                </a:lnTo>
                <a:lnTo>
                  <a:pt x="0" y="24"/>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71" name="任意多边形: 形状 970"/>
          <p:cNvSpPr/>
          <p:nvPr/>
        </p:nvSpPr>
        <p:spPr>
          <a:xfrm>
            <a:off x="9459720" y="4556222"/>
            <a:ext cx="902880" cy="8640"/>
          </a:xfrm>
          <a:custGeom>
            <a:avLst/>
            <a:gdLst/>
            <a:ahLst/>
            <a:cxnLst/>
            <a:rect l="0" t="0" r="r" b="b"/>
            <a:pathLst>
              <a:path w="2508" h="24">
                <a:moveTo>
                  <a:pt x="0" y="0"/>
                </a:moveTo>
                <a:lnTo>
                  <a:pt x="2508" y="0"/>
                </a:lnTo>
                <a:lnTo>
                  <a:pt x="2508" y="24"/>
                </a:lnTo>
                <a:lnTo>
                  <a:pt x="0" y="24"/>
                </a:lnTo>
                <a:lnTo>
                  <a:pt x="0" y="0"/>
                </a:lnTo>
                <a:close/>
              </a:path>
            </a:pathLst>
          </a:custGeom>
          <a:solidFill>
            <a:srgbClr val="FFFFFF">
              <a:alpha val="2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72" name="任意多边形: 形状 971"/>
          <p:cNvSpPr/>
          <p:nvPr/>
        </p:nvSpPr>
        <p:spPr>
          <a:xfrm>
            <a:off x="5556960" y="4640331"/>
            <a:ext cx="4805640" cy="1203840"/>
          </a:xfrm>
          <a:custGeom>
            <a:avLst/>
            <a:gdLst/>
            <a:ahLst/>
            <a:cxnLst/>
            <a:rect l="0" t="0" r="r" b="b"/>
            <a:pathLst>
              <a:path w="13349" h="3344">
                <a:moveTo>
                  <a:pt x="0" y="3158"/>
                </a:moveTo>
                <a:lnTo>
                  <a:pt x="0" y="186"/>
                </a:lnTo>
                <a:cubicBezTo>
                  <a:pt x="0" y="173"/>
                  <a:pt x="1" y="161"/>
                  <a:pt x="4" y="149"/>
                </a:cubicBezTo>
                <a:cubicBezTo>
                  <a:pt x="6" y="137"/>
                  <a:pt x="10" y="126"/>
                  <a:pt x="14" y="115"/>
                </a:cubicBezTo>
                <a:cubicBezTo>
                  <a:pt x="19" y="103"/>
                  <a:pt x="25" y="93"/>
                  <a:pt x="31" y="82"/>
                </a:cubicBezTo>
                <a:cubicBezTo>
                  <a:pt x="38" y="72"/>
                  <a:pt x="46" y="63"/>
                  <a:pt x="55" y="54"/>
                </a:cubicBezTo>
                <a:cubicBezTo>
                  <a:pt x="63" y="46"/>
                  <a:pt x="73" y="38"/>
                  <a:pt x="83" y="31"/>
                </a:cubicBezTo>
                <a:cubicBezTo>
                  <a:pt x="93" y="24"/>
                  <a:pt x="104" y="19"/>
                  <a:pt x="115" y="14"/>
                </a:cubicBezTo>
                <a:cubicBezTo>
                  <a:pt x="126" y="9"/>
                  <a:pt x="138" y="6"/>
                  <a:pt x="150" y="3"/>
                </a:cubicBezTo>
                <a:cubicBezTo>
                  <a:pt x="162" y="1"/>
                  <a:pt x="174" y="0"/>
                  <a:pt x="186" y="0"/>
                </a:cubicBezTo>
                <a:lnTo>
                  <a:pt x="13163" y="0"/>
                </a:lnTo>
                <a:cubicBezTo>
                  <a:pt x="13175" y="0"/>
                  <a:pt x="13187" y="1"/>
                  <a:pt x="13199" y="3"/>
                </a:cubicBezTo>
                <a:cubicBezTo>
                  <a:pt x="13211" y="6"/>
                  <a:pt x="13223" y="9"/>
                  <a:pt x="13234" y="14"/>
                </a:cubicBezTo>
                <a:cubicBezTo>
                  <a:pt x="13245" y="19"/>
                  <a:pt x="13256" y="24"/>
                  <a:pt x="13266" y="31"/>
                </a:cubicBezTo>
                <a:cubicBezTo>
                  <a:pt x="13276" y="38"/>
                  <a:pt x="13286" y="46"/>
                  <a:pt x="13294" y="54"/>
                </a:cubicBezTo>
                <a:cubicBezTo>
                  <a:pt x="13303" y="63"/>
                  <a:pt x="13311" y="72"/>
                  <a:pt x="13317" y="82"/>
                </a:cubicBezTo>
                <a:cubicBezTo>
                  <a:pt x="13324" y="93"/>
                  <a:pt x="13330" y="103"/>
                  <a:pt x="13335" y="115"/>
                </a:cubicBezTo>
                <a:cubicBezTo>
                  <a:pt x="13339" y="126"/>
                  <a:pt x="13343" y="137"/>
                  <a:pt x="13345" y="149"/>
                </a:cubicBezTo>
                <a:cubicBezTo>
                  <a:pt x="13347" y="161"/>
                  <a:pt x="13349" y="173"/>
                  <a:pt x="13349" y="186"/>
                </a:cubicBezTo>
                <a:lnTo>
                  <a:pt x="13349" y="3158"/>
                </a:lnTo>
                <a:cubicBezTo>
                  <a:pt x="13349" y="3170"/>
                  <a:pt x="13347" y="3182"/>
                  <a:pt x="13345" y="3194"/>
                </a:cubicBezTo>
                <a:cubicBezTo>
                  <a:pt x="13343" y="3206"/>
                  <a:pt x="13339" y="3218"/>
                  <a:pt x="13335" y="3229"/>
                </a:cubicBezTo>
                <a:cubicBezTo>
                  <a:pt x="13330" y="3240"/>
                  <a:pt x="13324" y="3251"/>
                  <a:pt x="13317" y="3261"/>
                </a:cubicBezTo>
                <a:cubicBezTo>
                  <a:pt x="13311" y="3271"/>
                  <a:pt x="13303" y="3281"/>
                  <a:pt x="13294" y="3289"/>
                </a:cubicBezTo>
                <a:cubicBezTo>
                  <a:pt x="13286" y="3298"/>
                  <a:pt x="13276" y="3305"/>
                  <a:pt x="13266" y="3312"/>
                </a:cubicBezTo>
                <a:cubicBezTo>
                  <a:pt x="13256" y="3319"/>
                  <a:pt x="13245" y="3325"/>
                  <a:pt x="13234" y="3329"/>
                </a:cubicBezTo>
                <a:cubicBezTo>
                  <a:pt x="13223" y="3334"/>
                  <a:pt x="13211" y="3338"/>
                  <a:pt x="13199" y="3340"/>
                </a:cubicBezTo>
                <a:cubicBezTo>
                  <a:pt x="13187" y="3342"/>
                  <a:pt x="13175" y="3344"/>
                  <a:pt x="13163" y="3344"/>
                </a:cubicBezTo>
                <a:lnTo>
                  <a:pt x="186" y="3344"/>
                </a:lnTo>
                <a:cubicBezTo>
                  <a:pt x="174" y="3344"/>
                  <a:pt x="162" y="3342"/>
                  <a:pt x="150" y="3340"/>
                </a:cubicBezTo>
                <a:cubicBezTo>
                  <a:pt x="138" y="3338"/>
                  <a:pt x="126" y="3334"/>
                  <a:pt x="115" y="3329"/>
                </a:cubicBezTo>
                <a:cubicBezTo>
                  <a:pt x="104" y="3325"/>
                  <a:pt x="93" y="3319"/>
                  <a:pt x="83" y="3312"/>
                </a:cubicBezTo>
                <a:cubicBezTo>
                  <a:pt x="73" y="3305"/>
                  <a:pt x="63" y="3298"/>
                  <a:pt x="55" y="3289"/>
                </a:cubicBezTo>
                <a:cubicBezTo>
                  <a:pt x="46" y="3281"/>
                  <a:pt x="38" y="3271"/>
                  <a:pt x="31" y="3261"/>
                </a:cubicBezTo>
                <a:cubicBezTo>
                  <a:pt x="25" y="3251"/>
                  <a:pt x="19" y="3240"/>
                  <a:pt x="14" y="3229"/>
                </a:cubicBezTo>
                <a:cubicBezTo>
                  <a:pt x="10" y="3218"/>
                  <a:pt x="6" y="3206"/>
                  <a:pt x="4" y="3194"/>
                </a:cubicBezTo>
                <a:cubicBezTo>
                  <a:pt x="1" y="3182"/>
                  <a:pt x="0" y="3170"/>
                  <a:pt x="0" y="3158"/>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973" name="图片 972"/>
          <p:cNvPicPr/>
          <p:nvPr/>
        </p:nvPicPr>
        <p:blipFill>
          <a:blip r:embed="rId4"/>
          <a:stretch>
            <a:fillRect/>
          </a:stretch>
        </p:blipFill>
        <p:spPr>
          <a:xfrm>
            <a:off x="5557320" y="969480"/>
            <a:ext cx="250200" cy="200160"/>
          </a:xfrm>
          <a:prstGeom prst="rect">
            <a:avLst/>
          </a:prstGeom>
          <a:noFill/>
          <a:ln w="0">
            <a:noFill/>
          </a:ln>
        </p:spPr>
      </p:pic>
      <p:sp>
        <p:nvSpPr>
          <p:cNvPr id="974" name="文本框 973"/>
          <p:cNvSpPr txBox="1"/>
          <p:nvPr/>
        </p:nvSpPr>
        <p:spPr>
          <a:xfrm>
            <a:off x="1470600" y="4291200"/>
            <a:ext cx="164376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等语句的条件表达式中比较常见</a:t>
            </a:r>
            <a:endParaRPr lang="en-US" sz="920" b="0" u="none" strike="noStrike">
              <a:solidFill>
                <a:srgbClr val="000000"/>
              </a:solidFill>
              <a:effectLst/>
              <a:uFillTx/>
              <a:latin typeface="Times New Roman" panose="02020603050405020304"/>
            </a:endParaRPr>
          </a:p>
        </p:txBody>
      </p:sp>
      <p:sp>
        <p:nvSpPr>
          <p:cNvPr id="975" name="文本框 974"/>
          <p:cNvSpPr txBox="1"/>
          <p:nvPr/>
        </p:nvSpPr>
        <p:spPr>
          <a:xfrm>
            <a:off x="5908320" y="943200"/>
            <a:ext cx="805320" cy="253440"/>
          </a:xfrm>
          <a:prstGeom prst="rect">
            <a:avLst/>
          </a:prstGeom>
          <a:noFill/>
          <a:ln w="0">
            <a:noFill/>
          </a:ln>
        </p:spPr>
        <p:txBody>
          <a:bodyPr wrap="none" lIns="0" tIns="0" rIns="0" bIns="0" anchor="t">
            <a:spAutoFit/>
          </a:bodyPr>
          <a:lstStyle/>
          <a:p>
            <a:r>
              <a:rPr lang="zh-CN" sz="1580" b="0" u="none" strike="noStrike">
                <a:solidFill>
                  <a:srgbClr val="BFDBFE"/>
                </a:solidFill>
                <a:effectLst/>
                <a:uFillTx/>
                <a:latin typeface="WenQuanYiZenHei"/>
                <a:ea typeface="WenQuanYiZenHei"/>
              </a:rPr>
              <a:t>逻辑运算</a:t>
            </a:r>
            <a:endParaRPr lang="en-US" sz="1580" b="0" u="none" strike="noStrike">
              <a:solidFill>
                <a:srgbClr val="000000"/>
              </a:solidFill>
              <a:effectLst/>
              <a:uFillTx/>
              <a:latin typeface="Times New Roman" panose="02020603050405020304"/>
            </a:endParaRPr>
          </a:p>
        </p:txBody>
      </p:sp>
      <p:sp>
        <p:nvSpPr>
          <p:cNvPr id="976" name="文本框 975"/>
          <p:cNvSpPr txBox="1"/>
          <p:nvPr/>
        </p:nvSpPr>
        <p:spPr>
          <a:xfrm>
            <a:off x="5557320" y="1242718"/>
            <a:ext cx="80532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布尔值可以用</a:t>
            </a:r>
            <a:endParaRPr lang="en-US" sz="1050" b="0" u="none" strike="noStrike">
              <a:solidFill>
                <a:srgbClr val="000000"/>
              </a:solidFill>
              <a:effectLst/>
              <a:uFillTx/>
              <a:latin typeface="Times New Roman" panose="02020603050405020304"/>
            </a:endParaRPr>
          </a:p>
        </p:txBody>
      </p:sp>
      <p:sp>
        <p:nvSpPr>
          <p:cNvPr id="977" name="文本框 976"/>
          <p:cNvSpPr txBox="1"/>
          <p:nvPr/>
        </p:nvSpPr>
        <p:spPr>
          <a:xfrm>
            <a:off x="6359400" y="1247398"/>
            <a:ext cx="2955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 </a:t>
            </a:r>
            <a:r>
              <a:rPr lang="en-US" sz="1050" b="0" u="none" strike="noStrike">
                <a:solidFill>
                  <a:srgbClr val="FFFFFF"/>
                </a:solidFill>
                <a:effectLst/>
                <a:uFillTx/>
                <a:latin typeface="SourceCodePro"/>
                <a:ea typeface="SourceCodePro"/>
              </a:rPr>
              <a:t>and</a:t>
            </a:r>
            <a:endParaRPr lang="en-US" sz="1050" b="0" u="none" strike="noStrike">
              <a:solidFill>
                <a:srgbClr val="000000"/>
              </a:solidFill>
              <a:effectLst/>
              <a:uFillTx/>
              <a:latin typeface="Times New Roman" panose="02020603050405020304"/>
            </a:endParaRPr>
          </a:p>
        </p:txBody>
      </p:sp>
      <p:sp>
        <p:nvSpPr>
          <p:cNvPr id="978" name="文本框 977"/>
          <p:cNvSpPr txBox="1"/>
          <p:nvPr/>
        </p:nvSpPr>
        <p:spPr>
          <a:xfrm>
            <a:off x="6643440" y="1242718"/>
            <a:ext cx="1350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a:t>
            </a:r>
            <a:endParaRPr lang="en-US" sz="1050" b="0" u="none" strike="noStrike">
              <a:solidFill>
                <a:srgbClr val="000000"/>
              </a:solidFill>
              <a:effectLst/>
              <a:uFillTx/>
              <a:latin typeface="Times New Roman" panose="02020603050405020304"/>
            </a:endParaRPr>
          </a:p>
        </p:txBody>
      </p:sp>
      <p:sp>
        <p:nvSpPr>
          <p:cNvPr id="979" name="文本框 978"/>
          <p:cNvSpPr txBox="1"/>
          <p:nvPr/>
        </p:nvSpPr>
        <p:spPr>
          <a:xfrm>
            <a:off x="6777360" y="1247398"/>
            <a:ext cx="18072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or </a:t>
            </a:r>
            <a:endParaRPr lang="en-US" sz="1050" b="0" u="none" strike="noStrike">
              <a:solidFill>
                <a:srgbClr val="000000"/>
              </a:solidFill>
              <a:effectLst/>
              <a:uFillTx/>
              <a:latin typeface="Times New Roman" panose="02020603050405020304"/>
            </a:endParaRPr>
          </a:p>
        </p:txBody>
      </p:sp>
      <p:sp>
        <p:nvSpPr>
          <p:cNvPr id="980" name="文本框 979"/>
          <p:cNvSpPr txBox="1"/>
          <p:nvPr/>
        </p:nvSpPr>
        <p:spPr>
          <a:xfrm>
            <a:off x="6977880" y="1242718"/>
            <a:ext cx="1350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和</a:t>
            </a:r>
            <a:endParaRPr lang="en-US" sz="1050" b="0" u="none" strike="noStrike">
              <a:solidFill>
                <a:srgbClr val="000000"/>
              </a:solidFill>
              <a:effectLst/>
              <a:uFillTx/>
              <a:latin typeface="Times New Roman" panose="02020603050405020304"/>
            </a:endParaRPr>
          </a:p>
        </p:txBody>
      </p:sp>
      <p:sp>
        <p:nvSpPr>
          <p:cNvPr id="981" name="文本框 980"/>
          <p:cNvSpPr txBox="1"/>
          <p:nvPr/>
        </p:nvSpPr>
        <p:spPr>
          <a:xfrm>
            <a:off x="7111440" y="1247398"/>
            <a:ext cx="30564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 </a:t>
            </a:r>
            <a:r>
              <a:rPr lang="en-US" sz="1050" b="0" u="none" strike="noStrike">
                <a:solidFill>
                  <a:srgbClr val="FFFFFF"/>
                </a:solidFill>
                <a:effectLst/>
                <a:uFillTx/>
                <a:latin typeface="SourceCodePro"/>
                <a:ea typeface="SourceCodePro"/>
              </a:rPr>
              <a:t>not </a:t>
            </a:r>
            <a:endParaRPr lang="en-US" sz="1050" b="0" u="none" strike="noStrike">
              <a:solidFill>
                <a:srgbClr val="000000"/>
              </a:solidFill>
              <a:effectLst/>
              <a:uFillTx/>
              <a:latin typeface="Times New Roman" panose="02020603050405020304"/>
            </a:endParaRPr>
          </a:p>
        </p:txBody>
      </p:sp>
      <p:sp>
        <p:nvSpPr>
          <p:cNvPr id="982" name="任意多边形: 形状 981"/>
          <p:cNvSpPr/>
          <p:nvPr/>
        </p:nvSpPr>
        <p:spPr>
          <a:xfrm>
            <a:off x="5556960" y="1563478"/>
            <a:ext cx="1471320" cy="978120"/>
          </a:xfrm>
          <a:custGeom>
            <a:avLst/>
            <a:gdLst/>
            <a:ahLst/>
            <a:cxnLst/>
            <a:rect l="0" t="0" r="r" b="b"/>
            <a:pathLst>
              <a:path w="4087" h="2717">
                <a:moveTo>
                  <a:pt x="0" y="2531"/>
                </a:moveTo>
                <a:lnTo>
                  <a:pt x="0" y="186"/>
                </a:lnTo>
                <a:cubicBezTo>
                  <a:pt x="0" y="174"/>
                  <a:pt x="1" y="161"/>
                  <a:pt x="4" y="150"/>
                </a:cubicBezTo>
                <a:cubicBezTo>
                  <a:pt x="6" y="138"/>
                  <a:pt x="10" y="126"/>
                  <a:pt x="14" y="115"/>
                </a:cubicBezTo>
                <a:cubicBezTo>
                  <a:pt x="19" y="103"/>
                  <a:pt x="25" y="93"/>
                  <a:pt x="31" y="83"/>
                </a:cubicBezTo>
                <a:cubicBezTo>
                  <a:pt x="38" y="72"/>
                  <a:pt x="46" y="63"/>
                  <a:pt x="55" y="54"/>
                </a:cubicBezTo>
                <a:cubicBezTo>
                  <a:pt x="63" y="46"/>
                  <a:pt x="73" y="38"/>
                  <a:pt x="83" y="31"/>
                </a:cubicBezTo>
                <a:cubicBezTo>
                  <a:pt x="93" y="25"/>
                  <a:pt x="104" y="19"/>
                  <a:pt x="115" y="14"/>
                </a:cubicBezTo>
                <a:cubicBezTo>
                  <a:pt x="126" y="9"/>
                  <a:pt x="138" y="6"/>
                  <a:pt x="150" y="4"/>
                </a:cubicBezTo>
                <a:cubicBezTo>
                  <a:pt x="162" y="1"/>
                  <a:pt x="174" y="0"/>
                  <a:pt x="186" y="0"/>
                </a:cubicBezTo>
                <a:lnTo>
                  <a:pt x="3901" y="0"/>
                </a:lnTo>
                <a:cubicBezTo>
                  <a:pt x="3913" y="0"/>
                  <a:pt x="3925" y="1"/>
                  <a:pt x="3937" y="4"/>
                </a:cubicBezTo>
                <a:cubicBezTo>
                  <a:pt x="3949" y="6"/>
                  <a:pt x="3961" y="9"/>
                  <a:pt x="3972" y="14"/>
                </a:cubicBezTo>
                <a:cubicBezTo>
                  <a:pt x="3983" y="19"/>
                  <a:pt x="3994" y="25"/>
                  <a:pt x="4004" y="31"/>
                </a:cubicBezTo>
                <a:cubicBezTo>
                  <a:pt x="4014" y="38"/>
                  <a:pt x="4024" y="46"/>
                  <a:pt x="4032" y="54"/>
                </a:cubicBezTo>
                <a:cubicBezTo>
                  <a:pt x="4041" y="63"/>
                  <a:pt x="4049" y="72"/>
                  <a:pt x="4055" y="83"/>
                </a:cubicBezTo>
                <a:cubicBezTo>
                  <a:pt x="4062" y="93"/>
                  <a:pt x="4068" y="103"/>
                  <a:pt x="4073" y="115"/>
                </a:cubicBezTo>
                <a:cubicBezTo>
                  <a:pt x="4077" y="126"/>
                  <a:pt x="4081" y="138"/>
                  <a:pt x="4083" y="150"/>
                </a:cubicBezTo>
                <a:cubicBezTo>
                  <a:pt x="4085" y="161"/>
                  <a:pt x="4087" y="174"/>
                  <a:pt x="4087" y="186"/>
                </a:cubicBezTo>
                <a:lnTo>
                  <a:pt x="4087" y="2531"/>
                </a:lnTo>
                <a:cubicBezTo>
                  <a:pt x="4087" y="2543"/>
                  <a:pt x="4085" y="2556"/>
                  <a:pt x="4083" y="2567"/>
                </a:cubicBezTo>
                <a:cubicBezTo>
                  <a:pt x="4081" y="2579"/>
                  <a:pt x="4077" y="2591"/>
                  <a:pt x="4073" y="2602"/>
                </a:cubicBezTo>
                <a:cubicBezTo>
                  <a:pt x="4068" y="2614"/>
                  <a:pt x="4062" y="2624"/>
                  <a:pt x="4055" y="2634"/>
                </a:cubicBezTo>
                <a:cubicBezTo>
                  <a:pt x="4049" y="2645"/>
                  <a:pt x="4041" y="2654"/>
                  <a:pt x="4032" y="2663"/>
                </a:cubicBezTo>
                <a:cubicBezTo>
                  <a:pt x="4024" y="2671"/>
                  <a:pt x="4014" y="2679"/>
                  <a:pt x="4004" y="2686"/>
                </a:cubicBezTo>
                <a:cubicBezTo>
                  <a:pt x="3994" y="2692"/>
                  <a:pt x="3983" y="2698"/>
                  <a:pt x="3972" y="2703"/>
                </a:cubicBezTo>
                <a:cubicBezTo>
                  <a:pt x="3961" y="2707"/>
                  <a:pt x="3949" y="2711"/>
                  <a:pt x="3937" y="2713"/>
                </a:cubicBezTo>
                <a:cubicBezTo>
                  <a:pt x="3925" y="2716"/>
                  <a:pt x="3913" y="2717"/>
                  <a:pt x="3901" y="2717"/>
                </a:cubicBezTo>
                <a:lnTo>
                  <a:pt x="186" y="2717"/>
                </a:lnTo>
                <a:cubicBezTo>
                  <a:pt x="174" y="2717"/>
                  <a:pt x="162" y="2716"/>
                  <a:pt x="150" y="2713"/>
                </a:cubicBezTo>
                <a:cubicBezTo>
                  <a:pt x="138" y="2711"/>
                  <a:pt x="126" y="2707"/>
                  <a:pt x="115" y="2703"/>
                </a:cubicBezTo>
                <a:cubicBezTo>
                  <a:pt x="104" y="2698"/>
                  <a:pt x="93" y="2692"/>
                  <a:pt x="83" y="2686"/>
                </a:cubicBezTo>
                <a:cubicBezTo>
                  <a:pt x="73" y="2679"/>
                  <a:pt x="63" y="2671"/>
                  <a:pt x="55" y="2663"/>
                </a:cubicBezTo>
                <a:cubicBezTo>
                  <a:pt x="46" y="2654"/>
                  <a:pt x="38" y="2645"/>
                  <a:pt x="31" y="2634"/>
                </a:cubicBezTo>
                <a:cubicBezTo>
                  <a:pt x="25" y="2624"/>
                  <a:pt x="19" y="2614"/>
                  <a:pt x="14" y="2602"/>
                </a:cubicBezTo>
                <a:cubicBezTo>
                  <a:pt x="10" y="2591"/>
                  <a:pt x="6" y="2579"/>
                  <a:pt x="4" y="2567"/>
                </a:cubicBezTo>
                <a:cubicBezTo>
                  <a:pt x="1" y="2556"/>
                  <a:pt x="0" y="2543"/>
                  <a:pt x="0" y="2531"/>
                </a:cubicBez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983" name="图片 982"/>
          <p:cNvPicPr/>
          <p:nvPr/>
        </p:nvPicPr>
        <p:blipFill>
          <a:blip r:embed="rId5"/>
          <a:stretch>
            <a:fillRect/>
          </a:stretch>
        </p:blipFill>
        <p:spPr>
          <a:xfrm>
            <a:off x="6050160" y="1697398"/>
            <a:ext cx="166680" cy="133200"/>
          </a:xfrm>
          <a:prstGeom prst="rect">
            <a:avLst/>
          </a:prstGeom>
          <a:noFill/>
          <a:ln w="0">
            <a:noFill/>
          </a:ln>
        </p:spPr>
      </p:pic>
      <p:sp>
        <p:nvSpPr>
          <p:cNvPr id="984" name="文本框 983"/>
          <p:cNvSpPr txBox="1"/>
          <p:nvPr/>
        </p:nvSpPr>
        <p:spPr>
          <a:xfrm>
            <a:off x="7428960" y="1242718"/>
            <a:ext cx="93960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进行逻辑运算：</a:t>
            </a:r>
            <a:endParaRPr lang="en-US" sz="1050" b="0" u="none" strike="noStrike">
              <a:solidFill>
                <a:srgbClr val="000000"/>
              </a:solidFill>
              <a:effectLst/>
              <a:uFillTx/>
              <a:latin typeface="Times New Roman" panose="02020603050405020304"/>
            </a:endParaRPr>
          </a:p>
        </p:txBody>
      </p:sp>
      <p:sp>
        <p:nvSpPr>
          <p:cNvPr id="985" name="文本框 984"/>
          <p:cNvSpPr txBox="1"/>
          <p:nvPr/>
        </p:nvSpPr>
        <p:spPr>
          <a:xfrm>
            <a:off x="6282720" y="1690198"/>
            <a:ext cx="2530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and</a:t>
            </a:r>
            <a:endParaRPr lang="en-US" sz="1050" b="0" u="none" strike="noStrike">
              <a:solidFill>
                <a:srgbClr val="000000"/>
              </a:solidFill>
              <a:effectLst/>
              <a:uFillTx/>
              <a:latin typeface="Times New Roman" panose="02020603050405020304"/>
            </a:endParaRPr>
          </a:p>
        </p:txBody>
      </p:sp>
      <p:sp>
        <p:nvSpPr>
          <p:cNvPr id="986" name="文本框 985"/>
          <p:cNvSpPr txBox="1"/>
          <p:nvPr/>
        </p:nvSpPr>
        <p:spPr>
          <a:xfrm>
            <a:off x="5657400" y="1952278"/>
            <a:ext cx="117432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与运算：当所有操作数</a:t>
            </a:r>
            <a:endParaRPr lang="en-US" sz="920" b="0" u="none" strike="noStrike">
              <a:solidFill>
                <a:srgbClr val="000000"/>
              </a:solidFill>
              <a:effectLst/>
              <a:uFillTx/>
              <a:latin typeface="Times New Roman" panose="02020603050405020304"/>
            </a:endParaRPr>
          </a:p>
        </p:txBody>
      </p:sp>
      <p:sp>
        <p:nvSpPr>
          <p:cNvPr id="987" name="文本框 986"/>
          <p:cNvSpPr txBox="1"/>
          <p:nvPr/>
        </p:nvSpPr>
        <p:spPr>
          <a:xfrm>
            <a:off x="5657400" y="2119678"/>
            <a:ext cx="23544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都为</a:t>
            </a:r>
            <a:endParaRPr lang="en-US" sz="920" b="0" u="none" strike="noStrike">
              <a:solidFill>
                <a:srgbClr val="000000"/>
              </a:solidFill>
              <a:effectLst/>
              <a:uFillTx/>
              <a:latin typeface="Times New Roman" panose="02020603050405020304"/>
            </a:endParaRPr>
          </a:p>
        </p:txBody>
      </p:sp>
      <p:sp>
        <p:nvSpPr>
          <p:cNvPr id="988" name="文本框 987"/>
          <p:cNvSpPr txBox="1"/>
          <p:nvPr/>
        </p:nvSpPr>
        <p:spPr>
          <a:xfrm>
            <a:off x="5891400" y="2123638"/>
            <a:ext cx="26712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Roboto"/>
                <a:ea typeface="Roboto"/>
              </a:rPr>
              <a:t>True</a:t>
            </a:r>
            <a:endParaRPr lang="en-US" sz="920" b="0" u="none" strike="noStrike">
              <a:solidFill>
                <a:srgbClr val="000000"/>
              </a:solidFill>
              <a:effectLst/>
              <a:uFillTx/>
              <a:latin typeface="Times New Roman" panose="02020603050405020304"/>
            </a:endParaRPr>
          </a:p>
        </p:txBody>
      </p:sp>
      <p:sp>
        <p:nvSpPr>
          <p:cNvPr id="989" name="文本框 988"/>
          <p:cNvSpPr txBox="1"/>
          <p:nvPr/>
        </p:nvSpPr>
        <p:spPr>
          <a:xfrm>
            <a:off x="6117120" y="2119678"/>
            <a:ext cx="70488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时，结果才为</a:t>
            </a:r>
            <a:endParaRPr lang="en-US" sz="920" b="0" u="none" strike="noStrike">
              <a:solidFill>
                <a:srgbClr val="000000"/>
              </a:solidFill>
              <a:effectLst/>
              <a:uFillTx/>
              <a:latin typeface="Times New Roman" panose="02020603050405020304"/>
            </a:endParaRPr>
          </a:p>
        </p:txBody>
      </p:sp>
      <p:sp>
        <p:nvSpPr>
          <p:cNvPr id="990" name="任意多边形: 形状 989"/>
          <p:cNvSpPr/>
          <p:nvPr/>
        </p:nvSpPr>
        <p:spPr>
          <a:xfrm>
            <a:off x="7295040" y="1563478"/>
            <a:ext cx="1463040" cy="978120"/>
          </a:xfrm>
          <a:custGeom>
            <a:avLst/>
            <a:gdLst/>
            <a:ahLst/>
            <a:cxnLst/>
            <a:rect l="0" t="0" r="r" b="b"/>
            <a:pathLst>
              <a:path w="4064" h="2717">
                <a:moveTo>
                  <a:pt x="0" y="2531"/>
                </a:moveTo>
                <a:lnTo>
                  <a:pt x="0" y="186"/>
                </a:lnTo>
                <a:cubicBezTo>
                  <a:pt x="0" y="174"/>
                  <a:pt x="2" y="161"/>
                  <a:pt x="4" y="150"/>
                </a:cubicBezTo>
                <a:cubicBezTo>
                  <a:pt x="6" y="138"/>
                  <a:pt x="10" y="126"/>
                  <a:pt x="15" y="115"/>
                </a:cubicBezTo>
                <a:cubicBezTo>
                  <a:pt x="19" y="103"/>
                  <a:pt x="25" y="93"/>
                  <a:pt x="32" y="83"/>
                </a:cubicBezTo>
                <a:cubicBezTo>
                  <a:pt x="39" y="72"/>
                  <a:pt x="46" y="63"/>
                  <a:pt x="55" y="54"/>
                </a:cubicBezTo>
                <a:cubicBezTo>
                  <a:pt x="64" y="46"/>
                  <a:pt x="73" y="38"/>
                  <a:pt x="83" y="31"/>
                </a:cubicBezTo>
                <a:cubicBezTo>
                  <a:pt x="93" y="25"/>
                  <a:pt x="104" y="19"/>
                  <a:pt x="115" y="14"/>
                </a:cubicBezTo>
                <a:cubicBezTo>
                  <a:pt x="126" y="9"/>
                  <a:pt x="138" y="6"/>
                  <a:pt x="150" y="4"/>
                </a:cubicBezTo>
                <a:cubicBezTo>
                  <a:pt x="162" y="1"/>
                  <a:pt x="174" y="0"/>
                  <a:pt x="186" y="0"/>
                </a:cubicBezTo>
                <a:lnTo>
                  <a:pt x="3878" y="0"/>
                </a:lnTo>
                <a:cubicBezTo>
                  <a:pt x="3890" y="0"/>
                  <a:pt x="3902" y="1"/>
                  <a:pt x="3914" y="4"/>
                </a:cubicBezTo>
                <a:cubicBezTo>
                  <a:pt x="3926" y="6"/>
                  <a:pt x="3938" y="9"/>
                  <a:pt x="3949" y="14"/>
                </a:cubicBezTo>
                <a:cubicBezTo>
                  <a:pt x="3960" y="19"/>
                  <a:pt x="3971" y="25"/>
                  <a:pt x="3981" y="31"/>
                </a:cubicBezTo>
                <a:cubicBezTo>
                  <a:pt x="3991" y="38"/>
                  <a:pt x="4001" y="46"/>
                  <a:pt x="4009" y="54"/>
                </a:cubicBezTo>
                <a:cubicBezTo>
                  <a:pt x="4018" y="63"/>
                  <a:pt x="4026" y="72"/>
                  <a:pt x="4032" y="83"/>
                </a:cubicBezTo>
                <a:cubicBezTo>
                  <a:pt x="4039" y="93"/>
                  <a:pt x="4045" y="103"/>
                  <a:pt x="4050" y="115"/>
                </a:cubicBezTo>
                <a:cubicBezTo>
                  <a:pt x="4054" y="126"/>
                  <a:pt x="4058" y="138"/>
                  <a:pt x="4060" y="150"/>
                </a:cubicBezTo>
                <a:cubicBezTo>
                  <a:pt x="4063" y="161"/>
                  <a:pt x="4064" y="174"/>
                  <a:pt x="4064" y="186"/>
                </a:cubicBezTo>
                <a:lnTo>
                  <a:pt x="4064" y="2531"/>
                </a:lnTo>
                <a:cubicBezTo>
                  <a:pt x="4064" y="2543"/>
                  <a:pt x="4063" y="2556"/>
                  <a:pt x="4060" y="2567"/>
                </a:cubicBezTo>
                <a:cubicBezTo>
                  <a:pt x="4058" y="2579"/>
                  <a:pt x="4054" y="2591"/>
                  <a:pt x="4050" y="2602"/>
                </a:cubicBezTo>
                <a:cubicBezTo>
                  <a:pt x="4045" y="2614"/>
                  <a:pt x="4039" y="2624"/>
                  <a:pt x="4032" y="2634"/>
                </a:cubicBezTo>
                <a:cubicBezTo>
                  <a:pt x="4026" y="2645"/>
                  <a:pt x="4018" y="2654"/>
                  <a:pt x="4009" y="2663"/>
                </a:cubicBezTo>
                <a:cubicBezTo>
                  <a:pt x="4001" y="2671"/>
                  <a:pt x="3991" y="2679"/>
                  <a:pt x="3981" y="2686"/>
                </a:cubicBezTo>
                <a:cubicBezTo>
                  <a:pt x="3971" y="2692"/>
                  <a:pt x="3960" y="2698"/>
                  <a:pt x="3949" y="2703"/>
                </a:cubicBezTo>
                <a:cubicBezTo>
                  <a:pt x="3938" y="2707"/>
                  <a:pt x="3926" y="2711"/>
                  <a:pt x="3914" y="2713"/>
                </a:cubicBezTo>
                <a:cubicBezTo>
                  <a:pt x="3902" y="2716"/>
                  <a:pt x="3890" y="2717"/>
                  <a:pt x="3878" y="2717"/>
                </a:cubicBezTo>
                <a:lnTo>
                  <a:pt x="186" y="2717"/>
                </a:lnTo>
                <a:cubicBezTo>
                  <a:pt x="174" y="2717"/>
                  <a:pt x="162" y="2716"/>
                  <a:pt x="150" y="2713"/>
                </a:cubicBezTo>
                <a:cubicBezTo>
                  <a:pt x="138" y="2711"/>
                  <a:pt x="126" y="2707"/>
                  <a:pt x="115" y="2703"/>
                </a:cubicBezTo>
                <a:cubicBezTo>
                  <a:pt x="104" y="2698"/>
                  <a:pt x="93" y="2692"/>
                  <a:pt x="83" y="2686"/>
                </a:cubicBezTo>
                <a:cubicBezTo>
                  <a:pt x="73" y="2679"/>
                  <a:pt x="64" y="2671"/>
                  <a:pt x="55" y="2663"/>
                </a:cubicBezTo>
                <a:cubicBezTo>
                  <a:pt x="46" y="2654"/>
                  <a:pt x="39" y="2645"/>
                  <a:pt x="32" y="2634"/>
                </a:cubicBezTo>
                <a:cubicBezTo>
                  <a:pt x="25" y="2624"/>
                  <a:pt x="19" y="2614"/>
                  <a:pt x="15" y="2602"/>
                </a:cubicBezTo>
                <a:cubicBezTo>
                  <a:pt x="10" y="2591"/>
                  <a:pt x="6" y="2579"/>
                  <a:pt x="4" y="2567"/>
                </a:cubicBezTo>
                <a:cubicBezTo>
                  <a:pt x="2" y="2556"/>
                  <a:pt x="0" y="2543"/>
                  <a:pt x="0" y="2531"/>
                </a:cubicBez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991" name="图片 990"/>
          <p:cNvPicPr/>
          <p:nvPr/>
        </p:nvPicPr>
        <p:blipFill>
          <a:blip r:embed="rId6"/>
          <a:stretch>
            <a:fillRect/>
          </a:stretch>
        </p:blipFill>
        <p:spPr>
          <a:xfrm>
            <a:off x="7846920" y="1697398"/>
            <a:ext cx="133200" cy="133200"/>
          </a:xfrm>
          <a:prstGeom prst="rect">
            <a:avLst/>
          </a:prstGeom>
          <a:noFill/>
          <a:ln w="0">
            <a:noFill/>
          </a:ln>
        </p:spPr>
      </p:pic>
      <p:sp>
        <p:nvSpPr>
          <p:cNvPr id="992" name="文本框 991"/>
          <p:cNvSpPr txBox="1"/>
          <p:nvPr/>
        </p:nvSpPr>
        <p:spPr>
          <a:xfrm>
            <a:off x="5657400" y="2290678"/>
            <a:ext cx="26712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Roboto"/>
                <a:ea typeface="Roboto"/>
              </a:rPr>
              <a:t>True</a:t>
            </a:r>
            <a:endParaRPr lang="en-US" sz="920" b="0" u="none" strike="noStrike">
              <a:solidFill>
                <a:srgbClr val="000000"/>
              </a:solidFill>
              <a:effectLst/>
              <a:uFillTx/>
              <a:latin typeface="Times New Roman" panose="02020603050405020304"/>
            </a:endParaRPr>
          </a:p>
        </p:txBody>
      </p:sp>
      <p:sp>
        <p:nvSpPr>
          <p:cNvPr id="993" name="文本框 992"/>
          <p:cNvSpPr txBox="1"/>
          <p:nvPr/>
        </p:nvSpPr>
        <p:spPr>
          <a:xfrm>
            <a:off x="8043480" y="1690198"/>
            <a:ext cx="1378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or</a:t>
            </a:r>
            <a:endParaRPr lang="en-US" sz="1050" b="0" u="none" strike="noStrike">
              <a:solidFill>
                <a:srgbClr val="000000"/>
              </a:solidFill>
              <a:effectLst/>
              <a:uFillTx/>
              <a:latin typeface="Times New Roman" panose="02020603050405020304"/>
            </a:endParaRPr>
          </a:p>
        </p:txBody>
      </p:sp>
      <p:sp>
        <p:nvSpPr>
          <p:cNvPr id="994" name="文本框 993"/>
          <p:cNvSpPr txBox="1"/>
          <p:nvPr/>
        </p:nvSpPr>
        <p:spPr>
          <a:xfrm>
            <a:off x="7392960" y="1952278"/>
            <a:ext cx="117432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或运算：只要有一个操</a:t>
            </a:r>
            <a:endParaRPr lang="en-US" sz="920" b="0" u="none" strike="noStrike">
              <a:solidFill>
                <a:srgbClr val="000000"/>
              </a:solidFill>
              <a:effectLst/>
              <a:uFillTx/>
              <a:latin typeface="Times New Roman" panose="02020603050405020304"/>
            </a:endParaRPr>
          </a:p>
        </p:txBody>
      </p:sp>
      <p:sp>
        <p:nvSpPr>
          <p:cNvPr id="995" name="文本框 994"/>
          <p:cNvSpPr txBox="1"/>
          <p:nvPr/>
        </p:nvSpPr>
        <p:spPr>
          <a:xfrm>
            <a:off x="7392960" y="2119678"/>
            <a:ext cx="35280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作数为</a:t>
            </a:r>
            <a:endParaRPr lang="en-US" sz="920" b="0" u="none" strike="noStrike">
              <a:solidFill>
                <a:srgbClr val="000000"/>
              </a:solidFill>
              <a:effectLst/>
              <a:uFillTx/>
              <a:latin typeface="Times New Roman" panose="02020603050405020304"/>
            </a:endParaRPr>
          </a:p>
        </p:txBody>
      </p:sp>
      <p:sp>
        <p:nvSpPr>
          <p:cNvPr id="996" name="文本框 995"/>
          <p:cNvSpPr txBox="1"/>
          <p:nvPr/>
        </p:nvSpPr>
        <p:spPr>
          <a:xfrm>
            <a:off x="7743960" y="2123638"/>
            <a:ext cx="26712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Roboto"/>
                <a:ea typeface="Roboto"/>
              </a:rPr>
              <a:t>True</a:t>
            </a:r>
            <a:endParaRPr lang="en-US" sz="920" b="0" u="none" strike="noStrike">
              <a:solidFill>
                <a:srgbClr val="000000"/>
              </a:solidFill>
              <a:effectLst/>
              <a:uFillTx/>
              <a:latin typeface="Times New Roman" panose="02020603050405020304"/>
            </a:endParaRPr>
          </a:p>
        </p:txBody>
      </p:sp>
      <p:sp>
        <p:nvSpPr>
          <p:cNvPr id="997" name="文本框 996"/>
          <p:cNvSpPr txBox="1"/>
          <p:nvPr/>
        </p:nvSpPr>
        <p:spPr>
          <a:xfrm>
            <a:off x="7969680" y="2119678"/>
            <a:ext cx="58752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，结果就为</a:t>
            </a:r>
            <a:endParaRPr lang="en-US" sz="920" b="0" u="none" strike="noStrike">
              <a:solidFill>
                <a:srgbClr val="000000"/>
              </a:solidFill>
              <a:effectLst/>
              <a:uFillTx/>
              <a:latin typeface="Times New Roman" panose="02020603050405020304"/>
            </a:endParaRPr>
          </a:p>
        </p:txBody>
      </p:sp>
      <p:sp>
        <p:nvSpPr>
          <p:cNvPr id="998" name="任意多边形: 形状 997"/>
          <p:cNvSpPr/>
          <p:nvPr/>
        </p:nvSpPr>
        <p:spPr>
          <a:xfrm>
            <a:off x="8891280" y="1563478"/>
            <a:ext cx="1471320" cy="978120"/>
          </a:xfrm>
          <a:custGeom>
            <a:avLst/>
            <a:gdLst/>
            <a:ahLst/>
            <a:cxnLst/>
            <a:rect l="0" t="0" r="r" b="b"/>
            <a:pathLst>
              <a:path w="4087" h="2717">
                <a:moveTo>
                  <a:pt x="0" y="2531"/>
                </a:moveTo>
                <a:lnTo>
                  <a:pt x="0" y="186"/>
                </a:lnTo>
                <a:cubicBezTo>
                  <a:pt x="0" y="174"/>
                  <a:pt x="1" y="161"/>
                  <a:pt x="4" y="150"/>
                </a:cubicBezTo>
                <a:cubicBezTo>
                  <a:pt x="6" y="138"/>
                  <a:pt x="10" y="126"/>
                  <a:pt x="14" y="115"/>
                </a:cubicBezTo>
                <a:cubicBezTo>
                  <a:pt x="19" y="103"/>
                  <a:pt x="25" y="93"/>
                  <a:pt x="31" y="83"/>
                </a:cubicBezTo>
                <a:cubicBezTo>
                  <a:pt x="38" y="72"/>
                  <a:pt x="46" y="63"/>
                  <a:pt x="55" y="54"/>
                </a:cubicBezTo>
                <a:cubicBezTo>
                  <a:pt x="63" y="46"/>
                  <a:pt x="73" y="38"/>
                  <a:pt x="83" y="31"/>
                </a:cubicBezTo>
                <a:cubicBezTo>
                  <a:pt x="93" y="25"/>
                  <a:pt x="104" y="19"/>
                  <a:pt x="115" y="14"/>
                </a:cubicBezTo>
                <a:cubicBezTo>
                  <a:pt x="126" y="9"/>
                  <a:pt x="138" y="6"/>
                  <a:pt x="150" y="4"/>
                </a:cubicBezTo>
                <a:cubicBezTo>
                  <a:pt x="162" y="1"/>
                  <a:pt x="174" y="0"/>
                  <a:pt x="186" y="0"/>
                </a:cubicBezTo>
                <a:lnTo>
                  <a:pt x="3901" y="0"/>
                </a:lnTo>
                <a:cubicBezTo>
                  <a:pt x="3913" y="0"/>
                  <a:pt x="3925" y="1"/>
                  <a:pt x="3937" y="4"/>
                </a:cubicBezTo>
                <a:cubicBezTo>
                  <a:pt x="3949" y="6"/>
                  <a:pt x="3961" y="9"/>
                  <a:pt x="3972" y="14"/>
                </a:cubicBezTo>
                <a:cubicBezTo>
                  <a:pt x="3983" y="19"/>
                  <a:pt x="3994" y="25"/>
                  <a:pt x="4004" y="31"/>
                </a:cubicBezTo>
                <a:cubicBezTo>
                  <a:pt x="4014" y="38"/>
                  <a:pt x="4024" y="46"/>
                  <a:pt x="4032" y="54"/>
                </a:cubicBezTo>
                <a:cubicBezTo>
                  <a:pt x="4041" y="63"/>
                  <a:pt x="4049" y="72"/>
                  <a:pt x="4055" y="83"/>
                </a:cubicBezTo>
                <a:cubicBezTo>
                  <a:pt x="4062" y="93"/>
                  <a:pt x="4068" y="103"/>
                  <a:pt x="4073" y="115"/>
                </a:cubicBezTo>
                <a:cubicBezTo>
                  <a:pt x="4077" y="126"/>
                  <a:pt x="4081" y="138"/>
                  <a:pt x="4083" y="150"/>
                </a:cubicBezTo>
                <a:cubicBezTo>
                  <a:pt x="4085" y="161"/>
                  <a:pt x="4087" y="174"/>
                  <a:pt x="4087" y="186"/>
                </a:cubicBezTo>
                <a:lnTo>
                  <a:pt x="4087" y="2531"/>
                </a:lnTo>
                <a:cubicBezTo>
                  <a:pt x="4087" y="2543"/>
                  <a:pt x="4085" y="2556"/>
                  <a:pt x="4083" y="2567"/>
                </a:cubicBezTo>
                <a:cubicBezTo>
                  <a:pt x="4081" y="2579"/>
                  <a:pt x="4077" y="2591"/>
                  <a:pt x="4073" y="2602"/>
                </a:cubicBezTo>
                <a:cubicBezTo>
                  <a:pt x="4068" y="2614"/>
                  <a:pt x="4062" y="2624"/>
                  <a:pt x="4055" y="2634"/>
                </a:cubicBezTo>
                <a:cubicBezTo>
                  <a:pt x="4049" y="2645"/>
                  <a:pt x="4041" y="2654"/>
                  <a:pt x="4032" y="2663"/>
                </a:cubicBezTo>
                <a:cubicBezTo>
                  <a:pt x="4024" y="2671"/>
                  <a:pt x="4014" y="2679"/>
                  <a:pt x="4004" y="2686"/>
                </a:cubicBezTo>
                <a:cubicBezTo>
                  <a:pt x="3994" y="2692"/>
                  <a:pt x="3983" y="2698"/>
                  <a:pt x="3972" y="2703"/>
                </a:cubicBezTo>
                <a:cubicBezTo>
                  <a:pt x="3961" y="2707"/>
                  <a:pt x="3949" y="2711"/>
                  <a:pt x="3937" y="2713"/>
                </a:cubicBezTo>
                <a:cubicBezTo>
                  <a:pt x="3925" y="2716"/>
                  <a:pt x="3913" y="2717"/>
                  <a:pt x="3901" y="2717"/>
                </a:cubicBezTo>
                <a:lnTo>
                  <a:pt x="186" y="2717"/>
                </a:lnTo>
                <a:cubicBezTo>
                  <a:pt x="174" y="2717"/>
                  <a:pt x="162" y="2716"/>
                  <a:pt x="150" y="2713"/>
                </a:cubicBezTo>
                <a:cubicBezTo>
                  <a:pt x="138" y="2711"/>
                  <a:pt x="126" y="2707"/>
                  <a:pt x="115" y="2703"/>
                </a:cubicBezTo>
                <a:cubicBezTo>
                  <a:pt x="104" y="2698"/>
                  <a:pt x="93" y="2692"/>
                  <a:pt x="83" y="2686"/>
                </a:cubicBezTo>
                <a:cubicBezTo>
                  <a:pt x="73" y="2679"/>
                  <a:pt x="63" y="2671"/>
                  <a:pt x="55" y="2663"/>
                </a:cubicBezTo>
                <a:cubicBezTo>
                  <a:pt x="46" y="2654"/>
                  <a:pt x="38" y="2645"/>
                  <a:pt x="31" y="2634"/>
                </a:cubicBezTo>
                <a:cubicBezTo>
                  <a:pt x="25" y="2624"/>
                  <a:pt x="19" y="2614"/>
                  <a:pt x="14" y="2602"/>
                </a:cubicBezTo>
                <a:cubicBezTo>
                  <a:pt x="10" y="2591"/>
                  <a:pt x="6" y="2579"/>
                  <a:pt x="4" y="2567"/>
                </a:cubicBezTo>
                <a:cubicBezTo>
                  <a:pt x="1" y="2556"/>
                  <a:pt x="0" y="2543"/>
                  <a:pt x="0" y="2531"/>
                </a:cubicBezTo>
                <a:close/>
              </a:path>
            </a:pathLst>
          </a:custGeom>
          <a:solidFill>
            <a:srgbClr val="1E3A8A"/>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999" name="图片 998"/>
          <p:cNvPicPr/>
          <p:nvPr/>
        </p:nvPicPr>
        <p:blipFill>
          <a:blip r:embed="rId7"/>
          <a:stretch>
            <a:fillRect/>
          </a:stretch>
        </p:blipFill>
        <p:spPr>
          <a:xfrm>
            <a:off x="9401400" y="1697398"/>
            <a:ext cx="133200" cy="133200"/>
          </a:xfrm>
          <a:prstGeom prst="rect">
            <a:avLst/>
          </a:prstGeom>
          <a:noFill/>
          <a:ln w="0">
            <a:noFill/>
          </a:ln>
        </p:spPr>
      </p:pic>
      <p:sp>
        <p:nvSpPr>
          <p:cNvPr id="1000" name="文本框 999"/>
          <p:cNvSpPr txBox="1"/>
          <p:nvPr/>
        </p:nvSpPr>
        <p:spPr>
          <a:xfrm>
            <a:off x="7392960" y="2290678"/>
            <a:ext cx="26712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Roboto"/>
                <a:ea typeface="Roboto"/>
              </a:rPr>
              <a:t>True</a:t>
            </a:r>
            <a:endParaRPr lang="en-US" sz="920" b="0" u="none" strike="noStrike">
              <a:solidFill>
                <a:srgbClr val="000000"/>
              </a:solidFill>
              <a:effectLst/>
              <a:uFillTx/>
              <a:latin typeface="Times New Roman" panose="02020603050405020304"/>
            </a:endParaRPr>
          </a:p>
        </p:txBody>
      </p:sp>
      <p:sp>
        <p:nvSpPr>
          <p:cNvPr id="1001" name="文本框 1000"/>
          <p:cNvSpPr txBox="1"/>
          <p:nvPr/>
        </p:nvSpPr>
        <p:spPr>
          <a:xfrm>
            <a:off x="9603360" y="1690198"/>
            <a:ext cx="22032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SourceCodePro"/>
                <a:ea typeface="SourceCodePro"/>
              </a:rPr>
              <a:t>not</a:t>
            </a:r>
            <a:endParaRPr lang="en-US" sz="1050" b="0" u="none" strike="noStrike">
              <a:solidFill>
                <a:srgbClr val="000000"/>
              </a:solidFill>
              <a:effectLst/>
              <a:uFillTx/>
              <a:latin typeface="Times New Roman" panose="02020603050405020304"/>
            </a:endParaRPr>
          </a:p>
        </p:txBody>
      </p:sp>
      <p:sp>
        <p:nvSpPr>
          <p:cNvPr id="1002" name="文本框 1001"/>
          <p:cNvSpPr txBox="1"/>
          <p:nvPr/>
        </p:nvSpPr>
        <p:spPr>
          <a:xfrm>
            <a:off x="8994600" y="1952278"/>
            <a:ext cx="58752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非运算：将</a:t>
            </a:r>
            <a:endParaRPr lang="en-US" sz="920" b="0" u="none" strike="noStrike">
              <a:solidFill>
                <a:srgbClr val="000000"/>
              </a:solidFill>
              <a:effectLst/>
              <a:uFillTx/>
              <a:latin typeface="Times New Roman" panose="02020603050405020304"/>
            </a:endParaRPr>
          </a:p>
        </p:txBody>
      </p:sp>
      <p:sp>
        <p:nvSpPr>
          <p:cNvPr id="1003" name="文本框 1002"/>
          <p:cNvSpPr txBox="1"/>
          <p:nvPr/>
        </p:nvSpPr>
        <p:spPr>
          <a:xfrm>
            <a:off x="9579600" y="1956598"/>
            <a:ext cx="26712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Roboto"/>
                <a:ea typeface="Roboto"/>
              </a:rPr>
              <a:t>True</a:t>
            </a:r>
            <a:endParaRPr lang="en-US" sz="920" b="0" u="none" strike="noStrike">
              <a:solidFill>
                <a:srgbClr val="000000"/>
              </a:solidFill>
              <a:effectLst/>
              <a:uFillTx/>
              <a:latin typeface="Times New Roman" panose="02020603050405020304"/>
            </a:endParaRPr>
          </a:p>
        </p:txBody>
      </p:sp>
      <p:sp>
        <p:nvSpPr>
          <p:cNvPr id="1004" name="文本框 1003"/>
          <p:cNvSpPr txBox="1"/>
          <p:nvPr/>
        </p:nvSpPr>
        <p:spPr>
          <a:xfrm>
            <a:off x="9805320" y="1952278"/>
            <a:ext cx="23544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变为</a:t>
            </a:r>
            <a:endParaRPr lang="en-US" sz="920" b="0" u="none" strike="noStrike">
              <a:solidFill>
                <a:srgbClr val="000000"/>
              </a:solidFill>
              <a:effectLst/>
              <a:uFillTx/>
              <a:latin typeface="Times New Roman" panose="02020603050405020304"/>
            </a:endParaRPr>
          </a:p>
        </p:txBody>
      </p:sp>
      <p:sp>
        <p:nvSpPr>
          <p:cNvPr id="1005" name="文本框 1004"/>
          <p:cNvSpPr txBox="1"/>
          <p:nvPr/>
        </p:nvSpPr>
        <p:spPr>
          <a:xfrm>
            <a:off x="8994600" y="2123638"/>
            <a:ext cx="30600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Roboto"/>
                <a:ea typeface="Roboto"/>
              </a:rPr>
              <a:t>False</a:t>
            </a:r>
            <a:endParaRPr lang="en-US" sz="920" b="0" u="none" strike="noStrike">
              <a:solidFill>
                <a:srgbClr val="000000"/>
              </a:solidFill>
              <a:effectLst/>
              <a:uFillTx/>
              <a:latin typeface="Times New Roman" panose="02020603050405020304"/>
            </a:endParaRPr>
          </a:p>
        </p:txBody>
      </p:sp>
      <p:sp>
        <p:nvSpPr>
          <p:cNvPr id="1006" name="文本框 1005"/>
          <p:cNvSpPr txBox="1"/>
          <p:nvPr/>
        </p:nvSpPr>
        <p:spPr>
          <a:xfrm>
            <a:off x="9270360" y="2119678"/>
            <a:ext cx="23544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，将</a:t>
            </a:r>
            <a:endParaRPr lang="en-US" sz="920" b="0" u="none" strike="noStrike">
              <a:solidFill>
                <a:srgbClr val="000000"/>
              </a:solidFill>
              <a:effectLst/>
              <a:uFillTx/>
              <a:latin typeface="Times New Roman" panose="02020603050405020304"/>
            </a:endParaRPr>
          </a:p>
        </p:txBody>
      </p:sp>
      <p:sp>
        <p:nvSpPr>
          <p:cNvPr id="1007" name="文本框 1006"/>
          <p:cNvSpPr txBox="1"/>
          <p:nvPr/>
        </p:nvSpPr>
        <p:spPr>
          <a:xfrm>
            <a:off x="9504360" y="2123638"/>
            <a:ext cx="30600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Roboto"/>
                <a:ea typeface="Roboto"/>
              </a:rPr>
              <a:t>False</a:t>
            </a:r>
            <a:endParaRPr lang="en-US" sz="920" b="0" u="none" strike="noStrike">
              <a:solidFill>
                <a:srgbClr val="000000"/>
              </a:solidFill>
              <a:effectLst/>
              <a:uFillTx/>
              <a:latin typeface="Times New Roman" panose="02020603050405020304"/>
            </a:endParaRPr>
          </a:p>
        </p:txBody>
      </p:sp>
      <p:sp>
        <p:nvSpPr>
          <p:cNvPr id="1008" name="文本框 1007"/>
          <p:cNvSpPr txBox="1"/>
          <p:nvPr/>
        </p:nvSpPr>
        <p:spPr>
          <a:xfrm>
            <a:off x="9780120" y="2119678"/>
            <a:ext cx="235440" cy="14832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WenQuanYiZenHei"/>
                <a:ea typeface="WenQuanYiZenHei"/>
              </a:rPr>
              <a:t>变为</a:t>
            </a:r>
            <a:endParaRPr lang="en-US" sz="920" b="0" u="none" strike="noStrike">
              <a:solidFill>
                <a:srgbClr val="000000"/>
              </a:solidFill>
              <a:effectLst/>
              <a:uFillTx/>
              <a:latin typeface="Times New Roman" panose="02020603050405020304"/>
            </a:endParaRPr>
          </a:p>
        </p:txBody>
      </p:sp>
      <p:sp>
        <p:nvSpPr>
          <p:cNvPr id="1009" name="文本框 1008"/>
          <p:cNvSpPr txBox="1"/>
          <p:nvPr/>
        </p:nvSpPr>
        <p:spPr>
          <a:xfrm>
            <a:off x="10014120" y="2123638"/>
            <a:ext cx="26712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Roboto"/>
                <a:ea typeface="Roboto"/>
              </a:rPr>
              <a:t>True</a:t>
            </a:r>
            <a:endParaRPr lang="en-US" sz="920" b="0" u="none" strike="noStrike">
              <a:solidFill>
                <a:srgbClr val="000000"/>
              </a:solidFill>
              <a:effectLst/>
              <a:uFillTx/>
              <a:latin typeface="Times New Roman" panose="02020603050405020304"/>
            </a:endParaRPr>
          </a:p>
        </p:txBody>
      </p:sp>
      <p:sp>
        <p:nvSpPr>
          <p:cNvPr id="1010" name="文本框 1009"/>
          <p:cNvSpPr txBox="1"/>
          <p:nvPr/>
        </p:nvSpPr>
        <p:spPr>
          <a:xfrm>
            <a:off x="5557320" y="2589182"/>
            <a:ext cx="537120" cy="16956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WenQuanYiZenHei"/>
                <a:ea typeface="WenQuanYiZenHei"/>
              </a:rPr>
              <a:t>真值表：</a:t>
            </a:r>
            <a:endParaRPr lang="en-US" sz="1050" b="0" u="none" strike="noStrike">
              <a:solidFill>
                <a:srgbClr val="000000"/>
              </a:solidFill>
              <a:effectLst/>
              <a:uFillTx/>
              <a:latin typeface="Times New Roman" panose="02020603050405020304"/>
            </a:endParaRPr>
          </a:p>
        </p:txBody>
      </p:sp>
      <p:sp>
        <p:nvSpPr>
          <p:cNvPr id="1011" name="文本框 1010"/>
          <p:cNvSpPr txBox="1"/>
          <p:nvPr/>
        </p:nvSpPr>
        <p:spPr>
          <a:xfrm>
            <a:off x="5964480" y="2936222"/>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A</a:t>
            </a:r>
            <a:endParaRPr lang="en-US" sz="1050" b="0" u="none" strike="noStrike">
              <a:solidFill>
                <a:srgbClr val="000000"/>
              </a:solidFill>
              <a:effectLst/>
              <a:uFillTx/>
              <a:latin typeface="Times New Roman" panose="02020603050405020304"/>
            </a:endParaRPr>
          </a:p>
        </p:txBody>
      </p:sp>
      <p:sp>
        <p:nvSpPr>
          <p:cNvPr id="1012" name="文本框 1011"/>
          <p:cNvSpPr txBox="1"/>
          <p:nvPr/>
        </p:nvSpPr>
        <p:spPr>
          <a:xfrm>
            <a:off x="6867360" y="2936222"/>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B</a:t>
            </a:r>
            <a:endParaRPr lang="en-US" sz="1050" b="0" u="none" strike="noStrike">
              <a:solidFill>
                <a:srgbClr val="000000"/>
              </a:solidFill>
              <a:effectLst/>
              <a:uFillTx/>
              <a:latin typeface="Times New Roman" panose="02020603050405020304"/>
            </a:endParaRPr>
          </a:p>
        </p:txBody>
      </p:sp>
      <p:sp>
        <p:nvSpPr>
          <p:cNvPr id="1013" name="文本框 1012"/>
          <p:cNvSpPr txBox="1"/>
          <p:nvPr/>
        </p:nvSpPr>
        <p:spPr>
          <a:xfrm>
            <a:off x="7687440" y="2936222"/>
            <a:ext cx="5220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A and B</a:t>
            </a:r>
            <a:endParaRPr lang="en-US" sz="1050" b="0" u="none" strike="noStrike">
              <a:solidFill>
                <a:srgbClr val="000000"/>
              </a:solidFill>
              <a:effectLst/>
              <a:uFillTx/>
              <a:latin typeface="Times New Roman" panose="02020603050405020304"/>
            </a:endParaRPr>
          </a:p>
        </p:txBody>
      </p:sp>
      <p:sp>
        <p:nvSpPr>
          <p:cNvPr id="1014" name="文本框 1013"/>
          <p:cNvSpPr txBox="1"/>
          <p:nvPr/>
        </p:nvSpPr>
        <p:spPr>
          <a:xfrm>
            <a:off x="8787960" y="2936222"/>
            <a:ext cx="4068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A or B</a:t>
            </a:r>
            <a:endParaRPr lang="en-US" sz="1050" b="0" u="none" strike="noStrike">
              <a:solidFill>
                <a:srgbClr val="000000"/>
              </a:solidFill>
              <a:effectLst/>
              <a:uFillTx/>
              <a:latin typeface="Times New Roman" panose="02020603050405020304"/>
            </a:endParaRPr>
          </a:p>
        </p:txBody>
      </p:sp>
      <p:sp>
        <p:nvSpPr>
          <p:cNvPr id="1015" name="文本框 1014"/>
          <p:cNvSpPr txBox="1"/>
          <p:nvPr/>
        </p:nvSpPr>
        <p:spPr>
          <a:xfrm>
            <a:off x="9749880" y="2936222"/>
            <a:ext cx="3546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not A</a:t>
            </a:r>
            <a:endParaRPr lang="en-US" sz="1050" b="0" u="none" strike="noStrike">
              <a:solidFill>
                <a:srgbClr val="000000"/>
              </a:solidFill>
              <a:effectLst/>
              <a:uFillTx/>
              <a:latin typeface="Times New Roman" panose="02020603050405020304"/>
            </a:endParaRPr>
          </a:p>
        </p:txBody>
      </p:sp>
      <p:sp>
        <p:nvSpPr>
          <p:cNvPr id="1016" name="文本框 1015"/>
          <p:cNvSpPr txBox="1"/>
          <p:nvPr/>
        </p:nvSpPr>
        <p:spPr>
          <a:xfrm>
            <a:off x="5880960" y="3278942"/>
            <a:ext cx="3052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True</a:t>
            </a:r>
            <a:endParaRPr lang="en-US" sz="1050" b="0" u="none" strike="noStrike">
              <a:solidFill>
                <a:srgbClr val="000000"/>
              </a:solidFill>
              <a:effectLst/>
              <a:uFillTx/>
              <a:latin typeface="Times New Roman" panose="02020603050405020304"/>
            </a:endParaRPr>
          </a:p>
        </p:txBody>
      </p:sp>
      <p:sp>
        <p:nvSpPr>
          <p:cNvPr id="1017" name="文本框 1016"/>
          <p:cNvSpPr txBox="1"/>
          <p:nvPr/>
        </p:nvSpPr>
        <p:spPr>
          <a:xfrm>
            <a:off x="6779520" y="3278942"/>
            <a:ext cx="3052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True</a:t>
            </a:r>
            <a:endParaRPr lang="en-US" sz="1050" b="0" u="none" strike="noStrike">
              <a:solidFill>
                <a:srgbClr val="000000"/>
              </a:solidFill>
              <a:effectLst/>
              <a:uFillTx/>
              <a:latin typeface="Times New Roman" panose="02020603050405020304"/>
            </a:endParaRPr>
          </a:p>
        </p:txBody>
      </p:sp>
      <p:sp>
        <p:nvSpPr>
          <p:cNvPr id="1018" name="文本框 1017"/>
          <p:cNvSpPr txBox="1"/>
          <p:nvPr/>
        </p:nvSpPr>
        <p:spPr>
          <a:xfrm>
            <a:off x="7791840" y="3278942"/>
            <a:ext cx="3052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True</a:t>
            </a:r>
            <a:endParaRPr lang="en-US" sz="1050" b="0" u="none" strike="noStrike">
              <a:solidFill>
                <a:srgbClr val="000000"/>
              </a:solidFill>
              <a:effectLst/>
              <a:uFillTx/>
              <a:latin typeface="Times New Roman" panose="02020603050405020304"/>
            </a:endParaRPr>
          </a:p>
        </p:txBody>
      </p:sp>
      <p:sp>
        <p:nvSpPr>
          <p:cNvPr id="1019" name="文本框 1018"/>
          <p:cNvSpPr txBox="1"/>
          <p:nvPr/>
        </p:nvSpPr>
        <p:spPr>
          <a:xfrm>
            <a:off x="8842320" y="3278942"/>
            <a:ext cx="3052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True</a:t>
            </a:r>
            <a:endParaRPr lang="en-US" sz="1050" b="0" u="none" strike="noStrike">
              <a:solidFill>
                <a:srgbClr val="000000"/>
              </a:solidFill>
              <a:effectLst/>
              <a:uFillTx/>
              <a:latin typeface="Times New Roman" panose="02020603050405020304"/>
            </a:endParaRPr>
          </a:p>
        </p:txBody>
      </p:sp>
      <p:sp>
        <p:nvSpPr>
          <p:cNvPr id="1020" name="文本框 1019"/>
          <p:cNvSpPr txBox="1"/>
          <p:nvPr/>
        </p:nvSpPr>
        <p:spPr>
          <a:xfrm>
            <a:off x="9749880" y="3278942"/>
            <a:ext cx="3495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False</a:t>
            </a:r>
            <a:endParaRPr lang="en-US" sz="1050" b="0" u="none" strike="noStrike">
              <a:solidFill>
                <a:srgbClr val="000000"/>
              </a:solidFill>
              <a:effectLst/>
              <a:uFillTx/>
              <a:latin typeface="Times New Roman" panose="02020603050405020304"/>
            </a:endParaRPr>
          </a:p>
        </p:txBody>
      </p:sp>
      <p:sp>
        <p:nvSpPr>
          <p:cNvPr id="1021" name="文本框 1020"/>
          <p:cNvSpPr txBox="1"/>
          <p:nvPr/>
        </p:nvSpPr>
        <p:spPr>
          <a:xfrm>
            <a:off x="5880960" y="3621662"/>
            <a:ext cx="3052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True</a:t>
            </a:r>
            <a:endParaRPr lang="en-US" sz="1050" b="0" u="none" strike="noStrike">
              <a:solidFill>
                <a:srgbClr val="000000"/>
              </a:solidFill>
              <a:effectLst/>
              <a:uFillTx/>
              <a:latin typeface="Times New Roman" panose="02020603050405020304"/>
            </a:endParaRPr>
          </a:p>
        </p:txBody>
      </p:sp>
      <p:sp>
        <p:nvSpPr>
          <p:cNvPr id="1022" name="文本框 1021"/>
          <p:cNvSpPr txBox="1"/>
          <p:nvPr/>
        </p:nvSpPr>
        <p:spPr>
          <a:xfrm>
            <a:off x="6750360" y="3621662"/>
            <a:ext cx="3495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False</a:t>
            </a:r>
            <a:endParaRPr lang="en-US" sz="1050" b="0" u="none" strike="noStrike">
              <a:solidFill>
                <a:srgbClr val="000000"/>
              </a:solidFill>
              <a:effectLst/>
              <a:uFillTx/>
              <a:latin typeface="Times New Roman" panose="02020603050405020304"/>
            </a:endParaRPr>
          </a:p>
        </p:txBody>
      </p:sp>
      <p:sp>
        <p:nvSpPr>
          <p:cNvPr id="1023" name="文本框 1022"/>
          <p:cNvSpPr txBox="1"/>
          <p:nvPr/>
        </p:nvSpPr>
        <p:spPr>
          <a:xfrm>
            <a:off x="7762680" y="3621662"/>
            <a:ext cx="3495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False</a:t>
            </a:r>
            <a:endParaRPr lang="en-US" sz="1050" b="0" u="none" strike="noStrike">
              <a:solidFill>
                <a:srgbClr val="000000"/>
              </a:solidFill>
              <a:effectLst/>
              <a:uFillTx/>
              <a:latin typeface="Times New Roman" panose="02020603050405020304"/>
            </a:endParaRPr>
          </a:p>
        </p:txBody>
      </p:sp>
      <p:sp>
        <p:nvSpPr>
          <p:cNvPr id="1024" name="文本框 1023"/>
          <p:cNvSpPr txBox="1"/>
          <p:nvPr/>
        </p:nvSpPr>
        <p:spPr>
          <a:xfrm>
            <a:off x="8842320" y="3621662"/>
            <a:ext cx="3052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True</a:t>
            </a:r>
            <a:endParaRPr lang="en-US" sz="1050" b="0" u="none" strike="noStrike">
              <a:solidFill>
                <a:srgbClr val="000000"/>
              </a:solidFill>
              <a:effectLst/>
              <a:uFillTx/>
              <a:latin typeface="Times New Roman" panose="02020603050405020304"/>
            </a:endParaRPr>
          </a:p>
        </p:txBody>
      </p:sp>
      <p:sp>
        <p:nvSpPr>
          <p:cNvPr id="1025" name="文本框 1024"/>
          <p:cNvSpPr txBox="1"/>
          <p:nvPr/>
        </p:nvSpPr>
        <p:spPr>
          <a:xfrm>
            <a:off x="9749880" y="3621662"/>
            <a:ext cx="3495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False</a:t>
            </a:r>
            <a:endParaRPr lang="en-US" sz="1050" b="0" u="none" strike="noStrike">
              <a:solidFill>
                <a:srgbClr val="000000"/>
              </a:solidFill>
              <a:effectLst/>
              <a:uFillTx/>
              <a:latin typeface="Times New Roman" panose="02020603050405020304"/>
            </a:endParaRPr>
          </a:p>
        </p:txBody>
      </p:sp>
      <p:sp>
        <p:nvSpPr>
          <p:cNvPr id="1026" name="文本框 1025"/>
          <p:cNvSpPr txBox="1"/>
          <p:nvPr/>
        </p:nvSpPr>
        <p:spPr>
          <a:xfrm>
            <a:off x="5851800" y="3964022"/>
            <a:ext cx="3495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False</a:t>
            </a:r>
            <a:endParaRPr lang="en-US" sz="1050" b="0" u="none" strike="noStrike">
              <a:solidFill>
                <a:srgbClr val="000000"/>
              </a:solidFill>
              <a:effectLst/>
              <a:uFillTx/>
              <a:latin typeface="Times New Roman" panose="02020603050405020304"/>
            </a:endParaRPr>
          </a:p>
        </p:txBody>
      </p:sp>
      <p:sp>
        <p:nvSpPr>
          <p:cNvPr id="1027" name="文本框 1026"/>
          <p:cNvSpPr txBox="1"/>
          <p:nvPr/>
        </p:nvSpPr>
        <p:spPr>
          <a:xfrm>
            <a:off x="6779520" y="3964022"/>
            <a:ext cx="3052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True</a:t>
            </a:r>
            <a:endParaRPr lang="en-US" sz="1050" b="0" u="none" strike="noStrike">
              <a:solidFill>
                <a:srgbClr val="000000"/>
              </a:solidFill>
              <a:effectLst/>
              <a:uFillTx/>
              <a:latin typeface="Times New Roman" panose="02020603050405020304"/>
            </a:endParaRPr>
          </a:p>
        </p:txBody>
      </p:sp>
      <p:sp>
        <p:nvSpPr>
          <p:cNvPr id="1028" name="文本框 1027"/>
          <p:cNvSpPr txBox="1"/>
          <p:nvPr/>
        </p:nvSpPr>
        <p:spPr>
          <a:xfrm>
            <a:off x="7762680" y="3964022"/>
            <a:ext cx="3495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False</a:t>
            </a:r>
            <a:endParaRPr lang="en-US" sz="1050" b="0" u="none" strike="noStrike">
              <a:solidFill>
                <a:srgbClr val="000000"/>
              </a:solidFill>
              <a:effectLst/>
              <a:uFillTx/>
              <a:latin typeface="Times New Roman" panose="02020603050405020304"/>
            </a:endParaRPr>
          </a:p>
        </p:txBody>
      </p:sp>
      <p:sp>
        <p:nvSpPr>
          <p:cNvPr id="1029" name="文本框 1028"/>
          <p:cNvSpPr txBox="1"/>
          <p:nvPr/>
        </p:nvSpPr>
        <p:spPr>
          <a:xfrm>
            <a:off x="8842320" y="3964022"/>
            <a:ext cx="3052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True</a:t>
            </a:r>
            <a:endParaRPr lang="en-US" sz="1050" b="0" u="none" strike="noStrike">
              <a:solidFill>
                <a:srgbClr val="000000"/>
              </a:solidFill>
              <a:effectLst/>
              <a:uFillTx/>
              <a:latin typeface="Times New Roman" panose="02020603050405020304"/>
            </a:endParaRPr>
          </a:p>
        </p:txBody>
      </p:sp>
      <p:sp>
        <p:nvSpPr>
          <p:cNvPr id="1030" name="文本框 1029"/>
          <p:cNvSpPr txBox="1"/>
          <p:nvPr/>
        </p:nvSpPr>
        <p:spPr>
          <a:xfrm>
            <a:off x="9779040" y="3964022"/>
            <a:ext cx="3052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True</a:t>
            </a:r>
            <a:endParaRPr lang="en-US" sz="1050" b="0" u="none" strike="noStrike">
              <a:solidFill>
                <a:srgbClr val="000000"/>
              </a:solidFill>
              <a:effectLst/>
              <a:uFillTx/>
              <a:latin typeface="Times New Roman" panose="02020603050405020304"/>
            </a:endParaRPr>
          </a:p>
        </p:txBody>
      </p:sp>
      <p:sp>
        <p:nvSpPr>
          <p:cNvPr id="1031" name="文本框 1030"/>
          <p:cNvSpPr txBox="1"/>
          <p:nvPr/>
        </p:nvSpPr>
        <p:spPr>
          <a:xfrm>
            <a:off x="5851800" y="4306742"/>
            <a:ext cx="3495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False</a:t>
            </a:r>
            <a:endParaRPr lang="en-US" sz="1050" b="0" u="none" strike="noStrike">
              <a:solidFill>
                <a:srgbClr val="000000"/>
              </a:solidFill>
              <a:effectLst/>
              <a:uFillTx/>
              <a:latin typeface="Times New Roman" panose="02020603050405020304"/>
            </a:endParaRPr>
          </a:p>
        </p:txBody>
      </p:sp>
      <p:sp>
        <p:nvSpPr>
          <p:cNvPr id="1032" name="文本框 1031"/>
          <p:cNvSpPr txBox="1"/>
          <p:nvPr/>
        </p:nvSpPr>
        <p:spPr>
          <a:xfrm>
            <a:off x="6750360" y="4306742"/>
            <a:ext cx="3495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False</a:t>
            </a:r>
            <a:endParaRPr lang="en-US" sz="1050" b="0" u="none" strike="noStrike">
              <a:solidFill>
                <a:srgbClr val="000000"/>
              </a:solidFill>
              <a:effectLst/>
              <a:uFillTx/>
              <a:latin typeface="Times New Roman" panose="02020603050405020304"/>
            </a:endParaRPr>
          </a:p>
        </p:txBody>
      </p:sp>
      <p:sp>
        <p:nvSpPr>
          <p:cNvPr id="1033" name="文本框 1032"/>
          <p:cNvSpPr txBox="1"/>
          <p:nvPr/>
        </p:nvSpPr>
        <p:spPr>
          <a:xfrm>
            <a:off x="7762680" y="4306742"/>
            <a:ext cx="3495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False</a:t>
            </a:r>
            <a:endParaRPr lang="en-US" sz="1050" b="0" u="none" strike="noStrike">
              <a:solidFill>
                <a:srgbClr val="000000"/>
              </a:solidFill>
              <a:effectLst/>
              <a:uFillTx/>
              <a:latin typeface="Times New Roman" panose="02020603050405020304"/>
            </a:endParaRPr>
          </a:p>
        </p:txBody>
      </p:sp>
      <p:sp>
        <p:nvSpPr>
          <p:cNvPr id="1034" name="文本框 1033"/>
          <p:cNvSpPr txBox="1"/>
          <p:nvPr/>
        </p:nvSpPr>
        <p:spPr>
          <a:xfrm>
            <a:off x="8813160" y="4306742"/>
            <a:ext cx="3495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False</a:t>
            </a:r>
            <a:endParaRPr lang="en-US" sz="1050" b="0" u="none" strike="noStrike">
              <a:solidFill>
                <a:srgbClr val="000000"/>
              </a:solidFill>
              <a:effectLst/>
              <a:uFillTx/>
              <a:latin typeface="Times New Roman" panose="02020603050405020304"/>
            </a:endParaRPr>
          </a:p>
        </p:txBody>
      </p:sp>
      <p:sp>
        <p:nvSpPr>
          <p:cNvPr id="1035" name="文本框 1034"/>
          <p:cNvSpPr txBox="1"/>
          <p:nvPr/>
        </p:nvSpPr>
        <p:spPr>
          <a:xfrm>
            <a:off x="9779040" y="4306742"/>
            <a:ext cx="3052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Roboto"/>
                <a:ea typeface="Roboto"/>
              </a:rPr>
              <a:t>True</a:t>
            </a:r>
            <a:endParaRPr lang="en-US" sz="1050" b="0" u="none" strike="noStrike">
              <a:solidFill>
                <a:srgbClr val="000000"/>
              </a:solidFill>
              <a:effectLst/>
              <a:uFillTx/>
              <a:latin typeface="Times New Roman" panose="02020603050405020304"/>
            </a:endParaRPr>
          </a:p>
        </p:txBody>
      </p:sp>
      <p:sp>
        <p:nvSpPr>
          <p:cNvPr id="1036" name="文本框 1035"/>
          <p:cNvSpPr txBox="1"/>
          <p:nvPr/>
        </p:nvSpPr>
        <p:spPr>
          <a:xfrm>
            <a:off x="5657400" y="4767051"/>
            <a:ext cx="155880" cy="157320"/>
          </a:xfrm>
          <a:prstGeom prst="rect">
            <a:avLst/>
          </a:prstGeom>
          <a:noFill/>
          <a:ln w="0">
            <a:noFill/>
          </a:ln>
        </p:spPr>
        <p:txBody>
          <a:bodyPr wrap="none" lIns="0" tIns="0" rIns="0" bIns="0" anchor="t">
            <a:spAutoFit/>
          </a:bodyPr>
          <a:lstStyle/>
          <a:p>
            <a:r>
              <a:rPr lang="en-US" sz="1050" b="0" u="none" strike="noStrike">
                <a:solidFill>
                  <a:srgbClr val="64748B"/>
                </a:solidFill>
                <a:effectLst/>
                <a:uFillTx/>
                <a:latin typeface="SourceCodePro"/>
                <a:ea typeface="SourceCodePro"/>
              </a:rPr>
              <a:t># </a:t>
            </a:r>
            <a:endParaRPr lang="en-US" sz="1050" b="0" u="none" strike="noStrike">
              <a:solidFill>
                <a:srgbClr val="000000"/>
              </a:solidFill>
              <a:effectLst/>
              <a:uFillTx/>
              <a:latin typeface="Times New Roman" panose="02020603050405020304"/>
            </a:endParaRPr>
          </a:p>
        </p:txBody>
      </p:sp>
      <p:sp>
        <p:nvSpPr>
          <p:cNvPr id="1037" name="文本框 1036"/>
          <p:cNvSpPr txBox="1"/>
          <p:nvPr/>
        </p:nvSpPr>
        <p:spPr>
          <a:xfrm>
            <a:off x="5824440" y="4762371"/>
            <a:ext cx="805320" cy="169560"/>
          </a:xfrm>
          <a:prstGeom prst="rect">
            <a:avLst/>
          </a:prstGeom>
          <a:noFill/>
          <a:ln w="0">
            <a:noFill/>
          </a:ln>
        </p:spPr>
        <p:txBody>
          <a:bodyPr wrap="none" lIns="0" tIns="0" rIns="0" bIns="0" anchor="t">
            <a:spAutoFit/>
          </a:bodyPr>
          <a:lstStyle/>
          <a:p>
            <a:r>
              <a:rPr lang="zh-CN" sz="1050" b="0" u="none" strike="noStrike">
                <a:solidFill>
                  <a:srgbClr val="64748B"/>
                </a:solidFill>
                <a:effectLst/>
                <a:uFillTx/>
                <a:latin typeface="WenQuanYiZenHei"/>
                <a:ea typeface="WenQuanYiZenHei"/>
              </a:rPr>
              <a:t>逻辑运算示例</a:t>
            </a:r>
            <a:endParaRPr lang="en-US" sz="1050" b="0" u="none" strike="noStrike">
              <a:solidFill>
                <a:srgbClr val="000000"/>
              </a:solidFill>
              <a:effectLst/>
              <a:uFillTx/>
              <a:latin typeface="Times New Roman" panose="02020603050405020304"/>
            </a:endParaRPr>
          </a:p>
        </p:txBody>
      </p:sp>
      <p:sp>
        <p:nvSpPr>
          <p:cNvPr id="1038" name="文本框 1037"/>
          <p:cNvSpPr txBox="1"/>
          <p:nvPr/>
        </p:nvSpPr>
        <p:spPr>
          <a:xfrm>
            <a:off x="5657400" y="4967571"/>
            <a:ext cx="1564920" cy="157320"/>
          </a:xfrm>
          <a:prstGeom prst="rect">
            <a:avLst/>
          </a:prstGeom>
          <a:noFill/>
          <a:ln w="0">
            <a:noFill/>
          </a:ln>
        </p:spPr>
        <p:txBody>
          <a:bodyPr wrap="none" lIns="0" tIns="0" rIns="0" bIns="0" anchor="t">
            <a:spAutoFit/>
          </a:bodyPr>
          <a:lstStyle/>
          <a:p>
            <a:r>
              <a:rPr lang="en-US" sz="1050" b="0" u="none" strike="noStrike">
                <a:solidFill>
                  <a:srgbClr val="F59E0B"/>
                </a:solidFill>
                <a:effectLst/>
                <a:uFillTx/>
                <a:latin typeface="SourceCodePro"/>
                <a:ea typeface="SourceCodePro"/>
              </a:rPr>
              <a:t>print</a:t>
            </a:r>
            <a:r>
              <a:rPr lang="en-US" sz="1050" b="0" u="none" strike="noStrike">
                <a:solidFill>
                  <a:srgbClr val="FFFFFF"/>
                </a:solidFill>
                <a:effectLst/>
                <a:uFillTx/>
                <a:latin typeface="SourceCodePro"/>
                <a:ea typeface="SourceCodePro"/>
              </a:rPr>
              <a:t>(True </a:t>
            </a:r>
            <a:r>
              <a:rPr lang="en-US" sz="1050" b="0" u="none" strike="noStrike">
                <a:solidFill>
                  <a:srgbClr val="F59E0B"/>
                </a:solidFill>
                <a:effectLst/>
                <a:uFillTx/>
                <a:latin typeface="SourceCodePro"/>
                <a:ea typeface="SourceCodePro"/>
              </a:rPr>
              <a:t>and</a:t>
            </a:r>
            <a:r>
              <a:rPr lang="en-US" sz="1050" b="0" u="none" strike="noStrike">
                <a:solidFill>
                  <a:srgbClr val="FFFFFF"/>
                </a:solidFill>
                <a:effectLst/>
                <a:uFillTx/>
                <a:latin typeface="SourceCodePro"/>
                <a:ea typeface="SourceCodePro"/>
              </a:rPr>
              <a:t> True) </a:t>
            </a:r>
            <a:r>
              <a:rPr lang="en-US" sz="1050" b="0" u="none" strike="noStrike">
                <a:solidFill>
                  <a:srgbClr val="64748B"/>
                </a:solidFill>
                <a:effectLst/>
                <a:uFillTx/>
                <a:latin typeface="SourceCodePro"/>
                <a:ea typeface="SourceCodePro"/>
              </a:rPr>
              <a:t># </a:t>
            </a:r>
            <a:endParaRPr lang="en-US" sz="1050" b="0" u="none" strike="noStrike">
              <a:solidFill>
                <a:srgbClr val="000000"/>
              </a:solidFill>
              <a:effectLst/>
              <a:uFillTx/>
              <a:latin typeface="Times New Roman" panose="02020603050405020304"/>
            </a:endParaRPr>
          </a:p>
        </p:txBody>
      </p:sp>
      <p:sp>
        <p:nvSpPr>
          <p:cNvPr id="1039" name="文本框 1038"/>
          <p:cNvSpPr txBox="1"/>
          <p:nvPr/>
        </p:nvSpPr>
        <p:spPr>
          <a:xfrm>
            <a:off x="7579440" y="4962891"/>
            <a:ext cx="268920" cy="169560"/>
          </a:xfrm>
          <a:prstGeom prst="rect">
            <a:avLst/>
          </a:prstGeom>
          <a:noFill/>
          <a:ln w="0">
            <a:noFill/>
          </a:ln>
        </p:spPr>
        <p:txBody>
          <a:bodyPr wrap="none" lIns="0" tIns="0" rIns="0" bIns="0" anchor="t">
            <a:spAutoFit/>
          </a:bodyPr>
          <a:lstStyle/>
          <a:p>
            <a:r>
              <a:rPr lang="zh-CN" sz="1050" b="0" u="none" strike="noStrike">
                <a:solidFill>
                  <a:srgbClr val="64748B"/>
                </a:solidFill>
                <a:effectLst/>
                <a:uFillTx/>
                <a:latin typeface="WenQuanYiZenHei"/>
                <a:ea typeface="WenQuanYiZenHei"/>
              </a:rPr>
              <a:t>输出</a:t>
            </a:r>
            <a:endParaRPr lang="en-US" sz="1050" b="0" u="none" strike="noStrike">
              <a:solidFill>
                <a:srgbClr val="000000"/>
              </a:solidFill>
              <a:effectLst/>
              <a:uFillTx/>
              <a:latin typeface="Times New Roman" panose="02020603050405020304"/>
            </a:endParaRPr>
          </a:p>
        </p:txBody>
      </p:sp>
      <p:sp>
        <p:nvSpPr>
          <p:cNvPr id="1040" name="文本框 1039"/>
          <p:cNvSpPr txBox="1"/>
          <p:nvPr/>
        </p:nvSpPr>
        <p:spPr>
          <a:xfrm>
            <a:off x="7846920" y="4967571"/>
            <a:ext cx="393120" cy="157320"/>
          </a:xfrm>
          <a:prstGeom prst="rect">
            <a:avLst/>
          </a:prstGeom>
          <a:noFill/>
          <a:ln w="0">
            <a:noFill/>
          </a:ln>
        </p:spPr>
        <p:txBody>
          <a:bodyPr wrap="none" lIns="0" tIns="0" rIns="0" bIns="0" anchor="t">
            <a:spAutoFit/>
          </a:bodyPr>
          <a:lstStyle/>
          <a:p>
            <a:r>
              <a:rPr lang="en-US" sz="1050" b="0" u="none" strike="noStrike">
                <a:solidFill>
                  <a:srgbClr val="64748B"/>
                </a:solidFill>
                <a:effectLst/>
                <a:uFillTx/>
                <a:latin typeface="SourceCodePro"/>
                <a:ea typeface="SourceCodePro"/>
              </a:rPr>
              <a:t>: True</a:t>
            </a:r>
            <a:endParaRPr lang="en-US" sz="1050" b="0" u="none" strike="noStrike">
              <a:solidFill>
                <a:srgbClr val="000000"/>
              </a:solidFill>
              <a:effectLst/>
              <a:uFillTx/>
              <a:latin typeface="Times New Roman" panose="02020603050405020304"/>
            </a:endParaRPr>
          </a:p>
        </p:txBody>
      </p:sp>
      <p:sp>
        <p:nvSpPr>
          <p:cNvPr id="1041" name="文本框 1040"/>
          <p:cNvSpPr txBox="1"/>
          <p:nvPr/>
        </p:nvSpPr>
        <p:spPr>
          <a:xfrm>
            <a:off x="5657400" y="5168091"/>
            <a:ext cx="1609560" cy="157320"/>
          </a:xfrm>
          <a:prstGeom prst="rect">
            <a:avLst/>
          </a:prstGeom>
          <a:noFill/>
          <a:ln w="0">
            <a:noFill/>
          </a:ln>
        </p:spPr>
        <p:txBody>
          <a:bodyPr wrap="none" lIns="0" tIns="0" rIns="0" bIns="0" anchor="t">
            <a:spAutoFit/>
          </a:bodyPr>
          <a:lstStyle/>
          <a:p>
            <a:r>
              <a:rPr lang="en-US" sz="1050" b="0" u="none" strike="noStrike">
                <a:solidFill>
                  <a:srgbClr val="F59E0B"/>
                </a:solidFill>
                <a:effectLst/>
                <a:uFillTx/>
                <a:latin typeface="SourceCodePro"/>
                <a:ea typeface="SourceCodePro"/>
              </a:rPr>
              <a:t>print</a:t>
            </a:r>
            <a:r>
              <a:rPr lang="en-US" sz="1050" b="0" u="none" strike="noStrike">
                <a:solidFill>
                  <a:srgbClr val="FFFFFF"/>
                </a:solidFill>
                <a:effectLst/>
                <a:uFillTx/>
                <a:latin typeface="SourceCodePro"/>
                <a:ea typeface="SourceCodePro"/>
              </a:rPr>
              <a:t>(True </a:t>
            </a:r>
            <a:r>
              <a:rPr lang="en-US" sz="1050" b="0" u="none" strike="noStrike">
                <a:solidFill>
                  <a:srgbClr val="F59E0B"/>
                </a:solidFill>
                <a:effectLst/>
                <a:uFillTx/>
                <a:latin typeface="SourceCodePro"/>
                <a:ea typeface="SourceCodePro"/>
              </a:rPr>
              <a:t>and</a:t>
            </a:r>
            <a:r>
              <a:rPr lang="en-US" sz="1050" b="0" u="none" strike="noStrike">
                <a:solidFill>
                  <a:srgbClr val="FFFFFF"/>
                </a:solidFill>
                <a:effectLst/>
                <a:uFillTx/>
                <a:latin typeface="SourceCodePro"/>
                <a:ea typeface="SourceCodePro"/>
              </a:rPr>
              <a:t> False) </a:t>
            </a:r>
            <a:r>
              <a:rPr lang="en-US" sz="1050" b="0" u="none" strike="noStrike">
                <a:solidFill>
                  <a:srgbClr val="64748B"/>
                </a:solidFill>
                <a:effectLst/>
                <a:uFillTx/>
                <a:latin typeface="SourceCodePro"/>
                <a:ea typeface="SourceCodePro"/>
              </a:rPr>
              <a:t># </a:t>
            </a:r>
            <a:endParaRPr lang="en-US" sz="1050" b="0" u="none" strike="noStrike">
              <a:solidFill>
                <a:srgbClr val="000000"/>
              </a:solidFill>
              <a:effectLst/>
              <a:uFillTx/>
              <a:latin typeface="Times New Roman" panose="02020603050405020304"/>
            </a:endParaRPr>
          </a:p>
        </p:txBody>
      </p:sp>
      <p:sp>
        <p:nvSpPr>
          <p:cNvPr id="1042" name="文本框 1041"/>
          <p:cNvSpPr txBox="1"/>
          <p:nvPr/>
        </p:nvSpPr>
        <p:spPr>
          <a:xfrm>
            <a:off x="7662960" y="5163411"/>
            <a:ext cx="268920" cy="169560"/>
          </a:xfrm>
          <a:prstGeom prst="rect">
            <a:avLst/>
          </a:prstGeom>
          <a:noFill/>
          <a:ln w="0">
            <a:noFill/>
          </a:ln>
        </p:spPr>
        <p:txBody>
          <a:bodyPr wrap="none" lIns="0" tIns="0" rIns="0" bIns="0" anchor="t">
            <a:spAutoFit/>
          </a:bodyPr>
          <a:lstStyle/>
          <a:p>
            <a:r>
              <a:rPr lang="zh-CN" sz="1050" b="0" u="none" strike="noStrike">
                <a:solidFill>
                  <a:srgbClr val="64748B"/>
                </a:solidFill>
                <a:effectLst/>
                <a:uFillTx/>
                <a:latin typeface="WenQuanYiZenHei"/>
                <a:ea typeface="WenQuanYiZenHei"/>
              </a:rPr>
              <a:t>输出</a:t>
            </a:r>
            <a:endParaRPr lang="en-US" sz="1050" b="0" u="none" strike="noStrike">
              <a:solidFill>
                <a:srgbClr val="000000"/>
              </a:solidFill>
              <a:effectLst/>
              <a:uFillTx/>
              <a:latin typeface="Times New Roman" panose="02020603050405020304"/>
            </a:endParaRPr>
          </a:p>
        </p:txBody>
      </p:sp>
      <p:sp>
        <p:nvSpPr>
          <p:cNvPr id="1043" name="文本框 1042"/>
          <p:cNvSpPr txBox="1"/>
          <p:nvPr/>
        </p:nvSpPr>
        <p:spPr>
          <a:xfrm>
            <a:off x="7930440" y="5168091"/>
            <a:ext cx="437400" cy="157320"/>
          </a:xfrm>
          <a:prstGeom prst="rect">
            <a:avLst/>
          </a:prstGeom>
          <a:noFill/>
          <a:ln w="0">
            <a:noFill/>
          </a:ln>
        </p:spPr>
        <p:txBody>
          <a:bodyPr wrap="none" lIns="0" tIns="0" rIns="0" bIns="0" anchor="t">
            <a:spAutoFit/>
          </a:bodyPr>
          <a:lstStyle/>
          <a:p>
            <a:r>
              <a:rPr lang="en-US" sz="1050" b="0" u="none" strike="noStrike">
                <a:solidFill>
                  <a:srgbClr val="64748B"/>
                </a:solidFill>
                <a:effectLst/>
                <a:uFillTx/>
                <a:latin typeface="SourceCodePro"/>
                <a:ea typeface="SourceCodePro"/>
              </a:rPr>
              <a:t>: False</a:t>
            </a:r>
            <a:endParaRPr lang="en-US" sz="1050" b="0" u="none" strike="noStrike">
              <a:solidFill>
                <a:srgbClr val="000000"/>
              </a:solidFill>
              <a:effectLst/>
              <a:uFillTx/>
              <a:latin typeface="Times New Roman" panose="02020603050405020304"/>
            </a:endParaRPr>
          </a:p>
        </p:txBody>
      </p:sp>
      <p:sp>
        <p:nvSpPr>
          <p:cNvPr id="1044" name="文本框 1043"/>
          <p:cNvSpPr txBox="1"/>
          <p:nvPr/>
        </p:nvSpPr>
        <p:spPr>
          <a:xfrm>
            <a:off x="5657400" y="5368611"/>
            <a:ext cx="1494360" cy="157320"/>
          </a:xfrm>
          <a:prstGeom prst="rect">
            <a:avLst/>
          </a:prstGeom>
          <a:noFill/>
          <a:ln w="0">
            <a:noFill/>
          </a:ln>
        </p:spPr>
        <p:txBody>
          <a:bodyPr wrap="none" lIns="0" tIns="0" rIns="0" bIns="0" anchor="t">
            <a:spAutoFit/>
          </a:bodyPr>
          <a:lstStyle/>
          <a:p>
            <a:r>
              <a:rPr lang="en-US" sz="1050" b="0" u="none" strike="noStrike">
                <a:solidFill>
                  <a:srgbClr val="F59E0B"/>
                </a:solidFill>
                <a:effectLst/>
                <a:uFillTx/>
                <a:latin typeface="SourceCodePro"/>
                <a:ea typeface="SourceCodePro"/>
              </a:rPr>
              <a:t>print</a:t>
            </a:r>
            <a:r>
              <a:rPr lang="en-US" sz="1050" b="0" u="none" strike="noStrike">
                <a:solidFill>
                  <a:srgbClr val="FFFFFF"/>
                </a:solidFill>
                <a:effectLst/>
                <a:uFillTx/>
                <a:latin typeface="SourceCodePro"/>
                <a:ea typeface="SourceCodePro"/>
              </a:rPr>
              <a:t>(True </a:t>
            </a:r>
            <a:r>
              <a:rPr lang="en-US" sz="1050" b="0" u="none" strike="noStrike">
                <a:solidFill>
                  <a:srgbClr val="F59E0B"/>
                </a:solidFill>
                <a:effectLst/>
                <a:uFillTx/>
                <a:latin typeface="SourceCodePro"/>
                <a:ea typeface="SourceCodePro"/>
              </a:rPr>
              <a:t>or</a:t>
            </a:r>
            <a:r>
              <a:rPr lang="en-US" sz="1050" b="0" u="none" strike="noStrike">
                <a:solidFill>
                  <a:srgbClr val="FFFFFF"/>
                </a:solidFill>
                <a:effectLst/>
                <a:uFillTx/>
                <a:latin typeface="SourceCodePro"/>
                <a:ea typeface="SourceCodePro"/>
              </a:rPr>
              <a:t> False) </a:t>
            </a:r>
            <a:r>
              <a:rPr lang="en-US" sz="1050" b="0" u="none" strike="noStrike">
                <a:solidFill>
                  <a:srgbClr val="64748B"/>
                </a:solidFill>
                <a:effectLst/>
                <a:uFillTx/>
                <a:latin typeface="SourceCodePro"/>
                <a:ea typeface="SourceCodePro"/>
              </a:rPr>
              <a:t># </a:t>
            </a:r>
            <a:endParaRPr lang="en-US" sz="1050" b="0" u="none" strike="noStrike">
              <a:solidFill>
                <a:srgbClr val="000000"/>
              </a:solidFill>
              <a:effectLst/>
              <a:uFillTx/>
              <a:latin typeface="Times New Roman" panose="02020603050405020304"/>
            </a:endParaRPr>
          </a:p>
        </p:txBody>
      </p:sp>
      <p:sp>
        <p:nvSpPr>
          <p:cNvPr id="1045" name="文本框 1044"/>
          <p:cNvSpPr txBox="1"/>
          <p:nvPr/>
        </p:nvSpPr>
        <p:spPr>
          <a:xfrm>
            <a:off x="7579440" y="5363931"/>
            <a:ext cx="268920" cy="169560"/>
          </a:xfrm>
          <a:prstGeom prst="rect">
            <a:avLst/>
          </a:prstGeom>
          <a:noFill/>
          <a:ln w="0">
            <a:noFill/>
          </a:ln>
        </p:spPr>
        <p:txBody>
          <a:bodyPr wrap="none" lIns="0" tIns="0" rIns="0" bIns="0" anchor="t">
            <a:spAutoFit/>
          </a:bodyPr>
          <a:lstStyle/>
          <a:p>
            <a:r>
              <a:rPr lang="zh-CN" sz="1050" b="0" u="none" strike="noStrike">
                <a:solidFill>
                  <a:srgbClr val="64748B"/>
                </a:solidFill>
                <a:effectLst/>
                <a:uFillTx/>
                <a:latin typeface="WenQuanYiZenHei"/>
                <a:ea typeface="WenQuanYiZenHei"/>
              </a:rPr>
              <a:t>输出</a:t>
            </a:r>
            <a:endParaRPr lang="en-US" sz="1050" b="0" u="none" strike="noStrike">
              <a:solidFill>
                <a:srgbClr val="000000"/>
              </a:solidFill>
              <a:effectLst/>
              <a:uFillTx/>
              <a:latin typeface="Times New Roman" panose="02020603050405020304"/>
            </a:endParaRPr>
          </a:p>
        </p:txBody>
      </p:sp>
      <p:sp>
        <p:nvSpPr>
          <p:cNvPr id="1046" name="文本框 1045"/>
          <p:cNvSpPr txBox="1"/>
          <p:nvPr/>
        </p:nvSpPr>
        <p:spPr>
          <a:xfrm>
            <a:off x="7846920" y="5368611"/>
            <a:ext cx="393120" cy="157320"/>
          </a:xfrm>
          <a:prstGeom prst="rect">
            <a:avLst/>
          </a:prstGeom>
          <a:noFill/>
          <a:ln w="0">
            <a:noFill/>
          </a:ln>
        </p:spPr>
        <p:txBody>
          <a:bodyPr wrap="none" lIns="0" tIns="0" rIns="0" bIns="0" anchor="t">
            <a:spAutoFit/>
          </a:bodyPr>
          <a:lstStyle/>
          <a:p>
            <a:r>
              <a:rPr lang="en-US" sz="1050" b="0" u="none" strike="noStrike">
                <a:solidFill>
                  <a:srgbClr val="64748B"/>
                </a:solidFill>
                <a:effectLst/>
                <a:uFillTx/>
                <a:latin typeface="SourceCodePro"/>
                <a:ea typeface="SourceCodePro"/>
              </a:rPr>
              <a:t>: True</a:t>
            </a:r>
            <a:endParaRPr lang="en-US" sz="1050" b="0" u="none" strike="noStrike">
              <a:solidFill>
                <a:srgbClr val="000000"/>
              </a:solidFill>
              <a:effectLst/>
              <a:uFillTx/>
              <a:latin typeface="Times New Roman" panose="02020603050405020304"/>
            </a:endParaRPr>
          </a:p>
        </p:txBody>
      </p:sp>
      <p:sp>
        <p:nvSpPr>
          <p:cNvPr id="1047" name="文本框 1046"/>
          <p:cNvSpPr txBox="1"/>
          <p:nvPr/>
        </p:nvSpPr>
        <p:spPr>
          <a:xfrm>
            <a:off x="5657400" y="5569491"/>
            <a:ext cx="1184760" cy="157320"/>
          </a:xfrm>
          <a:prstGeom prst="rect">
            <a:avLst/>
          </a:prstGeom>
          <a:noFill/>
          <a:ln w="0">
            <a:noFill/>
          </a:ln>
        </p:spPr>
        <p:txBody>
          <a:bodyPr wrap="none" lIns="0" tIns="0" rIns="0" bIns="0" anchor="t">
            <a:spAutoFit/>
          </a:bodyPr>
          <a:lstStyle/>
          <a:p>
            <a:r>
              <a:rPr lang="en-US" sz="1050" b="0" u="none" strike="noStrike">
                <a:solidFill>
                  <a:srgbClr val="F59E0B"/>
                </a:solidFill>
                <a:effectLst/>
                <a:uFillTx/>
                <a:latin typeface="SourceCodePro"/>
                <a:ea typeface="SourceCodePro"/>
              </a:rPr>
              <a:t>print</a:t>
            </a:r>
            <a:r>
              <a:rPr lang="en-US" sz="1050" b="0" u="none" strike="noStrike">
                <a:solidFill>
                  <a:srgbClr val="FFFFFF"/>
                </a:solidFill>
                <a:effectLst/>
                <a:uFillTx/>
                <a:latin typeface="SourceCodePro"/>
                <a:ea typeface="SourceCodePro"/>
              </a:rPr>
              <a:t>(</a:t>
            </a:r>
            <a:r>
              <a:rPr lang="en-US" sz="1050" b="0" u="none" strike="noStrike">
                <a:solidFill>
                  <a:srgbClr val="F59E0B"/>
                </a:solidFill>
                <a:effectLst/>
                <a:uFillTx/>
                <a:latin typeface="SourceCodePro"/>
                <a:ea typeface="SourceCodePro"/>
              </a:rPr>
              <a:t>not</a:t>
            </a:r>
            <a:r>
              <a:rPr lang="en-US" sz="1050" b="0" u="none" strike="noStrike">
                <a:solidFill>
                  <a:srgbClr val="FFFFFF"/>
                </a:solidFill>
                <a:effectLst/>
                <a:uFillTx/>
                <a:latin typeface="SourceCodePro"/>
                <a:ea typeface="SourceCodePro"/>
              </a:rPr>
              <a:t> True) </a:t>
            </a:r>
            <a:r>
              <a:rPr lang="en-US" sz="1050" b="0" u="none" strike="noStrike">
                <a:solidFill>
                  <a:srgbClr val="64748B"/>
                </a:solidFill>
                <a:effectLst/>
                <a:uFillTx/>
                <a:latin typeface="SourceCodePro"/>
                <a:ea typeface="SourceCodePro"/>
              </a:rPr>
              <a:t># </a:t>
            </a:r>
            <a:endParaRPr lang="en-US" sz="1050" b="0" u="none" strike="noStrike">
              <a:solidFill>
                <a:srgbClr val="000000"/>
              </a:solidFill>
              <a:effectLst/>
              <a:uFillTx/>
              <a:latin typeface="Times New Roman" panose="02020603050405020304"/>
            </a:endParaRPr>
          </a:p>
        </p:txBody>
      </p:sp>
      <p:sp>
        <p:nvSpPr>
          <p:cNvPr id="1048" name="文本框 1047"/>
          <p:cNvSpPr txBox="1"/>
          <p:nvPr/>
        </p:nvSpPr>
        <p:spPr>
          <a:xfrm>
            <a:off x="7161840" y="5564811"/>
            <a:ext cx="268920" cy="169560"/>
          </a:xfrm>
          <a:prstGeom prst="rect">
            <a:avLst/>
          </a:prstGeom>
          <a:noFill/>
          <a:ln w="0">
            <a:noFill/>
          </a:ln>
        </p:spPr>
        <p:txBody>
          <a:bodyPr wrap="none" lIns="0" tIns="0" rIns="0" bIns="0" anchor="t">
            <a:spAutoFit/>
          </a:bodyPr>
          <a:lstStyle/>
          <a:p>
            <a:r>
              <a:rPr lang="zh-CN" sz="1050" b="0" u="none" strike="noStrike">
                <a:solidFill>
                  <a:srgbClr val="64748B"/>
                </a:solidFill>
                <a:effectLst/>
                <a:uFillTx/>
                <a:latin typeface="WenQuanYiZenHei"/>
                <a:ea typeface="WenQuanYiZenHei"/>
              </a:rPr>
              <a:t>输出</a:t>
            </a:r>
            <a:endParaRPr lang="en-US" sz="1050" b="0" u="none" strike="noStrike">
              <a:solidFill>
                <a:srgbClr val="000000"/>
              </a:solidFill>
              <a:effectLst/>
              <a:uFillTx/>
              <a:latin typeface="Times New Roman" panose="02020603050405020304"/>
            </a:endParaRPr>
          </a:p>
        </p:txBody>
      </p:sp>
      <p:sp>
        <p:nvSpPr>
          <p:cNvPr id="1050" name="文本框 1049"/>
          <p:cNvSpPr txBox="1"/>
          <p:nvPr/>
        </p:nvSpPr>
        <p:spPr>
          <a:xfrm>
            <a:off x="7428960" y="5569491"/>
            <a:ext cx="437400" cy="157320"/>
          </a:xfrm>
          <a:prstGeom prst="rect">
            <a:avLst/>
          </a:prstGeom>
          <a:noFill/>
          <a:ln w="0">
            <a:noFill/>
          </a:ln>
        </p:spPr>
        <p:txBody>
          <a:bodyPr wrap="none" lIns="0" tIns="0" rIns="0" bIns="0" anchor="t">
            <a:spAutoFit/>
          </a:bodyPr>
          <a:lstStyle/>
          <a:p>
            <a:r>
              <a:rPr lang="en-US" sz="1050" b="0" u="none" strike="noStrike">
                <a:solidFill>
                  <a:srgbClr val="64748B"/>
                </a:solidFill>
                <a:effectLst/>
                <a:uFillTx/>
                <a:latin typeface="SourceCodePro"/>
                <a:ea typeface="SourceCodePro"/>
              </a:rPr>
              <a:t>: False</a:t>
            </a:r>
            <a:endParaRPr lang="en-US" sz="1050" b="0" u="none" strike="noStrike">
              <a:solidFill>
                <a:srgbClr val="000000"/>
              </a:solidFill>
              <a:effectLst/>
              <a:uFillTx/>
              <a:latin typeface="Times New Roman" panose="02020603050405020304"/>
            </a:endParaRPr>
          </a:p>
        </p:txBody>
      </p:sp>
      <p:sp>
        <p:nvSpPr>
          <p:cNvPr id="1055" name="文本框 1054"/>
          <p:cNvSpPr txBox="1"/>
          <p:nvPr/>
        </p:nvSpPr>
        <p:spPr>
          <a:xfrm>
            <a:off x="9927720" y="6769080"/>
            <a:ext cx="117720" cy="136080"/>
          </a:xfrm>
          <a:prstGeom prst="rect">
            <a:avLst/>
          </a:prstGeom>
          <a:noFill/>
          <a:ln w="0">
            <a:noFill/>
          </a:ln>
        </p:spPr>
        <p:txBody>
          <a:bodyPr wrap="none" lIns="0" tIns="0" rIns="0" bIns="0" anchor="t">
            <a:spAutoFit/>
          </a:bodyPr>
          <a:lstStyle/>
          <a:p>
            <a:r>
              <a:rPr lang="en-US" sz="920" b="0" u="none" strike="noStrike">
                <a:solidFill>
                  <a:srgbClr val="D1D5DB"/>
                </a:solidFill>
                <a:effectLst/>
                <a:uFillTx/>
                <a:latin typeface="Roboto"/>
                <a:ea typeface="Roboto"/>
              </a:rPr>
              <a:t> - </a:t>
            </a:r>
            <a:endParaRPr lang="en-US" sz="920" b="0" u="none" strike="noStrike">
              <a:solidFill>
                <a:srgbClr val="000000"/>
              </a:solidFill>
              <a:effectLst/>
              <a:uFillTx/>
              <a:latin typeface="Times New Roman" panose="02020603050405020304"/>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1" name="文本框 810"/>
          <p:cNvSpPr txBox="1"/>
          <p:nvPr/>
        </p:nvSpPr>
        <p:spPr>
          <a:xfrm>
            <a:off x="334440" y="111240"/>
            <a:ext cx="1203960" cy="363855"/>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WenQuanYiZenHei"/>
                <a:ea typeface="WenQuanYiZenHei"/>
              </a:rPr>
              <a:t>数据类型</a:t>
            </a:r>
            <a:endParaRPr lang="en-US" sz="2370" b="0" u="none" strike="noStrike">
              <a:solidFill>
                <a:srgbClr val="000000"/>
              </a:solidFill>
              <a:effectLst/>
              <a:uFillTx/>
              <a:latin typeface="Times New Roman" panose="02020603050405020304"/>
            </a:endParaRPr>
          </a:p>
        </p:txBody>
      </p:sp>
      <p:sp>
        <p:nvSpPr>
          <p:cNvPr id="812" name="文本框 811"/>
          <p:cNvSpPr txBox="1"/>
          <p:nvPr/>
        </p:nvSpPr>
        <p:spPr>
          <a:xfrm>
            <a:off x="1676565" y="111245"/>
            <a:ext cx="300600" cy="349560"/>
          </a:xfrm>
          <a:prstGeom prst="rect">
            <a:avLst/>
          </a:prstGeom>
          <a:noFill/>
          <a:ln w="0">
            <a:noFill/>
          </a:ln>
        </p:spPr>
        <p:txBody>
          <a:bodyPr wrap="none" lIns="0" tIns="0" rIns="0" bIns="0" anchor="t">
            <a:spAutoFit/>
          </a:bodyPr>
          <a:lstStyle/>
          <a:p>
            <a:r>
              <a:rPr lang="en-US" sz="2370" b="0" u="none" strike="noStrike">
                <a:solidFill>
                  <a:srgbClr val="FFFFFF"/>
                </a:solidFill>
                <a:effectLst/>
                <a:uFillTx/>
                <a:latin typeface="Roboto"/>
                <a:ea typeface="Roboto"/>
              </a:rPr>
              <a:t> - </a:t>
            </a:r>
            <a:endParaRPr lang="en-US" sz="2370" b="0" u="none" strike="noStrike">
              <a:solidFill>
                <a:srgbClr val="000000"/>
              </a:solidFill>
              <a:effectLst/>
              <a:uFillTx/>
              <a:latin typeface="Times New Roman" panose="02020603050405020304"/>
            </a:endParaRPr>
          </a:p>
        </p:txBody>
      </p:sp>
      <p:sp>
        <p:nvSpPr>
          <p:cNvPr id="814" name="文本框 813"/>
          <p:cNvSpPr txBox="1"/>
          <p:nvPr/>
        </p:nvSpPr>
        <p:spPr>
          <a:xfrm>
            <a:off x="2115135" y="111240"/>
            <a:ext cx="2708910" cy="363855"/>
          </a:xfrm>
          <a:prstGeom prst="rect">
            <a:avLst/>
          </a:prstGeom>
          <a:noFill/>
          <a:ln w="0">
            <a:noFill/>
          </a:ln>
        </p:spPr>
        <p:txBody>
          <a:bodyPr wrap="none" lIns="0" tIns="0" rIns="0" bIns="0" anchor="t">
            <a:spAutoFit/>
          </a:bodyPr>
          <a:lstStyle/>
          <a:p>
            <a:pPr algn="l"/>
            <a:r>
              <a:rPr lang="zh-CN" altLang="en-US" sz="2370" b="0" u="none" strike="noStrike">
                <a:solidFill>
                  <a:schemeClr val="tx1"/>
                </a:solidFill>
                <a:effectLst/>
                <a:uFillTx/>
                <a:latin typeface="Times New Roman" panose="02020603050405020304"/>
              </a:rPr>
              <a:t>字符串、列表和元组</a:t>
            </a:r>
            <a:endParaRPr lang="zh-CN" altLang="en-US" sz="2370" b="0" u="none" strike="noStrike">
              <a:solidFill>
                <a:schemeClr val="tx1"/>
              </a:solidFill>
              <a:effectLst/>
              <a:uFillTx/>
              <a:latin typeface="Times New Roman" panose="02020603050405020304"/>
            </a:endParaRPr>
          </a:p>
        </p:txBody>
      </p:sp>
      <p:sp>
        <p:nvSpPr>
          <p:cNvPr id="815" name="任意多边形: 形状 814"/>
          <p:cNvSpPr/>
          <p:nvPr/>
        </p:nvSpPr>
        <p:spPr>
          <a:xfrm>
            <a:off x="182880" y="1526540"/>
            <a:ext cx="3185160" cy="3900170"/>
          </a:xfrm>
          <a:custGeom>
            <a:avLst/>
            <a:gdLst/>
            <a:ahLst/>
            <a:cxnLst/>
            <a:rect l="0" t="0" r="r" b="b"/>
            <a:pathLst>
              <a:path w="10958" h="8172">
                <a:moveTo>
                  <a:pt x="0" y="7986"/>
                </a:moveTo>
                <a:lnTo>
                  <a:pt x="0" y="185"/>
                </a:lnTo>
                <a:cubicBezTo>
                  <a:pt x="0" y="173"/>
                  <a:pt x="2" y="161"/>
                  <a:pt x="4" y="149"/>
                </a:cubicBezTo>
                <a:cubicBezTo>
                  <a:pt x="6" y="137"/>
                  <a:pt x="10" y="126"/>
                  <a:pt x="14" y="114"/>
                </a:cubicBezTo>
                <a:cubicBezTo>
                  <a:pt x="19" y="103"/>
                  <a:pt x="25" y="92"/>
                  <a:pt x="32" y="82"/>
                </a:cubicBezTo>
                <a:cubicBezTo>
                  <a:pt x="38" y="72"/>
                  <a:pt x="46" y="63"/>
                  <a:pt x="55" y="54"/>
                </a:cubicBezTo>
                <a:cubicBezTo>
                  <a:pt x="63" y="45"/>
                  <a:pt x="73" y="38"/>
                  <a:pt x="83" y="31"/>
                </a:cubicBezTo>
                <a:cubicBezTo>
                  <a:pt x="93" y="24"/>
                  <a:pt x="104" y="18"/>
                  <a:pt x="115" y="14"/>
                </a:cubicBezTo>
                <a:cubicBezTo>
                  <a:pt x="126" y="9"/>
                  <a:pt x="138" y="6"/>
                  <a:pt x="150" y="3"/>
                </a:cubicBezTo>
                <a:cubicBezTo>
                  <a:pt x="162" y="1"/>
                  <a:pt x="174" y="0"/>
                  <a:pt x="186" y="0"/>
                </a:cubicBezTo>
                <a:lnTo>
                  <a:pt x="10772" y="0"/>
                </a:lnTo>
                <a:cubicBezTo>
                  <a:pt x="10784" y="0"/>
                  <a:pt x="10796" y="1"/>
                  <a:pt x="10808" y="3"/>
                </a:cubicBezTo>
                <a:cubicBezTo>
                  <a:pt x="10820" y="6"/>
                  <a:pt x="10832" y="9"/>
                  <a:pt x="10843" y="14"/>
                </a:cubicBezTo>
                <a:cubicBezTo>
                  <a:pt x="10855" y="18"/>
                  <a:pt x="10865" y="24"/>
                  <a:pt x="10875" y="31"/>
                </a:cubicBezTo>
                <a:cubicBezTo>
                  <a:pt x="10885" y="38"/>
                  <a:pt x="10895" y="45"/>
                  <a:pt x="10903" y="54"/>
                </a:cubicBezTo>
                <a:cubicBezTo>
                  <a:pt x="10912" y="63"/>
                  <a:pt x="10920" y="72"/>
                  <a:pt x="10927" y="82"/>
                </a:cubicBezTo>
                <a:cubicBezTo>
                  <a:pt x="10933" y="92"/>
                  <a:pt x="10939" y="103"/>
                  <a:pt x="10944" y="114"/>
                </a:cubicBezTo>
                <a:cubicBezTo>
                  <a:pt x="10948" y="126"/>
                  <a:pt x="10952" y="137"/>
                  <a:pt x="10954" y="149"/>
                </a:cubicBezTo>
                <a:cubicBezTo>
                  <a:pt x="10957" y="161"/>
                  <a:pt x="10958" y="173"/>
                  <a:pt x="10958" y="185"/>
                </a:cubicBezTo>
                <a:lnTo>
                  <a:pt x="10958" y="7986"/>
                </a:lnTo>
                <a:cubicBezTo>
                  <a:pt x="10958" y="7998"/>
                  <a:pt x="10957" y="8010"/>
                  <a:pt x="10954" y="8022"/>
                </a:cubicBezTo>
                <a:cubicBezTo>
                  <a:pt x="10952" y="8034"/>
                  <a:pt x="10948" y="8046"/>
                  <a:pt x="10944" y="8057"/>
                </a:cubicBezTo>
                <a:cubicBezTo>
                  <a:pt x="10939" y="8068"/>
                  <a:pt x="10933" y="8079"/>
                  <a:pt x="10927" y="8089"/>
                </a:cubicBezTo>
                <a:cubicBezTo>
                  <a:pt x="10920" y="8099"/>
                  <a:pt x="10912" y="8109"/>
                  <a:pt x="10903" y="8117"/>
                </a:cubicBezTo>
                <a:cubicBezTo>
                  <a:pt x="10895" y="8126"/>
                  <a:pt x="10885" y="8134"/>
                  <a:pt x="10875" y="8140"/>
                </a:cubicBezTo>
                <a:cubicBezTo>
                  <a:pt x="10865" y="8147"/>
                  <a:pt x="10855" y="8153"/>
                  <a:pt x="10843" y="8158"/>
                </a:cubicBezTo>
                <a:cubicBezTo>
                  <a:pt x="10832" y="8162"/>
                  <a:pt x="10820" y="8166"/>
                  <a:pt x="10808" y="8168"/>
                </a:cubicBezTo>
                <a:cubicBezTo>
                  <a:pt x="10796" y="8170"/>
                  <a:pt x="10784" y="8172"/>
                  <a:pt x="10772" y="8172"/>
                </a:cubicBezTo>
                <a:lnTo>
                  <a:pt x="186" y="8172"/>
                </a:lnTo>
                <a:cubicBezTo>
                  <a:pt x="174" y="8172"/>
                  <a:pt x="162" y="8170"/>
                  <a:pt x="150" y="8168"/>
                </a:cubicBezTo>
                <a:cubicBezTo>
                  <a:pt x="138" y="8166"/>
                  <a:pt x="126" y="8162"/>
                  <a:pt x="115" y="8158"/>
                </a:cubicBezTo>
                <a:cubicBezTo>
                  <a:pt x="104" y="8153"/>
                  <a:pt x="93" y="8147"/>
                  <a:pt x="83" y="8140"/>
                </a:cubicBezTo>
                <a:cubicBezTo>
                  <a:pt x="73" y="8134"/>
                  <a:pt x="63" y="8126"/>
                  <a:pt x="55" y="8117"/>
                </a:cubicBezTo>
                <a:cubicBezTo>
                  <a:pt x="46" y="8109"/>
                  <a:pt x="38" y="8099"/>
                  <a:pt x="32" y="8089"/>
                </a:cubicBezTo>
                <a:cubicBezTo>
                  <a:pt x="25" y="8079"/>
                  <a:pt x="19" y="8068"/>
                  <a:pt x="14" y="8057"/>
                </a:cubicBezTo>
                <a:cubicBezTo>
                  <a:pt x="10" y="8046"/>
                  <a:pt x="6" y="8034"/>
                  <a:pt x="4" y="8022"/>
                </a:cubicBezTo>
                <a:cubicBezTo>
                  <a:pt x="2" y="8010"/>
                  <a:pt x="0" y="7998"/>
                  <a:pt x="0" y="7986"/>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818" name="文本框 817"/>
          <p:cNvSpPr txBox="1"/>
          <p:nvPr/>
        </p:nvSpPr>
        <p:spPr>
          <a:xfrm>
            <a:off x="598220" y="1672750"/>
            <a:ext cx="601980" cy="242570"/>
          </a:xfrm>
          <a:prstGeom prst="rect">
            <a:avLst/>
          </a:prstGeom>
          <a:noFill/>
          <a:ln w="0">
            <a:noFill/>
          </a:ln>
        </p:spPr>
        <p:txBody>
          <a:bodyPr wrap="none" lIns="0" tIns="0" rIns="0" bIns="0" anchor="t">
            <a:spAutoFit/>
          </a:bodyPr>
          <a:lstStyle/>
          <a:p>
            <a:r>
              <a:rPr lang="zh-CN" sz="1580" b="0" u="none" strike="noStrike">
                <a:solidFill>
                  <a:srgbClr val="FFFFFF"/>
                </a:solidFill>
                <a:effectLst/>
                <a:uFillTx/>
                <a:latin typeface="WenQuanYiZenHei"/>
                <a:ea typeface="WenQuanYiZenHei"/>
              </a:rPr>
              <a:t>字符</a:t>
            </a:r>
            <a:r>
              <a:rPr lang="zh-CN" sz="1580" b="0" u="none" strike="noStrike">
                <a:solidFill>
                  <a:srgbClr val="FFFFFF"/>
                </a:solidFill>
                <a:effectLst/>
                <a:uFillTx/>
                <a:latin typeface="WenQuanYiZenHei"/>
                <a:ea typeface="WenQuanYiZenHei"/>
              </a:rPr>
              <a:t>串</a:t>
            </a:r>
            <a:endParaRPr lang="zh-CN" sz="1580" b="0" u="none" strike="noStrike">
              <a:solidFill>
                <a:srgbClr val="FFFFFF"/>
              </a:solidFill>
              <a:effectLst/>
              <a:uFillTx/>
              <a:latin typeface="WenQuanYiZenHei"/>
              <a:ea typeface="WenQuanYiZenHei"/>
            </a:endParaRPr>
          </a:p>
        </p:txBody>
      </p:sp>
      <p:sp>
        <p:nvSpPr>
          <p:cNvPr id="819" name="文本框 818"/>
          <p:cNvSpPr txBox="1"/>
          <p:nvPr/>
        </p:nvSpPr>
        <p:spPr>
          <a:xfrm>
            <a:off x="1200140" y="1679590"/>
            <a:ext cx="384175" cy="242570"/>
          </a:xfrm>
          <a:prstGeom prst="rect">
            <a:avLst/>
          </a:prstGeom>
          <a:noFill/>
          <a:ln w="0">
            <a:noFill/>
          </a:ln>
        </p:spPr>
        <p:txBody>
          <a:bodyPr wrap="none" lIns="0" tIns="0" rIns="0" bIns="0" anchor="t">
            <a:spAutoFit/>
          </a:bodyPr>
          <a:lstStyle/>
          <a:p>
            <a:r>
              <a:rPr lang="en-US" sz="1580" b="0" u="none" strike="noStrike">
                <a:solidFill>
                  <a:srgbClr val="FFFFFF"/>
                </a:solidFill>
                <a:effectLst/>
                <a:uFillTx/>
                <a:latin typeface="Roboto"/>
                <a:ea typeface="Roboto"/>
              </a:rPr>
              <a:t> (</a:t>
            </a:r>
            <a:r>
              <a:rPr lang="en-US" sz="1580" b="0" u="none" strike="noStrike">
                <a:solidFill>
                  <a:srgbClr val="FFFFFF"/>
                </a:solidFill>
                <a:effectLst/>
                <a:uFillTx/>
                <a:latin typeface="Roboto"/>
                <a:ea typeface="Roboto"/>
              </a:rPr>
              <a:t>str)</a:t>
            </a:r>
            <a:endParaRPr lang="en-US" sz="1580" b="0" u="none" strike="noStrike">
              <a:solidFill>
                <a:srgbClr val="000000"/>
              </a:solidFill>
              <a:effectLst/>
              <a:uFillTx/>
              <a:latin typeface="Times New Roman" panose="02020603050405020304"/>
            </a:endParaRPr>
          </a:p>
        </p:txBody>
      </p:sp>
      <p:sp>
        <p:nvSpPr>
          <p:cNvPr id="820" name="文本框 819"/>
          <p:cNvSpPr txBox="1"/>
          <p:nvPr/>
        </p:nvSpPr>
        <p:spPr>
          <a:xfrm>
            <a:off x="372750" y="2030020"/>
            <a:ext cx="2438400" cy="184150"/>
          </a:xfrm>
          <a:prstGeom prst="rect">
            <a:avLst/>
          </a:prstGeom>
          <a:noFill/>
          <a:ln w="0">
            <a:noFill/>
          </a:ln>
        </p:spPr>
        <p:txBody>
          <a:bodyPr wrap="none" lIns="0" tIns="0" rIns="0" bIns="0" anchor="t">
            <a:spAutoFit/>
          </a:bodyPr>
          <a:lstStyle/>
          <a:p>
            <a:pPr algn="l"/>
            <a:r>
              <a:rPr lang="zh-CN" altLang="en-US" sz="1200" b="0" u="none" strike="noStrike">
                <a:solidFill>
                  <a:schemeClr val="tx1"/>
                </a:solidFill>
                <a:effectLst/>
                <a:uFillTx/>
                <a:latin typeface="Times New Roman" panose="02020603050405020304"/>
              </a:rPr>
              <a:t>由</a:t>
            </a:r>
            <a:r>
              <a:rPr lang="en-US" altLang="zh-CN" sz="1200" b="0" u="none" strike="noStrike">
                <a:solidFill>
                  <a:schemeClr val="tx1"/>
                </a:solidFill>
                <a:effectLst/>
                <a:uFillTx/>
                <a:latin typeface="Times New Roman" panose="02020603050405020304"/>
              </a:rPr>
              <a:t> 0 </a:t>
            </a:r>
            <a:r>
              <a:rPr lang="zh-CN" altLang="en-US" sz="1200" b="0" u="none" strike="noStrike">
                <a:solidFill>
                  <a:schemeClr val="tx1"/>
                </a:solidFill>
                <a:effectLst/>
                <a:uFillTx/>
                <a:latin typeface="Times New Roman" panose="02020603050405020304"/>
              </a:rPr>
              <a:t>个或多个字符组成的有序序列。</a:t>
            </a:r>
            <a:endParaRPr lang="zh-CN" altLang="en-US" sz="1200" b="0" u="none" strike="noStrike">
              <a:solidFill>
                <a:schemeClr val="tx1"/>
              </a:solidFill>
              <a:effectLst/>
              <a:uFillTx/>
              <a:latin typeface="Times New Roman" panose="02020603050405020304"/>
            </a:endParaRPr>
          </a:p>
        </p:txBody>
      </p:sp>
      <p:sp>
        <p:nvSpPr>
          <p:cNvPr id="821" name="任意多边形: 形状 820"/>
          <p:cNvSpPr/>
          <p:nvPr/>
        </p:nvSpPr>
        <p:spPr>
          <a:xfrm>
            <a:off x="271780" y="2748280"/>
            <a:ext cx="3020060" cy="1609725"/>
          </a:xfrm>
          <a:custGeom>
            <a:avLst/>
            <a:gdLst/>
            <a:ahLst/>
            <a:cxnLst/>
            <a:rect l="0" t="0" r="r" b="b"/>
            <a:pathLst>
              <a:path w="9844" h="2230">
                <a:moveTo>
                  <a:pt x="0" y="2044"/>
                </a:moveTo>
                <a:lnTo>
                  <a:pt x="0" y="186"/>
                </a:lnTo>
                <a:cubicBezTo>
                  <a:pt x="0" y="174"/>
                  <a:pt x="2" y="162"/>
                  <a:pt x="4" y="150"/>
                </a:cubicBezTo>
                <a:cubicBezTo>
                  <a:pt x="6" y="138"/>
                  <a:pt x="10" y="126"/>
                  <a:pt x="15" y="115"/>
                </a:cubicBezTo>
                <a:cubicBezTo>
                  <a:pt x="19" y="104"/>
                  <a:pt x="25" y="93"/>
                  <a:pt x="32" y="83"/>
                </a:cubicBezTo>
                <a:cubicBezTo>
                  <a:pt x="39" y="73"/>
                  <a:pt x="46" y="63"/>
                  <a:pt x="55" y="55"/>
                </a:cubicBezTo>
                <a:cubicBezTo>
                  <a:pt x="63" y="46"/>
                  <a:pt x="73" y="38"/>
                  <a:pt x="83" y="32"/>
                </a:cubicBezTo>
                <a:cubicBezTo>
                  <a:pt x="93" y="25"/>
                  <a:pt x="104" y="19"/>
                  <a:pt x="115" y="14"/>
                </a:cubicBezTo>
                <a:cubicBezTo>
                  <a:pt x="126" y="10"/>
                  <a:pt x="138" y="6"/>
                  <a:pt x="150" y="4"/>
                </a:cubicBezTo>
                <a:cubicBezTo>
                  <a:pt x="162" y="2"/>
                  <a:pt x="174" y="0"/>
                  <a:pt x="186" y="0"/>
                </a:cubicBezTo>
                <a:lnTo>
                  <a:pt x="9658" y="0"/>
                </a:lnTo>
                <a:cubicBezTo>
                  <a:pt x="9670" y="0"/>
                  <a:pt x="9682" y="2"/>
                  <a:pt x="9694" y="4"/>
                </a:cubicBezTo>
                <a:cubicBezTo>
                  <a:pt x="9706" y="6"/>
                  <a:pt x="9718" y="10"/>
                  <a:pt x="9729" y="14"/>
                </a:cubicBezTo>
                <a:cubicBezTo>
                  <a:pt x="9740" y="19"/>
                  <a:pt x="9751" y="25"/>
                  <a:pt x="9761" y="32"/>
                </a:cubicBezTo>
                <a:cubicBezTo>
                  <a:pt x="9771" y="38"/>
                  <a:pt x="9781" y="46"/>
                  <a:pt x="9789" y="55"/>
                </a:cubicBezTo>
                <a:cubicBezTo>
                  <a:pt x="9798" y="63"/>
                  <a:pt x="9806" y="73"/>
                  <a:pt x="9812" y="83"/>
                </a:cubicBezTo>
                <a:cubicBezTo>
                  <a:pt x="9819" y="93"/>
                  <a:pt x="9825" y="104"/>
                  <a:pt x="9830" y="115"/>
                </a:cubicBezTo>
                <a:cubicBezTo>
                  <a:pt x="9834" y="126"/>
                  <a:pt x="9838" y="138"/>
                  <a:pt x="9840" y="150"/>
                </a:cubicBezTo>
                <a:cubicBezTo>
                  <a:pt x="9843" y="162"/>
                  <a:pt x="9844" y="174"/>
                  <a:pt x="9844" y="186"/>
                </a:cubicBezTo>
                <a:lnTo>
                  <a:pt x="9844" y="2044"/>
                </a:lnTo>
                <a:cubicBezTo>
                  <a:pt x="9844" y="2056"/>
                  <a:pt x="9843" y="2068"/>
                  <a:pt x="9840" y="2080"/>
                </a:cubicBezTo>
                <a:cubicBezTo>
                  <a:pt x="9838" y="2092"/>
                  <a:pt x="9834" y="2104"/>
                  <a:pt x="9830" y="2115"/>
                </a:cubicBezTo>
                <a:cubicBezTo>
                  <a:pt x="9825" y="2126"/>
                  <a:pt x="9819" y="2137"/>
                  <a:pt x="9812" y="2147"/>
                </a:cubicBezTo>
                <a:cubicBezTo>
                  <a:pt x="9806" y="2157"/>
                  <a:pt x="9798" y="2167"/>
                  <a:pt x="9789" y="2175"/>
                </a:cubicBezTo>
                <a:cubicBezTo>
                  <a:pt x="9781" y="2184"/>
                  <a:pt x="9771" y="2192"/>
                  <a:pt x="9761" y="2198"/>
                </a:cubicBezTo>
                <a:cubicBezTo>
                  <a:pt x="9751" y="2205"/>
                  <a:pt x="9740" y="2211"/>
                  <a:pt x="9729" y="2216"/>
                </a:cubicBezTo>
                <a:cubicBezTo>
                  <a:pt x="9718" y="2220"/>
                  <a:pt x="9706" y="2224"/>
                  <a:pt x="9694" y="2226"/>
                </a:cubicBezTo>
                <a:cubicBezTo>
                  <a:pt x="9682" y="2229"/>
                  <a:pt x="9670" y="2230"/>
                  <a:pt x="9658" y="2230"/>
                </a:cubicBezTo>
                <a:lnTo>
                  <a:pt x="186" y="2230"/>
                </a:lnTo>
                <a:cubicBezTo>
                  <a:pt x="174" y="2230"/>
                  <a:pt x="162" y="2229"/>
                  <a:pt x="150" y="2226"/>
                </a:cubicBezTo>
                <a:cubicBezTo>
                  <a:pt x="138" y="2224"/>
                  <a:pt x="126" y="2220"/>
                  <a:pt x="115" y="2216"/>
                </a:cubicBezTo>
                <a:cubicBezTo>
                  <a:pt x="104" y="2211"/>
                  <a:pt x="93" y="2205"/>
                  <a:pt x="83" y="2198"/>
                </a:cubicBezTo>
                <a:cubicBezTo>
                  <a:pt x="73" y="2192"/>
                  <a:pt x="63" y="2184"/>
                  <a:pt x="55" y="2175"/>
                </a:cubicBezTo>
                <a:cubicBezTo>
                  <a:pt x="46" y="2167"/>
                  <a:pt x="39" y="2157"/>
                  <a:pt x="32" y="2147"/>
                </a:cubicBezTo>
                <a:cubicBezTo>
                  <a:pt x="25" y="2137"/>
                  <a:pt x="19" y="2126"/>
                  <a:pt x="15" y="2115"/>
                </a:cubicBezTo>
                <a:cubicBezTo>
                  <a:pt x="10" y="2104"/>
                  <a:pt x="6" y="2092"/>
                  <a:pt x="4" y="2080"/>
                </a:cubicBezTo>
                <a:cubicBezTo>
                  <a:pt x="2" y="2068"/>
                  <a:pt x="0" y="2056"/>
                  <a:pt x="0" y="2044"/>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823" name="文本框 822"/>
          <p:cNvSpPr txBox="1"/>
          <p:nvPr/>
        </p:nvSpPr>
        <p:spPr>
          <a:xfrm>
            <a:off x="372960" y="2794870"/>
            <a:ext cx="695960" cy="161290"/>
          </a:xfrm>
          <a:prstGeom prst="rect">
            <a:avLst/>
          </a:prstGeom>
          <a:noFill/>
          <a:ln w="0">
            <a:noFill/>
          </a:ln>
        </p:spPr>
        <p:txBody>
          <a:bodyPr wrap="none" lIns="0" tIns="0" rIns="0" bIns="0" anchor="t">
            <a:spAutoFit/>
          </a:bodyPr>
          <a:lstStyle/>
          <a:p>
            <a:pPr algn="l"/>
            <a:r>
              <a:rPr lang="en-US" sz="1050">
                <a:solidFill>
                  <a:srgbClr val="F59E0B"/>
                </a:solidFill>
                <a:effectLst/>
                <a:uFillTx/>
                <a:latin typeface="SourceCodePro"/>
                <a:ea typeface="SourceCodePro"/>
                <a:sym typeface="+mn-ea"/>
              </a:rPr>
              <a:t>print</a:t>
            </a:r>
            <a:r>
              <a:rPr lang="en-US" sz="1050">
                <a:solidFill>
                  <a:srgbClr val="FFFFFF"/>
                </a:solidFill>
                <a:effectLst/>
                <a:uFillTx/>
                <a:latin typeface="SourceCodePro"/>
                <a:ea typeface="SourceCodePro"/>
                <a:sym typeface="+mn-ea"/>
              </a:rPr>
              <a:t>(</a:t>
            </a:r>
            <a:r>
              <a:rPr lang="en-US" altLang="zh-CN" sz="1050">
                <a:solidFill>
                  <a:srgbClr val="FFFFFF"/>
                </a:solidFill>
                <a:effectLst/>
                <a:uFillTx/>
                <a:latin typeface="SourceCodePro"/>
                <a:ea typeface="SourceCodePro"/>
                <a:sym typeface="+mn-ea"/>
              </a:rPr>
              <a:t>'68.9'</a:t>
            </a:r>
            <a:r>
              <a:rPr lang="en-US" sz="1050">
                <a:solidFill>
                  <a:srgbClr val="FFFFFF"/>
                </a:solidFill>
                <a:effectLst/>
                <a:uFillTx/>
                <a:latin typeface="SourceCodePro"/>
                <a:ea typeface="SourceCodePro"/>
                <a:sym typeface="+mn-ea"/>
              </a:rPr>
              <a:t>) </a:t>
            </a:r>
            <a:endParaRPr lang="en-US" altLang="zh-CN" sz="1050" b="0" u="none" strike="noStrike">
              <a:solidFill>
                <a:srgbClr val="6EE7B7"/>
              </a:solidFill>
              <a:effectLst/>
              <a:uFillTx/>
              <a:latin typeface="SourceCodePro"/>
              <a:ea typeface="SourceCodePro"/>
            </a:endParaRPr>
          </a:p>
        </p:txBody>
      </p:sp>
      <p:sp>
        <p:nvSpPr>
          <p:cNvPr id="824" name="文本框 823"/>
          <p:cNvSpPr txBox="1"/>
          <p:nvPr/>
        </p:nvSpPr>
        <p:spPr>
          <a:xfrm>
            <a:off x="372960" y="2995390"/>
            <a:ext cx="781685" cy="161290"/>
          </a:xfrm>
          <a:prstGeom prst="rect">
            <a:avLst/>
          </a:prstGeom>
          <a:noFill/>
          <a:ln w="0">
            <a:noFill/>
          </a:ln>
        </p:spPr>
        <p:txBody>
          <a:bodyPr wrap="none" lIns="0" tIns="0" rIns="0" bIns="0" anchor="t">
            <a:spAutoFit/>
          </a:bodyPr>
          <a:lstStyle/>
          <a:p>
            <a:pPr algn="l"/>
            <a:r>
              <a:rPr lang="en-US" sz="1050">
                <a:solidFill>
                  <a:srgbClr val="F59E0B"/>
                </a:solidFill>
                <a:effectLst/>
                <a:uFillTx/>
                <a:latin typeface="SourceCodePro"/>
                <a:ea typeface="SourceCodePro"/>
                <a:sym typeface="+mn-ea"/>
              </a:rPr>
              <a:t>print</a:t>
            </a:r>
            <a:r>
              <a:rPr lang="en-US" sz="1050">
                <a:solidFill>
                  <a:srgbClr val="FFFFFF"/>
                </a:solidFill>
                <a:effectLst/>
                <a:uFillTx/>
                <a:latin typeface="SourceCodePro"/>
                <a:ea typeface="SourceCodePro"/>
                <a:sym typeface="+mn-ea"/>
              </a:rPr>
              <a:t>(</a:t>
            </a:r>
            <a:r>
              <a:rPr lang="en-US" altLang="zh-CN" sz="1050">
                <a:solidFill>
                  <a:srgbClr val="FFFFFF"/>
                </a:solidFill>
                <a:effectLst/>
                <a:uFillTx/>
                <a:latin typeface="SourceCodePro"/>
                <a:ea typeface="SourceCodePro"/>
                <a:sym typeface="+mn-ea"/>
              </a:rPr>
              <a:t>"38+5"</a:t>
            </a:r>
            <a:r>
              <a:rPr lang="en-US" sz="1050">
                <a:solidFill>
                  <a:srgbClr val="FFFFFF"/>
                </a:solidFill>
                <a:effectLst/>
                <a:uFillTx/>
                <a:latin typeface="SourceCodePro"/>
                <a:ea typeface="SourceCodePro"/>
                <a:sym typeface="+mn-ea"/>
              </a:rPr>
              <a:t>) </a:t>
            </a:r>
            <a:endParaRPr lang="en-US" sz="1050" b="0" u="none" strike="noStrike">
              <a:solidFill>
                <a:srgbClr val="000000"/>
              </a:solidFill>
              <a:effectLst/>
              <a:uFillTx/>
              <a:latin typeface="Times New Roman" panose="02020603050405020304"/>
            </a:endParaRPr>
          </a:p>
        </p:txBody>
      </p:sp>
      <p:sp>
        <p:nvSpPr>
          <p:cNvPr id="825" name="任意多边形: 形状 824"/>
          <p:cNvSpPr/>
          <p:nvPr/>
        </p:nvSpPr>
        <p:spPr>
          <a:xfrm>
            <a:off x="330835" y="4547235"/>
            <a:ext cx="2780665" cy="331470"/>
          </a:xfrm>
          <a:custGeom>
            <a:avLst/>
            <a:gdLst/>
            <a:ahLst/>
            <a:cxnLst/>
            <a:rect l="0" t="0" r="r" b="b"/>
            <a:pathLst>
              <a:path w="9844" h="1487">
                <a:moveTo>
                  <a:pt x="0" y="1301"/>
                </a:moveTo>
                <a:lnTo>
                  <a:pt x="0" y="186"/>
                </a:lnTo>
                <a:cubicBezTo>
                  <a:pt x="0" y="173"/>
                  <a:pt x="2" y="161"/>
                  <a:pt x="4" y="149"/>
                </a:cubicBezTo>
                <a:cubicBezTo>
                  <a:pt x="6" y="137"/>
                  <a:pt x="10" y="126"/>
                  <a:pt x="15" y="115"/>
                </a:cubicBezTo>
                <a:cubicBezTo>
                  <a:pt x="19" y="103"/>
                  <a:pt x="25" y="93"/>
                  <a:pt x="32" y="82"/>
                </a:cubicBezTo>
                <a:cubicBezTo>
                  <a:pt x="39" y="72"/>
                  <a:pt x="46" y="63"/>
                  <a:pt x="55" y="54"/>
                </a:cubicBezTo>
                <a:cubicBezTo>
                  <a:pt x="63" y="46"/>
                  <a:pt x="73" y="38"/>
                  <a:pt x="83" y="31"/>
                </a:cubicBezTo>
                <a:cubicBezTo>
                  <a:pt x="93" y="24"/>
                  <a:pt x="104" y="19"/>
                  <a:pt x="115" y="14"/>
                </a:cubicBezTo>
                <a:cubicBezTo>
                  <a:pt x="126" y="9"/>
                  <a:pt x="138" y="6"/>
                  <a:pt x="150" y="3"/>
                </a:cubicBezTo>
                <a:cubicBezTo>
                  <a:pt x="162" y="1"/>
                  <a:pt x="174" y="0"/>
                  <a:pt x="186" y="0"/>
                </a:cubicBezTo>
                <a:lnTo>
                  <a:pt x="9658" y="0"/>
                </a:lnTo>
                <a:cubicBezTo>
                  <a:pt x="9670" y="0"/>
                  <a:pt x="9682" y="1"/>
                  <a:pt x="9694" y="3"/>
                </a:cubicBezTo>
                <a:cubicBezTo>
                  <a:pt x="9706" y="6"/>
                  <a:pt x="9718" y="9"/>
                  <a:pt x="9729" y="14"/>
                </a:cubicBezTo>
                <a:cubicBezTo>
                  <a:pt x="9740" y="19"/>
                  <a:pt x="9751" y="24"/>
                  <a:pt x="9761" y="31"/>
                </a:cubicBezTo>
                <a:cubicBezTo>
                  <a:pt x="9771" y="38"/>
                  <a:pt x="9781" y="46"/>
                  <a:pt x="9789" y="54"/>
                </a:cubicBezTo>
                <a:cubicBezTo>
                  <a:pt x="9798" y="63"/>
                  <a:pt x="9806" y="72"/>
                  <a:pt x="9812" y="82"/>
                </a:cubicBezTo>
                <a:cubicBezTo>
                  <a:pt x="9819" y="93"/>
                  <a:pt x="9825" y="103"/>
                  <a:pt x="9830" y="115"/>
                </a:cubicBezTo>
                <a:cubicBezTo>
                  <a:pt x="9834" y="126"/>
                  <a:pt x="9838" y="137"/>
                  <a:pt x="9840" y="149"/>
                </a:cubicBezTo>
                <a:cubicBezTo>
                  <a:pt x="9843" y="161"/>
                  <a:pt x="9844" y="173"/>
                  <a:pt x="9844" y="186"/>
                </a:cubicBezTo>
                <a:lnTo>
                  <a:pt x="9844" y="1301"/>
                </a:lnTo>
                <a:cubicBezTo>
                  <a:pt x="9844" y="1313"/>
                  <a:pt x="9843" y="1325"/>
                  <a:pt x="9840" y="1337"/>
                </a:cubicBezTo>
                <a:cubicBezTo>
                  <a:pt x="9838" y="1349"/>
                  <a:pt x="9834" y="1361"/>
                  <a:pt x="9830" y="1372"/>
                </a:cubicBezTo>
                <a:cubicBezTo>
                  <a:pt x="9825" y="1383"/>
                  <a:pt x="9819" y="1394"/>
                  <a:pt x="9812" y="1404"/>
                </a:cubicBezTo>
                <a:cubicBezTo>
                  <a:pt x="9806" y="1414"/>
                  <a:pt x="9798" y="1424"/>
                  <a:pt x="9789" y="1432"/>
                </a:cubicBezTo>
                <a:cubicBezTo>
                  <a:pt x="9781" y="1441"/>
                  <a:pt x="9771" y="1448"/>
                  <a:pt x="9761" y="1455"/>
                </a:cubicBezTo>
                <a:cubicBezTo>
                  <a:pt x="9751" y="1462"/>
                  <a:pt x="9740" y="1468"/>
                  <a:pt x="9729" y="1472"/>
                </a:cubicBezTo>
                <a:cubicBezTo>
                  <a:pt x="9718" y="1477"/>
                  <a:pt x="9706" y="1481"/>
                  <a:pt x="9694" y="1483"/>
                </a:cubicBezTo>
                <a:cubicBezTo>
                  <a:pt x="9682" y="1485"/>
                  <a:pt x="9670" y="1487"/>
                  <a:pt x="9658" y="1487"/>
                </a:cubicBezTo>
                <a:lnTo>
                  <a:pt x="186" y="1487"/>
                </a:lnTo>
                <a:cubicBezTo>
                  <a:pt x="174" y="1487"/>
                  <a:pt x="162" y="1485"/>
                  <a:pt x="150" y="1483"/>
                </a:cubicBezTo>
                <a:cubicBezTo>
                  <a:pt x="138" y="1481"/>
                  <a:pt x="126" y="1477"/>
                  <a:pt x="115" y="1472"/>
                </a:cubicBezTo>
                <a:cubicBezTo>
                  <a:pt x="104" y="1468"/>
                  <a:pt x="93" y="1462"/>
                  <a:pt x="83" y="1455"/>
                </a:cubicBezTo>
                <a:cubicBezTo>
                  <a:pt x="73" y="1448"/>
                  <a:pt x="63" y="1441"/>
                  <a:pt x="55" y="1432"/>
                </a:cubicBezTo>
                <a:cubicBezTo>
                  <a:pt x="46" y="1424"/>
                  <a:pt x="39" y="1414"/>
                  <a:pt x="32" y="1404"/>
                </a:cubicBezTo>
                <a:cubicBezTo>
                  <a:pt x="25" y="1394"/>
                  <a:pt x="19" y="1383"/>
                  <a:pt x="15" y="1372"/>
                </a:cubicBezTo>
                <a:cubicBezTo>
                  <a:pt x="10" y="1361"/>
                  <a:pt x="6" y="1349"/>
                  <a:pt x="4" y="1337"/>
                </a:cubicBezTo>
                <a:cubicBezTo>
                  <a:pt x="2" y="1325"/>
                  <a:pt x="0" y="1313"/>
                  <a:pt x="0" y="1301"/>
                </a:cubicBezTo>
                <a:close/>
              </a:path>
            </a:pathLst>
          </a:custGeom>
          <a:solidFill>
            <a:srgbClr val="1D4ED8"/>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826" name="图片 825"/>
          <p:cNvPicPr/>
          <p:nvPr/>
        </p:nvPicPr>
        <p:blipFill>
          <a:blip r:embed="rId1"/>
          <a:stretch>
            <a:fillRect/>
          </a:stretch>
        </p:blipFill>
        <p:spPr>
          <a:xfrm>
            <a:off x="438540" y="4610770"/>
            <a:ext cx="133200" cy="133200"/>
          </a:xfrm>
          <a:prstGeom prst="rect">
            <a:avLst/>
          </a:prstGeom>
          <a:noFill/>
          <a:ln w="0">
            <a:noFill/>
          </a:ln>
        </p:spPr>
      </p:pic>
      <p:sp>
        <p:nvSpPr>
          <p:cNvPr id="827" name="文本框 826"/>
          <p:cNvSpPr txBox="1"/>
          <p:nvPr/>
        </p:nvSpPr>
        <p:spPr>
          <a:xfrm>
            <a:off x="372960" y="3195910"/>
            <a:ext cx="1028065" cy="161290"/>
          </a:xfrm>
          <a:prstGeom prst="rect">
            <a:avLst/>
          </a:prstGeom>
          <a:noFill/>
          <a:ln w="0">
            <a:noFill/>
          </a:ln>
        </p:spPr>
        <p:txBody>
          <a:bodyPr wrap="none" lIns="0" tIns="0" rIns="0" bIns="0" anchor="t">
            <a:spAutoFit/>
          </a:bodyPr>
          <a:lstStyle/>
          <a:p>
            <a:pPr algn="l"/>
            <a:r>
              <a:rPr lang="en-US" sz="1050">
                <a:solidFill>
                  <a:srgbClr val="F59E0B"/>
                </a:solidFill>
                <a:effectLst/>
                <a:uFillTx/>
                <a:latin typeface="SourceCodePro"/>
                <a:ea typeface="SourceCodePro"/>
                <a:sym typeface="+mn-ea"/>
              </a:rPr>
              <a:t>print</a:t>
            </a:r>
            <a:r>
              <a:rPr lang="en-US" sz="1050">
                <a:solidFill>
                  <a:srgbClr val="FFFFFF"/>
                </a:solidFill>
                <a:effectLst/>
                <a:uFillTx/>
                <a:latin typeface="SourceCodePro"/>
                <a:ea typeface="SourceCodePro"/>
                <a:sym typeface="+mn-ea"/>
              </a:rPr>
              <a:t>(</a:t>
            </a:r>
            <a:r>
              <a:rPr lang="en-US" altLang="zh-CN" sz="1050">
                <a:solidFill>
                  <a:srgbClr val="FFFFFF"/>
                </a:solidFill>
                <a:effectLst/>
                <a:uFillTx/>
                <a:latin typeface="SourceCodePro"/>
                <a:ea typeface="SourceCodePro"/>
                <a:sym typeface="+mn-ea"/>
              </a:rPr>
              <a:t>'''Chinese''')</a:t>
            </a:r>
            <a:r>
              <a:rPr lang="en-US" sz="1050">
                <a:solidFill>
                  <a:srgbClr val="FFFFFF"/>
                </a:solidFill>
                <a:effectLst/>
                <a:uFillTx/>
                <a:latin typeface="SourceCodePro"/>
                <a:ea typeface="SourceCodePro"/>
                <a:sym typeface="+mn-ea"/>
              </a:rPr>
              <a:t> </a:t>
            </a:r>
            <a:endParaRPr lang="en-US" sz="1050" b="0" u="none" strike="noStrike">
              <a:solidFill>
                <a:srgbClr val="000000"/>
              </a:solidFill>
              <a:effectLst/>
              <a:uFillTx/>
              <a:latin typeface="Times New Roman" panose="02020603050405020304"/>
            </a:endParaRPr>
          </a:p>
        </p:txBody>
      </p:sp>
      <p:sp>
        <p:nvSpPr>
          <p:cNvPr id="828" name="文本框 827"/>
          <p:cNvSpPr txBox="1"/>
          <p:nvPr/>
        </p:nvSpPr>
        <p:spPr>
          <a:xfrm>
            <a:off x="665480" y="4547235"/>
            <a:ext cx="2446020" cy="281940"/>
          </a:xfrm>
          <a:prstGeom prst="rect">
            <a:avLst/>
          </a:prstGeom>
          <a:noFill/>
          <a:ln w="0">
            <a:noFill/>
          </a:ln>
        </p:spPr>
        <p:txBody>
          <a:bodyPr wrap="square" lIns="0" tIns="0" rIns="0" bIns="0" anchor="t">
            <a:spAutoFit/>
          </a:bodyPr>
          <a:lstStyle/>
          <a:p>
            <a:r>
              <a:rPr lang="zh-CN" altLang="en-US" sz="920" b="0" u="none" strike="noStrike">
                <a:solidFill>
                  <a:schemeClr val="tx1"/>
                </a:solidFill>
                <a:effectLst/>
                <a:uFillTx/>
                <a:latin typeface="Times New Roman" panose="02020603050405020304"/>
              </a:rPr>
              <a:t>转义字符是以反斜杠开头的字符，具有特殊的意义。</a:t>
            </a:r>
            <a:endParaRPr lang="zh-CN" altLang="en-US" sz="920" b="0" u="none" strike="noStrike">
              <a:solidFill>
                <a:schemeClr val="tx1"/>
              </a:solidFill>
              <a:effectLst/>
              <a:uFillTx/>
              <a:latin typeface="Times New Roman" panose="02020603050405020304"/>
            </a:endParaRPr>
          </a:p>
        </p:txBody>
      </p:sp>
      <p:pic>
        <p:nvPicPr>
          <p:cNvPr id="751" name="图片 750"/>
          <p:cNvPicPr/>
          <p:nvPr/>
        </p:nvPicPr>
        <p:blipFill>
          <a:blip r:embed="rId2"/>
          <a:stretch>
            <a:fillRect/>
          </a:stretch>
        </p:blipFill>
        <p:spPr>
          <a:xfrm>
            <a:off x="230335" y="1708723"/>
            <a:ext cx="208440" cy="166680"/>
          </a:xfrm>
          <a:prstGeom prst="rect">
            <a:avLst/>
          </a:prstGeom>
          <a:noFill/>
          <a:ln w="0">
            <a:noFill/>
          </a:ln>
        </p:spPr>
      </p:pic>
      <p:sp>
        <p:nvSpPr>
          <p:cNvPr id="32" name="文本框 31"/>
          <p:cNvSpPr txBox="1"/>
          <p:nvPr/>
        </p:nvSpPr>
        <p:spPr>
          <a:xfrm>
            <a:off x="372110" y="2296795"/>
            <a:ext cx="2739390" cy="368935"/>
          </a:xfrm>
          <a:prstGeom prst="rect">
            <a:avLst/>
          </a:prstGeom>
          <a:noFill/>
          <a:ln w="0">
            <a:noFill/>
          </a:ln>
        </p:spPr>
        <p:txBody>
          <a:bodyPr wrap="square" lIns="0" tIns="0" rIns="0" bIns="0" anchor="t">
            <a:spAutoFit/>
          </a:bodyPr>
          <a:p>
            <a:pPr algn="l"/>
            <a:r>
              <a:rPr lang="zh-CN" altLang="en-US" sz="1200" b="0" u="none" strike="noStrike">
                <a:solidFill>
                  <a:schemeClr val="tx1"/>
                </a:solidFill>
                <a:effectLst/>
                <a:uFillTx/>
                <a:latin typeface="Times New Roman" panose="02020603050405020304"/>
              </a:rPr>
              <a:t>界定符可以是一对单引号、双引号、</a:t>
            </a:r>
            <a:endParaRPr lang="zh-CN" altLang="en-US" sz="1200" b="0" u="none" strike="noStrike">
              <a:solidFill>
                <a:schemeClr val="tx1"/>
              </a:solidFill>
              <a:effectLst/>
              <a:uFillTx/>
              <a:latin typeface="Times New Roman" panose="02020603050405020304"/>
            </a:endParaRPr>
          </a:p>
          <a:p>
            <a:pPr algn="l"/>
            <a:r>
              <a:rPr lang="zh-CN" altLang="en-US" sz="1200" b="0" u="none" strike="noStrike">
                <a:solidFill>
                  <a:schemeClr val="tx1"/>
                </a:solidFill>
                <a:effectLst/>
                <a:uFillTx/>
                <a:latin typeface="Times New Roman" panose="02020603050405020304"/>
              </a:rPr>
              <a:t>三单引号或三双引号。</a:t>
            </a:r>
            <a:endParaRPr lang="zh-CN" altLang="en-US" sz="1200" b="0" u="none" strike="noStrike">
              <a:solidFill>
                <a:schemeClr val="tx1"/>
              </a:solidFill>
              <a:effectLst/>
              <a:uFillTx/>
              <a:latin typeface="Times New Roman" panose="02020603050405020304"/>
            </a:endParaRPr>
          </a:p>
        </p:txBody>
      </p:sp>
      <p:sp>
        <p:nvSpPr>
          <p:cNvPr id="33" name="文本框 32"/>
          <p:cNvSpPr txBox="1"/>
          <p:nvPr/>
        </p:nvSpPr>
        <p:spPr>
          <a:xfrm>
            <a:off x="372960" y="3396570"/>
            <a:ext cx="2093595" cy="161290"/>
          </a:xfrm>
          <a:prstGeom prst="rect">
            <a:avLst/>
          </a:prstGeom>
          <a:noFill/>
          <a:ln w="0">
            <a:noFill/>
          </a:ln>
        </p:spPr>
        <p:txBody>
          <a:bodyPr wrap="none" lIns="0" tIns="0" rIns="0" bIns="0" anchor="t">
            <a:spAutoFit/>
          </a:bodyPr>
          <a:p>
            <a:pPr algn="l"/>
            <a:r>
              <a:rPr lang="en-US" sz="1050">
                <a:solidFill>
                  <a:srgbClr val="F59E0B"/>
                </a:solidFill>
                <a:effectLst/>
                <a:uFillTx/>
                <a:latin typeface="SourceCodePro"/>
                <a:ea typeface="SourceCodePro"/>
                <a:sym typeface="+mn-ea"/>
              </a:rPr>
              <a:t>print</a:t>
            </a:r>
            <a:r>
              <a:rPr lang="en-US" sz="1050">
                <a:solidFill>
                  <a:srgbClr val="FFFFFF"/>
                </a:solidFill>
                <a:effectLst/>
                <a:uFillTx/>
                <a:latin typeface="SourceCodePro"/>
                <a:ea typeface="SourceCodePro"/>
                <a:sym typeface="+mn-ea"/>
              </a:rPr>
              <a:t>(</a:t>
            </a:r>
            <a:r>
              <a:rPr lang="en-US" altLang="zh-CN" sz="1050">
                <a:solidFill>
                  <a:srgbClr val="FFFFFF"/>
                </a:solidFill>
                <a:effectLst/>
                <a:uFillTx/>
                <a:latin typeface="SourceCodePro"/>
                <a:ea typeface="SourceCodePro"/>
                <a:sym typeface="+mn-ea"/>
              </a:rPr>
              <a:t>"""</a:t>
            </a:r>
            <a:r>
              <a:rPr lang="zh-CN" altLang="en-US" sz="1050">
                <a:solidFill>
                  <a:srgbClr val="FFFFFF"/>
                </a:solidFill>
                <a:effectLst/>
                <a:uFillTx/>
                <a:latin typeface="SourceCodePro"/>
                <a:ea typeface="SourceCodePro"/>
                <a:sym typeface="+mn-ea"/>
              </a:rPr>
              <a:t>我喜欢</a:t>
            </a:r>
            <a:r>
              <a:rPr lang="en-US" altLang="zh-CN" sz="1050">
                <a:solidFill>
                  <a:srgbClr val="FFFFFF"/>
                </a:solidFill>
                <a:effectLst/>
                <a:uFillTx/>
                <a:latin typeface="SourceCodePro"/>
                <a:ea typeface="SourceCodePro"/>
                <a:sym typeface="+mn-ea"/>
              </a:rPr>
              <a:t> Python </a:t>
            </a:r>
            <a:r>
              <a:rPr lang="zh-CN" altLang="en-US" sz="1050">
                <a:solidFill>
                  <a:srgbClr val="FFFFFF"/>
                </a:solidFill>
                <a:effectLst/>
                <a:uFillTx/>
                <a:latin typeface="SourceCodePro"/>
                <a:ea typeface="SourceCodePro"/>
                <a:sym typeface="+mn-ea"/>
              </a:rPr>
              <a:t>程序设计</a:t>
            </a:r>
            <a:r>
              <a:rPr lang="en-US" altLang="zh-CN" sz="1050">
                <a:solidFill>
                  <a:srgbClr val="FFFFFF"/>
                </a:solidFill>
                <a:effectLst/>
                <a:uFillTx/>
                <a:latin typeface="SourceCodePro"/>
                <a:ea typeface="SourceCodePro"/>
                <a:sym typeface="+mn-ea"/>
              </a:rPr>
              <a:t>"""</a:t>
            </a:r>
            <a:r>
              <a:rPr lang="en-US" altLang="zh-CN" sz="1050">
                <a:solidFill>
                  <a:srgbClr val="FFFFFF"/>
                </a:solidFill>
                <a:effectLst/>
                <a:uFillTx/>
                <a:latin typeface="SourceCodePro"/>
                <a:ea typeface="SourceCodePro"/>
                <a:sym typeface="+mn-ea"/>
              </a:rPr>
              <a:t>)</a:t>
            </a:r>
            <a:r>
              <a:rPr lang="en-US" sz="1050">
                <a:solidFill>
                  <a:srgbClr val="FFFFFF"/>
                </a:solidFill>
                <a:effectLst/>
                <a:uFillTx/>
                <a:latin typeface="SourceCodePro"/>
                <a:ea typeface="SourceCodePro"/>
                <a:sym typeface="+mn-ea"/>
              </a:rPr>
              <a:t> </a:t>
            </a:r>
            <a:endParaRPr lang="en-US" sz="1050" b="0" u="none" strike="noStrike">
              <a:solidFill>
                <a:srgbClr val="000000"/>
              </a:solidFill>
              <a:effectLst/>
              <a:uFillTx/>
              <a:latin typeface="Times New Roman" panose="02020603050405020304"/>
            </a:endParaRPr>
          </a:p>
        </p:txBody>
      </p:sp>
      <p:sp>
        <p:nvSpPr>
          <p:cNvPr id="34" name="文本框 33"/>
          <p:cNvSpPr txBox="1"/>
          <p:nvPr/>
        </p:nvSpPr>
        <p:spPr>
          <a:xfrm>
            <a:off x="372960" y="3702640"/>
            <a:ext cx="2806065" cy="161290"/>
          </a:xfrm>
          <a:prstGeom prst="rect">
            <a:avLst/>
          </a:prstGeom>
          <a:noFill/>
          <a:ln w="0">
            <a:noFill/>
          </a:ln>
        </p:spPr>
        <p:txBody>
          <a:bodyPr wrap="none" lIns="0" tIns="0" rIns="0" bIns="0" anchor="t">
            <a:spAutoFit/>
          </a:bodyPr>
          <a:p>
            <a:pPr algn="l"/>
            <a:r>
              <a:rPr lang="en-US" sz="1050">
                <a:solidFill>
                  <a:srgbClr val="F59E0B"/>
                </a:solidFill>
                <a:effectLst/>
                <a:uFillTx/>
                <a:latin typeface="SourceCodePro"/>
                <a:ea typeface="SourceCodePro"/>
                <a:sym typeface="+mn-ea"/>
              </a:rPr>
              <a:t>print</a:t>
            </a:r>
            <a:r>
              <a:rPr lang="en-US" sz="1050">
                <a:solidFill>
                  <a:srgbClr val="FFFFFF"/>
                </a:solidFill>
                <a:effectLst/>
                <a:uFillTx/>
                <a:latin typeface="SourceCodePro"/>
                <a:ea typeface="SourceCodePro"/>
                <a:sym typeface="+mn-ea"/>
              </a:rPr>
              <a:t>(</a:t>
            </a:r>
            <a:r>
              <a:rPr lang="en-US" altLang="zh-CN" sz="1050">
                <a:solidFill>
                  <a:srgbClr val="FFFFFF"/>
                </a:solidFill>
                <a:effectLst/>
                <a:uFillTx/>
                <a:latin typeface="SourceCodePro"/>
                <a:ea typeface="SourceCodePro"/>
                <a:sym typeface="+mn-ea"/>
              </a:rPr>
              <a:t>"map\tof\tthe\tworld"</a:t>
            </a:r>
            <a:r>
              <a:rPr lang="en-US" altLang="zh-CN" sz="1050">
                <a:solidFill>
                  <a:srgbClr val="FFFFFF"/>
                </a:solidFill>
                <a:effectLst/>
                <a:uFillTx/>
                <a:latin typeface="SourceCodePro"/>
                <a:ea typeface="SourceCodePro"/>
                <a:sym typeface="+mn-ea"/>
              </a:rPr>
              <a:t>)   #\t </a:t>
            </a:r>
            <a:r>
              <a:rPr lang="zh-CN" altLang="en-US" sz="1050">
                <a:solidFill>
                  <a:srgbClr val="FFFFFF"/>
                </a:solidFill>
                <a:effectLst/>
                <a:uFillTx/>
                <a:latin typeface="SourceCodePro"/>
                <a:ea typeface="SourceCodePro"/>
                <a:sym typeface="+mn-ea"/>
              </a:rPr>
              <a:t>表示水平制表符</a:t>
            </a:r>
            <a:r>
              <a:rPr lang="en-US" sz="1050">
                <a:solidFill>
                  <a:srgbClr val="FFFFFF"/>
                </a:solidFill>
                <a:effectLst/>
                <a:uFillTx/>
                <a:latin typeface="SourceCodePro"/>
                <a:ea typeface="SourceCodePro"/>
                <a:sym typeface="+mn-ea"/>
              </a:rPr>
              <a:t> </a:t>
            </a:r>
            <a:endParaRPr lang="en-US" sz="1050" b="0" u="none" strike="noStrike">
              <a:solidFill>
                <a:srgbClr val="000000"/>
              </a:solidFill>
              <a:effectLst/>
              <a:uFillTx/>
              <a:latin typeface="Times New Roman" panose="02020603050405020304"/>
            </a:endParaRPr>
          </a:p>
        </p:txBody>
      </p:sp>
      <p:sp>
        <p:nvSpPr>
          <p:cNvPr id="35" name="文本框 34"/>
          <p:cNvSpPr txBox="1"/>
          <p:nvPr/>
        </p:nvSpPr>
        <p:spPr>
          <a:xfrm>
            <a:off x="372960" y="3937590"/>
            <a:ext cx="2822575" cy="161290"/>
          </a:xfrm>
          <a:prstGeom prst="rect">
            <a:avLst/>
          </a:prstGeom>
          <a:noFill/>
          <a:ln w="0">
            <a:noFill/>
          </a:ln>
        </p:spPr>
        <p:txBody>
          <a:bodyPr wrap="none" lIns="0" tIns="0" rIns="0" bIns="0" anchor="t">
            <a:spAutoFit/>
          </a:bodyPr>
          <a:p>
            <a:pPr algn="l"/>
            <a:r>
              <a:rPr lang="en-US" sz="1050">
                <a:solidFill>
                  <a:srgbClr val="F59E0B"/>
                </a:solidFill>
                <a:effectLst/>
                <a:uFillTx/>
                <a:latin typeface="SourceCodePro"/>
                <a:ea typeface="SourceCodePro"/>
                <a:sym typeface="+mn-ea"/>
              </a:rPr>
              <a:t>print</a:t>
            </a:r>
            <a:r>
              <a:rPr lang="en-US" sz="1050">
                <a:solidFill>
                  <a:srgbClr val="FFFFFF"/>
                </a:solidFill>
                <a:effectLst/>
                <a:uFillTx/>
                <a:latin typeface="SourceCodePro"/>
                <a:ea typeface="SourceCodePro"/>
                <a:sym typeface="+mn-ea"/>
              </a:rPr>
              <a:t>(</a:t>
            </a:r>
            <a:r>
              <a:rPr lang="en-US" altLang="zh-CN" sz="1050">
                <a:solidFill>
                  <a:srgbClr val="FFFFFF"/>
                </a:solidFill>
                <a:effectLst/>
                <a:uFillTx/>
                <a:latin typeface="SourceCodePro"/>
                <a:ea typeface="SourceCodePro"/>
                <a:sym typeface="+mn-ea"/>
              </a:rPr>
              <a:t>'\x41')   </a:t>
            </a:r>
            <a:r>
              <a:rPr lang="zh-CN" altLang="en-US" sz="1050" b="0" u="none" strike="noStrike">
                <a:solidFill>
                  <a:srgbClr val="FFFFFF"/>
                </a:solidFill>
                <a:effectLst/>
                <a:uFillTx/>
                <a:latin typeface="SourceCodePro"/>
                <a:ea typeface="SourceCodePro"/>
              </a:rPr>
              <a:t>#十六进制 41 对应的 Unicode 字符</a:t>
            </a:r>
            <a:endParaRPr lang="zh-CN" altLang="en-US" sz="1050" b="0" u="none" strike="noStrike">
              <a:solidFill>
                <a:srgbClr val="FFFFFF"/>
              </a:solidFill>
              <a:effectLst/>
              <a:uFillTx/>
              <a:latin typeface="SourceCodePro"/>
              <a:ea typeface="SourceCodePro"/>
            </a:endParaRPr>
          </a:p>
        </p:txBody>
      </p:sp>
      <p:sp>
        <p:nvSpPr>
          <p:cNvPr id="849" name="文本框 848"/>
          <p:cNvSpPr txBox="1"/>
          <p:nvPr/>
        </p:nvSpPr>
        <p:spPr>
          <a:xfrm>
            <a:off x="776135" y="795245"/>
            <a:ext cx="3429000" cy="276860"/>
          </a:xfrm>
          <a:prstGeom prst="rect">
            <a:avLst/>
          </a:prstGeom>
          <a:noFill/>
          <a:ln w="0">
            <a:noFill/>
          </a:ln>
        </p:spPr>
        <p:txBody>
          <a:bodyPr wrap="none" lIns="0" tIns="0" rIns="0" bIns="0" anchor="t">
            <a:spAutoFit/>
          </a:bodyPr>
          <a:p>
            <a:pPr algn="l">
              <a:buClrTx/>
              <a:buSzTx/>
              <a:buFontTx/>
            </a:pPr>
            <a:r>
              <a:rPr lang="zh-CN" b="0" u="none" strike="noStrike">
                <a:solidFill>
                  <a:srgbClr val="BFDBFE"/>
                </a:solidFill>
                <a:effectLst/>
                <a:uFillTx/>
                <a:latin typeface="WenQuanYiZenHei"/>
                <a:ea typeface="WenQuanYiZenHei"/>
              </a:rPr>
              <a:t>字符串、列表、元组都是有序序列</a:t>
            </a:r>
            <a:endParaRPr lang="zh-CN" b="0" u="none" strike="noStrike">
              <a:solidFill>
                <a:srgbClr val="BFDBFE"/>
              </a:solidFill>
              <a:effectLst/>
              <a:uFillTx/>
              <a:latin typeface="WenQuanYiZenHei"/>
              <a:ea typeface="WenQuanYiZenHei"/>
            </a:endParaRPr>
          </a:p>
        </p:txBody>
      </p:sp>
      <p:pic>
        <p:nvPicPr>
          <p:cNvPr id="36" name="图片 35"/>
          <p:cNvPicPr/>
          <p:nvPr/>
        </p:nvPicPr>
        <p:blipFill>
          <a:blip r:embed="rId3"/>
          <a:stretch>
            <a:fillRect/>
          </a:stretch>
        </p:blipFill>
        <p:spPr>
          <a:xfrm>
            <a:off x="497635" y="840575"/>
            <a:ext cx="150120" cy="200160"/>
          </a:xfrm>
          <a:prstGeom prst="rect">
            <a:avLst/>
          </a:prstGeom>
          <a:noFill/>
          <a:ln w="0">
            <a:noFill/>
          </a:ln>
        </p:spPr>
      </p:pic>
      <p:sp>
        <p:nvSpPr>
          <p:cNvPr id="1065" name="任意多边形: 形状 1064"/>
          <p:cNvSpPr/>
          <p:nvPr/>
        </p:nvSpPr>
        <p:spPr>
          <a:xfrm>
            <a:off x="334355" y="541850"/>
            <a:ext cx="6326640" cy="33840"/>
          </a:xfrm>
          <a:custGeom>
            <a:avLst/>
            <a:gdLst/>
            <a:ahLst/>
            <a:cxnLst/>
            <a:rect l="0" t="0" r="r" b="b"/>
            <a:pathLst>
              <a:path w="17574" h="94">
                <a:moveTo>
                  <a:pt x="0" y="0"/>
                </a:moveTo>
                <a:lnTo>
                  <a:pt x="17574" y="0"/>
                </a:lnTo>
                <a:lnTo>
                  <a:pt x="17574" y="94"/>
                </a:lnTo>
                <a:lnTo>
                  <a:pt x="0" y="94"/>
                </a:lnTo>
                <a:lnTo>
                  <a:pt x="0" y="0"/>
                </a:lnTo>
                <a:close/>
              </a:path>
            </a:pathLst>
          </a:custGeom>
          <a:solidFill>
            <a:srgbClr val="F59E0B"/>
          </a:solidFill>
          <a:ln w="0">
            <a:noFill/>
          </a:ln>
        </p:spPr>
        <p:txBody>
          <a:bodyPr lIns="0" tIns="0" rIns="0" bIns="0" anchor="t">
            <a:noAutofit/>
          </a:bodyPr>
          <a:p>
            <a:endParaRPr lang="en-US" sz="2400" b="0" u="none" strike="noStrike">
              <a:solidFill>
                <a:srgbClr val="000000"/>
              </a:solidFill>
              <a:effectLst/>
              <a:uFillTx/>
              <a:latin typeface="Times New Roman" panose="02020603050405020304"/>
            </a:endParaRPr>
          </a:p>
        </p:txBody>
      </p:sp>
      <p:sp>
        <p:nvSpPr>
          <p:cNvPr id="54" name="任意多边形: 形状 814"/>
          <p:cNvSpPr/>
          <p:nvPr/>
        </p:nvSpPr>
        <p:spPr>
          <a:xfrm>
            <a:off x="3742690" y="1526540"/>
            <a:ext cx="3185160" cy="3900170"/>
          </a:xfrm>
          <a:custGeom>
            <a:avLst/>
            <a:gdLst/>
            <a:ahLst/>
            <a:cxnLst/>
            <a:rect l="0" t="0" r="r" b="b"/>
            <a:pathLst>
              <a:path w="10958" h="8172">
                <a:moveTo>
                  <a:pt x="0" y="7986"/>
                </a:moveTo>
                <a:lnTo>
                  <a:pt x="0" y="185"/>
                </a:lnTo>
                <a:cubicBezTo>
                  <a:pt x="0" y="173"/>
                  <a:pt x="2" y="161"/>
                  <a:pt x="4" y="149"/>
                </a:cubicBezTo>
                <a:cubicBezTo>
                  <a:pt x="6" y="137"/>
                  <a:pt x="10" y="126"/>
                  <a:pt x="14" y="114"/>
                </a:cubicBezTo>
                <a:cubicBezTo>
                  <a:pt x="19" y="103"/>
                  <a:pt x="25" y="92"/>
                  <a:pt x="32" y="82"/>
                </a:cubicBezTo>
                <a:cubicBezTo>
                  <a:pt x="38" y="72"/>
                  <a:pt x="46" y="63"/>
                  <a:pt x="55" y="54"/>
                </a:cubicBezTo>
                <a:cubicBezTo>
                  <a:pt x="63" y="45"/>
                  <a:pt x="73" y="38"/>
                  <a:pt x="83" y="31"/>
                </a:cubicBezTo>
                <a:cubicBezTo>
                  <a:pt x="93" y="24"/>
                  <a:pt x="104" y="18"/>
                  <a:pt x="115" y="14"/>
                </a:cubicBezTo>
                <a:cubicBezTo>
                  <a:pt x="126" y="9"/>
                  <a:pt x="138" y="6"/>
                  <a:pt x="150" y="3"/>
                </a:cubicBezTo>
                <a:cubicBezTo>
                  <a:pt x="162" y="1"/>
                  <a:pt x="174" y="0"/>
                  <a:pt x="186" y="0"/>
                </a:cubicBezTo>
                <a:lnTo>
                  <a:pt x="10772" y="0"/>
                </a:lnTo>
                <a:cubicBezTo>
                  <a:pt x="10784" y="0"/>
                  <a:pt x="10796" y="1"/>
                  <a:pt x="10808" y="3"/>
                </a:cubicBezTo>
                <a:cubicBezTo>
                  <a:pt x="10820" y="6"/>
                  <a:pt x="10832" y="9"/>
                  <a:pt x="10843" y="14"/>
                </a:cubicBezTo>
                <a:cubicBezTo>
                  <a:pt x="10855" y="18"/>
                  <a:pt x="10865" y="24"/>
                  <a:pt x="10875" y="31"/>
                </a:cubicBezTo>
                <a:cubicBezTo>
                  <a:pt x="10885" y="38"/>
                  <a:pt x="10895" y="45"/>
                  <a:pt x="10903" y="54"/>
                </a:cubicBezTo>
                <a:cubicBezTo>
                  <a:pt x="10912" y="63"/>
                  <a:pt x="10920" y="72"/>
                  <a:pt x="10927" y="82"/>
                </a:cubicBezTo>
                <a:cubicBezTo>
                  <a:pt x="10933" y="92"/>
                  <a:pt x="10939" y="103"/>
                  <a:pt x="10944" y="114"/>
                </a:cubicBezTo>
                <a:cubicBezTo>
                  <a:pt x="10948" y="126"/>
                  <a:pt x="10952" y="137"/>
                  <a:pt x="10954" y="149"/>
                </a:cubicBezTo>
                <a:cubicBezTo>
                  <a:pt x="10957" y="161"/>
                  <a:pt x="10958" y="173"/>
                  <a:pt x="10958" y="185"/>
                </a:cubicBezTo>
                <a:lnTo>
                  <a:pt x="10958" y="7986"/>
                </a:lnTo>
                <a:cubicBezTo>
                  <a:pt x="10958" y="7998"/>
                  <a:pt x="10957" y="8010"/>
                  <a:pt x="10954" y="8022"/>
                </a:cubicBezTo>
                <a:cubicBezTo>
                  <a:pt x="10952" y="8034"/>
                  <a:pt x="10948" y="8046"/>
                  <a:pt x="10944" y="8057"/>
                </a:cubicBezTo>
                <a:cubicBezTo>
                  <a:pt x="10939" y="8068"/>
                  <a:pt x="10933" y="8079"/>
                  <a:pt x="10927" y="8089"/>
                </a:cubicBezTo>
                <a:cubicBezTo>
                  <a:pt x="10920" y="8099"/>
                  <a:pt x="10912" y="8109"/>
                  <a:pt x="10903" y="8117"/>
                </a:cubicBezTo>
                <a:cubicBezTo>
                  <a:pt x="10895" y="8126"/>
                  <a:pt x="10885" y="8134"/>
                  <a:pt x="10875" y="8140"/>
                </a:cubicBezTo>
                <a:cubicBezTo>
                  <a:pt x="10865" y="8147"/>
                  <a:pt x="10855" y="8153"/>
                  <a:pt x="10843" y="8158"/>
                </a:cubicBezTo>
                <a:cubicBezTo>
                  <a:pt x="10832" y="8162"/>
                  <a:pt x="10820" y="8166"/>
                  <a:pt x="10808" y="8168"/>
                </a:cubicBezTo>
                <a:cubicBezTo>
                  <a:pt x="10796" y="8170"/>
                  <a:pt x="10784" y="8172"/>
                  <a:pt x="10772" y="8172"/>
                </a:cubicBezTo>
                <a:lnTo>
                  <a:pt x="186" y="8172"/>
                </a:lnTo>
                <a:cubicBezTo>
                  <a:pt x="174" y="8172"/>
                  <a:pt x="162" y="8170"/>
                  <a:pt x="150" y="8168"/>
                </a:cubicBezTo>
                <a:cubicBezTo>
                  <a:pt x="138" y="8166"/>
                  <a:pt x="126" y="8162"/>
                  <a:pt x="115" y="8158"/>
                </a:cubicBezTo>
                <a:cubicBezTo>
                  <a:pt x="104" y="8153"/>
                  <a:pt x="93" y="8147"/>
                  <a:pt x="83" y="8140"/>
                </a:cubicBezTo>
                <a:cubicBezTo>
                  <a:pt x="73" y="8134"/>
                  <a:pt x="63" y="8126"/>
                  <a:pt x="55" y="8117"/>
                </a:cubicBezTo>
                <a:cubicBezTo>
                  <a:pt x="46" y="8109"/>
                  <a:pt x="38" y="8099"/>
                  <a:pt x="32" y="8089"/>
                </a:cubicBezTo>
                <a:cubicBezTo>
                  <a:pt x="25" y="8079"/>
                  <a:pt x="19" y="8068"/>
                  <a:pt x="14" y="8057"/>
                </a:cubicBezTo>
                <a:cubicBezTo>
                  <a:pt x="10" y="8046"/>
                  <a:pt x="6" y="8034"/>
                  <a:pt x="4" y="8022"/>
                </a:cubicBezTo>
                <a:cubicBezTo>
                  <a:pt x="2" y="8010"/>
                  <a:pt x="0" y="7998"/>
                  <a:pt x="0" y="7986"/>
                </a:cubicBezTo>
                <a:close/>
              </a:path>
            </a:pathLst>
          </a:custGeom>
          <a:solidFill>
            <a:srgbClr val="1E40AF"/>
          </a:solidFill>
          <a:ln w="0">
            <a:noFill/>
          </a:ln>
        </p:spPr>
        <p:txBody>
          <a:bodyPr lIns="0" tIns="0" rIns="0" bIns="0" anchor="t">
            <a:noAutofit/>
          </a:bodyPr>
          <a:p>
            <a:endParaRPr lang="en-US" sz="2400" b="0" u="none" strike="noStrike">
              <a:solidFill>
                <a:srgbClr val="FFFFFF"/>
              </a:solidFill>
              <a:effectLst/>
              <a:uFillTx/>
              <a:latin typeface="Times New Roman" panose="02020603050405020304"/>
            </a:endParaRPr>
          </a:p>
        </p:txBody>
      </p:sp>
      <p:sp>
        <p:nvSpPr>
          <p:cNvPr id="55" name="文本框 54"/>
          <p:cNvSpPr txBox="1"/>
          <p:nvPr/>
        </p:nvSpPr>
        <p:spPr>
          <a:xfrm>
            <a:off x="4191685" y="1702595"/>
            <a:ext cx="401320" cy="242570"/>
          </a:xfrm>
          <a:prstGeom prst="rect">
            <a:avLst/>
          </a:prstGeom>
          <a:noFill/>
          <a:ln w="0">
            <a:noFill/>
          </a:ln>
        </p:spPr>
        <p:txBody>
          <a:bodyPr wrap="none" lIns="0" tIns="0" rIns="0" bIns="0" anchor="t">
            <a:spAutoFit/>
          </a:bodyPr>
          <a:p>
            <a:r>
              <a:rPr lang="zh-CN" altLang="en-US" sz="1580" b="0" u="none" strike="noStrike">
                <a:solidFill>
                  <a:srgbClr val="FFFFFF"/>
                </a:solidFill>
                <a:effectLst/>
                <a:uFillTx/>
                <a:latin typeface="WenQuanYiZenHei"/>
                <a:ea typeface="WenQuanYiZenHei"/>
              </a:rPr>
              <a:t>列表</a:t>
            </a:r>
            <a:endParaRPr lang="zh-CN" altLang="en-US" sz="1580" b="0" u="none" strike="noStrike">
              <a:solidFill>
                <a:srgbClr val="FFFFFF"/>
              </a:solidFill>
              <a:effectLst/>
              <a:uFillTx/>
              <a:latin typeface="WenQuanYiZenHei"/>
              <a:ea typeface="WenQuanYiZenHei"/>
            </a:endParaRPr>
          </a:p>
        </p:txBody>
      </p:sp>
      <p:sp>
        <p:nvSpPr>
          <p:cNvPr id="56" name="文本框 55"/>
          <p:cNvSpPr txBox="1"/>
          <p:nvPr/>
        </p:nvSpPr>
        <p:spPr>
          <a:xfrm>
            <a:off x="4662160" y="1702450"/>
            <a:ext cx="429260" cy="242570"/>
          </a:xfrm>
          <a:prstGeom prst="rect">
            <a:avLst/>
          </a:prstGeom>
          <a:noFill/>
          <a:ln w="0">
            <a:noFill/>
          </a:ln>
        </p:spPr>
        <p:txBody>
          <a:bodyPr wrap="none" lIns="0" tIns="0" rIns="0" bIns="0" anchor="t">
            <a:spAutoFit/>
          </a:bodyPr>
          <a:p>
            <a:r>
              <a:rPr lang="en-US" sz="1580" b="0" u="none" strike="noStrike">
                <a:solidFill>
                  <a:srgbClr val="FFFFFF"/>
                </a:solidFill>
                <a:effectLst/>
                <a:uFillTx/>
                <a:latin typeface="Roboto"/>
                <a:ea typeface="Roboto"/>
              </a:rPr>
              <a:t> (</a:t>
            </a:r>
            <a:r>
              <a:rPr lang="en-US" sz="1580" b="0" u="none" strike="noStrike">
                <a:solidFill>
                  <a:srgbClr val="FFFFFF"/>
                </a:solidFill>
                <a:effectLst/>
                <a:uFillTx/>
                <a:latin typeface="Roboto"/>
                <a:ea typeface="Roboto"/>
              </a:rPr>
              <a:t>list)</a:t>
            </a:r>
            <a:endParaRPr lang="en-US" sz="1580" b="0" u="none" strike="noStrike">
              <a:solidFill>
                <a:srgbClr val="000000"/>
              </a:solidFill>
              <a:effectLst/>
              <a:uFillTx/>
              <a:latin typeface="Times New Roman" panose="02020603050405020304"/>
            </a:endParaRPr>
          </a:p>
        </p:txBody>
      </p:sp>
      <p:sp>
        <p:nvSpPr>
          <p:cNvPr id="57" name="文本框 56"/>
          <p:cNvSpPr txBox="1"/>
          <p:nvPr/>
        </p:nvSpPr>
        <p:spPr>
          <a:xfrm>
            <a:off x="3966215" y="2059865"/>
            <a:ext cx="2133600" cy="184150"/>
          </a:xfrm>
          <a:prstGeom prst="rect">
            <a:avLst/>
          </a:prstGeom>
          <a:noFill/>
          <a:ln w="0">
            <a:noFill/>
          </a:ln>
        </p:spPr>
        <p:txBody>
          <a:bodyPr wrap="none" lIns="0" tIns="0" rIns="0" bIns="0" anchor="t">
            <a:spAutoFit/>
          </a:bodyPr>
          <a:p>
            <a:pPr algn="l"/>
            <a:r>
              <a:rPr lang="zh-CN" altLang="en-US" sz="1200" b="0" u="none" strike="noStrike">
                <a:solidFill>
                  <a:schemeClr val="tx1"/>
                </a:solidFill>
                <a:effectLst/>
                <a:uFillTx/>
                <a:latin typeface="Times New Roman" panose="02020603050405020304"/>
              </a:rPr>
              <a:t>包含</a:t>
            </a:r>
            <a:r>
              <a:rPr lang="en-US" altLang="zh-CN" sz="1200" b="0" u="none" strike="noStrike">
                <a:solidFill>
                  <a:schemeClr val="tx1"/>
                </a:solidFill>
                <a:effectLst/>
                <a:uFillTx/>
                <a:latin typeface="Times New Roman" panose="02020603050405020304"/>
              </a:rPr>
              <a:t> 0 </a:t>
            </a:r>
            <a:r>
              <a:rPr lang="zh-CN" altLang="en-US" sz="1200" b="0" u="none" strike="noStrike">
                <a:solidFill>
                  <a:schemeClr val="tx1"/>
                </a:solidFill>
                <a:effectLst/>
                <a:uFillTx/>
                <a:latin typeface="Times New Roman" panose="02020603050405020304"/>
              </a:rPr>
              <a:t>个或多个元素的有序序列</a:t>
            </a:r>
            <a:endParaRPr lang="zh-CN" altLang="en-US" sz="1200" b="0" u="none" strike="noStrike">
              <a:solidFill>
                <a:schemeClr val="tx1"/>
              </a:solidFill>
              <a:effectLst/>
              <a:uFillTx/>
              <a:latin typeface="Times New Roman" panose="02020603050405020304"/>
            </a:endParaRPr>
          </a:p>
        </p:txBody>
      </p:sp>
      <p:sp>
        <p:nvSpPr>
          <p:cNvPr id="58" name="任意多边形: 形状 820"/>
          <p:cNvSpPr/>
          <p:nvPr/>
        </p:nvSpPr>
        <p:spPr>
          <a:xfrm>
            <a:off x="3865245" y="2778125"/>
            <a:ext cx="3020060" cy="1002665"/>
          </a:xfrm>
          <a:custGeom>
            <a:avLst/>
            <a:gdLst/>
            <a:ahLst/>
            <a:cxnLst/>
            <a:rect l="0" t="0" r="r" b="b"/>
            <a:pathLst>
              <a:path w="9844" h="2230">
                <a:moveTo>
                  <a:pt x="0" y="2044"/>
                </a:moveTo>
                <a:lnTo>
                  <a:pt x="0" y="186"/>
                </a:lnTo>
                <a:cubicBezTo>
                  <a:pt x="0" y="174"/>
                  <a:pt x="2" y="162"/>
                  <a:pt x="4" y="150"/>
                </a:cubicBezTo>
                <a:cubicBezTo>
                  <a:pt x="6" y="138"/>
                  <a:pt x="10" y="126"/>
                  <a:pt x="15" y="115"/>
                </a:cubicBezTo>
                <a:cubicBezTo>
                  <a:pt x="19" y="104"/>
                  <a:pt x="25" y="93"/>
                  <a:pt x="32" y="83"/>
                </a:cubicBezTo>
                <a:cubicBezTo>
                  <a:pt x="39" y="73"/>
                  <a:pt x="46" y="63"/>
                  <a:pt x="55" y="55"/>
                </a:cubicBezTo>
                <a:cubicBezTo>
                  <a:pt x="63" y="46"/>
                  <a:pt x="73" y="38"/>
                  <a:pt x="83" y="32"/>
                </a:cubicBezTo>
                <a:cubicBezTo>
                  <a:pt x="93" y="25"/>
                  <a:pt x="104" y="19"/>
                  <a:pt x="115" y="14"/>
                </a:cubicBezTo>
                <a:cubicBezTo>
                  <a:pt x="126" y="10"/>
                  <a:pt x="138" y="6"/>
                  <a:pt x="150" y="4"/>
                </a:cubicBezTo>
                <a:cubicBezTo>
                  <a:pt x="162" y="2"/>
                  <a:pt x="174" y="0"/>
                  <a:pt x="186" y="0"/>
                </a:cubicBezTo>
                <a:lnTo>
                  <a:pt x="9658" y="0"/>
                </a:lnTo>
                <a:cubicBezTo>
                  <a:pt x="9670" y="0"/>
                  <a:pt x="9682" y="2"/>
                  <a:pt x="9694" y="4"/>
                </a:cubicBezTo>
                <a:cubicBezTo>
                  <a:pt x="9706" y="6"/>
                  <a:pt x="9718" y="10"/>
                  <a:pt x="9729" y="14"/>
                </a:cubicBezTo>
                <a:cubicBezTo>
                  <a:pt x="9740" y="19"/>
                  <a:pt x="9751" y="25"/>
                  <a:pt x="9761" y="32"/>
                </a:cubicBezTo>
                <a:cubicBezTo>
                  <a:pt x="9771" y="38"/>
                  <a:pt x="9781" y="46"/>
                  <a:pt x="9789" y="55"/>
                </a:cubicBezTo>
                <a:cubicBezTo>
                  <a:pt x="9798" y="63"/>
                  <a:pt x="9806" y="73"/>
                  <a:pt x="9812" y="83"/>
                </a:cubicBezTo>
                <a:cubicBezTo>
                  <a:pt x="9819" y="93"/>
                  <a:pt x="9825" y="104"/>
                  <a:pt x="9830" y="115"/>
                </a:cubicBezTo>
                <a:cubicBezTo>
                  <a:pt x="9834" y="126"/>
                  <a:pt x="9838" y="138"/>
                  <a:pt x="9840" y="150"/>
                </a:cubicBezTo>
                <a:cubicBezTo>
                  <a:pt x="9843" y="162"/>
                  <a:pt x="9844" y="174"/>
                  <a:pt x="9844" y="186"/>
                </a:cubicBezTo>
                <a:lnTo>
                  <a:pt x="9844" y="2044"/>
                </a:lnTo>
                <a:cubicBezTo>
                  <a:pt x="9844" y="2056"/>
                  <a:pt x="9843" y="2068"/>
                  <a:pt x="9840" y="2080"/>
                </a:cubicBezTo>
                <a:cubicBezTo>
                  <a:pt x="9838" y="2092"/>
                  <a:pt x="9834" y="2104"/>
                  <a:pt x="9830" y="2115"/>
                </a:cubicBezTo>
                <a:cubicBezTo>
                  <a:pt x="9825" y="2126"/>
                  <a:pt x="9819" y="2137"/>
                  <a:pt x="9812" y="2147"/>
                </a:cubicBezTo>
                <a:cubicBezTo>
                  <a:pt x="9806" y="2157"/>
                  <a:pt x="9798" y="2167"/>
                  <a:pt x="9789" y="2175"/>
                </a:cubicBezTo>
                <a:cubicBezTo>
                  <a:pt x="9781" y="2184"/>
                  <a:pt x="9771" y="2192"/>
                  <a:pt x="9761" y="2198"/>
                </a:cubicBezTo>
                <a:cubicBezTo>
                  <a:pt x="9751" y="2205"/>
                  <a:pt x="9740" y="2211"/>
                  <a:pt x="9729" y="2216"/>
                </a:cubicBezTo>
                <a:cubicBezTo>
                  <a:pt x="9718" y="2220"/>
                  <a:pt x="9706" y="2224"/>
                  <a:pt x="9694" y="2226"/>
                </a:cubicBezTo>
                <a:cubicBezTo>
                  <a:pt x="9682" y="2229"/>
                  <a:pt x="9670" y="2230"/>
                  <a:pt x="9658" y="2230"/>
                </a:cubicBezTo>
                <a:lnTo>
                  <a:pt x="186" y="2230"/>
                </a:lnTo>
                <a:cubicBezTo>
                  <a:pt x="174" y="2230"/>
                  <a:pt x="162" y="2229"/>
                  <a:pt x="150" y="2226"/>
                </a:cubicBezTo>
                <a:cubicBezTo>
                  <a:pt x="138" y="2224"/>
                  <a:pt x="126" y="2220"/>
                  <a:pt x="115" y="2216"/>
                </a:cubicBezTo>
                <a:cubicBezTo>
                  <a:pt x="104" y="2211"/>
                  <a:pt x="93" y="2205"/>
                  <a:pt x="83" y="2198"/>
                </a:cubicBezTo>
                <a:cubicBezTo>
                  <a:pt x="73" y="2192"/>
                  <a:pt x="63" y="2184"/>
                  <a:pt x="55" y="2175"/>
                </a:cubicBezTo>
                <a:cubicBezTo>
                  <a:pt x="46" y="2167"/>
                  <a:pt x="39" y="2157"/>
                  <a:pt x="32" y="2147"/>
                </a:cubicBezTo>
                <a:cubicBezTo>
                  <a:pt x="25" y="2137"/>
                  <a:pt x="19" y="2126"/>
                  <a:pt x="15" y="2115"/>
                </a:cubicBezTo>
                <a:cubicBezTo>
                  <a:pt x="10" y="2104"/>
                  <a:pt x="6" y="2092"/>
                  <a:pt x="4" y="2080"/>
                </a:cubicBezTo>
                <a:cubicBezTo>
                  <a:pt x="2" y="2068"/>
                  <a:pt x="0" y="2056"/>
                  <a:pt x="0" y="2044"/>
                </a:cubicBezTo>
                <a:close/>
              </a:path>
            </a:pathLst>
          </a:custGeom>
          <a:solidFill>
            <a:srgbClr val="000000">
              <a:alpha val="30000"/>
            </a:srgbClr>
          </a:solidFill>
          <a:ln w="0">
            <a:noFill/>
          </a:ln>
        </p:spPr>
        <p:txBody>
          <a:bodyPr lIns="0" tIns="0" rIns="0" bIns="0" anchor="t">
            <a:noAutofit/>
          </a:bodyPr>
          <a:p>
            <a:endParaRPr lang="en-US" sz="2400" b="0" u="none" strike="noStrike">
              <a:solidFill>
                <a:srgbClr val="FFFFFF"/>
              </a:solidFill>
              <a:effectLst/>
              <a:uFillTx/>
              <a:latin typeface="Times New Roman" panose="02020603050405020304"/>
            </a:endParaRPr>
          </a:p>
        </p:txBody>
      </p:sp>
      <p:sp>
        <p:nvSpPr>
          <p:cNvPr id="59" name="文本框 58"/>
          <p:cNvSpPr txBox="1"/>
          <p:nvPr/>
        </p:nvSpPr>
        <p:spPr>
          <a:xfrm>
            <a:off x="3966425" y="2824715"/>
            <a:ext cx="1052195" cy="161290"/>
          </a:xfrm>
          <a:prstGeom prst="rect">
            <a:avLst/>
          </a:prstGeom>
          <a:noFill/>
          <a:ln w="0">
            <a:noFill/>
          </a:ln>
        </p:spPr>
        <p:txBody>
          <a:bodyPr wrap="none" lIns="0" tIns="0" rIns="0" bIns="0" anchor="t">
            <a:spAutoFit/>
          </a:bodyPr>
          <a:p>
            <a:pPr algn="l"/>
            <a:r>
              <a:rPr lang="en-US" sz="1050">
                <a:solidFill>
                  <a:srgbClr val="F59E0B"/>
                </a:solidFill>
                <a:effectLst/>
                <a:uFillTx/>
                <a:latin typeface="SourceCodePro"/>
                <a:ea typeface="SourceCodePro"/>
                <a:sym typeface="+mn-ea"/>
              </a:rPr>
              <a:t>print</a:t>
            </a:r>
            <a:r>
              <a:rPr lang="en-US" sz="1050">
                <a:solidFill>
                  <a:srgbClr val="FFFFFF"/>
                </a:solidFill>
                <a:effectLst/>
                <a:uFillTx/>
                <a:latin typeface="SourceCodePro"/>
                <a:ea typeface="SourceCodePro"/>
                <a:sym typeface="+mn-ea"/>
              </a:rPr>
              <a:t>(</a:t>
            </a:r>
            <a:r>
              <a:rPr lang="en-US" altLang="zh-CN" sz="1050">
                <a:solidFill>
                  <a:srgbClr val="FFFFFF"/>
                </a:solidFill>
                <a:effectLst/>
                <a:uFillTx/>
                <a:latin typeface="SourceCodePro"/>
                <a:ea typeface="SourceCodePro"/>
                <a:sym typeface="+mn-ea"/>
              </a:rPr>
              <a:t>[1,2,3,4,5,6]</a:t>
            </a:r>
            <a:r>
              <a:rPr lang="en-US" altLang="zh-CN" sz="1050">
                <a:solidFill>
                  <a:srgbClr val="FFFFFF"/>
                </a:solidFill>
                <a:effectLst/>
                <a:uFillTx/>
                <a:latin typeface="SourceCodePro"/>
                <a:ea typeface="宋体" panose="02010600030101010101" pitchFamily="2" charset="-122"/>
                <a:sym typeface="+mn-ea"/>
              </a:rPr>
              <a:t>)</a:t>
            </a:r>
            <a:endParaRPr lang="en-US" altLang="zh-CN" sz="1050" b="0" u="none" strike="noStrike">
              <a:solidFill>
                <a:srgbClr val="FFFFFF"/>
              </a:solidFill>
              <a:effectLst/>
              <a:uFillTx/>
              <a:latin typeface="SourceCodePro"/>
              <a:ea typeface="宋体" panose="02010600030101010101" pitchFamily="2" charset="-122"/>
              <a:sym typeface="+mn-ea"/>
            </a:endParaRPr>
          </a:p>
        </p:txBody>
      </p:sp>
      <p:sp>
        <p:nvSpPr>
          <p:cNvPr id="60" name="文本框 59"/>
          <p:cNvSpPr txBox="1"/>
          <p:nvPr/>
        </p:nvSpPr>
        <p:spPr>
          <a:xfrm>
            <a:off x="3966425" y="3025235"/>
            <a:ext cx="1467485" cy="161290"/>
          </a:xfrm>
          <a:prstGeom prst="rect">
            <a:avLst/>
          </a:prstGeom>
          <a:noFill/>
          <a:ln w="0">
            <a:noFill/>
          </a:ln>
        </p:spPr>
        <p:txBody>
          <a:bodyPr wrap="none" lIns="0" tIns="0" rIns="0" bIns="0" anchor="t">
            <a:spAutoFit/>
          </a:bodyPr>
          <a:p>
            <a:pPr algn="l"/>
            <a:r>
              <a:rPr lang="en-US" sz="1050">
                <a:solidFill>
                  <a:srgbClr val="F59E0B"/>
                </a:solidFill>
                <a:effectLst/>
                <a:uFillTx/>
                <a:latin typeface="SourceCodePro"/>
                <a:ea typeface="SourceCodePro"/>
                <a:sym typeface="+mn-ea"/>
              </a:rPr>
              <a:t>print</a:t>
            </a:r>
            <a:r>
              <a:rPr lang="en-US" sz="1050">
                <a:solidFill>
                  <a:srgbClr val="FFFFFF"/>
                </a:solidFill>
                <a:effectLst/>
                <a:uFillTx/>
                <a:latin typeface="SourceCodePro"/>
                <a:ea typeface="SourceCodePro"/>
                <a:sym typeface="+mn-ea"/>
              </a:rPr>
              <a:t>(</a:t>
            </a:r>
            <a:r>
              <a:rPr lang="en-US" altLang="zh-CN" sz="1050">
                <a:solidFill>
                  <a:srgbClr val="FFFFFF"/>
                </a:solidFill>
                <a:effectLst/>
                <a:uFillTx/>
                <a:latin typeface="SourceCodePro"/>
                <a:ea typeface="SourceCodePro"/>
                <a:sym typeface="+mn-ea"/>
              </a:rPr>
              <a:t>['A', 'B', 'C', 'D', 'E']</a:t>
            </a:r>
            <a:r>
              <a:rPr lang="en-US" sz="1050">
                <a:solidFill>
                  <a:srgbClr val="FFFFFF"/>
                </a:solidFill>
                <a:effectLst/>
                <a:uFillTx/>
                <a:latin typeface="SourceCodePro"/>
                <a:ea typeface="SourceCodePro"/>
                <a:sym typeface="+mn-ea"/>
              </a:rPr>
              <a:t>) </a:t>
            </a:r>
            <a:endParaRPr lang="en-US" sz="1050" b="0" u="none" strike="noStrike">
              <a:solidFill>
                <a:srgbClr val="000000"/>
              </a:solidFill>
              <a:effectLst/>
              <a:uFillTx/>
              <a:latin typeface="Times New Roman" panose="02020603050405020304"/>
            </a:endParaRPr>
          </a:p>
        </p:txBody>
      </p:sp>
      <p:sp>
        <p:nvSpPr>
          <p:cNvPr id="61" name="任意多边形: 形状 824"/>
          <p:cNvSpPr/>
          <p:nvPr/>
        </p:nvSpPr>
        <p:spPr>
          <a:xfrm>
            <a:off x="3924300" y="3968115"/>
            <a:ext cx="2780665" cy="1323340"/>
          </a:xfrm>
          <a:custGeom>
            <a:avLst/>
            <a:gdLst/>
            <a:ahLst/>
            <a:cxnLst/>
            <a:rect l="0" t="0" r="r" b="b"/>
            <a:pathLst>
              <a:path w="9844" h="1487">
                <a:moveTo>
                  <a:pt x="0" y="1301"/>
                </a:moveTo>
                <a:lnTo>
                  <a:pt x="0" y="186"/>
                </a:lnTo>
                <a:cubicBezTo>
                  <a:pt x="0" y="173"/>
                  <a:pt x="2" y="161"/>
                  <a:pt x="4" y="149"/>
                </a:cubicBezTo>
                <a:cubicBezTo>
                  <a:pt x="6" y="137"/>
                  <a:pt x="10" y="126"/>
                  <a:pt x="15" y="115"/>
                </a:cubicBezTo>
                <a:cubicBezTo>
                  <a:pt x="19" y="103"/>
                  <a:pt x="25" y="93"/>
                  <a:pt x="32" y="82"/>
                </a:cubicBezTo>
                <a:cubicBezTo>
                  <a:pt x="39" y="72"/>
                  <a:pt x="46" y="63"/>
                  <a:pt x="55" y="54"/>
                </a:cubicBezTo>
                <a:cubicBezTo>
                  <a:pt x="63" y="46"/>
                  <a:pt x="73" y="38"/>
                  <a:pt x="83" y="31"/>
                </a:cubicBezTo>
                <a:cubicBezTo>
                  <a:pt x="93" y="24"/>
                  <a:pt x="104" y="19"/>
                  <a:pt x="115" y="14"/>
                </a:cubicBezTo>
                <a:cubicBezTo>
                  <a:pt x="126" y="9"/>
                  <a:pt x="138" y="6"/>
                  <a:pt x="150" y="3"/>
                </a:cubicBezTo>
                <a:cubicBezTo>
                  <a:pt x="162" y="1"/>
                  <a:pt x="174" y="0"/>
                  <a:pt x="186" y="0"/>
                </a:cubicBezTo>
                <a:lnTo>
                  <a:pt x="9658" y="0"/>
                </a:lnTo>
                <a:cubicBezTo>
                  <a:pt x="9670" y="0"/>
                  <a:pt x="9682" y="1"/>
                  <a:pt x="9694" y="3"/>
                </a:cubicBezTo>
                <a:cubicBezTo>
                  <a:pt x="9706" y="6"/>
                  <a:pt x="9718" y="9"/>
                  <a:pt x="9729" y="14"/>
                </a:cubicBezTo>
                <a:cubicBezTo>
                  <a:pt x="9740" y="19"/>
                  <a:pt x="9751" y="24"/>
                  <a:pt x="9761" y="31"/>
                </a:cubicBezTo>
                <a:cubicBezTo>
                  <a:pt x="9771" y="38"/>
                  <a:pt x="9781" y="46"/>
                  <a:pt x="9789" y="54"/>
                </a:cubicBezTo>
                <a:cubicBezTo>
                  <a:pt x="9798" y="63"/>
                  <a:pt x="9806" y="72"/>
                  <a:pt x="9812" y="82"/>
                </a:cubicBezTo>
                <a:cubicBezTo>
                  <a:pt x="9819" y="93"/>
                  <a:pt x="9825" y="103"/>
                  <a:pt x="9830" y="115"/>
                </a:cubicBezTo>
                <a:cubicBezTo>
                  <a:pt x="9834" y="126"/>
                  <a:pt x="9838" y="137"/>
                  <a:pt x="9840" y="149"/>
                </a:cubicBezTo>
                <a:cubicBezTo>
                  <a:pt x="9843" y="161"/>
                  <a:pt x="9844" y="173"/>
                  <a:pt x="9844" y="186"/>
                </a:cubicBezTo>
                <a:lnTo>
                  <a:pt x="9844" y="1301"/>
                </a:lnTo>
                <a:cubicBezTo>
                  <a:pt x="9844" y="1313"/>
                  <a:pt x="9843" y="1325"/>
                  <a:pt x="9840" y="1337"/>
                </a:cubicBezTo>
                <a:cubicBezTo>
                  <a:pt x="9838" y="1349"/>
                  <a:pt x="9834" y="1361"/>
                  <a:pt x="9830" y="1372"/>
                </a:cubicBezTo>
                <a:cubicBezTo>
                  <a:pt x="9825" y="1383"/>
                  <a:pt x="9819" y="1394"/>
                  <a:pt x="9812" y="1404"/>
                </a:cubicBezTo>
                <a:cubicBezTo>
                  <a:pt x="9806" y="1414"/>
                  <a:pt x="9798" y="1424"/>
                  <a:pt x="9789" y="1432"/>
                </a:cubicBezTo>
                <a:cubicBezTo>
                  <a:pt x="9781" y="1441"/>
                  <a:pt x="9771" y="1448"/>
                  <a:pt x="9761" y="1455"/>
                </a:cubicBezTo>
                <a:cubicBezTo>
                  <a:pt x="9751" y="1462"/>
                  <a:pt x="9740" y="1468"/>
                  <a:pt x="9729" y="1472"/>
                </a:cubicBezTo>
                <a:cubicBezTo>
                  <a:pt x="9718" y="1477"/>
                  <a:pt x="9706" y="1481"/>
                  <a:pt x="9694" y="1483"/>
                </a:cubicBezTo>
                <a:cubicBezTo>
                  <a:pt x="9682" y="1485"/>
                  <a:pt x="9670" y="1487"/>
                  <a:pt x="9658" y="1487"/>
                </a:cubicBezTo>
                <a:lnTo>
                  <a:pt x="186" y="1487"/>
                </a:lnTo>
                <a:cubicBezTo>
                  <a:pt x="174" y="1487"/>
                  <a:pt x="162" y="1485"/>
                  <a:pt x="150" y="1483"/>
                </a:cubicBezTo>
                <a:cubicBezTo>
                  <a:pt x="138" y="1481"/>
                  <a:pt x="126" y="1477"/>
                  <a:pt x="115" y="1472"/>
                </a:cubicBezTo>
                <a:cubicBezTo>
                  <a:pt x="104" y="1468"/>
                  <a:pt x="93" y="1462"/>
                  <a:pt x="83" y="1455"/>
                </a:cubicBezTo>
                <a:cubicBezTo>
                  <a:pt x="73" y="1448"/>
                  <a:pt x="63" y="1441"/>
                  <a:pt x="55" y="1432"/>
                </a:cubicBezTo>
                <a:cubicBezTo>
                  <a:pt x="46" y="1424"/>
                  <a:pt x="39" y="1414"/>
                  <a:pt x="32" y="1404"/>
                </a:cubicBezTo>
                <a:cubicBezTo>
                  <a:pt x="25" y="1394"/>
                  <a:pt x="19" y="1383"/>
                  <a:pt x="15" y="1372"/>
                </a:cubicBezTo>
                <a:cubicBezTo>
                  <a:pt x="10" y="1361"/>
                  <a:pt x="6" y="1349"/>
                  <a:pt x="4" y="1337"/>
                </a:cubicBezTo>
                <a:cubicBezTo>
                  <a:pt x="2" y="1325"/>
                  <a:pt x="0" y="1313"/>
                  <a:pt x="0" y="1301"/>
                </a:cubicBezTo>
                <a:close/>
              </a:path>
            </a:pathLst>
          </a:custGeom>
          <a:solidFill>
            <a:srgbClr val="1D4ED8"/>
          </a:solidFill>
          <a:ln w="0">
            <a:noFill/>
          </a:ln>
        </p:spPr>
        <p:txBody>
          <a:bodyPr lIns="0" tIns="0" rIns="0" bIns="0" anchor="t">
            <a:noAutofit/>
          </a:bodyPr>
          <a:p>
            <a:endParaRPr lang="en-US" sz="2400" b="0" u="none" strike="noStrike">
              <a:solidFill>
                <a:srgbClr val="FFFFFF"/>
              </a:solidFill>
              <a:effectLst/>
              <a:uFillTx/>
              <a:latin typeface="Times New Roman" panose="02020603050405020304"/>
            </a:endParaRPr>
          </a:p>
        </p:txBody>
      </p:sp>
      <p:pic>
        <p:nvPicPr>
          <p:cNvPr id="62" name="图片 61"/>
          <p:cNvPicPr/>
          <p:nvPr/>
        </p:nvPicPr>
        <p:blipFill>
          <a:blip r:embed="rId1"/>
          <a:stretch>
            <a:fillRect/>
          </a:stretch>
        </p:blipFill>
        <p:spPr>
          <a:xfrm>
            <a:off x="3991365" y="4098960"/>
            <a:ext cx="133200" cy="133200"/>
          </a:xfrm>
          <a:prstGeom prst="rect">
            <a:avLst/>
          </a:prstGeom>
          <a:noFill/>
          <a:ln w="0">
            <a:noFill/>
          </a:ln>
        </p:spPr>
      </p:pic>
      <p:sp>
        <p:nvSpPr>
          <p:cNvPr id="63" name="文本框 62"/>
          <p:cNvSpPr txBox="1"/>
          <p:nvPr/>
        </p:nvSpPr>
        <p:spPr>
          <a:xfrm>
            <a:off x="3966425" y="3225755"/>
            <a:ext cx="495935" cy="161290"/>
          </a:xfrm>
          <a:prstGeom prst="rect">
            <a:avLst/>
          </a:prstGeom>
          <a:noFill/>
          <a:ln w="0">
            <a:noFill/>
          </a:ln>
        </p:spPr>
        <p:txBody>
          <a:bodyPr wrap="none" lIns="0" tIns="0" rIns="0" bIns="0" anchor="t">
            <a:spAutoFit/>
          </a:bodyPr>
          <a:p>
            <a:pPr algn="l"/>
            <a:r>
              <a:rPr lang="en-US" sz="1050">
                <a:solidFill>
                  <a:srgbClr val="F59E0B"/>
                </a:solidFill>
                <a:effectLst/>
                <a:uFillTx/>
                <a:latin typeface="SourceCodePro"/>
                <a:ea typeface="SourceCodePro"/>
                <a:sym typeface="+mn-ea"/>
              </a:rPr>
              <a:t>print</a:t>
            </a:r>
            <a:r>
              <a:rPr lang="en-US" sz="1050">
                <a:solidFill>
                  <a:srgbClr val="FFFFFF"/>
                </a:solidFill>
                <a:effectLst/>
                <a:uFillTx/>
                <a:latin typeface="SourceCodePro"/>
                <a:ea typeface="SourceCodePro"/>
                <a:sym typeface="+mn-ea"/>
              </a:rPr>
              <a:t>(</a:t>
            </a:r>
            <a:r>
              <a:rPr lang="en-US" altLang="zh-CN" sz="1050">
                <a:solidFill>
                  <a:srgbClr val="FFFFFF"/>
                </a:solidFill>
                <a:effectLst/>
                <a:uFillTx/>
                <a:latin typeface="SourceCodePro"/>
                <a:ea typeface="SourceCodePro"/>
                <a:sym typeface="+mn-ea"/>
              </a:rPr>
              <a:t>[ ]</a:t>
            </a:r>
            <a:r>
              <a:rPr lang="en-US" altLang="zh-CN" sz="1050">
                <a:solidFill>
                  <a:srgbClr val="FFFFFF"/>
                </a:solidFill>
                <a:effectLst/>
                <a:uFillTx/>
                <a:latin typeface="SourceCodePro"/>
                <a:ea typeface="SourceCodePro"/>
                <a:sym typeface="+mn-ea"/>
              </a:rPr>
              <a:t>)</a:t>
            </a:r>
            <a:r>
              <a:rPr lang="en-US" sz="1050">
                <a:solidFill>
                  <a:srgbClr val="FFFFFF"/>
                </a:solidFill>
                <a:effectLst/>
                <a:uFillTx/>
                <a:latin typeface="SourceCodePro"/>
                <a:ea typeface="SourceCodePro"/>
                <a:sym typeface="+mn-ea"/>
              </a:rPr>
              <a:t> </a:t>
            </a:r>
            <a:endParaRPr lang="en-US" sz="1050" b="0" u="none" strike="noStrike">
              <a:solidFill>
                <a:srgbClr val="000000"/>
              </a:solidFill>
              <a:effectLst/>
              <a:uFillTx/>
              <a:latin typeface="Times New Roman" panose="02020603050405020304"/>
            </a:endParaRPr>
          </a:p>
        </p:txBody>
      </p:sp>
      <p:sp>
        <p:nvSpPr>
          <p:cNvPr id="64" name="文本框 63"/>
          <p:cNvSpPr txBox="1"/>
          <p:nvPr/>
        </p:nvSpPr>
        <p:spPr>
          <a:xfrm>
            <a:off x="4258945" y="4062730"/>
            <a:ext cx="2446020" cy="140970"/>
          </a:xfrm>
          <a:prstGeom prst="rect">
            <a:avLst/>
          </a:prstGeom>
          <a:noFill/>
          <a:ln w="0">
            <a:noFill/>
          </a:ln>
        </p:spPr>
        <p:txBody>
          <a:bodyPr wrap="square" lIns="0" tIns="0" rIns="0" bIns="0" anchor="t">
            <a:spAutoFit/>
          </a:bodyPr>
          <a:p>
            <a:r>
              <a:rPr lang="zh-CN" altLang="en-US" sz="920" b="0" u="none" strike="noStrike">
                <a:solidFill>
                  <a:schemeClr val="tx1"/>
                </a:solidFill>
                <a:effectLst/>
                <a:uFillTx/>
                <a:latin typeface="Times New Roman" panose="02020603050405020304"/>
              </a:rPr>
              <a:t>各元素可以是任意数据类型</a:t>
            </a:r>
            <a:endParaRPr lang="zh-CN" altLang="en-US" sz="920" b="0" u="none" strike="noStrike">
              <a:solidFill>
                <a:schemeClr val="tx1"/>
              </a:solidFill>
              <a:effectLst/>
              <a:uFillTx/>
              <a:latin typeface="Times New Roman" panose="02020603050405020304"/>
            </a:endParaRPr>
          </a:p>
        </p:txBody>
      </p:sp>
      <p:pic>
        <p:nvPicPr>
          <p:cNvPr id="65" name="图片 64"/>
          <p:cNvPicPr/>
          <p:nvPr/>
        </p:nvPicPr>
        <p:blipFill>
          <a:blip r:embed="rId2"/>
          <a:stretch>
            <a:fillRect/>
          </a:stretch>
        </p:blipFill>
        <p:spPr>
          <a:xfrm>
            <a:off x="3823800" y="1738568"/>
            <a:ext cx="208440" cy="166680"/>
          </a:xfrm>
          <a:prstGeom prst="rect">
            <a:avLst/>
          </a:prstGeom>
          <a:noFill/>
          <a:ln w="0">
            <a:noFill/>
          </a:ln>
        </p:spPr>
      </p:pic>
      <p:sp>
        <p:nvSpPr>
          <p:cNvPr id="66" name="文本框 65"/>
          <p:cNvSpPr txBox="1"/>
          <p:nvPr/>
        </p:nvSpPr>
        <p:spPr>
          <a:xfrm>
            <a:off x="3965575" y="2326640"/>
            <a:ext cx="2739390" cy="184150"/>
          </a:xfrm>
          <a:prstGeom prst="rect">
            <a:avLst/>
          </a:prstGeom>
          <a:noFill/>
          <a:ln w="0">
            <a:noFill/>
          </a:ln>
        </p:spPr>
        <p:txBody>
          <a:bodyPr wrap="square" lIns="0" tIns="0" rIns="0" bIns="0" anchor="t">
            <a:spAutoFit/>
          </a:bodyPr>
          <a:p>
            <a:pPr algn="l"/>
            <a:r>
              <a:rPr lang="zh-CN" altLang="en-US" sz="1200" b="0" u="none" strike="noStrike">
                <a:solidFill>
                  <a:schemeClr val="tx1"/>
                </a:solidFill>
                <a:effectLst/>
                <a:uFillTx/>
                <a:latin typeface="Times New Roman" panose="02020603050405020304"/>
              </a:rPr>
              <a:t>基本形式：</a:t>
            </a:r>
            <a:r>
              <a:rPr lang="en-US" altLang="zh-CN" sz="1200" b="0" u="none" strike="noStrike">
                <a:solidFill>
                  <a:schemeClr val="tx1"/>
                </a:solidFill>
                <a:effectLst/>
                <a:uFillTx/>
                <a:latin typeface="Times New Roman" panose="02020603050405020304"/>
              </a:rPr>
              <a:t>[</a:t>
            </a:r>
            <a:r>
              <a:rPr lang="zh-CN" altLang="en-US" sz="1200" b="0" u="none" strike="noStrike">
                <a:solidFill>
                  <a:schemeClr val="tx1"/>
                </a:solidFill>
                <a:effectLst/>
                <a:uFillTx/>
                <a:latin typeface="Times New Roman" panose="02020603050405020304"/>
              </a:rPr>
              <a:t>元素</a:t>
            </a:r>
            <a:r>
              <a:rPr lang="en-US" altLang="zh-CN" sz="1200" b="0" u="none" strike="noStrike">
                <a:solidFill>
                  <a:schemeClr val="tx1"/>
                </a:solidFill>
                <a:effectLst/>
                <a:uFillTx/>
                <a:latin typeface="Times New Roman" panose="02020603050405020304"/>
              </a:rPr>
              <a:t> 1,</a:t>
            </a:r>
            <a:r>
              <a:rPr lang="zh-CN" altLang="en-US" sz="1200" b="0" u="none" strike="noStrike">
                <a:solidFill>
                  <a:schemeClr val="tx1"/>
                </a:solidFill>
                <a:effectLst/>
                <a:uFillTx/>
                <a:latin typeface="Times New Roman" panose="02020603050405020304"/>
              </a:rPr>
              <a:t>元素</a:t>
            </a:r>
            <a:r>
              <a:rPr lang="en-US" altLang="zh-CN" sz="1200" b="0" u="none" strike="noStrike">
                <a:solidFill>
                  <a:schemeClr val="tx1"/>
                </a:solidFill>
                <a:effectLst/>
                <a:uFillTx/>
                <a:latin typeface="Times New Roman" panose="02020603050405020304"/>
              </a:rPr>
              <a:t> 2,…,</a:t>
            </a:r>
            <a:r>
              <a:rPr lang="zh-CN" altLang="en-US" sz="1200" b="0" u="none" strike="noStrike">
                <a:solidFill>
                  <a:schemeClr val="tx1"/>
                </a:solidFill>
                <a:effectLst/>
                <a:uFillTx/>
                <a:latin typeface="Times New Roman" panose="02020603050405020304"/>
              </a:rPr>
              <a:t>元素</a:t>
            </a:r>
            <a:r>
              <a:rPr lang="en-US" altLang="zh-CN" sz="1200" b="0" u="none" strike="noStrike">
                <a:solidFill>
                  <a:schemeClr val="tx1"/>
                </a:solidFill>
                <a:effectLst/>
                <a:uFillTx/>
                <a:latin typeface="Times New Roman" panose="02020603050405020304"/>
              </a:rPr>
              <a:t> n]</a:t>
            </a:r>
            <a:endParaRPr lang="en-US" altLang="zh-CN" sz="1200" b="0" u="none" strike="noStrike">
              <a:solidFill>
                <a:schemeClr val="tx1"/>
              </a:solidFill>
              <a:effectLst/>
              <a:uFillTx/>
              <a:latin typeface="Times New Roman" panose="02020603050405020304"/>
            </a:endParaRPr>
          </a:p>
        </p:txBody>
      </p:sp>
      <p:sp>
        <p:nvSpPr>
          <p:cNvPr id="67" name="文本框 66"/>
          <p:cNvSpPr txBox="1"/>
          <p:nvPr/>
        </p:nvSpPr>
        <p:spPr>
          <a:xfrm>
            <a:off x="3966425" y="3426415"/>
            <a:ext cx="1410335" cy="161290"/>
          </a:xfrm>
          <a:prstGeom prst="rect">
            <a:avLst/>
          </a:prstGeom>
          <a:noFill/>
          <a:ln w="0">
            <a:noFill/>
          </a:ln>
        </p:spPr>
        <p:txBody>
          <a:bodyPr wrap="none" lIns="0" tIns="0" rIns="0" bIns="0" anchor="t">
            <a:spAutoFit/>
          </a:bodyPr>
          <a:p>
            <a:pPr algn="l"/>
            <a:r>
              <a:rPr lang="en-US" sz="1050">
                <a:solidFill>
                  <a:srgbClr val="F59E0B"/>
                </a:solidFill>
                <a:effectLst/>
                <a:uFillTx/>
                <a:latin typeface="SourceCodePro"/>
                <a:ea typeface="SourceCodePro"/>
                <a:sym typeface="+mn-ea"/>
              </a:rPr>
              <a:t>print</a:t>
            </a:r>
            <a:r>
              <a:rPr lang="en-US" sz="1050">
                <a:solidFill>
                  <a:srgbClr val="FFFFFF"/>
                </a:solidFill>
                <a:effectLst/>
                <a:uFillTx/>
                <a:latin typeface="SourceCodePro"/>
                <a:ea typeface="SourceCodePro"/>
                <a:sym typeface="+mn-ea"/>
              </a:rPr>
              <a:t>(</a:t>
            </a:r>
            <a:r>
              <a:rPr lang="en-US" altLang="zh-CN" sz="1050">
                <a:solidFill>
                  <a:srgbClr val="FFFFFF"/>
                </a:solidFill>
                <a:effectLst/>
                <a:uFillTx/>
                <a:latin typeface="SourceCodePro"/>
                <a:ea typeface="SourceCodePro"/>
                <a:sym typeface="+mn-ea"/>
              </a:rPr>
              <a:t>[1,2,'a','b','</a:t>
            </a:r>
            <a:r>
              <a:rPr lang="zh-CN" altLang="en-US" sz="1050">
                <a:solidFill>
                  <a:srgbClr val="FFFFFF"/>
                </a:solidFill>
                <a:effectLst/>
                <a:uFillTx/>
                <a:latin typeface="SourceCodePro"/>
                <a:ea typeface="SourceCodePro"/>
                <a:sym typeface="+mn-ea"/>
              </a:rPr>
              <a:t>列</a:t>
            </a:r>
            <a:r>
              <a:rPr lang="en-US" altLang="zh-CN" sz="1050">
                <a:solidFill>
                  <a:srgbClr val="FFFFFF"/>
                </a:solidFill>
                <a:effectLst/>
                <a:uFillTx/>
                <a:latin typeface="SourceCodePro"/>
                <a:ea typeface="SourceCodePro"/>
                <a:sym typeface="+mn-ea"/>
              </a:rPr>
              <a:t>','</a:t>
            </a:r>
            <a:r>
              <a:rPr lang="zh-CN" altLang="en-US" sz="1050">
                <a:solidFill>
                  <a:srgbClr val="FFFFFF"/>
                </a:solidFill>
                <a:effectLst/>
                <a:uFillTx/>
                <a:latin typeface="SourceCodePro"/>
                <a:ea typeface="SourceCodePro"/>
                <a:sym typeface="+mn-ea"/>
              </a:rPr>
              <a:t>表</a:t>
            </a:r>
            <a:r>
              <a:rPr lang="en-US" altLang="zh-CN" sz="1050">
                <a:solidFill>
                  <a:srgbClr val="FFFFFF"/>
                </a:solidFill>
                <a:effectLst/>
                <a:uFillTx/>
                <a:latin typeface="SourceCodePro"/>
                <a:ea typeface="SourceCodePro"/>
                <a:sym typeface="+mn-ea"/>
              </a:rPr>
              <a:t>']</a:t>
            </a:r>
            <a:r>
              <a:rPr lang="en-US" altLang="zh-CN" sz="1050">
                <a:solidFill>
                  <a:srgbClr val="FFFFFF"/>
                </a:solidFill>
                <a:effectLst/>
                <a:uFillTx/>
                <a:latin typeface="SourceCodePro"/>
                <a:ea typeface="SourceCodePro"/>
                <a:sym typeface="+mn-ea"/>
              </a:rPr>
              <a:t>)</a:t>
            </a:r>
            <a:r>
              <a:rPr lang="en-US" sz="1050">
                <a:solidFill>
                  <a:srgbClr val="FFFFFF"/>
                </a:solidFill>
                <a:effectLst/>
                <a:uFillTx/>
                <a:latin typeface="SourceCodePro"/>
                <a:ea typeface="SourceCodePro"/>
                <a:sym typeface="+mn-ea"/>
              </a:rPr>
              <a:t> </a:t>
            </a:r>
            <a:endParaRPr lang="en-US" sz="1050" b="0" u="none" strike="noStrike">
              <a:solidFill>
                <a:srgbClr val="000000"/>
              </a:solidFill>
              <a:effectLst/>
              <a:uFillTx/>
              <a:latin typeface="Times New Roman" panose="02020603050405020304"/>
            </a:endParaRPr>
          </a:p>
        </p:txBody>
      </p:sp>
      <p:sp>
        <p:nvSpPr>
          <p:cNvPr id="70" name="任意多边形: 形状 814"/>
          <p:cNvSpPr/>
          <p:nvPr/>
        </p:nvSpPr>
        <p:spPr>
          <a:xfrm>
            <a:off x="7244080" y="1526540"/>
            <a:ext cx="3185160" cy="3900170"/>
          </a:xfrm>
          <a:custGeom>
            <a:avLst/>
            <a:gdLst/>
            <a:ahLst/>
            <a:cxnLst/>
            <a:rect l="0" t="0" r="r" b="b"/>
            <a:pathLst>
              <a:path w="10958" h="8172">
                <a:moveTo>
                  <a:pt x="0" y="7986"/>
                </a:moveTo>
                <a:lnTo>
                  <a:pt x="0" y="185"/>
                </a:lnTo>
                <a:cubicBezTo>
                  <a:pt x="0" y="173"/>
                  <a:pt x="2" y="161"/>
                  <a:pt x="4" y="149"/>
                </a:cubicBezTo>
                <a:cubicBezTo>
                  <a:pt x="6" y="137"/>
                  <a:pt x="10" y="126"/>
                  <a:pt x="14" y="114"/>
                </a:cubicBezTo>
                <a:cubicBezTo>
                  <a:pt x="19" y="103"/>
                  <a:pt x="25" y="92"/>
                  <a:pt x="32" y="82"/>
                </a:cubicBezTo>
                <a:cubicBezTo>
                  <a:pt x="38" y="72"/>
                  <a:pt x="46" y="63"/>
                  <a:pt x="55" y="54"/>
                </a:cubicBezTo>
                <a:cubicBezTo>
                  <a:pt x="63" y="45"/>
                  <a:pt x="73" y="38"/>
                  <a:pt x="83" y="31"/>
                </a:cubicBezTo>
                <a:cubicBezTo>
                  <a:pt x="93" y="24"/>
                  <a:pt x="104" y="18"/>
                  <a:pt x="115" y="14"/>
                </a:cubicBezTo>
                <a:cubicBezTo>
                  <a:pt x="126" y="9"/>
                  <a:pt x="138" y="6"/>
                  <a:pt x="150" y="3"/>
                </a:cubicBezTo>
                <a:cubicBezTo>
                  <a:pt x="162" y="1"/>
                  <a:pt x="174" y="0"/>
                  <a:pt x="186" y="0"/>
                </a:cubicBezTo>
                <a:lnTo>
                  <a:pt x="10772" y="0"/>
                </a:lnTo>
                <a:cubicBezTo>
                  <a:pt x="10784" y="0"/>
                  <a:pt x="10796" y="1"/>
                  <a:pt x="10808" y="3"/>
                </a:cubicBezTo>
                <a:cubicBezTo>
                  <a:pt x="10820" y="6"/>
                  <a:pt x="10832" y="9"/>
                  <a:pt x="10843" y="14"/>
                </a:cubicBezTo>
                <a:cubicBezTo>
                  <a:pt x="10855" y="18"/>
                  <a:pt x="10865" y="24"/>
                  <a:pt x="10875" y="31"/>
                </a:cubicBezTo>
                <a:cubicBezTo>
                  <a:pt x="10885" y="38"/>
                  <a:pt x="10895" y="45"/>
                  <a:pt x="10903" y="54"/>
                </a:cubicBezTo>
                <a:cubicBezTo>
                  <a:pt x="10912" y="63"/>
                  <a:pt x="10920" y="72"/>
                  <a:pt x="10927" y="82"/>
                </a:cubicBezTo>
                <a:cubicBezTo>
                  <a:pt x="10933" y="92"/>
                  <a:pt x="10939" y="103"/>
                  <a:pt x="10944" y="114"/>
                </a:cubicBezTo>
                <a:cubicBezTo>
                  <a:pt x="10948" y="126"/>
                  <a:pt x="10952" y="137"/>
                  <a:pt x="10954" y="149"/>
                </a:cubicBezTo>
                <a:cubicBezTo>
                  <a:pt x="10957" y="161"/>
                  <a:pt x="10958" y="173"/>
                  <a:pt x="10958" y="185"/>
                </a:cubicBezTo>
                <a:lnTo>
                  <a:pt x="10958" y="7986"/>
                </a:lnTo>
                <a:cubicBezTo>
                  <a:pt x="10958" y="7998"/>
                  <a:pt x="10957" y="8010"/>
                  <a:pt x="10954" y="8022"/>
                </a:cubicBezTo>
                <a:cubicBezTo>
                  <a:pt x="10952" y="8034"/>
                  <a:pt x="10948" y="8046"/>
                  <a:pt x="10944" y="8057"/>
                </a:cubicBezTo>
                <a:cubicBezTo>
                  <a:pt x="10939" y="8068"/>
                  <a:pt x="10933" y="8079"/>
                  <a:pt x="10927" y="8089"/>
                </a:cubicBezTo>
                <a:cubicBezTo>
                  <a:pt x="10920" y="8099"/>
                  <a:pt x="10912" y="8109"/>
                  <a:pt x="10903" y="8117"/>
                </a:cubicBezTo>
                <a:cubicBezTo>
                  <a:pt x="10895" y="8126"/>
                  <a:pt x="10885" y="8134"/>
                  <a:pt x="10875" y="8140"/>
                </a:cubicBezTo>
                <a:cubicBezTo>
                  <a:pt x="10865" y="8147"/>
                  <a:pt x="10855" y="8153"/>
                  <a:pt x="10843" y="8158"/>
                </a:cubicBezTo>
                <a:cubicBezTo>
                  <a:pt x="10832" y="8162"/>
                  <a:pt x="10820" y="8166"/>
                  <a:pt x="10808" y="8168"/>
                </a:cubicBezTo>
                <a:cubicBezTo>
                  <a:pt x="10796" y="8170"/>
                  <a:pt x="10784" y="8172"/>
                  <a:pt x="10772" y="8172"/>
                </a:cubicBezTo>
                <a:lnTo>
                  <a:pt x="186" y="8172"/>
                </a:lnTo>
                <a:cubicBezTo>
                  <a:pt x="174" y="8172"/>
                  <a:pt x="162" y="8170"/>
                  <a:pt x="150" y="8168"/>
                </a:cubicBezTo>
                <a:cubicBezTo>
                  <a:pt x="138" y="8166"/>
                  <a:pt x="126" y="8162"/>
                  <a:pt x="115" y="8158"/>
                </a:cubicBezTo>
                <a:cubicBezTo>
                  <a:pt x="104" y="8153"/>
                  <a:pt x="93" y="8147"/>
                  <a:pt x="83" y="8140"/>
                </a:cubicBezTo>
                <a:cubicBezTo>
                  <a:pt x="73" y="8134"/>
                  <a:pt x="63" y="8126"/>
                  <a:pt x="55" y="8117"/>
                </a:cubicBezTo>
                <a:cubicBezTo>
                  <a:pt x="46" y="8109"/>
                  <a:pt x="38" y="8099"/>
                  <a:pt x="32" y="8089"/>
                </a:cubicBezTo>
                <a:cubicBezTo>
                  <a:pt x="25" y="8079"/>
                  <a:pt x="19" y="8068"/>
                  <a:pt x="14" y="8057"/>
                </a:cubicBezTo>
                <a:cubicBezTo>
                  <a:pt x="10" y="8046"/>
                  <a:pt x="6" y="8034"/>
                  <a:pt x="4" y="8022"/>
                </a:cubicBezTo>
                <a:cubicBezTo>
                  <a:pt x="2" y="8010"/>
                  <a:pt x="0" y="7998"/>
                  <a:pt x="0" y="7986"/>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71" name="文本框 70"/>
          <p:cNvSpPr txBox="1"/>
          <p:nvPr/>
        </p:nvSpPr>
        <p:spPr>
          <a:xfrm>
            <a:off x="7677835" y="1702595"/>
            <a:ext cx="401320" cy="242570"/>
          </a:xfrm>
          <a:prstGeom prst="rect">
            <a:avLst/>
          </a:prstGeom>
          <a:noFill/>
          <a:ln w="0">
            <a:noFill/>
          </a:ln>
        </p:spPr>
        <p:txBody>
          <a:bodyPr wrap="none" lIns="0" tIns="0" rIns="0" bIns="0" anchor="t">
            <a:spAutoFit/>
          </a:bodyPr>
          <a:lstStyle/>
          <a:p>
            <a:r>
              <a:rPr lang="zh-CN" sz="1580" b="0" u="none" strike="noStrike">
                <a:solidFill>
                  <a:srgbClr val="FFFFFF"/>
                </a:solidFill>
                <a:effectLst/>
                <a:uFillTx/>
                <a:latin typeface="WenQuanYiZenHei"/>
                <a:ea typeface="WenQuanYiZenHei"/>
              </a:rPr>
              <a:t>元组</a:t>
            </a:r>
            <a:endParaRPr lang="zh-CN" sz="1580" b="0" u="none" strike="noStrike">
              <a:solidFill>
                <a:srgbClr val="FFFFFF"/>
              </a:solidFill>
              <a:effectLst/>
              <a:uFillTx/>
              <a:latin typeface="WenQuanYiZenHei"/>
              <a:ea typeface="WenQuanYiZenHei"/>
            </a:endParaRPr>
          </a:p>
        </p:txBody>
      </p:sp>
      <p:sp>
        <p:nvSpPr>
          <p:cNvPr id="72" name="文本框 71"/>
          <p:cNvSpPr txBox="1"/>
          <p:nvPr/>
        </p:nvSpPr>
        <p:spPr>
          <a:xfrm>
            <a:off x="8148310" y="1709435"/>
            <a:ext cx="584835" cy="242570"/>
          </a:xfrm>
          <a:prstGeom prst="rect">
            <a:avLst/>
          </a:prstGeom>
          <a:noFill/>
          <a:ln w="0">
            <a:noFill/>
          </a:ln>
        </p:spPr>
        <p:txBody>
          <a:bodyPr wrap="none" lIns="0" tIns="0" rIns="0" bIns="0" anchor="t">
            <a:spAutoFit/>
          </a:bodyPr>
          <a:lstStyle/>
          <a:p>
            <a:r>
              <a:rPr lang="en-US" sz="1580" b="0" u="none" strike="noStrike">
                <a:solidFill>
                  <a:srgbClr val="FFFFFF"/>
                </a:solidFill>
                <a:effectLst/>
                <a:uFillTx/>
                <a:latin typeface="Roboto"/>
                <a:ea typeface="Roboto"/>
              </a:rPr>
              <a:t> (</a:t>
            </a:r>
            <a:r>
              <a:rPr lang="en-US" sz="1580" b="0" u="none" strike="noStrike">
                <a:solidFill>
                  <a:srgbClr val="FFFFFF"/>
                </a:solidFill>
                <a:effectLst/>
                <a:uFillTx/>
                <a:latin typeface="Roboto"/>
                <a:ea typeface="Roboto"/>
              </a:rPr>
              <a:t>tuple)</a:t>
            </a:r>
            <a:endParaRPr lang="en-US" sz="1580" b="0" u="none" strike="noStrike">
              <a:solidFill>
                <a:srgbClr val="000000"/>
              </a:solidFill>
              <a:effectLst/>
              <a:uFillTx/>
              <a:latin typeface="Times New Roman" panose="02020603050405020304"/>
            </a:endParaRPr>
          </a:p>
        </p:txBody>
      </p:sp>
      <p:sp>
        <p:nvSpPr>
          <p:cNvPr id="73" name="文本框 72"/>
          <p:cNvSpPr txBox="1"/>
          <p:nvPr/>
        </p:nvSpPr>
        <p:spPr>
          <a:xfrm>
            <a:off x="7452360" y="2030095"/>
            <a:ext cx="2806700" cy="184150"/>
          </a:xfrm>
          <a:prstGeom prst="rect">
            <a:avLst/>
          </a:prstGeom>
          <a:noFill/>
          <a:ln w="0">
            <a:noFill/>
          </a:ln>
        </p:spPr>
        <p:txBody>
          <a:bodyPr wrap="square" lIns="0" tIns="0" rIns="0" bIns="0" anchor="t">
            <a:spAutoFit/>
          </a:bodyPr>
          <a:lstStyle/>
          <a:p>
            <a:pPr algn="l"/>
            <a:r>
              <a:rPr lang="zh-CN" altLang="en-US" sz="1200" b="0" u="none" strike="noStrike">
                <a:solidFill>
                  <a:schemeClr val="tx1"/>
                </a:solidFill>
                <a:effectLst/>
                <a:uFillTx/>
                <a:latin typeface="Times New Roman" panose="02020603050405020304"/>
              </a:rPr>
              <a:t>只读型序列，一旦创建就不能被修改。</a:t>
            </a:r>
            <a:endParaRPr lang="zh-CN" altLang="en-US" sz="1200" b="0" u="none" strike="noStrike">
              <a:solidFill>
                <a:schemeClr val="tx1"/>
              </a:solidFill>
              <a:effectLst/>
              <a:uFillTx/>
              <a:latin typeface="Times New Roman" panose="02020603050405020304"/>
            </a:endParaRPr>
          </a:p>
        </p:txBody>
      </p:sp>
      <p:sp>
        <p:nvSpPr>
          <p:cNvPr id="74" name="任意多边形: 形状 820"/>
          <p:cNvSpPr/>
          <p:nvPr/>
        </p:nvSpPr>
        <p:spPr>
          <a:xfrm>
            <a:off x="7351395" y="2778125"/>
            <a:ext cx="3020060" cy="1085850"/>
          </a:xfrm>
          <a:custGeom>
            <a:avLst/>
            <a:gdLst/>
            <a:ahLst/>
            <a:cxnLst/>
            <a:rect l="0" t="0" r="r" b="b"/>
            <a:pathLst>
              <a:path w="9844" h="2230">
                <a:moveTo>
                  <a:pt x="0" y="2044"/>
                </a:moveTo>
                <a:lnTo>
                  <a:pt x="0" y="186"/>
                </a:lnTo>
                <a:cubicBezTo>
                  <a:pt x="0" y="174"/>
                  <a:pt x="2" y="162"/>
                  <a:pt x="4" y="150"/>
                </a:cubicBezTo>
                <a:cubicBezTo>
                  <a:pt x="6" y="138"/>
                  <a:pt x="10" y="126"/>
                  <a:pt x="15" y="115"/>
                </a:cubicBezTo>
                <a:cubicBezTo>
                  <a:pt x="19" y="104"/>
                  <a:pt x="25" y="93"/>
                  <a:pt x="32" y="83"/>
                </a:cubicBezTo>
                <a:cubicBezTo>
                  <a:pt x="39" y="73"/>
                  <a:pt x="46" y="63"/>
                  <a:pt x="55" y="55"/>
                </a:cubicBezTo>
                <a:cubicBezTo>
                  <a:pt x="63" y="46"/>
                  <a:pt x="73" y="38"/>
                  <a:pt x="83" y="32"/>
                </a:cubicBezTo>
                <a:cubicBezTo>
                  <a:pt x="93" y="25"/>
                  <a:pt x="104" y="19"/>
                  <a:pt x="115" y="14"/>
                </a:cubicBezTo>
                <a:cubicBezTo>
                  <a:pt x="126" y="10"/>
                  <a:pt x="138" y="6"/>
                  <a:pt x="150" y="4"/>
                </a:cubicBezTo>
                <a:cubicBezTo>
                  <a:pt x="162" y="2"/>
                  <a:pt x="174" y="0"/>
                  <a:pt x="186" y="0"/>
                </a:cubicBezTo>
                <a:lnTo>
                  <a:pt x="9658" y="0"/>
                </a:lnTo>
                <a:cubicBezTo>
                  <a:pt x="9670" y="0"/>
                  <a:pt x="9682" y="2"/>
                  <a:pt x="9694" y="4"/>
                </a:cubicBezTo>
                <a:cubicBezTo>
                  <a:pt x="9706" y="6"/>
                  <a:pt x="9718" y="10"/>
                  <a:pt x="9729" y="14"/>
                </a:cubicBezTo>
                <a:cubicBezTo>
                  <a:pt x="9740" y="19"/>
                  <a:pt x="9751" y="25"/>
                  <a:pt x="9761" y="32"/>
                </a:cubicBezTo>
                <a:cubicBezTo>
                  <a:pt x="9771" y="38"/>
                  <a:pt x="9781" y="46"/>
                  <a:pt x="9789" y="55"/>
                </a:cubicBezTo>
                <a:cubicBezTo>
                  <a:pt x="9798" y="63"/>
                  <a:pt x="9806" y="73"/>
                  <a:pt x="9812" y="83"/>
                </a:cubicBezTo>
                <a:cubicBezTo>
                  <a:pt x="9819" y="93"/>
                  <a:pt x="9825" y="104"/>
                  <a:pt x="9830" y="115"/>
                </a:cubicBezTo>
                <a:cubicBezTo>
                  <a:pt x="9834" y="126"/>
                  <a:pt x="9838" y="138"/>
                  <a:pt x="9840" y="150"/>
                </a:cubicBezTo>
                <a:cubicBezTo>
                  <a:pt x="9843" y="162"/>
                  <a:pt x="9844" y="174"/>
                  <a:pt x="9844" y="186"/>
                </a:cubicBezTo>
                <a:lnTo>
                  <a:pt x="9844" y="2044"/>
                </a:lnTo>
                <a:cubicBezTo>
                  <a:pt x="9844" y="2056"/>
                  <a:pt x="9843" y="2068"/>
                  <a:pt x="9840" y="2080"/>
                </a:cubicBezTo>
                <a:cubicBezTo>
                  <a:pt x="9838" y="2092"/>
                  <a:pt x="9834" y="2104"/>
                  <a:pt x="9830" y="2115"/>
                </a:cubicBezTo>
                <a:cubicBezTo>
                  <a:pt x="9825" y="2126"/>
                  <a:pt x="9819" y="2137"/>
                  <a:pt x="9812" y="2147"/>
                </a:cubicBezTo>
                <a:cubicBezTo>
                  <a:pt x="9806" y="2157"/>
                  <a:pt x="9798" y="2167"/>
                  <a:pt x="9789" y="2175"/>
                </a:cubicBezTo>
                <a:cubicBezTo>
                  <a:pt x="9781" y="2184"/>
                  <a:pt x="9771" y="2192"/>
                  <a:pt x="9761" y="2198"/>
                </a:cubicBezTo>
                <a:cubicBezTo>
                  <a:pt x="9751" y="2205"/>
                  <a:pt x="9740" y="2211"/>
                  <a:pt x="9729" y="2216"/>
                </a:cubicBezTo>
                <a:cubicBezTo>
                  <a:pt x="9718" y="2220"/>
                  <a:pt x="9706" y="2224"/>
                  <a:pt x="9694" y="2226"/>
                </a:cubicBezTo>
                <a:cubicBezTo>
                  <a:pt x="9682" y="2229"/>
                  <a:pt x="9670" y="2230"/>
                  <a:pt x="9658" y="2230"/>
                </a:cubicBezTo>
                <a:lnTo>
                  <a:pt x="186" y="2230"/>
                </a:lnTo>
                <a:cubicBezTo>
                  <a:pt x="174" y="2230"/>
                  <a:pt x="162" y="2229"/>
                  <a:pt x="150" y="2226"/>
                </a:cubicBezTo>
                <a:cubicBezTo>
                  <a:pt x="138" y="2224"/>
                  <a:pt x="126" y="2220"/>
                  <a:pt x="115" y="2216"/>
                </a:cubicBezTo>
                <a:cubicBezTo>
                  <a:pt x="104" y="2211"/>
                  <a:pt x="93" y="2205"/>
                  <a:pt x="83" y="2198"/>
                </a:cubicBezTo>
                <a:cubicBezTo>
                  <a:pt x="73" y="2192"/>
                  <a:pt x="63" y="2184"/>
                  <a:pt x="55" y="2175"/>
                </a:cubicBezTo>
                <a:cubicBezTo>
                  <a:pt x="46" y="2167"/>
                  <a:pt x="39" y="2157"/>
                  <a:pt x="32" y="2147"/>
                </a:cubicBezTo>
                <a:cubicBezTo>
                  <a:pt x="25" y="2137"/>
                  <a:pt x="19" y="2126"/>
                  <a:pt x="15" y="2115"/>
                </a:cubicBezTo>
                <a:cubicBezTo>
                  <a:pt x="10" y="2104"/>
                  <a:pt x="6" y="2092"/>
                  <a:pt x="4" y="2080"/>
                </a:cubicBezTo>
                <a:cubicBezTo>
                  <a:pt x="2" y="2068"/>
                  <a:pt x="0" y="2056"/>
                  <a:pt x="0" y="2044"/>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75" name="文本框 74"/>
          <p:cNvSpPr txBox="1"/>
          <p:nvPr/>
        </p:nvSpPr>
        <p:spPr>
          <a:xfrm>
            <a:off x="7452575" y="2824715"/>
            <a:ext cx="1067435" cy="161290"/>
          </a:xfrm>
          <a:prstGeom prst="rect">
            <a:avLst/>
          </a:prstGeom>
          <a:noFill/>
          <a:ln w="0">
            <a:noFill/>
          </a:ln>
        </p:spPr>
        <p:txBody>
          <a:bodyPr wrap="none" lIns="0" tIns="0" rIns="0" bIns="0" anchor="t">
            <a:spAutoFit/>
          </a:bodyPr>
          <a:lstStyle/>
          <a:p>
            <a:pPr algn="l"/>
            <a:r>
              <a:rPr lang="en-US" sz="1050">
                <a:solidFill>
                  <a:srgbClr val="F59E0B"/>
                </a:solidFill>
                <a:effectLst/>
                <a:uFillTx/>
                <a:latin typeface="SourceCodePro"/>
                <a:ea typeface="SourceCodePro"/>
                <a:sym typeface="+mn-ea"/>
              </a:rPr>
              <a:t>print</a:t>
            </a:r>
            <a:r>
              <a:rPr lang="en-US" sz="1050">
                <a:solidFill>
                  <a:srgbClr val="FFFFFF"/>
                </a:solidFill>
                <a:effectLst/>
                <a:uFillTx/>
                <a:latin typeface="SourceCodePro"/>
                <a:ea typeface="SourceCodePro"/>
                <a:sym typeface="+mn-ea"/>
              </a:rPr>
              <a:t>(</a:t>
            </a:r>
            <a:r>
              <a:rPr lang="en-US" altLang="zh-CN" sz="1050">
                <a:solidFill>
                  <a:srgbClr val="FFFFFF"/>
                </a:solidFill>
                <a:effectLst/>
                <a:uFillTx/>
                <a:latin typeface="SourceCodePro"/>
                <a:ea typeface="SourceCodePro"/>
                <a:sym typeface="+mn-ea"/>
              </a:rPr>
              <a:t>(2,4,6,8,10)</a:t>
            </a:r>
            <a:r>
              <a:rPr lang="en-US" sz="1050">
                <a:solidFill>
                  <a:srgbClr val="FFFFFF"/>
                </a:solidFill>
                <a:effectLst/>
                <a:uFillTx/>
                <a:latin typeface="SourceCodePro"/>
                <a:ea typeface="SourceCodePro"/>
                <a:sym typeface="+mn-ea"/>
              </a:rPr>
              <a:t>) </a:t>
            </a:r>
            <a:endParaRPr lang="en-US" altLang="zh-CN" sz="1050" b="0" u="none" strike="noStrike">
              <a:solidFill>
                <a:srgbClr val="6EE7B7"/>
              </a:solidFill>
              <a:effectLst/>
              <a:uFillTx/>
              <a:latin typeface="SourceCodePro"/>
              <a:ea typeface="SourceCodePro"/>
            </a:endParaRPr>
          </a:p>
        </p:txBody>
      </p:sp>
      <p:sp>
        <p:nvSpPr>
          <p:cNvPr id="76" name="文本框 75"/>
          <p:cNvSpPr txBox="1"/>
          <p:nvPr/>
        </p:nvSpPr>
        <p:spPr>
          <a:xfrm>
            <a:off x="7452575" y="3025235"/>
            <a:ext cx="1224915" cy="161290"/>
          </a:xfrm>
          <a:prstGeom prst="rect">
            <a:avLst/>
          </a:prstGeom>
          <a:noFill/>
          <a:ln w="0">
            <a:noFill/>
          </a:ln>
        </p:spPr>
        <p:txBody>
          <a:bodyPr wrap="none" lIns="0" tIns="0" rIns="0" bIns="0" anchor="t">
            <a:spAutoFit/>
          </a:bodyPr>
          <a:lstStyle/>
          <a:p>
            <a:pPr algn="l"/>
            <a:r>
              <a:rPr lang="en-US" sz="1050">
                <a:solidFill>
                  <a:srgbClr val="F59E0B"/>
                </a:solidFill>
                <a:effectLst/>
                <a:uFillTx/>
                <a:latin typeface="SourceCodePro"/>
                <a:ea typeface="SourceCodePro"/>
                <a:sym typeface="+mn-ea"/>
              </a:rPr>
              <a:t>print</a:t>
            </a:r>
            <a:r>
              <a:rPr lang="en-US" sz="1050">
                <a:solidFill>
                  <a:srgbClr val="FFFFFF"/>
                </a:solidFill>
                <a:effectLst/>
                <a:uFillTx/>
                <a:latin typeface="SourceCodePro"/>
                <a:ea typeface="SourceCodePro"/>
                <a:sym typeface="+mn-ea"/>
              </a:rPr>
              <a:t>(</a:t>
            </a:r>
            <a:r>
              <a:rPr lang="en-US" altLang="zh-CN" sz="1050">
                <a:solidFill>
                  <a:srgbClr val="FFFFFF"/>
                </a:solidFill>
                <a:effectLst/>
                <a:uFillTx/>
                <a:latin typeface="SourceCodePro"/>
                <a:ea typeface="SourceCodePro"/>
                <a:sym typeface="+mn-ea"/>
              </a:rPr>
              <a:t>('C','h','i','n','a')</a:t>
            </a:r>
            <a:r>
              <a:rPr lang="en-US" sz="1050">
                <a:solidFill>
                  <a:srgbClr val="FFFFFF"/>
                </a:solidFill>
                <a:effectLst/>
                <a:uFillTx/>
                <a:latin typeface="SourceCodePro"/>
                <a:ea typeface="SourceCodePro"/>
                <a:sym typeface="+mn-ea"/>
              </a:rPr>
              <a:t>) </a:t>
            </a:r>
            <a:endParaRPr lang="en-US" sz="1050" b="0" u="none" strike="noStrike">
              <a:solidFill>
                <a:srgbClr val="000000"/>
              </a:solidFill>
              <a:effectLst/>
              <a:uFillTx/>
              <a:latin typeface="Times New Roman" panose="02020603050405020304"/>
            </a:endParaRPr>
          </a:p>
        </p:txBody>
      </p:sp>
      <p:sp>
        <p:nvSpPr>
          <p:cNvPr id="79" name="文本框 78"/>
          <p:cNvSpPr txBox="1"/>
          <p:nvPr/>
        </p:nvSpPr>
        <p:spPr>
          <a:xfrm>
            <a:off x="7452575" y="3225755"/>
            <a:ext cx="1721485" cy="161290"/>
          </a:xfrm>
          <a:prstGeom prst="rect">
            <a:avLst/>
          </a:prstGeom>
          <a:noFill/>
          <a:ln w="0">
            <a:noFill/>
          </a:ln>
        </p:spPr>
        <p:txBody>
          <a:bodyPr wrap="none" lIns="0" tIns="0" rIns="0" bIns="0" anchor="t">
            <a:spAutoFit/>
          </a:bodyPr>
          <a:lstStyle/>
          <a:p>
            <a:pPr algn="l"/>
            <a:r>
              <a:rPr lang="en-US" sz="1050">
                <a:solidFill>
                  <a:srgbClr val="F59E0B"/>
                </a:solidFill>
                <a:effectLst/>
                <a:uFillTx/>
                <a:latin typeface="SourceCodePro"/>
                <a:ea typeface="SourceCodePro"/>
                <a:sym typeface="+mn-ea"/>
              </a:rPr>
              <a:t>print</a:t>
            </a:r>
            <a:r>
              <a:rPr lang="en-US" sz="1050">
                <a:solidFill>
                  <a:srgbClr val="FFFFFF"/>
                </a:solidFill>
                <a:effectLst/>
                <a:uFillTx/>
                <a:latin typeface="SourceCodePro"/>
                <a:ea typeface="SourceCodePro"/>
                <a:sym typeface="+mn-ea"/>
              </a:rPr>
              <a:t>(</a:t>
            </a:r>
            <a:r>
              <a:rPr lang="en-US" altLang="zh-CN" sz="1050">
                <a:solidFill>
                  <a:srgbClr val="FFFFFF"/>
                </a:solidFill>
                <a:effectLst/>
                <a:uFillTx/>
                <a:latin typeface="SourceCodePro"/>
                <a:ea typeface="SourceCodePro"/>
                <a:sym typeface="+mn-ea"/>
              </a:rPr>
              <a:t>(2,4,'x','y','</a:t>
            </a:r>
            <a:r>
              <a:rPr lang="zh-CN" altLang="en-US" sz="1050">
                <a:solidFill>
                  <a:srgbClr val="FFFFFF"/>
                </a:solidFill>
                <a:effectLst/>
                <a:uFillTx/>
                <a:latin typeface="SourceCodePro"/>
                <a:ea typeface="SourceCodePro"/>
                <a:sym typeface="+mn-ea"/>
              </a:rPr>
              <a:t>元</a:t>
            </a:r>
            <a:r>
              <a:rPr lang="en-US" altLang="zh-CN" sz="1050">
                <a:solidFill>
                  <a:srgbClr val="FFFFFF"/>
                </a:solidFill>
                <a:effectLst/>
                <a:uFillTx/>
                <a:latin typeface="SourceCodePro"/>
                <a:ea typeface="SourceCodePro"/>
                <a:sym typeface="+mn-ea"/>
              </a:rPr>
              <a:t>','</a:t>
            </a:r>
            <a:r>
              <a:rPr lang="zh-CN" altLang="en-US" sz="1050">
                <a:solidFill>
                  <a:srgbClr val="FFFFFF"/>
                </a:solidFill>
                <a:effectLst/>
                <a:uFillTx/>
                <a:latin typeface="SourceCodePro"/>
                <a:ea typeface="SourceCodePro"/>
                <a:sym typeface="+mn-ea"/>
              </a:rPr>
              <a:t>组</a:t>
            </a:r>
            <a:r>
              <a:rPr lang="en-US" altLang="zh-CN" sz="1050">
                <a:solidFill>
                  <a:srgbClr val="FFFFFF"/>
                </a:solidFill>
                <a:effectLst/>
                <a:uFillTx/>
                <a:latin typeface="SourceCodePro"/>
                <a:ea typeface="SourceCodePro"/>
                <a:sym typeface="+mn-ea"/>
              </a:rPr>
              <a:t>',True))</a:t>
            </a:r>
            <a:r>
              <a:rPr lang="en-US" sz="1050">
                <a:solidFill>
                  <a:srgbClr val="FFFFFF"/>
                </a:solidFill>
                <a:effectLst/>
                <a:uFillTx/>
                <a:latin typeface="SourceCodePro"/>
                <a:ea typeface="SourceCodePro"/>
                <a:sym typeface="+mn-ea"/>
              </a:rPr>
              <a:t> </a:t>
            </a:r>
            <a:endParaRPr lang="en-US" sz="1050" b="0" u="none" strike="noStrike">
              <a:solidFill>
                <a:srgbClr val="000000"/>
              </a:solidFill>
              <a:effectLst/>
              <a:uFillTx/>
              <a:latin typeface="Times New Roman" panose="02020603050405020304"/>
            </a:endParaRPr>
          </a:p>
        </p:txBody>
      </p:sp>
      <p:pic>
        <p:nvPicPr>
          <p:cNvPr id="81" name="图片 80"/>
          <p:cNvPicPr/>
          <p:nvPr/>
        </p:nvPicPr>
        <p:blipFill>
          <a:blip r:embed="rId2"/>
          <a:stretch>
            <a:fillRect/>
          </a:stretch>
        </p:blipFill>
        <p:spPr>
          <a:xfrm>
            <a:off x="7309950" y="1738568"/>
            <a:ext cx="208440" cy="166680"/>
          </a:xfrm>
          <a:prstGeom prst="rect">
            <a:avLst/>
          </a:prstGeom>
          <a:noFill/>
          <a:ln w="0">
            <a:noFill/>
          </a:ln>
        </p:spPr>
      </p:pic>
      <p:sp>
        <p:nvSpPr>
          <p:cNvPr id="83" name="文本框 82"/>
          <p:cNvSpPr txBox="1"/>
          <p:nvPr/>
        </p:nvSpPr>
        <p:spPr>
          <a:xfrm>
            <a:off x="7452575" y="3426415"/>
            <a:ext cx="474345" cy="161290"/>
          </a:xfrm>
          <a:prstGeom prst="rect">
            <a:avLst/>
          </a:prstGeom>
          <a:noFill/>
          <a:ln w="0">
            <a:noFill/>
          </a:ln>
        </p:spPr>
        <p:txBody>
          <a:bodyPr wrap="none" lIns="0" tIns="0" rIns="0" bIns="0" anchor="t">
            <a:spAutoFit/>
          </a:bodyPr>
          <a:p>
            <a:pPr algn="l"/>
            <a:r>
              <a:rPr lang="en-US" sz="1050">
                <a:solidFill>
                  <a:srgbClr val="F59E0B"/>
                </a:solidFill>
                <a:effectLst/>
                <a:uFillTx/>
                <a:latin typeface="SourceCodePro"/>
                <a:ea typeface="SourceCodePro"/>
                <a:sym typeface="+mn-ea"/>
              </a:rPr>
              <a:t>print</a:t>
            </a:r>
            <a:r>
              <a:rPr lang="en-US" sz="1050">
                <a:solidFill>
                  <a:srgbClr val="FFFFFF"/>
                </a:solidFill>
                <a:effectLst/>
                <a:uFillTx/>
                <a:latin typeface="SourceCodePro"/>
                <a:ea typeface="SourceCodePro"/>
                <a:sym typeface="+mn-ea"/>
              </a:rPr>
              <a:t>(()</a:t>
            </a:r>
            <a:r>
              <a:rPr lang="en-US" altLang="zh-CN" sz="1050">
                <a:solidFill>
                  <a:srgbClr val="FFFFFF"/>
                </a:solidFill>
                <a:effectLst/>
                <a:uFillTx/>
                <a:latin typeface="SourceCodePro"/>
                <a:ea typeface="SourceCodePro"/>
                <a:sym typeface="+mn-ea"/>
              </a:rPr>
              <a:t>)</a:t>
            </a:r>
            <a:r>
              <a:rPr lang="en-US" sz="1050">
                <a:solidFill>
                  <a:srgbClr val="FFFFFF"/>
                </a:solidFill>
                <a:effectLst/>
                <a:uFillTx/>
                <a:latin typeface="SourceCodePro"/>
                <a:ea typeface="SourceCodePro"/>
                <a:sym typeface="+mn-ea"/>
              </a:rPr>
              <a:t> </a:t>
            </a:r>
            <a:endParaRPr lang="en-US" sz="1050" b="0" u="none" strike="noStrike">
              <a:solidFill>
                <a:srgbClr val="000000"/>
              </a:solidFill>
              <a:effectLst/>
              <a:uFillTx/>
              <a:latin typeface="Times New Roman" panose="02020603050405020304"/>
            </a:endParaRPr>
          </a:p>
        </p:txBody>
      </p:sp>
      <p:sp>
        <p:nvSpPr>
          <p:cNvPr id="84" name="文本框 83"/>
          <p:cNvSpPr txBox="1"/>
          <p:nvPr/>
        </p:nvSpPr>
        <p:spPr>
          <a:xfrm>
            <a:off x="7452575" y="3619455"/>
            <a:ext cx="659130" cy="161290"/>
          </a:xfrm>
          <a:prstGeom prst="rect">
            <a:avLst/>
          </a:prstGeom>
          <a:noFill/>
          <a:ln w="0">
            <a:noFill/>
          </a:ln>
        </p:spPr>
        <p:txBody>
          <a:bodyPr wrap="none" lIns="0" tIns="0" rIns="0" bIns="0" anchor="t">
            <a:spAutoFit/>
          </a:bodyPr>
          <a:p>
            <a:pPr algn="l"/>
            <a:r>
              <a:rPr lang="en-US" sz="1050">
                <a:solidFill>
                  <a:srgbClr val="F59E0B"/>
                </a:solidFill>
                <a:effectLst/>
                <a:uFillTx/>
                <a:latin typeface="SourceCodePro"/>
                <a:ea typeface="SourceCodePro"/>
                <a:sym typeface="+mn-ea"/>
              </a:rPr>
              <a:t>print</a:t>
            </a:r>
            <a:r>
              <a:rPr lang="en-US" sz="1050">
                <a:solidFill>
                  <a:srgbClr val="FFFFFF"/>
                </a:solidFill>
                <a:effectLst/>
                <a:uFillTx/>
                <a:latin typeface="SourceCodePro"/>
                <a:ea typeface="SourceCodePro"/>
                <a:sym typeface="+mn-ea"/>
              </a:rPr>
              <a:t>(</a:t>
            </a:r>
            <a:r>
              <a:rPr lang="en-US" altLang="zh-CN" sz="1050">
                <a:solidFill>
                  <a:srgbClr val="FFFFFF"/>
                </a:solidFill>
                <a:effectLst/>
                <a:uFillTx/>
                <a:latin typeface="SourceCodePro"/>
                <a:ea typeface="SourceCodePro"/>
                <a:sym typeface="+mn-ea"/>
              </a:rPr>
              <a:t>(4,)</a:t>
            </a:r>
            <a:r>
              <a:rPr lang="en-US" altLang="zh-CN" sz="1050">
                <a:solidFill>
                  <a:srgbClr val="FFFFFF"/>
                </a:solidFill>
                <a:effectLst/>
                <a:uFillTx/>
                <a:latin typeface="SourceCodePro"/>
                <a:ea typeface="SourceCodePro"/>
                <a:sym typeface="+mn-ea"/>
              </a:rPr>
              <a:t>)   </a:t>
            </a:r>
            <a:endParaRPr lang="en-US" sz="1050" b="0" u="none" strike="noStrike">
              <a:solidFill>
                <a:srgbClr val="000000"/>
              </a:solidFill>
              <a:effectLst/>
              <a:uFillTx/>
              <a:latin typeface="Times New Roman" panose="02020603050405020304"/>
            </a:endParaRPr>
          </a:p>
        </p:txBody>
      </p:sp>
      <p:sp>
        <p:nvSpPr>
          <p:cNvPr id="86" name="文本框 85"/>
          <p:cNvSpPr txBox="1"/>
          <p:nvPr/>
        </p:nvSpPr>
        <p:spPr>
          <a:xfrm>
            <a:off x="4258945" y="4403090"/>
            <a:ext cx="2446020" cy="281940"/>
          </a:xfrm>
          <a:prstGeom prst="rect">
            <a:avLst/>
          </a:prstGeom>
          <a:noFill/>
          <a:ln w="0">
            <a:noFill/>
          </a:ln>
        </p:spPr>
        <p:txBody>
          <a:bodyPr wrap="square" lIns="0" tIns="0" rIns="0" bIns="0" anchor="t">
            <a:spAutoFit/>
          </a:bodyPr>
          <a:p>
            <a:r>
              <a:rPr lang="zh-CN" altLang="en-US" sz="920" b="0" u="none" strike="noStrike">
                <a:solidFill>
                  <a:schemeClr val="tx1"/>
                </a:solidFill>
                <a:effectLst/>
                <a:uFillTx/>
                <a:latin typeface="Times New Roman" panose="02020603050405020304"/>
              </a:rPr>
              <a:t>多个元素之间使用英文逗号分隔，元素个数无限制。</a:t>
            </a:r>
            <a:endParaRPr lang="zh-CN" altLang="en-US" sz="920" b="0" u="none" strike="noStrike">
              <a:solidFill>
                <a:schemeClr val="tx1"/>
              </a:solidFill>
              <a:effectLst/>
              <a:uFillTx/>
              <a:latin typeface="Times New Roman" panose="02020603050405020304"/>
            </a:endParaRPr>
          </a:p>
        </p:txBody>
      </p:sp>
      <p:sp>
        <p:nvSpPr>
          <p:cNvPr id="87" name="文本框 86"/>
          <p:cNvSpPr txBox="1"/>
          <p:nvPr/>
        </p:nvSpPr>
        <p:spPr>
          <a:xfrm>
            <a:off x="4258945" y="4796155"/>
            <a:ext cx="1644015" cy="140970"/>
          </a:xfrm>
          <a:prstGeom prst="rect">
            <a:avLst/>
          </a:prstGeom>
          <a:noFill/>
          <a:ln w="0">
            <a:noFill/>
          </a:ln>
        </p:spPr>
        <p:txBody>
          <a:bodyPr wrap="square" lIns="0" tIns="0" rIns="0" bIns="0" anchor="t">
            <a:spAutoFit/>
          </a:bodyPr>
          <a:p>
            <a:r>
              <a:rPr lang="en-US" altLang="zh-CN" sz="920" b="0" u="none" strike="noStrike">
                <a:solidFill>
                  <a:schemeClr val="tx1"/>
                </a:solidFill>
                <a:effectLst/>
                <a:uFillTx/>
                <a:latin typeface="Times New Roman" panose="02020603050405020304"/>
              </a:rPr>
              <a:t>0 </a:t>
            </a:r>
            <a:r>
              <a:rPr lang="zh-CN" altLang="en-US" sz="920" b="0" u="none" strike="noStrike">
                <a:solidFill>
                  <a:schemeClr val="tx1"/>
                </a:solidFill>
                <a:effectLst/>
                <a:uFillTx/>
                <a:latin typeface="Times New Roman" panose="02020603050405020304"/>
              </a:rPr>
              <a:t>个元素的列表为空列表</a:t>
            </a:r>
            <a:r>
              <a:rPr lang="en-US" altLang="zh-CN" sz="920" b="0" u="none" strike="noStrike">
                <a:solidFill>
                  <a:schemeClr val="tx1"/>
                </a:solidFill>
                <a:effectLst/>
                <a:uFillTx/>
                <a:latin typeface="Times New Roman" panose="02020603050405020304"/>
              </a:rPr>
              <a:t>[ ]</a:t>
            </a:r>
            <a:r>
              <a:rPr lang="zh-CN" altLang="en-US" sz="920" b="0" u="none" strike="noStrike">
                <a:solidFill>
                  <a:schemeClr val="tx1"/>
                </a:solidFill>
                <a:effectLst/>
                <a:uFillTx/>
                <a:latin typeface="Times New Roman" panose="02020603050405020304"/>
              </a:rPr>
              <a:t>。</a:t>
            </a:r>
            <a:endParaRPr lang="zh-CN" altLang="en-US" sz="920" b="0" u="none" strike="noStrike">
              <a:solidFill>
                <a:schemeClr val="tx1"/>
              </a:solidFill>
              <a:effectLst/>
              <a:uFillTx/>
              <a:latin typeface="Times New Roman" panose="02020603050405020304"/>
            </a:endParaRPr>
          </a:p>
        </p:txBody>
      </p:sp>
      <p:sp>
        <p:nvSpPr>
          <p:cNvPr id="88" name="文本框 87"/>
          <p:cNvSpPr txBox="1"/>
          <p:nvPr/>
        </p:nvSpPr>
        <p:spPr>
          <a:xfrm>
            <a:off x="4258945" y="5064125"/>
            <a:ext cx="1560830" cy="140970"/>
          </a:xfrm>
          <a:prstGeom prst="rect">
            <a:avLst/>
          </a:prstGeom>
          <a:noFill/>
          <a:ln w="0">
            <a:noFill/>
          </a:ln>
        </p:spPr>
        <p:txBody>
          <a:bodyPr wrap="square" lIns="0" tIns="0" rIns="0" bIns="0" anchor="t">
            <a:spAutoFit/>
          </a:bodyPr>
          <a:p>
            <a:r>
              <a:rPr lang="zh-CN" altLang="en-US" sz="920" b="0" u="none" strike="noStrike">
                <a:solidFill>
                  <a:schemeClr val="tx1"/>
                </a:solidFill>
                <a:effectLst/>
                <a:uFillTx/>
                <a:latin typeface="Times New Roman" panose="02020603050405020304"/>
              </a:rPr>
              <a:t>列表中的元素可以修改。</a:t>
            </a:r>
            <a:endParaRPr lang="zh-CN" altLang="en-US" sz="920" b="0" u="none" strike="noStrike">
              <a:solidFill>
                <a:schemeClr val="tx1"/>
              </a:solidFill>
              <a:effectLst/>
              <a:uFillTx/>
              <a:latin typeface="Times New Roman" panose="02020603050405020304"/>
            </a:endParaRPr>
          </a:p>
        </p:txBody>
      </p:sp>
      <p:pic>
        <p:nvPicPr>
          <p:cNvPr id="89" name="图片 88"/>
          <p:cNvPicPr/>
          <p:nvPr/>
        </p:nvPicPr>
        <p:blipFill>
          <a:blip r:embed="rId1"/>
          <a:stretch>
            <a:fillRect/>
          </a:stretch>
        </p:blipFill>
        <p:spPr>
          <a:xfrm>
            <a:off x="3991365" y="4413920"/>
            <a:ext cx="133200" cy="133200"/>
          </a:xfrm>
          <a:prstGeom prst="rect">
            <a:avLst/>
          </a:prstGeom>
          <a:noFill/>
          <a:ln w="0">
            <a:noFill/>
          </a:ln>
        </p:spPr>
      </p:pic>
      <p:pic>
        <p:nvPicPr>
          <p:cNvPr id="90" name="图片 89"/>
          <p:cNvPicPr/>
          <p:nvPr/>
        </p:nvPicPr>
        <p:blipFill>
          <a:blip r:embed="rId1"/>
          <a:stretch>
            <a:fillRect/>
          </a:stretch>
        </p:blipFill>
        <p:spPr>
          <a:xfrm>
            <a:off x="3991365" y="4803810"/>
            <a:ext cx="133200" cy="133200"/>
          </a:xfrm>
          <a:prstGeom prst="rect">
            <a:avLst/>
          </a:prstGeom>
          <a:noFill/>
          <a:ln w="0">
            <a:noFill/>
          </a:ln>
        </p:spPr>
      </p:pic>
      <p:pic>
        <p:nvPicPr>
          <p:cNvPr id="91" name="图片 90"/>
          <p:cNvPicPr/>
          <p:nvPr/>
        </p:nvPicPr>
        <p:blipFill>
          <a:blip r:embed="rId1"/>
          <a:stretch>
            <a:fillRect/>
          </a:stretch>
        </p:blipFill>
        <p:spPr>
          <a:xfrm>
            <a:off x="3991365" y="5071780"/>
            <a:ext cx="133200" cy="133200"/>
          </a:xfrm>
          <a:prstGeom prst="rect">
            <a:avLst/>
          </a:prstGeom>
          <a:noFill/>
          <a:ln w="0">
            <a:noFill/>
          </a:ln>
        </p:spPr>
      </p:pic>
      <p:sp>
        <p:nvSpPr>
          <p:cNvPr id="92" name="文本框 91"/>
          <p:cNvSpPr txBox="1"/>
          <p:nvPr/>
        </p:nvSpPr>
        <p:spPr>
          <a:xfrm>
            <a:off x="7452360" y="2326640"/>
            <a:ext cx="2739390" cy="184150"/>
          </a:xfrm>
          <a:prstGeom prst="rect">
            <a:avLst/>
          </a:prstGeom>
          <a:noFill/>
          <a:ln w="0">
            <a:noFill/>
          </a:ln>
        </p:spPr>
        <p:txBody>
          <a:bodyPr wrap="square" lIns="0" tIns="0" rIns="0" bIns="0" anchor="t">
            <a:spAutoFit/>
          </a:bodyPr>
          <a:p>
            <a:pPr algn="l"/>
            <a:r>
              <a:rPr lang="zh-CN" altLang="en-US" sz="1200" b="0" u="none" strike="noStrike">
                <a:solidFill>
                  <a:schemeClr val="tx1"/>
                </a:solidFill>
                <a:effectLst/>
                <a:uFillTx/>
                <a:latin typeface="Times New Roman" panose="02020603050405020304"/>
              </a:rPr>
              <a:t>基本形式：</a:t>
            </a:r>
            <a:r>
              <a:rPr lang="en-US" altLang="zh-CN" sz="1200" b="0" u="none" strike="noStrike">
                <a:solidFill>
                  <a:schemeClr val="tx1"/>
                </a:solidFill>
                <a:effectLst/>
                <a:uFillTx/>
                <a:latin typeface="Times New Roman" panose="02020603050405020304"/>
              </a:rPr>
              <a:t>(</a:t>
            </a:r>
            <a:r>
              <a:rPr lang="zh-CN" altLang="en-US" sz="1200" b="0" u="none" strike="noStrike">
                <a:solidFill>
                  <a:schemeClr val="tx1"/>
                </a:solidFill>
                <a:effectLst/>
                <a:uFillTx/>
                <a:latin typeface="Times New Roman" panose="02020603050405020304"/>
              </a:rPr>
              <a:t>元素</a:t>
            </a:r>
            <a:r>
              <a:rPr lang="en-US" altLang="zh-CN" sz="1200" b="0" u="none" strike="noStrike">
                <a:solidFill>
                  <a:schemeClr val="tx1"/>
                </a:solidFill>
                <a:effectLst/>
                <a:uFillTx/>
                <a:latin typeface="Times New Roman" panose="02020603050405020304"/>
              </a:rPr>
              <a:t> 1,</a:t>
            </a:r>
            <a:r>
              <a:rPr lang="zh-CN" altLang="en-US" sz="1200" b="0" u="none" strike="noStrike">
                <a:solidFill>
                  <a:schemeClr val="tx1"/>
                </a:solidFill>
                <a:effectLst/>
                <a:uFillTx/>
                <a:latin typeface="Times New Roman" panose="02020603050405020304"/>
              </a:rPr>
              <a:t>元素</a:t>
            </a:r>
            <a:r>
              <a:rPr lang="en-US" altLang="zh-CN" sz="1200" b="0" u="none" strike="noStrike">
                <a:solidFill>
                  <a:schemeClr val="tx1"/>
                </a:solidFill>
                <a:effectLst/>
                <a:uFillTx/>
                <a:latin typeface="Times New Roman" panose="02020603050405020304"/>
              </a:rPr>
              <a:t> 2,…,</a:t>
            </a:r>
            <a:r>
              <a:rPr lang="zh-CN" altLang="en-US" sz="1200" b="0" u="none" strike="noStrike">
                <a:solidFill>
                  <a:schemeClr val="tx1"/>
                </a:solidFill>
                <a:effectLst/>
                <a:uFillTx/>
                <a:latin typeface="Times New Roman" panose="02020603050405020304"/>
              </a:rPr>
              <a:t>元素</a:t>
            </a:r>
            <a:r>
              <a:rPr lang="en-US" altLang="zh-CN" sz="1200" b="0" u="none" strike="noStrike">
                <a:solidFill>
                  <a:schemeClr val="tx1"/>
                </a:solidFill>
                <a:effectLst/>
                <a:uFillTx/>
                <a:latin typeface="Times New Roman" panose="02020603050405020304"/>
              </a:rPr>
              <a:t> n)</a:t>
            </a:r>
            <a:endParaRPr lang="en-US" altLang="zh-CN" sz="1200" b="0" u="none" strike="noStrike">
              <a:solidFill>
                <a:schemeClr val="tx1"/>
              </a:solidFill>
              <a:effectLst/>
              <a:uFillTx/>
              <a:latin typeface="Times New Roman" panose="02020603050405020304"/>
            </a:endParaRPr>
          </a:p>
        </p:txBody>
      </p:sp>
      <p:sp>
        <p:nvSpPr>
          <p:cNvPr id="93" name="任意多边形: 形状 824"/>
          <p:cNvSpPr/>
          <p:nvPr/>
        </p:nvSpPr>
        <p:spPr>
          <a:xfrm>
            <a:off x="7351395" y="3968115"/>
            <a:ext cx="2780665" cy="1323340"/>
          </a:xfrm>
          <a:custGeom>
            <a:avLst/>
            <a:gdLst/>
            <a:ahLst/>
            <a:cxnLst/>
            <a:rect l="0" t="0" r="r" b="b"/>
            <a:pathLst>
              <a:path w="9844" h="1487">
                <a:moveTo>
                  <a:pt x="0" y="1301"/>
                </a:moveTo>
                <a:lnTo>
                  <a:pt x="0" y="186"/>
                </a:lnTo>
                <a:cubicBezTo>
                  <a:pt x="0" y="173"/>
                  <a:pt x="2" y="161"/>
                  <a:pt x="4" y="149"/>
                </a:cubicBezTo>
                <a:cubicBezTo>
                  <a:pt x="6" y="137"/>
                  <a:pt x="10" y="126"/>
                  <a:pt x="15" y="115"/>
                </a:cubicBezTo>
                <a:cubicBezTo>
                  <a:pt x="19" y="103"/>
                  <a:pt x="25" y="93"/>
                  <a:pt x="32" y="82"/>
                </a:cubicBezTo>
                <a:cubicBezTo>
                  <a:pt x="39" y="72"/>
                  <a:pt x="46" y="63"/>
                  <a:pt x="55" y="54"/>
                </a:cubicBezTo>
                <a:cubicBezTo>
                  <a:pt x="63" y="46"/>
                  <a:pt x="73" y="38"/>
                  <a:pt x="83" y="31"/>
                </a:cubicBezTo>
                <a:cubicBezTo>
                  <a:pt x="93" y="24"/>
                  <a:pt x="104" y="19"/>
                  <a:pt x="115" y="14"/>
                </a:cubicBezTo>
                <a:cubicBezTo>
                  <a:pt x="126" y="9"/>
                  <a:pt x="138" y="6"/>
                  <a:pt x="150" y="3"/>
                </a:cubicBezTo>
                <a:cubicBezTo>
                  <a:pt x="162" y="1"/>
                  <a:pt x="174" y="0"/>
                  <a:pt x="186" y="0"/>
                </a:cubicBezTo>
                <a:lnTo>
                  <a:pt x="9658" y="0"/>
                </a:lnTo>
                <a:cubicBezTo>
                  <a:pt x="9670" y="0"/>
                  <a:pt x="9682" y="1"/>
                  <a:pt x="9694" y="3"/>
                </a:cubicBezTo>
                <a:cubicBezTo>
                  <a:pt x="9706" y="6"/>
                  <a:pt x="9718" y="9"/>
                  <a:pt x="9729" y="14"/>
                </a:cubicBezTo>
                <a:cubicBezTo>
                  <a:pt x="9740" y="19"/>
                  <a:pt x="9751" y="24"/>
                  <a:pt x="9761" y="31"/>
                </a:cubicBezTo>
                <a:cubicBezTo>
                  <a:pt x="9771" y="38"/>
                  <a:pt x="9781" y="46"/>
                  <a:pt x="9789" y="54"/>
                </a:cubicBezTo>
                <a:cubicBezTo>
                  <a:pt x="9798" y="63"/>
                  <a:pt x="9806" y="72"/>
                  <a:pt x="9812" y="82"/>
                </a:cubicBezTo>
                <a:cubicBezTo>
                  <a:pt x="9819" y="93"/>
                  <a:pt x="9825" y="103"/>
                  <a:pt x="9830" y="115"/>
                </a:cubicBezTo>
                <a:cubicBezTo>
                  <a:pt x="9834" y="126"/>
                  <a:pt x="9838" y="137"/>
                  <a:pt x="9840" y="149"/>
                </a:cubicBezTo>
                <a:cubicBezTo>
                  <a:pt x="9843" y="161"/>
                  <a:pt x="9844" y="173"/>
                  <a:pt x="9844" y="186"/>
                </a:cubicBezTo>
                <a:lnTo>
                  <a:pt x="9844" y="1301"/>
                </a:lnTo>
                <a:cubicBezTo>
                  <a:pt x="9844" y="1313"/>
                  <a:pt x="9843" y="1325"/>
                  <a:pt x="9840" y="1337"/>
                </a:cubicBezTo>
                <a:cubicBezTo>
                  <a:pt x="9838" y="1349"/>
                  <a:pt x="9834" y="1361"/>
                  <a:pt x="9830" y="1372"/>
                </a:cubicBezTo>
                <a:cubicBezTo>
                  <a:pt x="9825" y="1383"/>
                  <a:pt x="9819" y="1394"/>
                  <a:pt x="9812" y="1404"/>
                </a:cubicBezTo>
                <a:cubicBezTo>
                  <a:pt x="9806" y="1414"/>
                  <a:pt x="9798" y="1424"/>
                  <a:pt x="9789" y="1432"/>
                </a:cubicBezTo>
                <a:cubicBezTo>
                  <a:pt x="9781" y="1441"/>
                  <a:pt x="9771" y="1448"/>
                  <a:pt x="9761" y="1455"/>
                </a:cubicBezTo>
                <a:cubicBezTo>
                  <a:pt x="9751" y="1462"/>
                  <a:pt x="9740" y="1468"/>
                  <a:pt x="9729" y="1472"/>
                </a:cubicBezTo>
                <a:cubicBezTo>
                  <a:pt x="9718" y="1477"/>
                  <a:pt x="9706" y="1481"/>
                  <a:pt x="9694" y="1483"/>
                </a:cubicBezTo>
                <a:cubicBezTo>
                  <a:pt x="9682" y="1485"/>
                  <a:pt x="9670" y="1487"/>
                  <a:pt x="9658" y="1487"/>
                </a:cubicBezTo>
                <a:lnTo>
                  <a:pt x="186" y="1487"/>
                </a:lnTo>
                <a:cubicBezTo>
                  <a:pt x="174" y="1487"/>
                  <a:pt x="162" y="1485"/>
                  <a:pt x="150" y="1483"/>
                </a:cubicBezTo>
                <a:cubicBezTo>
                  <a:pt x="138" y="1481"/>
                  <a:pt x="126" y="1477"/>
                  <a:pt x="115" y="1472"/>
                </a:cubicBezTo>
                <a:cubicBezTo>
                  <a:pt x="104" y="1468"/>
                  <a:pt x="93" y="1462"/>
                  <a:pt x="83" y="1455"/>
                </a:cubicBezTo>
                <a:cubicBezTo>
                  <a:pt x="73" y="1448"/>
                  <a:pt x="63" y="1441"/>
                  <a:pt x="55" y="1432"/>
                </a:cubicBezTo>
                <a:cubicBezTo>
                  <a:pt x="46" y="1424"/>
                  <a:pt x="39" y="1414"/>
                  <a:pt x="32" y="1404"/>
                </a:cubicBezTo>
                <a:cubicBezTo>
                  <a:pt x="25" y="1394"/>
                  <a:pt x="19" y="1383"/>
                  <a:pt x="15" y="1372"/>
                </a:cubicBezTo>
                <a:cubicBezTo>
                  <a:pt x="10" y="1361"/>
                  <a:pt x="6" y="1349"/>
                  <a:pt x="4" y="1337"/>
                </a:cubicBezTo>
                <a:cubicBezTo>
                  <a:pt x="2" y="1325"/>
                  <a:pt x="0" y="1313"/>
                  <a:pt x="0" y="1301"/>
                </a:cubicBezTo>
                <a:close/>
              </a:path>
            </a:pathLst>
          </a:custGeom>
          <a:solidFill>
            <a:srgbClr val="1D4ED8"/>
          </a:solidFill>
          <a:ln w="0">
            <a:noFill/>
          </a:ln>
        </p:spPr>
        <p:txBody>
          <a:bodyPr lIns="0" tIns="0" rIns="0" bIns="0" anchor="t">
            <a:noAutofit/>
          </a:bodyPr>
          <a:p>
            <a:endParaRPr lang="en-US" sz="2400" b="0" u="none" strike="noStrike">
              <a:solidFill>
                <a:srgbClr val="FFFFFF"/>
              </a:solidFill>
              <a:effectLst/>
              <a:uFillTx/>
              <a:latin typeface="Times New Roman" panose="02020603050405020304"/>
            </a:endParaRPr>
          </a:p>
        </p:txBody>
      </p:sp>
      <p:sp>
        <p:nvSpPr>
          <p:cNvPr id="94" name="文本框 93"/>
          <p:cNvSpPr txBox="1"/>
          <p:nvPr/>
        </p:nvSpPr>
        <p:spPr>
          <a:xfrm>
            <a:off x="7686040" y="4062730"/>
            <a:ext cx="2446020" cy="140970"/>
          </a:xfrm>
          <a:prstGeom prst="rect">
            <a:avLst/>
          </a:prstGeom>
          <a:noFill/>
          <a:ln w="0">
            <a:noFill/>
          </a:ln>
        </p:spPr>
        <p:txBody>
          <a:bodyPr wrap="square" lIns="0" tIns="0" rIns="0" bIns="0" anchor="t">
            <a:spAutoFit/>
          </a:bodyPr>
          <a:p>
            <a:r>
              <a:rPr lang="zh-CN" altLang="en-US" sz="920" b="0" u="none" strike="noStrike">
                <a:solidFill>
                  <a:schemeClr val="tx1"/>
                </a:solidFill>
                <a:effectLst/>
                <a:uFillTx/>
                <a:latin typeface="Times New Roman" panose="02020603050405020304"/>
              </a:rPr>
              <a:t>各元素可以是任意数据类型。</a:t>
            </a:r>
            <a:endParaRPr lang="en-US" altLang="zh-CN" sz="920" b="0" u="none" strike="noStrike">
              <a:solidFill>
                <a:schemeClr val="tx1"/>
              </a:solidFill>
              <a:effectLst/>
              <a:uFillTx/>
              <a:latin typeface="Times New Roman" panose="02020603050405020304"/>
            </a:endParaRPr>
          </a:p>
        </p:txBody>
      </p:sp>
      <p:sp>
        <p:nvSpPr>
          <p:cNvPr id="95" name="文本框 94"/>
          <p:cNvSpPr txBox="1"/>
          <p:nvPr/>
        </p:nvSpPr>
        <p:spPr>
          <a:xfrm>
            <a:off x="7686040" y="4358005"/>
            <a:ext cx="2446020" cy="422910"/>
          </a:xfrm>
          <a:prstGeom prst="rect">
            <a:avLst/>
          </a:prstGeom>
          <a:noFill/>
          <a:ln w="0">
            <a:noFill/>
          </a:ln>
        </p:spPr>
        <p:txBody>
          <a:bodyPr wrap="square" lIns="0" tIns="0" rIns="0" bIns="0" anchor="t">
            <a:spAutoFit/>
          </a:bodyPr>
          <a:p>
            <a:r>
              <a:rPr lang="zh-CN" altLang="en-US" sz="920" b="0" u="none" strike="noStrike">
                <a:solidFill>
                  <a:schemeClr val="tx1"/>
                </a:solidFill>
                <a:effectLst/>
                <a:uFillTx/>
                <a:latin typeface="Times New Roman" panose="02020603050405020304"/>
              </a:rPr>
              <a:t>多个元素之间使用英文逗号分隔，元素个数无限制。当只有</a:t>
            </a:r>
            <a:r>
              <a:rPr lang="en-US" altLang="zh-CN" sz="920" b="0" u="none" strike="noStrike">
                <a:solidFill>
                  <a:schemeClr val="tx1"/>
                </a:solidFill>
                <a:effectLst/>
                <a:uFillTx/>
                <a:latin typeface="Times New Roman" panose="02020603050405020304"/>
              </a:rPr>
              <a:t> 1 </a:t>
            </a:r>
            <a:r>
              <a:rPr lang="zh-CN" altLang="en-US" sz="920" b="0" u="none" strike="noStrike">
                <a:solidFill>
                  <a:schemeClr val="tx1"/>
                </a:solidFill>
                <a:effectLst/>
                <a:uFillTx/>
                <a:latin typeface="Times New Roman" panose="02020603050405020304"/>
              </a:rPr>
              <a:t>个元素时，后面的逗号不能省略。</a:t>
            </a:r>
            <a:endParaRPr lang="zh-CN" altLang="en-US" sz="920" b="0" u="none" strike="noStrike">
              <a:solidFill>
                <a:schemeClr val="tx1"/>
              </a:solidFill>
              <a:effectLst/>
              <a:uFillTx/>
              <a:latin typeface="Times New Roman" panose="02020603050405020304"/>
            </a:endParaRPr>
          </a:p>
        </p:txBody>
      </p:sp>
      <p:sp>
        <p:nvSpPr>
          <p:cNvPr id="96" name="文本框 95"/>
          <p:cNvSpPr txBox="1"/>
          <p:nvPr/>
        </p:nvSpPr>
        <p:spPr>
          <a:xfrm>
            <a:off x="7686040" y="4878705"/>
            <a:ext cx="1644015" cy="140970"/>
          </a:xfrm>
          <a:prstGeom prst="rect">
            <a:avLst/>
          </a:prstGeom>
          <a:noFill/>
          <a:ln w="0">
            <a:noFill/>
          </a:ln>
        </p:spPr>
        <p:txBody>
          <a:bodyPr wrap="square" lIns="0" tIns="0" rIns="0" bIns="0" anchor="t">
            <a:spAutoFit/>
          </a:bodyPr>
          <a:p>
            <a:r>
              <a:rPr lang="en-US" altLang="zh-CN" sz="920" b="0" u="none" strike="noStrike">
                <a:solidFill>
                  <a:schemeClr val="tx1"/>
                </a:solidFill>
                <a:effectLst/>
                <a:uFillTx/>
                <a:latin typeface="Times New Roman" panose="02020603050405020304"/>
              </a:rPr>
              <a:t>0 </a:t>
            </a:r>
            <a:r>
              <a:rPr lang="zh-CN" altLang="en-US" sz="920" b="0" u="none" strike="noStrike">
                <a:solidFill>
                  <a:schemeClr val="tx1"/>
                </a:solidFill>
                <a:effectLst/>
                <a:uFillTx/>
                <a:latin typeface="Times New Roman" panose="02020603050405020304"/>
              </a:rPr>
              <a:t>个元素的元组为空元组</a:t>
            </a:r>
            <a:r>
              <a:rPr lang="en-US" altLang="zh-CN" sz="920" b="0" u="none" strike="noStrike">
                <a:solidFill>
                  <a:schemeClr val="tx1"/>
                </a:solidFill>
                <a:effectLst/>
                <a:uFillTx/>
                <a:latin typeface="Times New Roman" panose="02020603050405020304"/>
              </a:rPr>
              <a:t>()</a:t>
            </a:r>
            <a:r>
              <a:rPr lang="zh-CN" altLang="en-US" sz="920" b="0" u="none" strike="noStrike">
                <a:solidFill>
                  <a:schemeClr val="tx1"/>
                </a:solidFill>
                <a:effectLst/>
                <a:uFillTx/>
                <a:latin typeface="Times New Roman" panose="02020603050405020304"/>
              </a:rPr>
              <a:t>。</a:t>
            </a:r>
            <a:endParaRPr lang="zh-CN" altLang="en-US" sz="920" b="0" u="none" strike="noStrike">
              <a:solidFill>
                <a:schemeClr val="tx1"/>
              </a:solidFill>
              <a:effectLst/>
              <a:uFillTx/>
              <a:latin typeface="Times New Roman" panose="02020603050405020304"/>
            </a:endParaRPr>
          </a:p>
        </p:txBody>
      </p:sp>
      <p:pic>
        <p:nvPicPr>
          <p:cNvPr id="98" name="图片 97"/>
          <p:cNvPicPr/>
          <p:nvPr/>
        </p:nvPicPr>
        <p:blipFill>
          <a:blip r:embed="rId1"/>
          <a:stretch>
            <a:fillRect/>
          </a:stretch>
        </p:blipFill>
        <p:spPr>
          <a:xfrm>
            <a:off x="7418460" y="4477420"/>
            <a:ext cx="133200" cy="133200"/>
          </a:xfrm>
          <a:prstGeom prst="rect">
            <a:avLst/>
          </a:prstGeom>
          <a:noFill/>
          <a:ln w="0">
            <a:noFill/>
          </a:ln>
        </p:spPr>
      </p:pic>
      <p:pic>
        <p:nvPicPr>
          <p:cNvPr id="99" name="图片 98"/>
          <p:cNvPicPr/>
          <p:nvPr/>
        </p:nvPicPr>
        <p:blipFill>
          <a:blip r:embed="rId1"/>
          <a:stretch>
            <a:fillRect/>
          </a:stretch>
        </p:blipFill>
        <p:spPr>
          <a:xfrm>
            <a:off x="7418460" y="4876200"/>
            <a:ext cx="133200" cy="133200"/>
          </a:xfrm>
          <a:prstGeom prst="rect">
            <a:avLst/>
          </a:prstGeom>
          <a:noFill/>
          <a:ln w="0">
            <a:noFill/>
          </a:ln>
        </p:spPr>
      </p:pic>
      <p:pic>
        <p:nvPicPr>
          <p:cNvPr id="100" name="图片 99"/>
          <p:cNvPicPr/>
          <p:nvPr/>
        </p:nvPicPr>
        <p:blipFill>
          <a:blip r:embed="rId1"/>
          <a:stretch>
            <a:fillRect/>
          </a:stretch>
        </p:blipFill>
        <p:spPr>
          <a:xfrm>
            <a:off x="7418460" y="4137060"/>
            <a:ext cx="133200" cy="133200"/>
          </a:xfrm>
          <a:prstGeom prst="rect">
            <a:avLst/>
          </a:prstGeom>
          <a:noFill/>
          <a:ln w="0">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1" name="文本框 810"/>
          <p:cNvSpPr txBox="1"/>
          <p:nvPr/>
        </p:nvSpPr>
        <p:spPr>
          <a:xfrm>
            <a:off x="334440" y="111240"/>
            <a:ext cx="1203960" cy="363855"/>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WenQuanYiZenHei"/>
                <a:ea typeface="WenQuanYiZenHei"/>
              </a:rPr>
              <a:t>数据类型</a:t>
            </a:r>
            <a:endParaRPr lang="en-US" sz="2370" b="0" u="none" strike="noStrike">
              <a:solidFill>
                <a:srgbClr val="000000"/>
              </a:solidFill>
              <a:effectLst/>
              <a:uFillTx/>
              <a:latin typeface="Times New Roman" panose="02020603050405020304"/>
            </a:endParaRPr>
          </a:p>
        </p:txBody>
      </p:sp>
      <p:sp>
        <p:nvSpPr>
          <p:cNvPr id="812" name="文本框 811"/>
          <p:cNvSpPr txBox="1"/>
          <p:nvPr/>
        </p:nvSpPr>
        <p:spPr>
          <a:xfrm>
            <a:off x="1676565" y="111245"/>
            <a:ext cx="300600" cy="349560"/>
          </a:xfrm>
          <a:prstGeom prst="rect">
            <a:avLst/>
          </a:prstGeom>
          <a:noFill/>
          <a:ln w="0">
            <a:noFill/>
          </a:ln>
        </p:spPr>
        <p:txBody>
          <a:bodyPr wrap="none" lIns="0" tIns="0" rIns="0" bIns="0" anchor="t">
            <a:spAutoFit/>
          </a:bodyPr>
          <a:lstStyle/>
          <a:p>
            <a:r>
              <a:rPr lang="en-US" sz="2370" b="0" u="none" strike="noStrike">
                <a:solidFill>
                  <a:srgbClr val="FFFFFF"/>
                </a:solidFill>
                <a:effectLst/>
                <a:uFillTx/>
                <a:latin typeface="Roboto"/>
                <a:ea typeface="Roboto"/>
              </a:rPr>
              <a:t> - </a:t>
            </a:r>
            <a:endParaRPr lang="en-US" sz="2370" b="0" u="none" strike="noStrike">
              <a:solidFill>
                <a:srgbClr val="000000"/>
              </a:solidFill>
              <a:effectLst/>
              <a:uFillTx/>
              <a:latin typeface="Times New Roman" panose="02020603050405020304"/>
            </a:endParaRPr>
          </a:p>
        </p:txBody>
      </p:sp>
      <p:sp>
        <p:nvSpPr>
          <p:cNvPr id="814" name="文本框 813"/>
          <p:cNvSpPr txBox="1"/>
          <p:nvPr/>
        </p:nvSpPr>
        <p:spPr>
          <a:xfrm>
            <a:off x="2115135" y="111240"/>
            <a:ext cx="1504950" cy="363855"/>
          </a:xfrm>
          <a:prstGeom prst="rect">
            <a:avLst/>
          </a:prstGeom>
          <a:noFill/>
          <a:ln w="0">
            <a:noFill/>
          </a:ln>
        </p:spPr>
        <p:txBody>
          <a:bodyPr wrap="none" lIns="0" tIns="0" rIns="0" bIns="0" anchor="t">
            <a:spAutoFit/>
          </a:bodyPr>
          <a:lstStyle/>
          <a:p>
            <a:pPr algn="l"/>
            <a:r>
              <a:rPr lang="zh-CN" altLang="en-US" sz="2370" b="0" u="none" strike="noStrike">
                <a:solidFill>
                  <a:schemeClr val="tx1"/>
                </a:solidFill>
                <a:effectLst/>
                <a:uFillTx/>
                <a:latin typeface="Times New Roman" panose="02020603050405020304"/>
              </a:rPr>
              <a:t>字典和</a:t>
            </a:r>
            <a:r>
              <a:rPr lang="zh-CN" altLang="en-US" sz="2370" b="0" u="none" strike="noStrike">
                <a:solidFill>
                  <a:schemeClr val="tx1"/>
                </a:solidFill>
                <a:effectLst/>
                <a:uFillTx/>
                <a:latin typeface="Times New Roman" panose="02020603050405020304"/>
              </a:rPr>
              <a:t>集合</a:t>
            </a:r>
            <a:endParaRPr lang="zh-CN" altLang="en-US" sz="2370" b="0" u="none" strike="noStrike">
              <a:solidFill>
                <a:schemeClr val="tx1"/>
              </a:solidFill>
              <a:effectLst/>
              <a:uFillTx/>
              <a:latin typeface="Times New Roman" panose="02020603050405020304"/>
            </a:endParaRPr>
          </a:p>
        </p:txBody>
      </p:sp>
      <p:sp>
        <p:nvSpPr>
          <p:cNvPr id="815" name="任意多边形: 形状 814"/>
          <p:cNvSpPr/>
          <p:nvPr/>
        </p:nvSpPr>
        <p:spPr>
          <a:xfrm>
            <a:off x="182880" y="1526540"/>
            <a:ext cx="3579495" cy="3900170"/>
          </a:xfrm>
          <a:custGeom>
            <a:avLst/>
            <a:gdLst/>
            <a:ahLst/>
            <a:cxnLst/>
            <a:rect l="0" t="0" r="r" b="b"/>
            <a:pathLst>
              <a:path w="10958" h="8172">
                <a:moveTo>
                  <a:pt x="0" y="7986"/>
                </a:moveTo>
                <a:lnTo>
                  <a:pt x="0" y="185"/>
                </a:lnTo>
                <a:cubicBezTo>
                  <a:pt x="0" y="173"/>
                  <a:pt x="2" y="161"/>
                  <a:pt x="4" y="149"/>
                </a:cubicBezTo>
                <a:cubicBezTo>
                  <a:pt x="6" y="137"/>
                  <a:pt x="10" y="126"/>
                  <a:pt x="14" y="114"/>
                </a:cubicBezTo>
                <a:cubicBezTo>
                  <a:pt x="19" y="103"/>
                  <a:pt x="25" y="92"/>
                  <a:pt x="32" y="82"/>
                </a:cubicBezTo>
                <a:cubicBezTo>
                  <a:pt x="38" y="72"/>
                  <a:pt x="46" y="63"/>
                  <a:pt x="55" y="54"/>
                </a:cubicBezTo>
                <a:cubicBezTo>
                  <a:pt x="63" y="45"/>
                  <a:pt x="73" y="38"/>
                  <a:pt x="83" y="31"/>
                </a:cubicBezTo>
                <a:cubicBezTo>
                  <a:pt x="93" y="24"/>
                  <a:pt x="104" y="18"/>
                  <a:pt x="115" y="14"/>
                </a:cubicBezTo>
                <a:cubicBezTo>
                  <a:pt x="126" y="9"/>
                  <a:pt x="138" y="6"/>
                  <a:pt x="150" y="3"/>
                </a:cubicBezTo>
                <a:cubicBezTo>
                  <a:pt x="162" y="1"/>
                  <a:pt x="174" y="0"/>
                  <a:pt x="186" y="0"/>
                </a:cubicBezTo>
                <a:lnTo>
                  <a:pt x="10772" y="0"/>
                </a:lnTo>
                <a:cubicBezTo>
                  <a:pt x="10784" y="0"/>
                  <a:pt x="10796" y="1"/>
                  <a:pt x="10808" y="3"/>
                </a:cubicBezTo>
                <a:cubicBezTo>
                  <a:pt x="10820" y="6"/>
                  <a:pt x="10832" y="9"/>
                  <a:pt x="10843" y="14"/>
                </a:cubicBezTo>
                <a:cubicBezTo>
                  <a:pt x="10855" y="18"/>
                  <a:pt x="10865" y="24"/>
                  <a:pt x="10875" y="31"/>
                </a:cubicBezTo>
                <a:cubicBezTo>
                  <a:pt x="10885" y="38"/>
                  <a:pt x="10895" y="45"/>
                  <a:pt x="10903" y="54"/>
                </a:cubicBezTo>
                <a:cubicBezTo>
                  <a:pt x="10912" y="63"/>
                  <a:pt x="10920" y="72"/>
                  <a:pt x="10927" y="82"/>
                </a:cubicBezTo>
                <a:cubicBezTo>
                  <a:pt x="10933" y="92"/>
                  <a:pt x="10939" y="103"/>
                  <a:pt x="10944" y="114"/>
                </a:cubicBezTo>
                <a:cubicBezTo>
                  <a:pt x="10948" y="126"/>
                  <a:pt x="10952" y="137"/>
                  <a:pt x="10954" y="149"/>
                </a:cubicBezTo>
                <a:cubicBezTo>
                  <a:pt x="10957" y="161"/>
                  <a:pt x="10958" y="173"/>
                  <a:pt x="10958" y="185"/>
                </a:cubicBezTo>
                <a:lnTo>
                  <a:pt x="10958" y="7986"/>
                </a:lnTo>
                <a:cubicBezTo>
                  <a:pt x="10958" y="7998"/>
                  <a:pt x="10957" y="8010"/>
                  <a:pt x="10954" y="8022"/>
                </a:cubicBezTo>
                <a:cubicBezTo>
                  <a:pt x="10952" y="8034"/>
                  <a:pt x="10948" y="8046"/>
                  <a:pt x="10944" y="8057"/>
                </a:cubicBezTo>
                <a:cubicBezTo>
                  <a:pt x="10939" y="8068"/>
                  <a:pt x="10933" y="8079"/>
                  <a:pt x="10927" y="8089"/>
                </a:cubicBezTo>
                <a:cubicBezTo>
                  <a:pt x="10920" y="8099"/>
                  <a:pt x="10912" y="8109"/>
                  <a:pt x="10903" y="8117"/>
                </a:cubicBezTo>
                <a:cubicBezTo>
                  <a:pt x="10895" y="8126"/>
                  <a:pt x="10885" y="8134"/>
                  <a:pt x="10875" y="8140"/>
                </a:cubicBezTo>
                <a:cubicBezTo>
                  <a:pt x="10865" y="8147"/>
                  <a:pt x="10855" y="8153"/>
                  <a:pt x="10843" y="8158"/>
                </a:cubicBezTo>
                <a:cubicBezTo>
                  <a:pt x="10832" y="8162"/>
                  <a:pt x="10820" y="8166"/>
                  <a:pt x="10808" y="8168"/>
                </a:cubicBezTo>
                <a:cubicBezTo>
                  <a:pt x="10796" y="8170"/>
                  <a:pt x="10784" y="8172"/>
                  <a:pt x="10772" y="8172"/>
                </a:cubicBezTo>
                <a:lnTo>
                  <a:pt x="186" y="8172"/>
                </a:lnTo>
                <a:cubicBezTo>
                  <a:pt x="174" y="8172"/>
                  <a:pt x="162" y="8170"/>
                  <a:pt x="150" y="8168"/>
                </a:cubicBezTo>
                <a:cubicBezTo>
                  <a:pt x="138" y="8166"/>
                  <a:pt x="126" y="8162"/>
                  <a:pt x="115" y="8158"/>
                </a:cubicBezTo>
                <a:cubicBezTo>
                  <a:pt x="104" y="8153"/>
                  <a:pt x="93" y="8147"/>
                  <a:pt x="83" y="8140"/>
                </a:cubicBezTo>
                <a:cubicBezTo>
                  <a:pt x="73" y="8134"/>
                  <a:pt x="63" y="8126"/>
                  <a:pt x="55" y="8117"/>
                </a:cubicBezTo>
                <a:cubicBezTo>
                  <a:pt x="46" y="8109"/>
                  <a:pt x="38" y="8099"/>
                  <a:pt x="32" y="8089"/>
                </a:cubicBezTo>
                <a:cubicBezTo>
                  <a:pt x="25" y="8079"/>
                  <a:pt x="19" y="8068"/>
                  <a:pt x="14" y="8057"/>
                </a:cubicBezTo>
                <a:cubicBezTo>
                  <a:pt x="10" y="8046"/>
                  <a:pt x="6" y="8034"/>
                  <a:pt x="4" y="8022"/>
                </a:cubicBezTo>
                <a:cubicBezTo>
                  <a:pt x="2" y="8010"/>
                  <a:pt x="0" y="7998"/>
                  <a:pt x="0" y="7986"/>
                </a:cubicBezTo>
                <a:close/>
              </a:path>
            </a:pathLst>
          </a:custGeom>
          <a:solidFill>
            <a:srgbClr val="1E40AF"/>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818" name="文本框 817"/>
          <p:cNvSpPr txBox="1"/>
          <p:nvPr/>
        </p:nvSpPr>
        <p:spPr>
          <a:xfrm>
            <a:off x="598220" y="1672750"/>
            <a:ext cx="401320" cy="242570"/>
          </a:xfrm>
          <a:prstGeom prst="rect">
            <a:avLst/>
          </a:prstGeom>
          <a:noFill/>
          <a:ln w="0">
            <a:noFill/>
          </a:ln>
        </p:spPr>
        <p:txBody>
          <a:bodyPr wrap="none" lIns="0" tIns="0" rIns="0" bIns="0" anchor="t">
            <a:spAutoFit/>
          </a:bodyPr>
          <a:lstStyle/>
          <a:p>
            <a:r>
              <a:rPr lang="zh-CN" sz="1580" b="0" u="none" strike="noStrike">
                <a:solidFill>
                  <a:srgbClr val="FFFFFF"/>
                </a:solidFill>
                <a:effectLst/>
                <a:uFillTx/>
                <a:latin typeface="WenQuanYiZenHei"/>
                <a:ea typeface="WenQuanYiZenHei"/>
              </a:rPr>
              <a:t>字典</a:t>
            </a:r>
            <a:endParaRPr lang="zh-CN" sz="1580" b="0" u="none" strike="noStrike">
              <a:solidFill>
                <a:srgbClr val="FFFFFF"/>
              </a:solidFill>
              <a:effectLst/>
              <a:uFillTx/>
              <a:latin typeface="WenQuanYiZenHei"/>
              <a:ea typeface="WenQuanYiZenHei"/>
            </a:endParaRPr>
          </a:p>
        </p:txBody>
      </p:sp>
      <p:sp>
        <p:nvSpPr>
          <p:cNvPr id="819" name="文本框 818"/>
          <p:cNvSpPr txBox="1"/>
          <p:nvPr/>
        </p:nvSpPr>
        <p:spPr>
          <a:xfrm>
            <a:off x="1122670" y="1672605"/>
            <a:ext cx="484505" cy="242570"/>
          </a:xfrm>
          <a:prstGeom prst="rect">
            <a:avLst/>
          </a:prstGeom>
          <a:noFill/>
          <a:ln w="0">
            <a:noFill/>
          </a:ln>
        </p:spPr>
        <p:txBody>
          <a:bodyPr wrap="none" lIns="0" tIns="0" rIns="0" bIns="0" anchor="t">
            <a:spAutoFit/>
          </a:bodyPr>
          <a:lstStyle/>
          <a:p>
            <a:r>
              <a:rPr lang="en-US" sz="1580" b="0" u="none" strike="noStrike">
                <a:solidFill>
                  <a:srgbClr val="FFFFFF"/>
                </a:solidFill>
                <a:effectLst/>
                <a:uFillTx/>
                <a:latin typeface="Roboto"/>
                <a:ea typeface="Roboto"/>
              </a:rPr>
              <a:t> (</a:t>
            </a:r>
            <a:r>
              <a:rPr lang="en-US" sz="1580" b="0" u="none" strike="noStrike">
                <a:solidFill>
                  <a:srgbClr val="FFFFFF"/>
                </a:solidFill>
                <a:effectLst/>
                <a:uFillTx/>
                <a:latin typeface="Roboto"/>
                <a:ea typeface="Roboto"/>
              </a:rPr>
              <a:t>dict)</a:t>
            </a:r>
            <a:endParaRPr lang="en-US" sz="1580" b="0" u="none" strike="noStrike">
              <a:solidFill>
                <a:srgbClr val="000000"/>
              </a:solidFill>
              <a:effectLst/>
              <a:uFillTx/>
              <a:latin typeface="Times New Roman" panose="02020603050405020304"/>
            </a:endParaRPr>
          </a:p>
        </p:txBody>
      </p:sp>
      <p:sp>
        <p:nvSpPr>
          <p:cNvPr id="820" name="文本框 819"/>
          <p:cNvSpPr txBox="1"/>
          <p:nvPr/>
        </p:nvSpPr>
        <p:spPr>
          <a:xfrm>
            <a:off x="372750" y="2030020"/>
            <a:ext cx="3294380" cy="184150"/>
          </a:xfrm>
          <a:prstGeom prst="rect">
            <a:avLst/>
          </a:prstGeom>
          <a:noFill/>
          <a:ln w="0">
            <a:noFill/>
          </a:ln>
        </p:spPr>
        <p:txBody>
          <a:bodyPr wrap="none" lIns="0" tIns="0" rIns="0" bIns="0" anchor="t">
            <a:spAutoFit/>
          </a:bodyPr>
          <a:lstStyle/>
          <a:p>
            <a:pPr algn="l"/>
            <a:r>
              <a:rPr lang="zh-CN" altLang="en-US" sz="1200" b="0" u="none" strike="noStrike">
                <a:solidFill>
                  <a:schemeClr val="tx1"/>
                </a:solidFill>
                <a:effectLst/>
                <a:uFillTx/>
                <a:latin typeface="Times New Roman" panose="02020603050405020304"/>
              </a:rPr>
              <a:t>由键（</a:t>
            </a:r>
            <a:r>
              <a:rPr lang="en-US" altLang="zh-CN" sz="1200" b="0" u="none" strike="noStrike">
                <a:solidFill>
                  <a:schemeClr val="tx1"/>
                </a:solidFill>
                <a:effectLst/>
                <a:uFillTx/>
                <a:latin typeface="Times New Roman" panose="02020603050405020304"/>
              </a:rPr>
              <a:t>key</a:t>
            </a:r>
            <a:r>
              <a:rPr lang="zh-CN" altLang="en-US" sz="1200" b="0" u="none" strike="noStrike">
                <a:solidFill>
                  <a:schemeClr val="tx1"/>
                </a:solidFill>
                <a:effectLst/>
                <a:uFillTx/>
                <a:latin typeface="Times New Roman" panose="02020603050405020304"/>
              </a:rPr>
              <a:t>）和值（</a:t>
            </a:r>
            <a:r>
              <a:rPr lang="en-US" altLang="zh-CN" sz="1200" b="0" u="none" strike="noStrike">
                <a:solidFill>
                  <a:schemeClr val="tx1"/>
                </a:solidFill>
                <a:effectLst/>
                <a:uFillTx/>
                <a:latin typeface="Times New Roman" panose="02020603050405020304"/>
              </a:rPr>
              <a:t>value</a:t>
            </a:r>
            <a:r>
              <a:rPr lang="zh-CN" altLang="en-US" sz="1200" b="0" u="none" strike="noStrike">
                <a:solidFill>
                  <a:schemeClr val="tx1"/>
                </a:solidFill>
                <a:effectLst/>
                <a:uFillTx/>
                <a:latin typeface="Times New Roman" panose="02020603050405020304"/>
              </a:rPr>
              <a:t>）成对组成的序列数据。</a:t>
            </a:r>
            <a:endParaRPr lang="zh-CN" altLang="en-US" sz="1200" b="0" u="none" strike="noStrike">
              <a:solidFill>
                <a:schemeClr val="tx1"/>
              </a:solidFill>
              <a:effectLst/>
              <a:uFillTx/>
              <a:latin typeface="Times New Roman" panose="02020603050405020304"/>
            </a:endParaRPr>
          </a:p>
        </p:txBody>
      </p:sp>
      <p:sp>
        <p:nvSpPr>
          <p:cNvPr id="821" name="任意多边形: 形状 820"/>
          <p:cNvSpPr/>
          <p:nvPr/>
        </p:nvSpPr>
        <p:spPr>
          <a:xfrm>
            <a:off x="271780" y="2748280"/>
            <a:ext cx="3020060" cy="778510"/>
          </a:xfrm>
          <a:custGeom>
            <a:avLst/>
            <a:gdLst/>
            <a:ahLst/>
            <a:cxnLst/>
            <a:rect l="0" t="0" r="r" b="b"/>
            <a:pathLst>
              <a:path w="9844" h="2230">
                <a:moveTo>
                  <a:pt x="0" y="2044"/>
                </a:moveTo>
                <a:lnTo>
                  <a:pt x="0" y="186"/>
                </a:lnTo>
                <a:cubicBezTo>
                  <a:pt x="0" y="174"/>
                  <a:pt x="2" y="162"/>
                  <a:pt x="4" y="150"/>
                </a:cubicBezTo>
                <a:cubicBezTo>
                  <a:pt x="6" y="138"/>
                  <a:pt x="10" y="126"/>
                  <a:pt x="15" y="115"/>
                </a:cubicBezTo>
                <a:cubicBezTo>
                  <a:pt x="19" y="104"/>
                  <a:pt x="25" y="93"/>
                  <a:pt x="32" y="83"/>
                </a:cubicBezTo>
                <a:cubicBezTo>
                  <a:pt x="39" y="73"/>
                  <a:pt x="46" y="63"/>
                  <a:pt x="55" y="55"/>
                </a:cubicBezTo>
                <a:cubicBezTo>
                  <a:pt x="63" y="46"/>
                  <a:pt x="73" y="38"/>
                  <a:pt x="83" y="32"/>
                </a:cubicBezTo>
                <a:cubicBezTo>
                  <a:pt x="93" y="25"/>
                  <a:pt x="104" y="19"/>
                  <a:pt x="115" y="14"/>
                </a:cubicBezTo>
                <a:cubicBezTo>
                  <a:pt x="126" y="10"/>
                  <a:pt x="138" y="6"/>
                  <a:pt x="150" y="4"/>
                </a:cubicBezTo>
                <a:cubicBezTo>
                  <a:pt x="162" y="2"/>
                  <a:pt x="174" y="0"/>
                  <a:pt x="186" y="0"/>
                </a:cubicBezTo>
                <a:lnTo>
                  <a:pt x="9658" y="0"/>
                </a:lnTo>
                <a:cubicBezTo>
                  <a:pt x="9670" y="0"/>
                  <a:pt x="9682" y="2"/>
                  <a:pt x="9694" y="4"/>
                </a:cubicBezTo>
                <a:cubicBezTo>
                  <a:pt x="9706" y="6"/>
                  <a:pt x="9718" y="10"/>
                  <a:pt x="9729" y="14"/>
                </a:cubicBezTo>
                <a:cubicBezTo>
                  <a:pt x="9740" y="19"/>
                  <a:pt x="9751" y="25"/>
                  <a:pt x="9761" y="32"/>
                </a:cubicBezTo>
                <a:cubicBezTo>
                  <a:pt x="9771" y="38"/>
                  <a:pt x="9781" y="46"/>
                  <a:pt x="9789" y="55"/>
                </a:cubicBezTo>
                <a:cubicBezTo>
                  <a:pt x="9798" y="63"/>
                  <a:pt x="9806" y="73"/>
                  <a:pt x="9812" y="83"/>
                </a:cubicBezTo>
                <a:cubicBezTo>
                  <a:pt x="9819" y="93"/>
                  <a:pt x="9825" y="104"/>
                  <a:pt x="9830" y="115"/>
                </a:cubicBezTo>
                <a:cubicBezTo>
                  <a:pt x="9834" y="126"/>
                  <a:pt x="9838" y="138"/>
                  <a:pt x="9840" y="150"/>
                </a:cubicBezTo>
                <a:cubicBezTo>
                  <a:pt x="9843" y="162"/>
                  <a:pt x="9844" y="174"/>
                  <a:pt x="9844" y="186"/>
                </a:cubicBezTo>
                <a:lnTo>
                  <a:pt x="9844" y="2044"/>
                </a:lnTo>
                <a:cubicBezTo>
                  <a:pt x="9844" y="2056"/>
                  <a:pt x="9843" y="2068"/>
                  <a:pt x="9840" y="2080"/>
                </a:cubicBezTo>
                <a:cubicBezTo>
                  <a:pt x="9838" y="2092"/>
                  <a:pt x="9834" y="2104"/>
                  <a:pt x="9830" y="2115"/>
                </a:cubicBezTo>
                <a:cubicBezTo>
                  <a:pt x="9825" y="2126"/>
                  <a:pt x="9819" y="2137"/>
                  <a:pt x="9812" y="2147"/>
                </a:cubicBezTo>
                <a:cubicBezTo>
                  <a:pt x="9806" y="2157"/>
                  <a:pt x="9798" y="2167"/>
                  <a:pt x="9789" y="2175"/>
                </a:cubicBezTo>
                <a:cubicBezTo>
                  <a:pt x="9781" y="2184"/>
                  <a:pt x="9771" y="2192"/>
                  <a:pt x="9761" y="2198"/>
                </a:cubicBezTo>
                <a:cubicBezTo>
                  <a:pt x="9751" y="2205"/>
                  <a:pt x="9740" y="2211"/>
                  <a:pt x="9729" y="2216"/>
                </a:cubicBezTo>
                <a:cubicBezTo>
                  <a:pt x="9718" y="2220"/>
                  <a:pt x="9706" y="2224"/>
                  <a:pt x="9694" y="2226"/>
                </a:cubicBezTo>
                <a:cubicBezTo>
                  <a:pt x="9682" y="2229"/>
                  <a:pt x="9670" y="2230"/>
                  <a:pt x="9658" y="2230"/>
                </a:cubicBezTo>
                <a:lnTo>
                  <a:pt x="186" y="2230"/>
                </a:lnTo>
                <a:cubicBezTo>
                  <a:pt x="174" y="2230"/>
                  <a:pt x="162" y="2229"/>
                  <a:pt x="150" y="2226"/>
                </a:cubicBezTo>
                <a:cubicBezTo>
                  <a:pt x="138" y="2224"/>
                  <a:pt x="126" y="2220"/>
                  <a:pt x="115" y="2216"/>
                </a:cubicBezTo>
                <a:cubicBezTo>
                  <a:pt x="104" y="2211"/>
                  <a:pt x="93" y="2205"/>
                  <a:pt x="83" y="2198"/>
                </a:cubicBezTo>
                <a:cubicBezTo>
                  <a:pt x="73" y="2192"/>
                  <a:pt x="63" y="2184"/>
                  <a:pt x="55" y="2175"/>
                </a:cubicBezTo>
                <a:cubicBezTo>
                  <a:pt x="46" y="2167"/>
                  <a:pt x="39" y="2157"/>
                  <a:pt x="32" y="2147"/>
                </a:cubicBezTo>
                <a:cubicBezTo>
                  <a:pt x="25" y="2137"/>
                  <a:pt x="19" y="2126"/>
                  <a:pt x="15" y="2115"/>
                </a:cubicBezTo>
                <a:cubicBezTo>
                  <a:pt x="10" y="2104"/>
                  <a:pt x="6" y="2092"/>
                  <a:pt x="4" y="2080"/>
                </a:cubicBezTo>
                <a:cubicBezTo>
                  <a:pt x="2" y="2068"/>
                  <a:pt x="0" y="2056"/>
                  <a:pt x="0" y="2044"/>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823" name="文本框 822"/>
          <p:cNvSpPr txBox="1"/>
          <p:nvPr/>
        </p:nvSpPr>
        <p:spPr>
          <a:xfrm>
            <a:off x="372960" y="2794870"/>
            <a:ext cx="2240915" cy="161290"/>
          </a:xfrm>
          <a:prstGeom prst="rect">
            <a:avLst/>
          </a:prstGeom>
          <a:noFill/>
          <a:ln w="0">
            <a:noFill/>
          </a:ln>
        </p:spPr>
        <p:txBody>
          <a:bodyPr wrap="none" lIns="0" tIns="0" rIns="0" bIns="0" anchor="t">
            <a:spAutoFit/>
          </a:bodyPr>
          <a:lstStyle/>
          <a:p>
            <a:pPr algn="l"/>
            <a:r>
              <a:rPr lang="en-US" sz="1050">
                <a:solidFill>
                  <a:srgbClr val="F59E0B"/>
                </a:solidFill>
                <a:effectLst/>
                <a:uFillTx/>
                <a:latin typeface="SourceCodePro"/>
                <a:ea typeface="SourceCodePro"/>
                <a:sym typeface="+mn-ea"/>
              </a:rPr>
              <a:t>print</a:t>
            </a:r>
            <a:r>
              <a:rPr lang="en-US" sz="1050">
                <a:solidFill>
                  <a:srgbClr val="FFFFFF"/>
                </a:solidFill>
                <a:effectLst/>
                <a:uFillTx/>
                <a:latin typeface="SourceCodePro"/>
                <a:ea typeface="SourceCodePro"/>
                <a:sym typeface="+mn-ea"/>
              </a:rPr>
              <a:t>(</a:t>
            </a:r>
            <a:r>
              <a:rPr lang="en-US" altLang="zh-CN" sz="1050">
                <a:solidFill>
                  <a:srgbClr val="FFFFFF"/>
                </a:solidFill>
                <a:effectLst/>
                <a:uFillTx/>
                <a:latin typeface="SourceCodePro"/>
                <a:ea typeface="SourceCodePro"/>
                <a:sym typeface="+mn-ea"/>
              </a:rPr>
              <a:t>{'</a:t>
            </a:r>
            <a:r>
              <a:rPr lang="zh-CN" altLang="en-US" sz="1050">
                <a:solidFill>
                  <a:srgbClr val="FFFFFF"/>
                </a:solidFill>
                <a:effectLst/>
                <a:uFillTx/>
                <a:latin typeface="SourceCodePro"/>
                <a:ea typeface="SourceCodePro"/>
                <a:sym typeface="+mn-ea"/>
              </a:rPr>
              <a:t>张三</a:t>
            </a:r>
            <a:r>
              <a:rPr lang="en-US" altLang="zh-CN" sz="1050">
                <a:solidFill>
                  <a:srgbClr val="FFFFFF"/>
                </a:solidFill>
                <a:effectLst/>
                <a:uFillTx/>
                <a:latin typeface="SourceCodePro"/>
                <a:ea typeface="SourceCodePro"/>
                <a:sym typeface="+mn-ea"/>
              </a:rPr>
              <a:t>': 90, '</a:t>
            </a:r>
            <a:r>
              <a:rPr lang="zh-CN" altLang="en-US" sz="1050">
                <a:solidFill>
                  <a:srgbClr val="FFFFFF"/>
                </a:solidFill>
                <a:effectLst/>
                <a:uFillTx/>
                <a:latin typeface="SourceCodePro"/>
                <a:ea typeface="SourceCodePro"/>
                <a:sym typeface="+mn-ea"/>
              </a:rPr>
              <a:t>李四</a:t>
            </a:r>
            <a:r>
              <a:rPr lang="en-US" altLang="zh-CN" sz="1050">
                <a:solidFill>
                  <a:srgbClr val="FFFFFF"/>
                </a:solidFill>
                <a:effectLst/>
                <a:uFillTx/>
                <a:latin typeface="SourceCodePro"/>
                <a:ea typeface="SourceCodePro"/>
                <a:sym typeface="+mn-ea"/>
              </a:rPr>
              <a:t>': 80, '</a:t>
            </a:r>
            <a:r>
              <a:rPr lang="zh-CN" altLang="en-US" sz="1050">
                <a:solidFill>
                  <a:srgbClr val="FFFFFF"/>
                </a:solidFill>
                <a:effectLst/>
                <a:uFillTx/>
                <a:latin typeface="SourceCodePro"/>
                <a:ea typeface="SourceCodePro"/>
                <a:sym typeface="+mn-ea"/>
              </a:rPr>
              <a:t>王五</a:t>
            </a:r>
            <a:r>
              <a:rPr lang="en-US" altLang="zh-CN" sz="1050">
                <a:solidFill>
                  <a:srgbClr val="FFFFFF"/>
                </a:solidFill>
                <a:effectLst/>
                <a:uFillTx/>
                <a:latin typeface="SourceCodePro"/>
                <a:ea typeface="SourceCodePro"/>
                <a:sym typeface="+mn-ea"/>
              </a:rPr>
              <a:t>': 92}</a:t>
            </a:r>
            <a:r>
              <a:rPr lang="en-US" sz="1050">
                <a:solidFill>
                  <a:srgbClr val="FFFFFF"/>
                </a:solidFill>
                <a:effectLst/>
                <a:uFillTx/>
                <a:latin typeface="SourceCodePro"/>
                <a:ea typeface="SourceCodePro"/>
                <a:sym typeface="+mn-ea"/>
              </a:rPr>
              <a:t>) </a:t>
            </a:r>
            <a:endParaRPr lang="en-US" altLang="zh-CN" sz="1050" b="0" u="none" strike="noStrike">
              <a:solidFill>
                <a:srgbClr val="6EE7B7"/>
              </a:solidFill>
              <a:effectLst/>
              <a:uFillTx/>
              <a:latin typeface="SourceCodePro"/>
              <a:ea typeface="SourceCodePro"/>
            </a:endParaRPr>
          </a:p>
        </p:txBody>
      </p:sp>
      <p:sp>
        <p:nvSpPr>
          <p:cNvPr id="824" name="文本框 823"/>
          <p:cNvSpPr txBox="1"/>
          <p:nvPr/>
        </p:nvSpPr>
        <p:spPr>
          <a:xfrm>
            <a:off x="372960" y="3150330"/>
            <a:ext cx="474345" cy="161290"/>
          </a:xfrm>
          <a:prstGeom prst="rect">
            <a:avLst/>
          </a:prstGeom>
          <a:noFill/>
          <a:ln w="0">
            <a:noFill/>
          </a:ln>
        </p:spPr>
        <p:txBody>
          <a:bodyPr wrap="none" lIns="0" tIns="0" rIns="0" bIns="0" anchor="t">
            <a:spAutoFit/>
          </a:bodyPr>
          <a:lstStyle/>
          <a:p>
            <a:pPr algn="l"/>
            <a:r>
              <a:rPr lang="en-US" sz="1050">
                <a:solidFill>
                  <a:srgbClr val="F59E0B"/>
                </a:solidFill>
                <a:effectLst/>
                <a:uFillTx/>
                <a:latin typeface="SourceCodePro"/>
                <a:ea typeface="SourceCodePro"/>
                <a:sym typeface="+mn-ea"/>
              </a:rPr>
              <a:t>print</a:t>
            </a:r>
            <a:r>
              <a:rPr lang="en-US" sz="1050">
                <a:solidFill>
                  <a:srgbClr val="FFFFFF"/>
                </a:solidFill>
                <a:effectLst/>
                <a:uFillTx/>
                <a:latin typeface="SourceCodePro"/>
                <a:ea typeface="SourceCodePro"/>
                <a:sym typeface="+mn-ea"/>
              </a:rPr>
              <a:t>(</a:t>
            </a:r>
            <a:r>
              <a:rPr lang="en-US" altLang="zh-CN" sz="1050">
                <a:solidFill>
                  <a:srgbClr val="FFFFFF"/>
                </a:solidFill>
                <a:effectLst/>
                <a:uFillTx/>
                <a:latin typeface="SourceCodePro"/>
                <a:ea typeface="SourceCodePro"/>
                <a:sym typeface="+mn-ea"/>
              </a:rPr>
              <a:t>{}</a:t>
            </a:r>
            <a:r>
              <a:rPr lang="en-US" sz="1050">
                <a:solidFill>
                  <a:srgbClr val="FFFFFF"/>
                </a:solidFill>
                <a:effectLst/>
                <a:uFillTx/>
                <a:latin typeface="SourceCodePro"/>
                <a:ea typeface="SourceCodePro"/>
                <a:sym typeface="+mn-ea"/>
              </a:rPr>
              <a:t>) </a:t>
            </a:r>
            <a:endParaRPr lang="en-US" sz="1050" b="0" u="none" strike="noStrike">
              <a:solidFill>
                <a:srgbClr val="000000"/>
              </a:solidFill>
              <a:effectLst/>
              <a:uFillTx/>
              <a:latin typeface="Times New Roman" panose="02020603050405020304"/>
            </a:endParaRPr>
          </a:p>
        </p:txBody>
      </p:sp>
      <p:pic>
        <p:nvPicPr>
          <p:cNvPr id="751" name="图片 750"/>
          <p:cNvPicPr/>
          <p:nvPr/>
        </p:nvPicPr>
        <p:blipFill>
          <a:blip r:embed="rId1"/>
          <a:stretch>
            <a:fillRect/>
          </a:stretch>
        </p:blipFill>
        <p:spPr>
          <a:xfrm>
            <a:off x="230335" y="1708723"/>
            <a:ext cx="208440" cy="166680"/>
          </a:xfrm>
          <a:prstGeom prst="rect">
            <a:avLst/>
          </a:prstGeom>
          <a:noFill/>
          <a:ln w="0">
            <a:noFill/>
          </a:ln>
        </p:spPr>
      </p:pic>
      <p:sp>
        <p:nvSpPr>
          <p:cNvPr id="849" name="文本框 848"/>
          <p:cNvSpPr txBox="1"/>
          <p:nvPr/>
        </p:nvSpPr>
        <p:spPr>
          <a:xfrm>
            <a:off x="776135" y="795245"/>
            <a:ext cx="2743200" cy="276860"/>
          </a:xfrm>
          <a:prstGeom prst="rect">
            <a:avLst/>
          </a:prstGeom>
          <a:noFill/>
          <a:ln w="0">
            <a:noFill/>
          </a:ln>
        </p:spPr>
        <p:txBody>
          <a:bodyPr wrap="none" lIns="0" tIns="0" rIns="0" bIns="0" anchor="t">
            <a:spAutoFit/>
          </a:bodyPr>
          <a:p>
            <a:pPr algn="l">
              <a:buClrTx/>
              <a:buSzTx/>
              <a:buFontTx/>
            </a:pPr>
            <a:r>
              <a:rPr lang="zh-CN" altLang="en-US" b="0" u="none" strike="noStrike">
                <a:solidFill>
                  <a:srgbClr val="BFDBFE"/>
                </a:solidFill>
                <a:effectLst/>
                <a:uFillTx/>
                <a:latin typeface="WenQuanYiZenHei"/>
                <a:ea typeface="WenQuanYiZenHei"/>
              </a:rPr>
              <a:t>字典和集合都是无序序列。</a:t>
            </a:r>
            <a:endParaRPr lang="zh-CN" altLang="en-US" b="0" u="none" strike="noStrike">
              <a:solidFill>
                <a:srgbClr val="BFDBFE"/>
              </a:solidFill>
              <a:effectLst/>
              <a:uFillTx/>
              <a:latin typeface="WenQuanYiZenHei"/>
              <a:ea typeface="WenQuanYiZenHei"/>
            </a:endParaRPr>
          </a:p>
        </p:txBody>
      </p:sp>
      <p:pic>
        <p:nvPicPr>
          <p:cNvPr id="36" name="图片 35"/>
          <p:cNvPicPr/>
          <p:nvPr/>
        </p:nvPicPr>
        <p:blipFill>
          <a:blip r:embed="rId2"/>
          <a:stretch>
            <a:fillRect/>
          </a:stretch>
        </p:blipFill>
        <p:spPr>
          <a:xfrm>
            <a:off x="497635" y="840575"/>
            <a:ext cx="150120" cy="200160"/>
          </a:xfrm>
          <a:prstGeom prst="rect">
            <a:avLst/>
          </a:prstGeom>
          <a:noFill/>
          <a:ln w="0">
            <a:noFill/>
          </a:ln>
        </p:spPr>
      </p:pic>
      <p:sp>
        <p:nvSpPr>
          <p:cNvPr id="1065" name="任意多边形: 形状 1064"/>
          <p:cNvSpPr/>
          <p:nvPr/>
        </p:nvSpPr>
        <p:spPr>
          <a:xfrm>
            <a:off x="334355" y="541850"/>
            <a:ext cx="6326640" cy="33840"/>
          </a:xfrm>
          <a:custGeom>
            <a:avLst/>
            <a:gdLst/>
            <a:ahLst/>
            <a:cxnLst/>
            <a:rect l="0" t="0" r="r" b="b"/>
            <a:pathLst>
              <a:path w="17574" h="94">
                <a:moveTo>
                  <a:pt x="0" y="0"/>
                </a:moveTo>
                <a:lnTo>
                  <a:pt x="17574" y="0"/>
                </a:lnTo>
                <a:lnTo>
                  <a:pt x="17574" y="94"/>
                </a:lnTo>
                <a:lnTo>
                  <a:pt x="0" y="94"/>
                </a:lnTo>
                <a:lnTo>
                  <a:pt x="0" y="0"/>
                </a:lnTo>
                <a:close/>
              </a:path>
            </a:pathLst>
          </a:custGeom>
          <a:solidFill>
            <a:srgbClr val="F59E0B"/>
          </a:solidFill>
          <a:ln w="0">
            <a:noFill/>
          </a:ln>
        </p:spPr>
        <p:txBody>
          <a:bodyPr lIns="0" tIns="0" rIns="0" bIns="0" anchor="t">
            <a:noAutofit/>
          </a:bodyPr>
          <a:p>
            <a:endParaRPr lang="en-US" sz="2400" b="0" u="none" strike="noStrike">
              <a:solidFill>
                <a:srgbClr val="000000"/>
              </a:solidFill>
              <a:effectLst/>
              <a:uFillTx/>
              <a:latin typeface="Times New Roman" panose="02020603050405020304"/>
            </a:endParaRPr>
          </a:p>
        </p:txBody>
      </p:sp>
      <p:sp>
        <p:nvSpPr>
          <p:cNvPr id="54" name="任意多边形: 形状 814"/>
          <p:cNvSpPr/>
          <p:nvPr/>
        </p:nvSpPr>
        <p:spPr>
          <a:xfrm>
            <a:off x="4200525" y="1526540"/>
            <a:ext cx="3573780" cy="3900170"/>
          </a:xfrm>
          <a:custGeom>
            <a:avLst/>
            <a:gdLst/>
            <a:ahLst/>
            <a:cxnLst/>
            <a:rect l="0" t="0" r="r" b="b"/>
            <a:pathLst>
              <a:path w="10958" h="8172">
                <a:moveTo>
                  <a:pt x="0" y="7986"/>
                </a:moveTo>
                <a:lnTo>
                  <a:pt x="0" y="185"/>
                </a:lnTo>
                <a:cubicBezTo>
                  <a:pt x="0" y="173"/>
                  <a:pt x="2" y="161"/>
                  <a:pt x="4" y="149"/>
                </a:cubicBezTo>
                <a:cubicBezTo>
                  <a:pt x="6" y="137"/>
                  <a:pt x="10" y="126"/>
                  <a:pt x="14" y="114"/>
                </a:cubicBezTo>
                <a:cubicBezTo>
                  <a:pt x="19" y="103"/>
                  <a:pt x="25" y="92"/>
                  <a:pt x="32" y="82"/>
                </a:cubicBezTo>
                <a:cubicBezTo>
                  <a:pt x="38" y="72"/>
                  <a:pt x="46" y="63"/>
                  <a:pt x="55" y="54"/>
                </a:cubicBezTo>
                <a:cubicBezTo>
                  <a:pt x="63" y="45"/>
                  <a:pt x="73" y="38"/>
                  <a:pt x="83" y="31"/>
                </a:cubicBezTo>
                <a:cubicBezTo>
                  <a:pt x="93" y="24"/>
                  <a:pt x="104" y="18"/>
                  <a:pt x="115" y="14"/>
                </a:cubicBezTo>
                <a:cubicBezTo>
                  <a:pt x="126" y="9"/>
                  <a:pt x="138" y="6"/>
                  <a:pt x="150" y="3"/>
                </a:cubicBezTo>
                <a:cubicBezTo>
                  <a:pt x="162" y="1"/>
                  <a:pt x="174" y="0"/>
                  <a:pt x="186" y="0"/>
                </a:cubicBezTo>
                <a:lnTo>
                  <a:pt x="10772" y="0"/>
                </a:lnTo>
                <a:cubicBezTo>
                  <a:pt x="10784" y="0"/>
                  <a:pt x="10796" y="1"/>
                  <a:pt x="10808" y="3"/>
                </a:cubicBezTo>
                <a:cubicBezTo>
                  <a:pt x="10820" y="6"/>
                  <a:pt x="10832" y="9"/>
                  <a:pt x="10843" y="14"/>
                </a:cubicBezTo>
                <a:cubicBezTo>
                  <a:pt x="10855" y="18"/>
                  <a:pt x="10865" y="24"/>
                  <a:pt x="10875" y="31"/>
                </a:cubicBezTo>
                <a:cubicBezTo>
                  <a:pt x="10885" y="38"/>
                  <a:pt x="10895" y="45"/>
                  <a:pt x="10903" y="54"/>
                </a:cubicBezTo>
                <a:cubicBezTo>
                  <a:pt x="10912" y="63"/>
                  <a:pt x="10920" y="72"/>
                  <a:pt x="10927" y="82"/>
                </a:cubicBezTo>
                <a:cubicBezTo>
                  <a:pt x="10933" y="92"/>
                  <a:pt x="10939" y="103"/>
                  <a:pt x="10944" y="114"/>
                </a:cubicBezTo>
                <a:cubicBezTo>
                  <a:pt x="10948" y="126"/>
                  <a:pt x="10952" y="137"/>
                  <a:pt x="10954" y="149"/>
                </a:cubicBezTo>
                <a:cubicBezTo>
                  <a:pt x="10957" y="161"/>
                  <a:pt x="10958" y="173"/>
                  <a:pt x="10958" y="185"/>
                </a:cubicBezTo>
                <a:lnTo>
                  <a:pt x="10958" y="7986"/>
                </a:lnTo>
                <a:cubicBezTo>
                  <a:pt x="10958" y="7998"/>
                  <a:pt x="10957" y="8010"/>
                  <a:pt x="10954" y="8022"/>
                </a:cubicBezTo>
                <a:cubicBezTo>
                  <a:pt x="10952" y="8034"/>
                  <a:pt x="10948" y="8046"/>
                  <a:pt x="10944" y="8057"/>
                </a:cubicBezTo>
                <a:cubicBezTo>
                  <a:pt x="10939" y="8068"/>
                  <a:pt x="10933" y="8079"/>
                  <a:pt x="10927" y="8089"/>
                </a:cubicBezTo>
                <a:cubicBezTo>
                  <a:pt x="10920" y="8099"/>
                  <a:pt x="10912" y="8109"/>
                  <a:pt x="10903" y="8117"/>
                </a:cubicBezTo>
                <a:cubicBezTo>
                  <a:pt x="10895" y="8126"/>
                  <a:pt x="10885" y="8134"/>
                  <a:pt x="10875" y="8140"/>
                </a:cubicBezTo>
                <a:cubicBezTo>
                  <a:pt x="10865" y="8147"/>
                  <a:pt x="10855" y="8153"/>
                  <a:pt x="10843" y="8158"/>
                </a:cubicBezTo>
                <a:cubicBezTo>
                  <a:pt x="10832" y="8162"/>
                  <a:pt x="10820" y="8166"/>
                  <a:pt x="10808" y="8168"/>
                </a:cubicBezTo>
                <a:cubicBezTo>
                  <a:pt x="10796" y="8170"/>
                  <a:pt x="10784" y="8172"/>
                  <a:pt x="10772" y="8172"/>
                </a:cubicBezTo>
                <a:lnTo>
                  <a:pt x="186" y="8172"/>
                </a:lnTo>
                <a:cubicBezTo>
                  <a:pt x="174" y="8172"/>
                  <a:pt x="162" y="8170"/>
                  <a:pt x="150" y="8168"/>
                </a:cubicBezTo>
                <a:cubicBezTo>
                  <a:pt x="138" y="8166"/>
                  <a:pt x="126" y="8162"/>
                  <a:pt x="115" y="8158"/>
                </a:cubicBezTo>
                <a:cubicBezTo>
                  <a:pt x="104" y="8153"/>
                  <a:pt x="93" y="8147"/>
                  <a:pt x="83" y="8140"/>
                </a:cubicBezTo>
                <a:cubicBezTo>
                  <a:pt x="73" y="8134"/>
                  <a:pt x="63" y="8126"/>
                  <a:pt x="55" y="8117"/>
                </a:cubicBezTo>
                <a:cubicBezTo>
                  <a:pt x="46" y="8109"/>
                  <a:pt x="38" y="8099"/>
                  <a:pt x="32" y="8089"/>
                </a:cubicBezTo>
                <a:cubicBezTo>
                  <a:pt x="25" y="8079"/>
                  <a:pt x="19" y="8068"/>
                  <a:pt x="14" y="8057"/>
                </a:cubicBezTo>
                <a:cubicBezTo>
                  <a:pt x="10" y="8046"/>
                  <a:pt x="6" y="8034"/>
                  <a:pt x="4" y="8022"/>
                </a:cubicBezTo>
                <a:cubicBezTo>
                  <a:pt x="2" y="8010"/>
                  <a:pt x="0" y="7998"/>
                  <a:pt x="0" y="7986"/>
                </a:cubicBezTo>
                <a:close/>
              </a:path>
            </a:pathLst>
          </a:custGeom>
          <a:solidFill>
            <a:srgbClr val="1E40AF"/>
          </a:solidFill>
          <a:ln w="0">
            <a:noFill/>
          </a:ln>
        </p:spPr>
        <p:txBody>
          <a:bodyPr lIns="0" tIns="0" rIns="0" bIns="0" anchor="t">
            <a:noAutofit/>
          </a:bodyPr>
          <a:p>
            <a:endParaRPr lang="en-US" sz="2400" b="0" u="none" strike="noStrike">
              <a:solidFill>
                <a:srgbClr val="FFFFFF"/>
              </a:solidFill>
              <a:effectLst/>
              <a:uFillTx/>
              <a:latin typeface="Times New Roman" panose="02020603050405020304"/>
            </a:endParaRPr>
          </a:p>
        </p:txBody>
      </p:sp>
      <p:sp>
        <p:nvSpPr>
          <p:cNvPr id="55" name="文本框 54"/>
          <p:cNvSpPr txBox="1"/>
          <p:nvPr/>
        </p:nvSpPr>
        <p:spPr>
          <a:xfrm>
            <a:off x="4649520" y="1702595"/>
            <a:ext cx="401320" cy="242570"/>
          </a:xfrm>
          <a:prstGeom prst="rect">
            <a:avLst/>
          </a:prstGeom>
          <a:noFill/>
          <a:ln w="0">
            <a:noFill/>
          </a:ln>
        </p:spPr>
        <p:txBody>
          <a:bodyPr wrap="none" lIns="0" tIns="0" rIns="0" bIns="0" anchor="t">
            <a:spAutoFit/>
          </a:bodyPr>
          <a:p>
            <a:r>
              <a:rPr lang="zh-CN" altLang="en-US" sz="1580" b="0" u="none" strike="noStrike">
                <a:solidFill>
                  <a:srgbClr val="FFFFFF"/>
                </a:solidFill>
                <a:effectLst/>
                <a:uFillTx/>
                <a:latin typeface="WenQuanYiZenHei"/>
                <a:ea typeface="WenQuanYiZenHei"/>
              </a:rPr>
              <a:t>集合</a:t>
            </a:r>
            <a:endParaRPr lang="zh-CN" altLang="en-US" sz="1580" b="0" u="none" strike="noStrike">
              <a:solidFill>
                <a:srgbClr val="FFFFFF"/>
              </a:solidFill>
              <a:effectLst/>
              <a:uFillTx/>
              <a:latin typeface="WenQuanYiZenHei"/>
              <a:ea typeface="WenQuanYiZenHei"/>
            </a:endParaRPr>
          </a:p>
        </p:txBody>
      </p:sp>
      <p:sp>
        <p:nvSpPr>
          <p:cNvPr id="56" name="文本框 55"/>
          <p:cNvSpPr txBox="1"/>
          <p:nvPr/>
        </p:nvSpPr>
        <p:spPr>
          <a:xfrm>
            <a:off x="5119995" y="1702450"/>
            <a:ext cx="406400" cy="242570"/>
          </a:xfrm>
          <a:prstGeom prst="rect">
            <a:avLst/>
          </a:prstGeom>
          <a:noFill/>
          <a:ln w="0">
            <a:noFill/>
          </a:ln>
        </p:spPr>
        <p:txBody>
          <a:bodyPr wrap="none" lIns="0" tIns="0" rIns="0" bIns="0" anchor="t">
            <a:spAutoFit/>
          </a:bodyPr>
          <a:p>
            <a:r>
              <a:rPr lang="en-US" sz="1580" b="0" u="none" strike="noStrike">
                <a:solidFill>
                  <a:srgbClr val="FFFFFF"/>
                </a:solidFill>
                <a:effectLst/>
                <a:uFillTx/>
                <a:latin typeface="Roboto"/>
                <a:ea typeface="Roboto"/>
              </a:rPr>
              <a:t> (</a:t>
            </a:r>
            <a:r>
              <a:rPr lang="en-US" sz="1580" b="0" u="none" strike="noStrike">
                <a:solidFill>
                  <a:srgbClr val="FFFFFF"/>
                </a:solidFill>
                <a:effectLst/>
                <a:uFillTx/>
                <a:latin typeface="Roboto"/>
                <a:ea typeface="Roboto"/>
              </a:rPr>
              <a:t>set)</a:t>
            </a:r>
            <a:endParaRPr lang="en-US" sz="1580" b="0" u="none" strike="noStrike">
              <a:solidFill>
                <a:srgbClr val="000000"/>
              </a:solidFill>
              <a:effectLst/>
              <a:uFillTx/>
              <a:latin typeface="Times New Roman" panose="02020603050405020304"/>
            </a:endParaRPr>
          </a:p>
        </p:txBody>
      </p:sp>
      <p:sp>
        <p:nvSpPr>
          <p:cNvPr id="57" name="文本框 56"/>
          <p:cNvSpPr txBox="1"/>
          <p:nvPr/>
        </p:nvSpPr>
        <p:spPr>
          <a:xfrm>
            <a:off x="4424050" y="2059865"/>
            <a:ext cx="2286000" cy="184150"/>
          </a:xfrm>
          <a:prstGeom prst="rect">
            <a:avLst/>
          </a:prstGeom>
          <a:noFill/>
          <a:ln w="0">
            <a:noFill/>
          </a:ln>
        </p:spPr>
        <p:txBody>
          <a:bodyPr wrap="none" lIns="0" tIns="0" rIns="0" bIns="0" anchor="t">
            <a:spAutoFit/>
          </a:bodyPr>
          <a:p>
            <a:pPr algn="l"/>
            <a:r>
              <a:rPr lang="zh-CN" altLang="en-US" sz="1200" b="0" u="none" strike="noStrike">
                <a:solidFill>
                  <a:schemeClr val="tx1"/>
                </a:solidFill>
                <a:effectLst/>
                <a:uFillTx/>
                <a:latin typeface="Times New Roman" panose="02020603050405020304"/>
              </a:rPr>
              <a:t>包含</a:t>
            </a:r>
            <a:r>
              <a:rPr lang="en-US" altLang="zh-CN" sz="1200" b="0" u="none" strike="noStrike">
                <a:solidFill>
                  <a:schemeClr val="tx1"/>
                </a:solidFill>
                <a:effectLst/>
                <a:uFillTx/>
                <a:latin typeface="Times New Roman" panose="02020603050405020304"/>
              </a:rPr>
              <a:t> 0 </a:t>
            </a:r>
            <a:r>
              <a:rPr lang="zh-CN" altLang="en-US" sz="1200" b="0" u="none" strike="noStrike">
                <a:solidFill>
                  <a:schemeClr val="tx1"/>
                </a:solidFill>
                <a:effectLst/>
                <a:uFillTx/>
                <a:latin typeface="Times New Roman" panose="02020603050405020304"/>
              </a:rPr>
              <a:t>个或多个元素的无序序列。</a:t>
            </a:r>
            <a:endParaRPr lang="zh-CN" altLang="en-US" sz="1200" b="0" u="none" strike="noStrike">
              <a:solidFill>
                <a:schemeClr val="tx1"/>
              </a:solidFill>
              <a:effectLst/>
              <a:uFillTx/>
              <a:latin typeface="Times New Roman" panose="02020603050405020304"/>
            </a:endParaRPr>
          </a:p>
        </p:txBody>
      </p:sp>
      <p:sp>
        <p:nvSpPr>
          <p:cNvPr id="58" name="任意多边形: 形状 820"/>
          <p:cNvSpPr/>
          <p:nvPr/>
        </p:nvSpPr>
        <p:spPr>
          <a:xfrm>
            <a:off x="4323080" y="2778125"/>
            <a:ext cx="3020060" cy="1002665"/>
          </a:xfrm>
          <a:custGeom>
            <a:avLst/>
            <a:gdLst/>
            <a:ahLst/>
            <a:cxnLst/>
            <a:rect l="0" t="0" r="r" b="b"/>
            <a:pathLst>
              <a:path w="9844" h="2230">
                <a:moveTo>
                  <a:pt x="0" y="2044"/>
                </a:moveTo>
                <a:lnTo>
                  <a:pt x="0" y="186"/>
                </a:lnTo>
                <a:cubicBezTo>
                  <a:pt x="0" y="174"/>
                  <a:pt x="2" y="162"/>
                  <a:pt x="4" y="150"/>
                </a:cubicBezTo>
                <a:cubicBezTo>
                  <a:pt x="6" y="138"/>
                  <a:pt x="10" y="126"/>
                  <a:pt x="15" y="115"/>
                </a:cubicBezTo>
                <a:cubicBezTo>
                  <a:pt x="19" y="104"/>
                  <a:pt x="25" y="93"/>
                  <a:pt x="32" y="83"/>
                </a:cubicBezTo>
                <a:cubicBezTo>
                  <a:pt x="39" y="73"/>
                  <a:pt x="46" y="63"/>
                  <a:pt x="55" y="55"/>
                </a:cubicBezTo>
                <a:cubicBezTo>
                  <a:pt x="63" y="46"/>
                  <a:pt x="73" y="38"/>
                  <a:pt x="83" y="32"/>
                </a:cubicBezTo>
                <a:cubicBezTo>
                  <a:pt x="93" y="25"/>
                  <a:pt x="104" y="19"/>
                  <a:pt x="115" y="14"/>
                </a:cubicBezTo>
                <a:cubicBezTo>
                  <a:pt x="126" y="10"/>
                  <a:pt x="138" y="6"/>
                  <a:pt x="150" y="4"/>
                </a:cubicBezTo>
                <a:cubicBezTo>
                  <a:pt x="162" y="2"/>
                  <a:pt x="174" y="0"/>
                  <a:pt x="186" y="0"/>
                </a:cubicBezTo>
                <a:lnTo>
                  <a:pt x="9658" y="0"/>
                </a:lnTo>
                <a:cubicBezTo>
                  <a:pt x="9670" y="0"/>
                  <a:pt x="9682" y="2"/>
                  <a:pt x="9694" y="4"/>
                </a:cubicBezTo>
                <a:cubicBezTo>
                  <a:pt x="9706" y="6"/>
                  <a:pt x="9718" y="10"/>
                  <a:pt x="9729" y="14"/>
                </a:cubicBezTo>
                <a:cubicBezTo>
                  <a:pt x="9740" y="19"/>
                  <a:pt x="9751" y="25"/>
                  <a:pt x="9761" y="32"/>
                </a:cubicBezTo>
                <a:cubicBezTo>
                  <a:pt x="9771" y="38"/>
                  <a:pt x="9781" y="46"/>
                  <a:pt x="9789" y="55"/>
                </a:cubicBezTo>
                <a:cubicBezTo>
                  <a:pt x="9798" y="63"/>
                  <a:pt x="9806" y="73"/>
                  <a:pt x="9812" y="83"/>
                </a:cubicBezTo>
                <a:cubicBezTo>
                  <a:pt x="9819" y="93"/>
                  <a:pt x="9825" y="104"/>
                  <a:pt x="9830" y="115"/>
                </a:cubicBezTo>
                <a:cubicBezTo>
                  <a:pt x="9834" y="126"/>
                  <a:pt x="9838" y="138"/>
                  <a:pt x="9840" y="150"/>
                </a:cubicBezTo>
                <a:cubicBezTo>
                  <a:pt x="9843" y="162"/>
                  <a:pt x="9844" y="174"/>
                  <a:pt x="9844" y="186"/>
                </a:cubicBezTo>
                <a:lnTo>
                  <a:pt x="9844" y="2044"/>
                </a:lnTo>
                <a:cubicBezTo>
                  <a:pt x="9844" y="2056"/>
                  <a:pt x="9843" y="2068"/>
                  <a:pt x="9840" y="2080"/>
                </a:cubicBezTo>
                <a:cubicBezTo>
                  <a:pt x="9838" y="2092"/>
                  <a:pt x="9834" y="2104"/>
                  <a:pt x="9830" y="2115"/>
                </a:cubicBezTo>
                <a:cubicBezTo>
                  <a:pt x="9825" y="2126"/>
                  <a:pt x="9819" y="2137"/>
                  <a:pt x="9812" y="2147"/>
                </a:cubicBezTo>
                <a:cubicBezTo>
                  <a:pt x="9806" y="2157"/>
                  <a:pt x="9798" y="2167"/>
                  <a:pt x="9789" y="2175"/>
                </a:cubicBezTo>
                <a:cubicBezTo>
                  <a:pt x="9781" y="2184"/>
                  <a:pt x="9771" y="2192"/>
                  <a:pt x="9761" y="2198"/>
                </a:cubicBezTo>
                <a:cubicBezTo>
                  <a:pt x="9751" y="2205"/>
                  <a:pt x="9740" y="2211"/>
                  <a:pt x="9729" y="2216"/>
                </a:cubicBezTo>
                <a:cubicBezTo>
                  <a:pt x="9718" y="2220"/>
                  <a:pt x="9706" y="2224"/>
                  <a:pt x="9694" y="2226"/>
                </a:cubicBezTo>
                <a:cubicBezTo>
                  <a:pt x="9682" y="2229"/>
                  <a:pt x="9670" y="2230"/>
                  <a:pt x="9658" y="2230"/>
                </a:cubicBezTo>
                <a:lnTo>
                  <a:pt x="186" y="2230"/>
                </a:lnTo>
                <a:cubicBezTo>
                  <a:pt x="174" y="2230"/>
                  <a:pt x="162" y="2229"/>
                  <a:pt x="150" y="2226"/>
                </a:cubicBezTo>
                <a:cubicBezTo>
                  <a:pt x="138" y="2224"/>
                  <a:pt x="126" y="2220"/>
                  <a:pt x="115" y="2216"/>
                </a:cubicBezTo>
                <a:cubicBezTo>
                  <a:pt x="104" y="2211"/>
                  <a:pt x="93" y="2205"/>
                  <a:pt x="83" y="2198"/>
                </a:cubicBezTo>
                <a:cubicBezTo>
                  <a:pt x="73" y="2192"/>
                  <a:pt x="63" y="2184"/>
                  <a:pt x="55" y="2175"/>
                </a:cubicBezTo>
                <a:cubicBezTo>
                  <a:pt x="46" y="2167"/>
                  <a:pt x="39" y="2157"/>
                  <a:pt x="32" y="2147"/>
                </a:cubicBezTo>
                <a:cubicBezTo>
                  <a:pt x="25" y="2137"/>
                  <a:pt x="19" y="2126"/>
                  <a:pt x="15" y="2115"/>
                </a:cubicBezTo>
                <a:cubicBezTo>
                  <a:pt x="10" y="2104"/>
                  <a:pt x="6" y="2092"/>
                  <a:pt x="4" y="2080"/>
                </a:cubicBezTo>
                <a:cubicBezTo>
                  <a:pt x="2" y="2068"/>
                  <a:pt x="0" y="2056"/>
                  <a:pt x="0" y="2044"/>
                </a:cubicBezTo>
                <a:close/>
              </a:path>
            </a:pathLst>
          </a:custGeom>
          <a:solidFill>
            <a:srgbClr val="000000">
              <a:alpha val="30000"/>
            </a:srgbClr>
          </a:solidFill>
          <a:ln w="0">
            <a:noFill/>
          </a:ln>
        </p:spPr>
        <p:txBody>
          <a:bodyPr lIns="0" tIns="0" rIns="0" bIns="0" anchor="t">
            <a:noAutofit/>
          </a:bodyPr>
          <a:p>
            <a:endParaRPr lang="en-US" sz="2400" b="0" u="none" strike="noStrike">
              <a:solidFill>
                <a:srgbClr val="FFFFFF"/>
              </a:solidFill>
              <a:effectLst/>
              <a:uFillTx/>
              <a:latin typeface="Times New Roman" panose="02020603050405020304"/>
            </a:endParaRPr>
          </a:p>
        </p:txBody>
      </p:sp>
      <p:sp>
        <p:nvSpPr>
          <p:cNvPr id="59" name="文本框 58"/>
          <p:cNvSpPr txBox="1"/>
          <p:nvPr/>
        </p:nvSpPr>
        <p:spPr>
          <a:xfrm>
            <a:off x="4424260" y="2824715"/>
            <a:ext cx="956310" cy="161290"/>
          </a:xfrm>
          <a:prstGeom prst="rect">
            <a:avLst/>
          </a:prstGeom>
          <a:noFill/>
          <a:ln w="0">
            <a:noFill/>
          </a:ln>
        </p:spPr>
        <p:txBody>
          <a:bodyPr wrap="none" lIns="0" tIns="0" rIns="0" bIns="0" anchor="t">
            <a:spAutoFit/>
          </a:bodyPr>
          <a:p>
            <a:pPr algn="l"/>
            <a:r>
              <a:rPr lang="en-US" sz="1050">
                <a:solidFill>
                  <a:srgbClr val="F59E0B"/>
                </a:solidFill>
                <a:effectLst/>
                <a:uFillTx/>
                <a:latin typeface="SourceCodePro"/>
                <a:ea typeface="SourceCodePro"/>
                <a:sym typeface="+mn-ea"/>
              </a:rPr>
              <a:t>print</a:t>
            </a:r>
            <a:r>
              <a:rPr lang="en-US" sz="1050">
                <a:solidFill>
                  <a:srgbClr val="FFFFFF"/>
                </a:solidFill>
                <a:effectLst/>
                <a:uFillTx/>
                <a:latin typeface="SourceCodePro"/>
                <a:ea typeface="SourceCodePro"/>
                <a:sym typeface="+mn-ea"/>
              </a:rPr>
              <a:t>(</a:t>
            </a:r>
            <a:r>
              <a:rPr lang="en-US" altLang="zh-CN" sz="1050" b="0" u="none" strike="noStrike">
                <a:solidFill>
                  <a:srgbClr val="FFFFFF"/>
                </a:solidFill>
                <a:effectLst/>
                <a:uFillTx/>
                <a:latin typeface="SourceCodePro"/>
                <a:ea typeface="SourceCodePro"/>
              </a:rPr>
              <a:t>{1,2,</a:t>
            </a:r>
            <a:r>
              <a:rPr lang="en-US" altLang="zh-CN" sz="1050" b="0" u="none" strike="noStrike">
                <a:solidFill>
                  <a:schemeClr val="tx1"/>
                </a:solidFill>
                <a:effectLst/>
                <a:uFillTx/>
                <a:latin typeface="SourceCodePro"/>
                <a:ea typeface="SourceCodePro"/>
              </a:rPr>
              <a:t>3,4,5}</a:t>
            </a:r>
            <a:r>
              <a:rPr lang="en-US" altLang="zh-CN" sz="1050" b="0" u="none" strike="noStrike">
                <a:solidFill>
                  <a:schemeClr val="tx1"/>
                </a:solidFill>
                <a:effectLst/>
                <a:uFillTx/>
                <a:latin typeface="SourceCodePro"/>
                <a:ea typeface="宋体" panose="02010600030101010101" pitchFamily="2" charset="-122"/>
              </a:rPr>
              <a:t>)</a:t>
            </a:r>
            <a:endParaRPr lang="en-US" altLang="zh-CN" sz="1050" b="0" u="none" strike="noStrike">
              <a:solidFill>
                <a:schemeClr val="tx1"/>
              </a:solidFill>
              <a:effectLst/>
              <a:uFillTx/>
              <a:latin typeface="SourceCodePro"/>
              <a:ea typeface="宋体" panose="02010600030101010101" pitchFamily="2" charset="-122"/>
            </a:endParaRPr>
          </a:p>
        </p:txBody>
      </p:sp>
      <p:sp>
        <p:nvSpPr>
          <p:cNvPr id="60" name="文本框 59"/>
          <p:cNvSpPr txBox="1"/>
          <p:nvPr/>
        </p:nvSpPr>
        <p:spPr>
          <a:xfrm>
            <a:off x="4412195" y="3159220"/>
            <a:ext cx="1114425" cy="161290"/>
          </a:xfrm>
          <a:prstGeom prst="rect">
            <a:avLst/>
          </a:prstGeom>
          <a:noFill/>
          <a:ln w="0">
            <a:noFill/>
          </a:ln>
        </p:spPr>
        <p:txBody>
          <a:bodyPr wrap="none" lIns="0" tIns="0" rIns="0" bIns="0" anchor="t">
            <a:spAutoFit/>
          </a:bodyPr>
          <a:p>
            <a:pPr algn="l"/>
            <a:r>
              <a:rPr lang="en-US" sz="1050">
                <a:solidFill>
                  <a:srgbClr val="F59E0B"/>
                </a:solidFill>
                <a:effectLst/>
                <a:uFillTx/>
                <a:latin typeface="SourceCodePro"/>
                <a:ea typeface="SourceCodePro"/>
                <a:sym typeface="+mn-ea"/>
              </a:rPr>
              <a:t>print</a:t>
            </a:r>
            <a:r>
              <a:rPr lang="en-US" sz="1050">
                <a:solidFill>
                  <a:srgbClr val="FFFFFF"/>
                </a:solidFill>
                <a:effectLst/>
                <a:uFillTx/>
                <a:latin typeface="SourceCodePro"/>
                <a:ea typeface="SourceCodePro"/>
                <a:sym typeface="+mn-ea"/>
              </a:rPr>
              <a:t>(</a:t>
            </a:r>
            <a:r>
              <a:rPr lang="en-US" altLang="zh-CN" sz="1050">
                <a:solidFill>
                  <a:srgbClr val="FFFFFF"/>
                </a:solidFill>
                <a:effectLst/>
                <a:uFillTx/>
                <a:latin typeface="SourceCodePro"/>
                <a:ea typeface="SourceCodePro"/>
                <a:sym typeface="+mn-ea"/>
              </a:rPr>
              <a:t>{'G','o','o','d'}</a:t>
            </a:r>
            <a:r>
              <a:rPr lang="en-US" sz="1050">
                <a:solidFill>
                  <a:srgbClr val="FFFFFF"/>
                </a:solidFill>
                <a:effectLst/>
                <a:uFillTx/>
                <a:latin typeface="SourceCodePro"/>
                <a:ea typeface="SourceCodePro"/>
                <a:sym typeface="+mn-ea"/>
              </a:rPr>
              <a:t>) </a:t>
            </a:r>
            <a:endParaRPr lang="en-US" altLang="zh-CN" sz="1050" b="0" u="none" strike="noStrike">
              <a:solidFill>
                <a:srgbClr val="000000"/>
              </a:solidFill>
              <a:effectLst/>
              <a:uFillTx/>
              <a:latin typeface="Times New Roman" panose="02020603050405020304"/>
            </a:endParaRPr>
          </a:p>
        </p:txBody>
      </p:sp>
      <p:sp>
        <p:nvSpPr>
          <p:cNvPr id="61" name="任意多边形: 形状 824"/>
          <p:cNvSpPr/>
          <p:nvPr/>
        </p:nvSpPr>
        <p:spPr>
          <a:xfrm>
            <a:off x="4382135" y="3968115"/>
            <a:ext cx="3228340" cy="1323340"/>
          </a:xfrm>
          <a:custGeom>
            <a:avLst/>
            <a:gdLst/>
            <a:ahLst/>
            <a:cxnLst/>
            <a:rect l="0" t="0" r="r" b="b"/>
            <a:pathLst>
              <a:path w="9844" h="1487">
                <a:moveTo>
                  <a:pt x="0" y="1301"/>
                </a:moveTo>
                <a:lnTo>
                  <a:pt x="0" y="186"/>
                </a:lnTo>
                <a:cubicBezTo>
                  <a:pt x="0" y="173"/>
                  <a:pt x="2" y="161"/>
                  <a:pt x="4" y="149"/>
                </a:cubicBezTo>
                <a:cubicBezTo>
                  <a:pt x="6" y="137"/>
                  <a:pt x="10" y="126"/>
                  <a:pt x="15" y="115"/>
                </a:cubicBezTo>
                <a:cubicBezTo>
                  <a:pt x="19" y="103"/>
                  <a:pt x="25" y="93"/>
                  <a:pt x="32" y="82"/>
                </a:cubicBezTo>
                <a:cubicBezTo>
                  <a:pt x="39" y="72"/>
                  <a:pt x="46" y="63"/>
                  <a:pt x="55" y="54"/>
                </a:cubicBezTo>
                <a:cubicBezTo>
                  <a:pt x="63" y="46"/>
                  <a:pt x="73" y="38"/>
                  <a:pt x="83" y="31"/>
                </a:cubicBezTo>
                <a:cubicBezTo>
                  <a:pt x="93" y="24"/>
                  <a:pt x="104" y="19"/>
                  <a:pt x="115" y="14"/>
                </a:cubicBezTo>
                <a:cubicBezTo>
                  <a:pt x="126" y="9"/>
                  <a:pt x="138" y="6"/>
                  <a:pt x="150" y="3"/>
                </a:cubicBezTo>
                <a:cubicBezTo>
                  <a:pt x="162" y="1"/>
                  <a:pt x="174" y="0"/>
                  <a:pt x="186" y="0"/>
                </a:cubicBezTo>
                <a:lnTo>
                  <a:pt x="9658" y="0"/>
                </a:lnTo>
                <a:cubicBezTo>
                  <a:pt x="9670" y="0"/>
                  <a:pt x="9682" y="1"/>
                  <a:pt x="9694" y="3"/>
                </a:cubicBezTo>
                <a:cubicBezTo>
                  <a:pt x="9706" y="6"/>
                  <a:pt x="9718" y="9"/>
                  <a:pt x="9729" y="14"/>
                </a:cubicBezTo>
                <a:cubicBezTo>
                  <a:pt x="9740" y="19"/>
                  <a:pt x="9751" y="24"/>
                  <a:pt x="9761" y="31"/>
                </a:cubicBezTo>
                <a:cubicBezTo>
                  <a:pt x="9771" y="38"/>
                  <a:pt x="9781" y="46"/>
                  <a:pt x="9789" y="54"/>
                </a:cubicBezTo>
                <a:cubicBezTo>
                  <a:pt x="9798" y="63"/>
                  <a:pt x="9806" y="72"/>
                  <a:pt x="9812" y="82"/>
                </a:cubicBezTo>
                <a:cubicBezTo>
                  <a:pt x="9819" y="93"/>
                  <a:pt x="9825" y="103"/>
                  <a:pt x="9830" y="115"/>
                </a:cubicBezTo>
                <a:cubicBezTo>
                  <a:pt x="9834" y="126"/>
                  <a:pt x="9838" y="137"/>
                  <a:pt x="9840" y="149"/>
                </a:cubicBezTo>
                <a:cubicBezTo>
                  <a:pt x="9843" y="161"/>
                  <a:pt x="9844" y="173"/>
                  <a:pt x="9844" y="186"/>
                </a:cubicBezTo>
                <a:lnTo>
                  <a:pt x="9844" y="1301"/>
                </a:lnTo>
                <a:cubicBezTo>
                  <a:pt x="9844" y="1313"/>
                  <a:pt x="9843" y="1325"/>
                  <a:pt x="9840" y="1337"/>
                </a:cubicBezTo>
                <a:cubicBezTo>
                  <a:pt x="9838" y="1349"/>
                  <a:pt x="9834" y="1361"/>
                  <a:pt x="9830" y="1372"/>
                </a:cubicBezTo>
                <a:cubicBezTo>
                  <a:pt x="9825" y="1383"/>
                  <a:pt x="9819" y="1394"/>
                  <a:pt x="9812" y="1404"/>
                </a:cubicBezTo>
                <a:cubicBezTo>
                  <a:pt x="9806" y="1414"/>
                  <a:pt x="9798" y="1424"/>
                  <a:pt x="9789" y="1432"/>
                </a:cubicBezTo>
                <a:cubicBezTo>
                  <a:pt x="9781" y="1441"/>
                  <a:pt x="9771" y="1448"/>
                  <a:pt x="9761" y="1455"/>
                </a:cubicBezTo>
                <a:cubicBezTo>
                  <a:pt x="9751" y="1462"/>
                  <a:pt x="9740" y="1468"/>
                  <a:pt x="9729" y="1472"/>
                </a:cubicBezTo>
                <a:cubicBezTo>
                  <a:pt x="9718" y="1477"/>
                  <a:pt x="9706" y="1481"/>
                  <a:pt x="9694" y="1483"/>
                </a:cubicBezTo>
                <a:cubicBezTo>
                  <a:pt x="9682" y="1485"/>
                  <a:pt x="9670" y="1487"/>
                  <a:pt x="9658" y="1487"/>
                </a:cubicBezTo>
                <a:lnTo>
                  <a:pt x="186" y="1487"/>
                </a:lnTo>
                <a:cubicBezTo>
                  <a:pt x="174" y="1487"/>
                  <a:pt x="162" y="1485"/>
                  <a:pt x="150" y="1483"/>
                </a:cubicBezTo>
                <a:cubicBezTo>
                  <a:pt x="138" y="1481"/>
                  <a:pt x="126" y="1477"/>
                  <a:pt x="115" y="1472"/>
                </a:cubicBezTo>
                <a:cubicBezTo>
                  <a:pt x="104" y="1468"/>
                  <a:pt x="93" y="1462"/>
                  <a:pt x="83" y="1455"/>
                </a:cubicBezTo>
                <a:cubicBezTo>
                  <a:pt x="73" y="1448"/>
                  <a:pt x="63" y="1441"/>
                  <a:pt x="55" y="1432"/>
                </a:cubicBezTo>
                <a:cubicBezTo>
                  <a:pt x="46" y="1424"/>
                  <a:pt x="39" y="1414"/>
                  <a:pt x="32" y="1404"/>
                </a:cubicBezTo>
                <a:cubicBezTo>
                  <a:pt x="25" y="1394"/>
                  <a:pt x="19" y="1383"/>
                  <a:pt x="15" y="1372"/>
                </a:cubicBezTo>
                <a:cubicBezTo>
                  <a:pt x="10" y="1361"/>
                  <a:pt x="6" y="1349"/>
                  <a:pt x="4" y="1337"/>
                </a:cubicBezTo>
                <a:cubicBezTo>
                  <a:pt x="2" y="1325"/>
                  <a:pt x="0" y="1313"/>
                  <a:pt x="0" y="1301"/>
                </a:cubicBezTo>
                <a:close/>
              </a:path>
            </a:pathLst>
          </a:custGeom>
          <a:solidFill>
            <a:srgbClr val="1D4ED8"/>
          </a:solidFill>
          <a:ln w="0">
            <a:noFill/>
          </a:ln>
        </p:spPr>
        <p:txBody>
          <a:bodyPr lIns="0" tIns="0" rIns="0" bIns="0" anchor="t">
            <a:noAutofit/>
          </a:bodyPr>
          <a:p>
            <a:endParaRPr lang="en-US" sz="2400" b="0" u="none" strike="noStrike">
              <a:solidFill>
                <a:srgbClr val="FFFFFF"/>
              </a:solidFill>
              <a:effectLst/>
              <a:uFillTx/>
              <a:latin typeface="Times New Roman" panose="02020603050405020304"/>
            </a:endParaRPr>
          </a:p>
        </p:txBody>
      </p:sp>
      <p:pic>
        <p:nvPicPr>
          <p:cNvPr id="62" name="图片 61"/>
          <p:cNvPicPr/>
          <p:nvPr/>
        </p:nvPicPr>
        <p:blipFill>
          <a:blip r:embed="rId3"/>
          <a:stretch>
            <a:fillRect/>
          </a:stretch>
        </p:blipFill>
        <p:spPr>
          <a:xfrm>
            <a:off x="4449200" y="4098960"/>
            <a:ext cx="133200" cy="133200"/>
          </a:xfrm>
          <a:prstGeom prst="rect">
            <a:avLst/>
          </a:prstGeom>
          <a:noFill/>
          <a:ln w="0">
            <a:noFill/>
          </a:ln>
        </p:spPr>
      </p:pic>
      <p:sp>
        <p:nvSpPr>
          <p:cNvPr id="64" name="文本框 63"/>
          <p:cNvSpPr txBox="1"/>
          <p:nvPr/>
        </p:nvSpPr>
        <p:spPr>
          <a:xfrm>
            <a:off x="4716780" y="4098925"/>
            <a:ext cx="2446020" cy="140970"/>
          </a:xfrm>
          <a:prstGeom prst="rect">
            <a:avLst/>
          </a:prstGeom>
          <a:noFill/>
          <a:ln w="0">
            <a:noFill/>
          </a:ln>
        </p:spPr>
        <p:txBody>
          <a:bodyPr wrap="square" lIns="0" tIns="0" rIns="0" bIns="0" anchor="t">
            <a:spAutoFit/>
          </a:bodyPr>
          <a:p>
            <a:r>
              <a:rPr lang="zh-CN" altLang="en-US" sz="920" b="0" u="none" strike="noStrike">
                <a:solidFill>
                  <a:schemeClr val="tx1"/>
                </a:solidFill>
                <a:effectLst/>
                <a:uFillTx/>
                <a:latin typeface="Times New Roman" panose="02020603050405020304"/>
              </a:rPr>
              <a:t>集合中的元素类型只能是不可变数据类型</a:t>
            </a:r>
            <a:endParaRPr lang="zh-CN" altLang="en-US" sz="920" b="0" u="none" strike="noStrike">
              <a:solidFill>
                <a:schemeClr val="tx1"/>
              </a:solidFill>
              <a:effectLst/>
              <a:uFillTx/>
              <a:latin typeface="Times New Roman" panose="02020603050405020304"/>
            </a:endParaRPr>
          </a:p>
        </p:txBody>
      </p:sp>
      <p:pic>
        <p:nvPicPr>
          <p:cNvPr id="65" name="图片 64"/>
          <p:cNvPicPr/>
          <p:nvPr/>
        </p:nvPicPr>
        <p:blipFill>
          <a:blip r:embed="rId1"/>
          <a:stretch>
            <a:fillRect/>
          </a:stretch>
        </p:blipFill>
        <p:spPr>
          <a:xfrm>
            <a:off x="4281635" y="1738568"/>
            <a:ext cx="208440" cy="166680"/>
          </a:xfrm>
          <a:prstGeom prst="rect">
            <a:avLst/>
          </a:prstGeom>
          <a:noFill/>
          <a:ln w="0">
            <a:noFill/>
          </a:ln>
        </p:spPr>
      </p:pic>
      <p:sp>
        <p:nvSpPr>
          <p:cNvPr id="66" name="文本框 65"/>
          <p:cNvSpPr txBox="1"/>
          <p:nvPr/>
        </p:nvSpPr>
        <p:spPr>
          <a:xfrm>
            <a:off x="4423410" y="2326640"/>
            <a:ext cx="2739390" cy="184150"/>
          </a:xfrm>
          <a:prstGeom prst="rect">
            <a:avLst/>
          </a:prstGeom>
          <a:noFill/>
          <a:ln w="0">
            <a:noFill/>
          </a:ln>
        </p:spPr>
        <p:txBody>
          <a:bodyPr wrap="square" lIns="0" tIns="0" rIns="0" bIns="0" anchor="t">
            <a:spAutoFit/>
          </a:bodyPr>
          <a:p>
            <a:pPr algn="l"/>
            <a:r>
              <a:rPr lang="zh-CN" altLang="en-US" sz="1200" b="0" u="none" strike="noStrike">
                <a:solidFill>
                  <a:schemeClr val="tx1"/>
                </a:solidFill>
                <a:effectLst/>
                <a:uFillTx/>
                <a:latin typeface="Times New Roman" panose="02020603050405020304"/>
              </a:rPr>
              <a:t>基本形式：</a:t>
            </a:r>
            <a:r>
              <a:rPr lang="en-US" altLang="zh-CN" sz="1200" b="0" u="none" strike="noStrike">
                <a:solidFill>
                  <a:schemeClr val="tx1"/>
                </a:solidFill>
                <a:effectLst/>
                <a:uFillTx/>
                <a:latin typeface="Times New Roman" panose="02020603050405020304"/>
              </a:rPr>
              <a:t>{</a:t>
            </a:r>
            <a:r>
              <a:rPr lang="zh-CN" altLang="en-US" sz="1200" b="0" u="none" strike="noStrike">
                <a:solidFill>
                  <a:schemeClr val="tx1"/>
                </a:solidFill>
                <a:effectLst/>
                <a:uFillTx/>
                <a:latin typeface="Times New Roman" panose="02020603050405020304"/>
              </a:rPr>
              <a:t>元素</a:t>
            </a:r>
            <a:r>
              <a:rPr lang="en-US" altLang="zh-CN" sz="1200" b="0" u="none" strike="noStrike">
                <a:solidFill>
                  <a:schemeClr val="tx1"/>
                </a:solidFill>
                <a:effectLst/>
                <a:uFillTx/>
                <a:latin typeface="Times New Roman" panose="02020603050405020304"/>
              </a:rPr>
              <a:t> 1,</a:t>
            </a:r>
            <a:r>
              <a:rPr lang="zh-CN" altLang="en-US" sz="1200" b="0" u="none" strike="noStrike">
                <a:solidFill>
                  <a:schemeClr val="tx1"/>
                </a:solidFill>
                <a:effectLst/>
                <a:uFillTx/>
                <a:latin typeface="Times New Roman" panose="02020603050405020304"/>
              </a:rPr>
              <a:t>元素</a:t>
            </a:r>
            <a:r>
              <a:rPr lang="en-US" altLang="zh-CN" sz="1200" b="0" u="none" strike="noStrike">
                <a:solidFill>
                  <a:schemeClr val="tx1"/>
                </a:solidFill>
                <a:effectLst/>
                <a:uFillTx/>
                <a:latin typeface="Times New Roman" panose="02020603050405020304"/>
              </a:rPr>
              <a:t> 2,…,</a:t>
            </a:r>
            <a:r>
              <a:rPr lang="zh-CN" altLang="en-US" sz="1200" b="0" u="none" strike="noStrike">
                <a:solidFill>
                  <a:schemeClr val="tx1"/>
                </a:solidFill>
                <a:effectLst/>
                <a:uFillTx/>
                <a:latin typeface="Times New Roman" panose="02020603050405020304"/>
              </a:rPr>
              <a:t>元素</a:t>
            </a:r>
            <a:r>
              <a:rPr lang="en-US" altLang="zh-CN" sz="1200" b="0" u="none" strike="noStrike">
                <a:solidFill>
                  <a:schemeClr val="tx1"/>
                </a:solidFill>
                <a:effectLst/>
                <a:uFillTx/>
                <a:latin typeface="Times New Roman" panose="02020603050405020304"/>
              </a:rPr>
              <a:t> n}</a:t>
            </a:r>
            <a:endParaRPr lang="en-US" altLang="zh-CN" sz="1200" b="0" u="none" strike="noStrike">
              <a:solidFill>
                <a:schemeClr val="tx1"/>
              </a:solidFill>
              <a:effectLst/>
              <a:uFillTx/>
              <a:latin typeface="Times New Roman" panose="02020603050405020304"/>
            </a:endParaRPr>
          </a:p>
        </p:txBody>
      </p:sp>
      <p:sp>
        <p:nvSpPr>
          <p:cNvPr id="86" name="文本框 85"/>
          <p:cNvSpPr txBox="1"/>
          <p:nvPr/>
        </p:nvSpPr>
        <p:spPr>
          <a:xfrm>
            <a:off x="4716780" y="4403090"/>
            <a:ext cx="2446020" cy="140970"/>
          </a:xfrm>
          <a:prstGeom prst="rect">
            <a:avLst/>
          </a:prstGeom>
          <a:noFill/>
          <a:ln w="0">
            <a:noFill/>
          </a:ln>
        </p:spPr>
        <p:txBody>
          <a:bodyPr wrap="square" lIns="0" tIns="0" rIns="0" bIns="0" anchor="t">
            <a:spAutoFit/>
          </a:bodyPr>
          <a:p>
            <a:r>
              <a:rPr lang="zh-CN" altLang="en-US" sz="920" b="0" u="none" strike="noStrike">
                <a:solidFill>
                  <a:schemeClr val="tx1"/>
                </a:solidFill>
                <a:effectLst/>
                <a:uFillTx/>
                <a:latin typeface="Times New Roman" panose="02020603050405020304"/>
              </a:rPr>
              <a:t>集合中的元素不可以重复。</a:t>
            </a:r>
            <a:endParaRPr lang="zh-CN" altLang="en-US" sz="920" b="0" u="none" strike="noStrike">
              <a:solidFill>
                <a:schemeClr val="tx1"/>
              </a:solidFill>
              <a:effectLst/>
              <a:uFillTx/>
              <a:latin typeface="Times New Roman" panose="02020603050405020304"/>
            </a:endParaRPr>
          </a:p>
        </p:txBody>
      </p:sp>
      <p:sp>
        <p:nvSpPr>
          <p:cNvPr id="87" name="文本框 86"/>
          <p:cNvSpPr txBox="1"/>
          <p:nvPr/>
        </p:nvSpPr>
        <p:spPr>
          <a:xfrm>
            <a:off x="4716780" y="4751070"/>
            <a:ext cx="2751455" cy="140970"/>
          </a:xfrm>
          <a:prstGeom prst="rect">
            <a:avLst/>
          </a:prstGeom>
          <a:noFill/>
          <a:ln w="0">
            <a:noFill/>
          </a:ln>
        </p:spPr>
        <p:txBody>
          <a:bodyPr wrap="square" lIns="0" tIns="0" rIns="0" bIns="0" anchor="t">
            <a:spAutoFit/>
          </a:bodyPr>
          <a:p>
            <a:r>
              <a:rPr lang="en-US" altLang="zh-CN" sz="920" b="0" u="none" strike="noStrike">
                <a:solidFill>
                  <a:schemeClr val="tx1"/>
                </a:solidFill>
                <a:effectLst/>
                <a:uFillTx/>
                <a:latin typeface="Times New Roman" panose="02020603050405020304"/>
              </a:rPr>
              <a:t>{ }</a:t>
            </a:r>
            <a:r>
              <a:rPr lang="zh-CN" altLang="en-US" sz="920" b="0" u="none" strike="noStrike">
                <a:solidFill>
                  <a:schemeClr val="tx1"/>
                </a:solidFill>
                <a:effectLst/>
                <a:uFillTx/>
                <a:latin typeface="Times New Roman" panose="02020603050405020304"/>
              </a:rPr>
              <a:t>用来创建空字典，空集合只能使用</a:t>
            </a:r>
            <a:r>
              <a:rPr lang="en-US" altLang="zh-CN" sz="920" b="0" u="none" strike="noStrike">
                <a:solidFill>
                  <a:schemeClr val="tx1"/>
                </a:solidFill>
                <a:effectLst/>
                <a:uFillTx/>
                <a:latin typeface="Times New Roman" panose="02020603050405020304"/>
              </a:rPr>
              <a:t> set( )</a:t>
            </a:r>
            <a:r>
              <a:rPr lang="zh-CN" altLang="en-US" sz="920" b="0" u="none" strike="noStrike">
                <a:solidFill>
                  <a:schemeClr val="tx1"/>
                </a:solidFill>
                <a:effectLst/>
                <a:uFillTx/>
                <a:latin typeface="Times New Roman" panose="02020603050405020304"/>
              </a:rPr>
              <a:t>函数来创建。</a:t>
            </a:r>
            <a:endParaRPr lang="zh-CN" altLang="en-US" sz="920" b="0" u="none" strike="noStrike">
              <a:solidFill>
                <a:schemeClr val="tx1"/>
              </a:solidFill>
              <a:effectLst/>
              <a:uFillTx/>
              <a:latin typeface="Times New Roman" panose="02020603050405020304"/>
            </a:endParaRPr>
          </a:p>
        </p:txBody>
      </p:sp>
      <p:pic>
        <p:nvPicPr>
          <p:cNvPr id="89" name="图片 88"/>
          <p:cNvPicPr/>
          <p:nvPr/>
        </p:nvPicPr>
        <p:blipFill>
          <a:blip r:embed="rId3"/>
          <a:stretch>
            <a:fillRect/>
          </a:stretch>
        </p:blipFill>
        <p:spPr>
          <a:xfrm>
            <a:off x="4449200" y="4413920"/>
            <a:ext cx="133200" cy="133200"/>
          </a:xfrm>
          <a:prstGeom prst="rect">
            <a:avLst/>
          </a:prstGeom>
          <a:noFill/>
          <a:ln w="0">
            <a:noFill/>
          </a:ln>
        </p:spPr>
      </p:pic>
      <p:pic>
        <p:nvPicPr>
          <p:cNvPr id="90" name="图片 89"/>
          <p:cNvPicPr/>
          <p:nvPr/>
        </p:nvPicPr>
        <p:blipFill>
          <a:blip r:embed="rId3"/>
          <a:stretch>
            <a:fillRect/>
          </a:stretch>
        </p:blipFill>
        <p:spPr>
          <a:xfrm>
            <a:off x="4449200" y="4770155"/>
            <a:ext cx="133200" cy="133200"/>
          </a:xfrm>
          <a:prstGeom prst="rect">
            <a:avLst/>
          </a:prstGeom>
          <a:noFill/>
          <a:ln w="0">
            <a:noFill/>
          </a:ln>
        </p:spPr>
      </p:pic>
      <p:sp>
        <p:nvSpPr>
          <p:cNvPr id="2" name="文本框 1"/>
          <p:cNvSpPr txBox="1"/>
          <p:nvPr/>
        </p:nvSpPr>
        <p:spPr>
          <a:xfrm>
            <a:off x="372110" y="2360930"/>
            <a:ext cx="3147060" cy="184150"/>
          </a:xfrm>
          <a:prstGeom prst="rect">
            <a:avLst/>
          </a:prstGeom>
          <a:noFill/>
          <a:ln w="0">
            <a:noFill/>
          </a:ln>
        </p:spPr>
        <p:txBody>
          <a:bodyPr wrap="square" lIns="0" tIns="0" rIns="0" bIns="0" anchor="t">
            <a:spAutoFit/>
          </a:bodyPr>
          <a:p>
            <a:pPr algn="l"/>
            <a:r>
              <a:rPr lang="zh-CN" altLang="en-US" sz="1200" b="0" u="none" strike="noStrike">
                <a:solidFill>
                  <a:schemeClr val="tx1"/>
                </a:solidFill>
                <a:effectLst/>
                <a:uFillTx/>
                <a:latin typeface="Times New Roman" panose="02020603050405020304"/>
              </a:rPr>
              <a:t>基本形式：</a:t>
            </a:r>
            <a:r>
              <a:rPr lang="en-US" altLang="zh-CN" sz="1200" b="0" u="none" strike="noStrike">
                <a:solidFill>
                  <a:schemeClr val="tx1"/>
                </a:solidFill>
                <a:effectLst/>
                <a:uFillTx/>
                <a:latin typeface="Times New Roman" panose="02020603050405020304"/>
              </a:rPr>
              <a:t>{</a:t>
            </a:r>
            <a:r>
              <a:rPr lang="zh-CN" altLang="en-US" sz="1200" b="0" u="none" strike="noStrike">
                <a:solidFill>
                  <a:schemeClr val="tx1"/>
                </a:solidFill>
                <a:effectLst/>
                <a:uFillTx/>
                <a:latin typeface="Times New Roman" panose="02020603050405020304"/>
              </a:rPr>
              <a:t>键</a:t>
            </a:r>
            <a:r>
              <a:rPr lang="en-US" altLang="zh-CN" sz="1200" b="0" u="none" strike="noStrike">
                <a:solidFill>
                  <a:schemeClr val="tx1"/>
                </a:solidFill>
                <a:effectLst/>
                <a:uFillTx/>
                <a:latin typeface="Times New Roman" panose="02020603050405020304"/>
              </a:rPr>
              <a:t> 1: </a:t>
            </a:r>
            <a:r>
              <a:rPr lang="zh-CN" altLang="en-US" sz="1200" b="0" u="none" strike="noStrike">
                <a:solidFill>
                  <a:schemeClr val="tx1"/>
                </a:solidFill>
                <a:effectLst/>
                <a:uFillTx/>
                <a:latin typeface="Times New Roman" panose="02020603050405020304"/>
              </a:rPr>
              <a:t>值</a:t>
            </a:r>
            <a:r>
              <a:rPr lang="en-US" altLang="zh-CN" sz="1200" b="0" u="none" strike="noStrike">
                <a:solidFill>
                  <a:schemeClr val="tx1"/>
                </a:solidFill>
                <a:effectLst/>
                <a:uFillTx/>
                <a:latin typeface="Times New Roman" panose="02020603050405020304"/>
              </a:rPr>
              <a:t> 1, </a:t>
            </a:r>
            <a:r>
              <a:rPr lang="zh-CN" altLang="en-US" sz="1200" b="0" u="none" strike="noStrike">
                <a:solidFill>
                  <a:schemeClr val="tx1"/>
                </a:solidFill>
                <a:effectLst/>
                <a:uFillTx/>
                <a:latin typeface="Times New Roman" panose="02020603050405020304"/>
              </a:rPr>
              <a:t>键</a:t>
            </a:r>
            <a:r>
              <a:rPr lang="en-US" altLang="zh-CN" sz="1200" b="0" u="none" strike="noStrike">
                <a:solidFill>
                  <a:schemeClr val="tx1"/>
                </a:solidFill>
                <a:effectLst/>
                <a:uFillTx/>
                <a:latin typeface="Times New Roman" panose="02020603050405020304"/>
              </a:rPr>
              <a:t> 2: </a:t>
            </a:r>
            <a:r>
              <a:rPr lang="zh-CN" altLang="en-US" sz="1200" b="0" u="none" strike="noStrike">
                <a:solidFill>
                  <a:schemeClr val="tx1"/>
                </a:solidFill>
                <a:effectLst/>
                <a:uFillTx/>
                <a:latin typeface="Times New Roman" panose="02020603050405020304"/>
              </a:rPr>
              <a:t>值</a:t>
            </a:r>
            <a:r>
              <a:rPr lang="en-US" altLang="zh-CN" sz="1200" b="0" u="none" strike="noStrike">
                <a:solidFill>
                  <a:schemeClr val="tx1"/>
                </a:solidFill>
                <a:effectLst/>
                <a:uFillTx/>
                <a:latin typeface="Times New Roman" panose="02020603050405020304"/>
              </a:rPr>
              <a:t> 2,…, </a:t>
            </a:r>
            <a:r>
              <a:rPr lang="zh-CN" altLang="en-US" sz="1200" b="0" u="none" strike="noStrike">
                <a:solidFill>
                  <a:schemeClr val="tx1"/>
                </a:solidFill>
                <a:effectLst/>
                <a:uFillTx/>
                <a:latin typeface="Times New Roman" panose="02020603050405020304"/>
              </a:rPr>
              <a:t>键</a:t>
            </a:r>
            <a:r>
              <a:rPr lang="en-US" altLang="zh-CN" sz="1200" b="0" u="none" strike="noStrike">
                <a:solidFill>
                  <a:schemeClr val="tx1"/>
                </a:solidFill>
                <a:effectLst/>
                <a:uFillTx/>
                <a:latin typeface="Times New Roman" panose="02020603050405020304"/>
              </a:rPr>
              <a:t> n: </a:t>
            </a:r>
            <a:r>
              <a:rPr lang="zh-CN" altLang="en-US" sz="1200" b="0" u="none" strike="noStrike">
                <a:solidFill>
                  <a:schemeClr val="tx1"/>
                </a:solidFill>
                <a:effectLst/>
                <a:uFillTx/>
                <a:latin typeface="Times New Roman" panose="02020603050405020304"/>
              </a:rPr>
              <a:t>值</a:t>
            </a:r>
            <a:r>
              <a:rPr lang="en-US" altLang="zh-CN" sz="1200" b="0" u="none" strike="noStrike">
                <a:solidFill>
                  <a:schemeClr val="tx1"/>
                </a:solidFill>
                <a:effectLst/>
                <a:uFillTx/>
                <a:latin typeface="Times New Roman" panose="02020603050405020304"/>
              </a:rPr>
              <a:t> n,}</a:t>
            </a:r>
            <a:endParaRPr lang="en-US" altLang="zh-CN" sz="1200" b="0" u="none" strike="noStrike">
              <a:solidFill>
                <a:schemeClr val="tx1"/>
              </a:solidFill>
              <a:effectLst/>
              <a:uFillTx/>
              <a:latin typeface="Times New Roman" panose="02020603050405020304"/>
            </a:endParaRPr>
          </a:p>
        </p:txBody>
      </p:sp>
      <p:sp>
        <p:nvSpPr>
          <p:cNvPr id="3" name="任意多边形: 形状 824"/>
          <p:cNvSpPr/>
          <p:nvPr/>
        </p:nvSpPr>
        <p:spPr>
          <a:xfrm>
            <a:off x="271780" y="3916680"/>
            <a:ext cx="3228340" cy="1323340"/>
          </a:xfrm>
          <a:custGeom>
            <a:avLst/>
            <a:gdLst/>
            <a:ahLst/>
            <a:cxnLst/>
            <a:rect l="0" t="0" r="r" b="b"/>
            <a:pathLst>
              <a:path w="9844" h="1487">
                <a:moveTo>
                  <a:pt x="0" y="1301"/>
                </a:moveTo>
                <a:lnTo>
                  <a:pt x="0" y="186"/>
                </a:lnTo>
                <a:cubicBezTo>
                  <a:pt x="0" y="173"/>
                  <a:pt x="2" y="161"/>
                  <a:pt x="4" y="149"/>
                </a:cubicBezTo>
                <a:cubicBezTo>
                  <a:pt x="6" y="137"/>
                  <a:pt x="10" y="126"/>
                  <a:pt x="15" y="115"/>
                </a:cubicBezTo>
                <a:cubicBezTo>
                  <a:pt x="19" y="103"/>
                  <a:pt x="25" y="93"/>
                  <a:pt x="32" y="82"/>
                </a:cubicBezTo>
                <a:cubicBezTo>
                  <a:pt x="39" y="72"/>
                  <a:pt x="46" y="63"/>
                  <a:pt x="55" y="54"/>
                </a:cubicBezTo>
                <a:cubicBezTo>
                  <a:pt x="63" y="46"/>
                  <a:pt x="73" y="38"/>
                  <a:pt x="83" y="31"/>
                </a:cubicBezTo>
                <a:cubicBezTo>
                  <a:pt x="93" y="24"/>
                  <a:pt x="104" y="19"/>
                  <a:pt x="115" y="14"/>
                </a:cubicBezTo>
                <a:cubicBezTo>
                  <a:pt x="126" y="9"/>
                  <a:pt x="138" y="6"/>
                  <a:pt x="150" y="3"/>
                </a:cubicBezTo>
                <a:cubicBezTo>
                  <a:pt x="162" y="1"/>
                  <a:pt x="174" y="0"/>
                  <a:pt x="186" y="0"/>
                </a:cubicBezTo>
                <a:lnTo>
                  <a:pt x="9658" y="0"/>
                </a:lnTo>
                <a:cubicBezTo>
                  <a:pt x="9670" y="0"/>
                  <a:pt x="9682" y="1"/>
                  <a:pt x="9694" y="3"/>
                </a:cubicBezTo>
                <a:cubicBezTo>
                  <a:pt x="9706" y="6"/>
                  <a:pt x="9718" y="9"/>
                  <a:pt x="9729" y="14"/>
                </a:cubicBezTo>
                <a:cubicBezTo>
                  <a:pt x="9740" y="19"/>
                  <a:pt x="9751" y="24"/>
                  <a:pt x="9761" y="31"/>
                </a:cubicBezTo>
                <a:cubicBezTo>
                  <a:pt x="9771" y="38"/>
                  <a:pt x="9781" y="46"/>
                  <a:pt x="9789" y="54"/>
                </a:cubicBezTo>
                <a:cubicBezTo>
                  <a:pt x="9798" y="63"/>
                  <a:pt x="9806" y="72"/>
                  <a:pt x="9812" y="82"/>
                </a:cubicBezTo>
                <a:cubicBezTo>
                  <a:pt x="9819" y="93"/>
                  <a:pt x="9825" y="103"/>
                  <a:pt x="9830" y="115"/>
                </a:cubicBezTo>
                <a:cubicBezTo>
                  <a:pt x="9834" y="126"/>
                  <a:pt x="9838" y="137"/>
                  <a:pt x="9840" y="149"/>
                </a:cubicBezTo>
                <a:cubicBezTo>
                  <a:pt x="9843" y="161"/>
                  <a:pt x="9844" y="173"/>
                  <a:pt x="9844" y="186"/>
                </a:cubicBezTo>
                <a:lnTo>
                  <a:pt x="9844" y="1301"/>
                </a:lnTo>
                <a:cubicBezTo>
                  <a:pt x="9844" y="1313"/>
                  <a:pt x="9843" y="1325"/>
                  <a:pt x="9840" y="1337"/>
                </a:cubicBezTo>
                <a:cubicBezTo>
                  <a:pt x="9838" y="1349"/>
                  <a:pt x="9834" y="1361"/>
                  <a:pt x="9830" y="1372"/>
                </a:cubicBezTo>
                <a:cubicBezTo>
                  <a:pt x="9825" y="1383"/>
                  <a:pt x="9819" y="1394"/>
                  <a:pt x="9812" y="1404"/>
                </a:cubicBezTo>
                <a:cubicBezTo>
                  <a:pt x="9806" y="1414"/>
                  <a:pt x="9798" y="1424"/>
                  <a:pt x="9789" y="1432"/>
                </a:cubicBezTo>
                <a:cubicBezTo>
                  <a:pt x="9781" y="1441"/>
                  <a:pt x="9771" y="1448"/>
                  <a:pt x="9761" y="1455"/>
                </a:cubicBezTo>
                <a:cubicBezTo>
                  <a:pt x="9751" y="1462"/>
                  <a:pt x="9740" y="1468"/>
                  <a:pt x="9729" y="1472"/>
                </a:cubicBezTo>
                <a:cubicBezTo>
                  <a:pt x="9718" y="1477"/>
                  <a:pt x="9706" y="1481"/>
                  <a:pt x="9694" y="1483"/>
                </a:cubicBezTo>
                <a:cubicBezTo>
                  <a:pt x="9682" y="1485"/>
                  <a:pt x="9670" y="1487"/>
                  <a:pt x="9658" y="1487"/>
                </a:cubicBezTo>
                <a:lnTo>
                  <a:pt x="186" y="1487"/>
                </a:lnTo>
                <a:cubicBezTo>
                  <a:pt x="174" y="1487"/>
                  <a:pt x="162" y="1485"/>
                  <a:pt x="150" y="1483"/>
                </a:cubicBezTo>
                <a:cubicBezTo>
                  <a:pt x="138" y="1481"/>
                  <a:pt x="126" y="1477"/>
                  <a:pt x="115" y="1472"/>
                </a:cubicBezTo>
                <a:cubicBezTo>
                  <a:pt x="104" y="1468"/>
                  <a:pt x="93" y="1462"/>
                  <a:pt x="83" y="1455"/>
                </a:cubicBezTo>
                <a:cubicBezTo>
                  <a:pt x="73" y="1448"/>
                  <a:pt x="63" y="1441"/>
                  <a:pt x="55" y="1432"/>
                </a:cubicBezTo>
                <a:cubicBezTo>
                  <a:pt x="46" y="1424"/>
                  <a:pt x="39" y="1414"/>
                  <a:pt x="32" y="1404"/>
                </a:cubicBezTo>
                <a:cubicBezTo>
                  <a:pt x="25" y="1394"/>
                  <a:pt x="19" y="1383"/>
                  <a:pt x="15" y="1372"/>
                </a:cubicBezTo>
                <a:cubicBezTo>
                  <a:pt x="10" y="1361"/>
                  <a:pt x="6" y="1349"/>
                  <a:pt x="4" y="1337"/>
                </a:cubicBezTo>
                <a:cubicBezTo>
                  <a:pt x="2" y="1325"/>
                  <a:pt x="0" y="1313"/>
                  <a:pt x="0" y="1301"/>
                </a:cubicBezTo>
                <a:close/>
              </a:path>
            </a:pathLst>
          </a:custGeom>
          <a:solidFill>
            <a:srgbClr val="1D4ED8"/>
          </a:solidFill>
          <a:ln w="0">
            <a:noFill/>
          </a:ln>
        </p:spPr>
        <p:txBody>
          <a:bodyPr lIns="0" tIns="0" rIns="0" bIns="0" anchor="t">
            <a:noAutofit/>
          </a:bodyPr>
          <a:p>
            <a:endParaRPr lang="en-US" sz="2400" b="0" u="none" strike="noStrike">
              <a:solidFill>
                <a:srgbClr val="FFFFFF"/>
              </a:solidFill>
              <a:effectLst/>
              <a:uFillTx/>
              <a:latin typeface="Times New Roman" panose="02020603050405020304"/>
            </a:endParaRPr>
          </a:p>
        </p:txBody>
      </p:sp>
      <p:pic>
        <p:nvPicPr>
          <p:cNvPr id="4" name="图片 3"/>
          <p:cNvPicPr/>
          <p:nvPr/>
        </p:nvPicPr>
        <p:blipFill>
          <a:blip r:embed="rId3"/>
          <a:stretch>
            <a:fillRect/>
          </a:stretch>
        </p:blipFill>
        <p:spPr>
          <a:xfrm>
            <a:off x="329320" y="4138965"/>
            <a:ext cx="133200" cy="133200"/>
          </a:xfrm>
          <a:prstGeom prst="rect">
            <a:avLst/>
          </a:prstGeom>
          <a:noFill/>
          <a:ln w="0">
            <a:noFill/>
          </a:ln>
        </p:spPr>
      </p:pic>
      <p:sp>
        <p:nvSpPr>
          <p:cNvPr id="5" name="文本框 4"/>
          <p:cNvSpPr txBox="1"/>
          <p:nvPr/>
        </p:nvSpPr>
        <p:spPr>
          <a:xfrm>
            <a:off x="596900" y="4138930"/>
            <a:ext cx="2814955" cy="394970"/>
          </a:xfrm>
          <a:prstGeom prst="rect">
            <a:avLst/>
          </a:prstGeom>
          <a:noFill/>
          <a:ln w="0">
            <a:noFill/>
          </a:ln>
        </p:spPr>
        <p:txBody>
          <a:bodyPr wrap="square" lIns="0" tIns="0" rIns="0" bIns="0" anchor="t">
            <a:noAutofit/>
          </a:bodyPr>
          <a:p>
            <a:r>
              <a:rPr lang="zh-CN" altLang="en-US" sz="920" b="0" u="none" strike="noStrike">
                <a:solidFill>
                  <a:schemeClr val="tx1"/>
                </a:solidFill>
                <a:effectLst/>
                <a:uFillTx/>
                <a:latin typeface="Times New Roman" panose="02020603050405020304"/>
              </a:rPr>
              <a:t>键必须是不可变的数据，如数值、布尔型、字符串或元组，不能使用列表。值可以是任意数据类型。</a:t>
            </a:r>
            <a:endParaRPr lang="zh-CN" altLang="en-US" sz="920" b="0" u="none" strike="noStrike">
              <a:solidFill>
                <a:schemeClr val="tx1"/>
              </a:solidFill>
              <a:effectLst/>
              <a:uFillTx/>
              <a:latin typeface="Times New Roman" panose="02020603050405020304"/>
            </a:endParaRPr>
          </a:p>
        </p:txBody>
      </p:sp>
      <p:sp>
        <p:nvSpPr>
          <p:cNvPr id="6" name="文本框 5"/>
          <p:cNvSpPr txBox="1"/>
          <p:nvPr/>
        </p:nvSpPr>
        <p:spPr>
          <a:xfrm>
            <a:off x="596900" y="4598670"/>
            <a:ext cx="2446020" cy="140970"/>
          </a:xfrm>
          <a:prstGeom prst="rect">
            <a:avLst/>
          </a:prstGeom>
          <a:noFill/>
          <a:ln w="0">
            <a:noFill/>
          </a:ln>
        </p:spPr>
        <p:txBody>
          <a:bodyPr wrap="square" lIns="0" tIns="0" rIns="0" bIns="0" anchor="t">
            <a:spAutoFit/>
          </a:bodyPr>
          <a:p>
            <a:r>
              <a:rPr lang="zh-CN" altLang="en-US" sz="920" b="0" u="none" strike="noStrike">
                <a:solidFill>
                  <a:schemeClr val="tx1"/>
                </a:solidFill>
                <a:effectLst/>
                <a:uFillTx/>
                <a:latin typeface="Times New Roman" panose="02020603050405020304"/>
              </a:rPr>
              <a:t>键必须是唯一的。</a:t>
            </a:r>
            <a:endParaRPr lang="zh-CN" altLang="en-US" sz="920" b="0" u="none" strike="noStrike">
              <a:solidFill>
                <a:schemeClr val="tx1"/>
              </a:solidFill>
              <a:effectLst/>
              <a:uFillTx/>
              <a:latin typeface="Times New Roman" panose="02020603050405020304"/>
            </a:endParaRPr>
          </a:p>
        </p:txBody>
      </p:sp>
      <p:sp>
        <p:nvSpPr>
          <p:cNvPr id="7" name="文本框 6"/>
          <p:cNvSpPr txBox="1"/>
          <p:nvPr/>
        </p:nvSpPr>
        <p:spPr>
          <a:xfrm>
            <a:off x="558165" y="4892040"/>
            <a:ext cx="2751455" cy="140970"/>
          </a:xfrm>
          <a:prstGeom prst="rect">
            <a:avLst/>
          </a:prstGeom>
          <a:noFill/>
          <a:ln w="0">
            <a:noFill/>
          </a:ln>
        </p:spPr>
        <p:txBody>
          <a:bodyPr wrap="square" lIns="0" tIns="0" rIns="0" bIns="0" anchor="t">
            <a:spAutoFit/>
          </a:bodyPr>
          <a:p>
            <a:r>
              <a:rPr lang="en-US" altLang="zh-CN" sz="920" b="0" u="none" strike="noStrike">
                <a:solidFill>
                  <a:schemeClr val="tx1"/>
                </a:solidFill>
                <a:effectLst/>
                <a:uFillTx/>
                <a:latin typeface="Times New Roman" panose="02020603050405020304"/>
              </a:rPr>
              <a:t>0 </a:t>
            </a:r>
            <a:r>
              <a:rPr lang="zh-CN" altLang="en-US" sz="920" b="0" u="none" strike="noStrike">
                <a:solidFill>
                  <a:schemeClr val="tx1"/>
                </a:solidFill>
                <a:effectLst/>
                <a:uFillTx/>
                <a:latin typeface="Times New Roman" panose="02020603050405020304"/>
              </a:rPr>
              <a:t>个键值对的字典为空字典</a:t>
            </a:r>
            <a:r>
              <a:rPr lang="en-US" altLang="zh-CN" sz="920" b="0" u="none" strike="noStrike">
                <a:solidFill>
                  <a:schemeClr val="tx1"/>
                </a:solidFill>
                <a:effectLst/>
                <a:uFillTx/>
                <a:latin typeface="Times New Roman" panose="02020603050405020304"/>
              </a:rPr>
              <a:t>{ }</a:t>
            </a:r>
            <a:endParaRPr lang="en-US" altLang="zh-CN" sz="920" b="0" u="none" strike="noStrike">
              <a:solidFill>
                <a:schemeClr val="tx1"/>
              </a:solidFill>
              <a:effectLst/>
              <a:uFillTx/>
              <a:latin typeface="Times New Roman" panose="02020603050405020304"/>
            </a:endParaRPr>
          </a:p>
        </p:txBody>
      </p:sp>
      <p:pic>
        <p:nvPicPr>
          <p:cNvPr id="8" name="图片 7"/>
          <p:cNvPicPr/>
          <p:nvPr/>
        </p:nvPicPr>
        <p:blipFill>
          <a:blip r:embed="rId3"/>
          <a:stretch>
            <a:fillRect/>
          </a:stretch>
        </p:blipFill>
        <p:spPr>
          <a:xfrm>
            <a:off x="329320" y="4586640"/>
            <a:ext cx="133200" cy="133200"/>
          </a:xfrm>
          <a:prstGeom prst="rect">
            <a:avLst/>
          </a:prstGeom>
          <a:noFill/>
          <a:ln w="0">
            <a:noFill/>
          </a:ln>
        </p:spPr>
      </p:pic>
      <p:pic>
        <p:nvPicPr>
          <p:cNvPr id="9" name="图片 8"/>
          <p:cNvPicPr/>
          <p:nvPr/>
        </p:nvPicPr>
        <p:blipFill>
          <a:blip r:embed="rId3"/>
          <a:stretch>
            <a:fillRect/>
          </a:stretch>
        </p:blipFill>
        <p:spPr>
          <a:xfrm>
            <a:off x="305190" y="4903505"/>
            <a:ext cx="133200" cy="133200"/>
          </a:xfrm>
          <a:prstGeom prst="rect">
            <a:avLst/>
          </a:prstGeom>
          <a:noFill/>
          <a:ln w="0">
            <a:noFill/>
          </a:ln>
        </p:spPr>
      </p:pic>
    </p:spTree>
  </p:cSld>
  <p:clrMapOvr>
    <a:masterClrMapping/>
  </p:clrMapOvr>
</p:sld>
</file>

<file path=ppt/tags/tag1.xml><?xml version="1.0" encoding="utf-8"?>
<p:tagLst xmlns:p="http://schemas.openxmlformats.org/presentationml/2006/main">
  <p:tag name="KSO_WM_UNIT_TYPE" val="i"/>
  <p:tag name="KSO_WM_UNIT_INDEX" val="1"/>
  <p:tag name="KSO_WM_BEAUTIFY_FLAG" val="#wm#"/>
  <p:tag name="KSO_WM_TAG_VERSION" val="3.0"/>
  <p:tag name="KSO_WM_UNIT_ID" val="_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xml><?xml version="1.0" encoding="utf-8"?>
<p:tagLst xmlns:p="http://schemas.openxmlformats.org/presentationml/2006/main">
  <p:tag name="KSO_WM_UNIT_TYPE" val="i"/>
  <p:tag name="KSO_WM_UNIT_INDEX" val="9"/>
  <p:tag name="KSO_WM_BEAUTIFY_FLAG" val="#wm#"/>
  <p:tag name="KSO_WM_TAG_VERSION" val="3.0"/>
  <p:tag name="KSO_WM_UNIT_ID" val="_1*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0.xml><?xml version="1.0" encoding="utf-8"?>
<p:tagLst xmlns:p="http://schemas.openxmlformats.org/presentationml/2006/main">
  <p:tag name="KSO_WM_UNIT_TYPE" val="i"/>
  <p:tag name="KSO_WM_UNIT_INDEX" val="18"/>
  <p:tag name="KSO_WM_BEAUTIFY_FLAG" val="#wm#"/>
  <p:tag name="KSO_WM_TAG_VERSION" val="3.0"/>
  <p:tag name="KSO_WM_UNIT_ID" val="_11*i*1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1.xml><?xml version="1.0" encoding="utf-8"?>
<p:tagLst xmlns:p="http://schemas.openxmlformats.org/presentationml/2006/main">
  <p:tag name="KSO_WM_UNIT_TYPE" val="i"/>
  <p:tag name="KSO_WM_UNIT_INDEX" val="10"/>
  <p:tag name="KSO_WM_BEAUTIFY_FLAG" val="#wm#"/>
  <p:tag name="KSO_WM_TAG_VERSION" val="3.0"/>
  <p:tag name="KSO_WM_UNIT_ID" val="_11*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2.xml><?xml version="1.0" encoding="utf-8"?>
<p:tagLst xmlns:p="http://schemas.openxmlformats.org/presentationml/2006/main">
  <p:tag name="KSO_WM_UNIT_TYPE" val="i"/>
  <p:tag name="KSO_WM_UNIT_INDEX" val="12"/>
  <p:tag name="KSO_WM_BEAUTIFY_FLAG" val="#wm#"/>
  <p:tag name="KSO_WM_TAG_VERSION" val="3.0"/>
  <p:tag name="KSO_WM_UNIT_ID" val="_11*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3.xml><?xml version="1.0" encoding="utf-8"?>
<p:tagLst xmlns:p="http://schemas.openxmlformats.org/presentationml/2006/main">
  <p:tag name="KSO_WM_UNIT_TYPE" val="i"/>
  <p:tag name="KSO_WM_UNIT_INDEX" val="9"/>
  <p:tag name="KSO_WM_BEAUTIFY_FLAG" val="#wm#"/>
  <p:tag name="KSO_WM_TAG_VERSION" val="3.0"/>
  <p:tag name="KSO_WM_UNIT_ID" val="_11*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4.xml><?xml version="1.0" encoding="utf-8"?>
<p:tagLst xmlns:p="http://schemas.openxmlformats.org/presentationml/2006/main">
  <p:tag name="KSO_WM_UNIT_TYPE" val="i"/>
  <p:tag name="KSO_WM_UNIT_INDEX" val="11"/>
  <p:tag name="KSO_WM_BEAUTIFY_FLAG" val="#wm#"/>
  <p:tag name="KSO_WM_TAG_VERSION" val="3.0"/>
  <p:tag name="KSO_WM_UNIT_ID" val="_11*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5.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20"/>
</p:tagLst>
</file>

<file path=ppt/tags/tag106.xml><?xml version="1.0" encoding="utf-8"?>
<p:tagLst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11*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60"/>
</p:tagLst>
</file>

<file path=ppt/tags/tag107.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8.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9.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xml><?xml version="1.0" encoding="utf-8"?>
<p:tagLst xmlns:p="http://schemas.openxmlformats.org/presentationml/2006/main">
  <p:tag name="KSO_WM_UNIT_TYPE" val="i"/>
  <p:tag name="KSO_WM_UNIT_INDEX" val="11"/>
  <p:tag name="KSO_WM_BEAUTIFY_FLAG" val="#wm#"/>
  <p:tag name="KSO_WM_TAG_VERSION" val="3.0"/>
  <p:tag name="KSO_WM_UNIT_ID" val="_1*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0.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PRESET_TEXT" val="署名"/>
  <p:tag name="KSO_WM_UNIT_ID" val="_1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15"/>
  <p:tag name="KSO_WM_UNIT_TEXT_LAYER_COUNT" val="1"/>
</p:tagLst>
</file>

<file path=ppt/tags/tag111.xml><?xml version="1.0" encoding="utf-8"?>
<p:tagLst xmlns:p="http://schemas.openxmlformats.org/presentationml/2006/main">
  <p:tag name="KSO_WM_UNIT_TYPE" val="i"/>
  <p:tag name="KSO_WM_UNIT_INDEX" val="13"/>
  <p:tag name="KSO_WM_BEAUTIFY_FLAG" val="#wm#"/>
  <p:tag name="KSO_WM_TAG_VERSION" val="3.0"/>
  <p:tag name="KSO_WM_UNIT_ID" val="_11*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2.xml><?xml version="1.0" encoding="utf-8"?>
<p:tagLst xmlns:p="http://schemas.openxmlformats.org/presentationml/2006/main">
  <p:tag name="KSO_WM_UNIT_TYPE" val="i"/>
  <p:tag name="KSO_WM_UNIT_INDEX" val="14"/>
  <p:tag name="KSO_WM_BEAUTIFY_FLAG" val="#wm#"/>
  <p:tag name="KSO_WM_TAG_VERSION" val="3.0"/>
  <p:tag name="KSO_WM_UNIT_ID" val="_11*i*1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3.xml><?xml version="1.0" encoding="utf-8"?>
<p:tagLst xmlns:p="http://schemas.openxmlformats.org/presentationml/2006/main">
  <p:tag name="KSO_WM_UNIT_TYPE" val="i"/>
  <p:tag name="KSO_WM_UNIT_INDEX" val="15"/>
  <p:tag name="KSO_WM_BEAUTIFY_FLAG" val="#wm#"/>
  <p:tag name="KSO_WM_TAG_VERSION" val="3.0"/>
  <p:tag name="KSO_WM_UNIT_ID" val="_11*i*1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4.xml><?xml version="1.0" encoding="utf-8"?>
<p:tagLst xmlns:p="http://schemas.openxmlformats.org/presentationml/2006/main">
  <p:tag name="KSO_WM_UNIT_TYPE" val="i"/>
  <p:tag name="KSO_WM_UNIT_INDEX" val="1"/>
  <p:tag name="KSO_WM_BEAUTIFY_FLAG" val="#wm#"/>
  <p:tag name="KSO_WM_TAG_VERSION" val="3.0"/>
  <p:tag name="KSO_WM_UNIT_ID" val="_0*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5.xml><?xml version="1.0" encoding="utf-8"?>
<p:tagLst xmlns:p="http://schemas.openxmlformats.org/presentationml/2006/main">
  <p:tag name="KSO_WM_UNIT_TYPE" val="i"/>
  <p:tag name="KSO_WM_UNIT_INDEX" val="2"/>
  <p:tag name="KSO_WM_BEAUTIFY_FLAG" val="#wm#"/>
  <p:tag name="KSO_WM_TAG_VERSION" val="3.0"/>
  <p:tag name="KSO_WM_UNIT_ID" val="_0*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6.xml><?xml version="1.0" encoding="utf-8"?>
<p:tagLst xmlns:p="http://schemas.openxmlformats.org/presentationml/2006/main">
  <p:tag name="KSO_WM_UNIT_TYPE" val="i"/>
  <p:tag name="KSO_WM_UNIT_INDEX" val="3"/>
  <p:tag name="KSO_WM_BEAUTIFY_FLAG" val="#wm#"/>
  <p:tag name="KSO_WM_TAG_VERSION" val="3.0"/>
  <p:tag name="KSO_WM_UNIT_ID" val="_0*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7.xml><?xml version="1.0" encoding="utf-8"?>
<p:tagLst xmlns:p="http://schemas.openxmlformats.org/presentationml/2006/main">
  <p:tag name="KSO_WM_UNIT_TYPE" val="i"/>
  <p:tag name="KSO_WM_UNIT_INDEX" val="4"/>
  <p:tag name="KSO_WM_BEAUTIFY_FLAG" val="#wm#"/>
  <p:tag name="KSO_WM_TAG_VERSION" val="3.0"/>
  <p:tag name="KSO_WM_UNIT_ID" val="_0*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8.xml><?xml version="1.0" encoding="utf-8"?>
<p:tagLst xmlns:p="http://schemas.openxmlformats.org/presentationml/2006/main">
  <p:tag name="KSO_WM_UNIT_TYPE" val="a"/>
  <p:tag name="KSO_WM_UNIT_INDEX" val="1"/>
  <p:tag name="KSO_WM_BEAUTIFY_FLAG" val="#wm#"/>
  <p:tag name="KSO_WM_TAG_VERSION" val="1.0"/>
  <p:tag name="KSO_WM_UNIT_PRESET_TEXT" val="单击此处编辑母版标题样式"/>
  <p:tag name="KSO_WM_UNIT_ID" val="_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TEMPLATE_CATEGORY" val="custom"/>
  <p:tag name="KSO_WM_TEMPLATE_INDEX" val="20236793"/>
</p:tagLst>
</file>

<file path=ppt/tags/tag119.xml><?xml version="1.0" encoding="utf-8"?>
<p:tagLst xmlns:p="http://schemas.openxmlformats.org/presentationml/2006/main">
  <p:tag name="KSO_WM_UNIT_TYPE" val="f"/>
  <p:tag name="KSO_WM_UNIT_SUBTYPE" val="a"/>
  <p:tag name="KSO_WM_UNIT_INDEX" val="1"/>
  <p:tag name="KSO_WM_BEAUTIFY_FLAG" val="#wm#"/>
  <p:tag name="KSO_WM_TAG_VERSION" val="1.0"/>
  <p:tag name="KSO_WM_UNIT_PRESET_TEXT" val="单击此处编辑母版文本样式&#10;第二级&#10;第三级&#10;第四级&#10;第五级"/>
  <p:tag name="KSO_WM_UNIT_ID" val="_0*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 name="KSO_WM_TEMPLATE_CATEGORY" val="custom"/>
  <p:tag name="KSO_WM_TEMPLATE_INDEX" val="20236793"/>
</p:tagLst>
</file>

<file path=ppt/tags/tag12.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18"/>
</p:tagLst>
</file>

<file path=ppt/tags/tag120.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1.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2.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3.xml><?xml version="1.0" encoding="utf-8"?>
<p:tagLst xmlns:p="http://schemas.openxmlformats.org/presentationml/2006/main">
  <p:tag name="KSO_WM_TEMPLATE_SUBCATEGORY" val="29"/>
  <p:tag name="KSO_WM_TEMPLATE_COLOR_TYPE" val="0"/>
  <p:tag name="KSO_WM_TAG_VERSION" val="3.0"/>
  <p:tag name="KSO_WM_TEMPLATE_THUMBS_INDEX" val="1、9"/>
  <p:tag name="KSO_WM_BEAUTIFY_FLAG" val="#wm#"/>
  <p:tag name="KSO_WM_TEMPLATE_INDEX" val="20236793"/>
  <p:tag name="KSO_WM_TEMPLATE_CATEGORY" val="custom"/>
  <p:tag name="KSO_WM_TEMPLATE_MASTER_TYPE" val="0"/>
</p:tagLst>
</file>

<file path=ppt/tags/tag124.xml><?xml version="1.0" encoding="utf-8"?>
<p:tagLst xmlns:p="http://schemas.openxmlformats.org/presentationml/2006/main">
  <p:tag name="KSO_WM_UNIT_INDEX" val="17"/>
  <p:tag name="KSO_WM_UNIT_TYPE" val="f"/>
  <p:tag name="KSO_WM_UNIT_SUBTYPE" val="a"/>
  <p:tag name="KSO_WM_BEAUTIFY_FLAG" val="#wm#"/>
</p:tagLst>
</file>

<file path=ppt/tags/tag125.xml><?xml version="1.0" encoding="utf-8"?>
<p:tagLst xmlns:p="http://schemas.openxmlformats.org/presentationml/2006/main">
  <p:tag name="KSO_WM_UNIT_INDEX" val="18"/>
  <p:tag name="KSO_WM_UNIT_TYPE" val="f"/>
  <p:tag name="KSO_WM_UNIT_SUBTYPE" val="a"/>
  <p:tag name="KSO_WM_BEAUTIFY_FLAG" val="#wm#"/>
</p:tagLst>
</file>

<file path=ppt/tags/tag126.xml><?xml version="1.0" encoding="utf-8"?>
<p:tagLst xmlns:p="http://schemas.openxmlformats.org/presentationml/2006/main">
  <p:tag name="KSO_WM_UNIT_INDEX" val="19"/>
  <p:tag name="KSO_WM_UNIT_TYPE" val="f"/>
  <p:tag name="KSO_WM_UNIT_SUBTYPE" val="a"/>
  <p:tag name="KSO_WM_BEAUTIFY_FLAG" val="#wm#"/>
</p:tagLst>
</file>

<file path=ppt/tags/tag127.xml><?xml version="1.0" encoding="utf-8"?>
<p:tagLst xmlns:p="http://schemas.openxmlformats.org/presentationml/2006/main">
  <p:tag name="KSO_WM_UNIT_INDEX" val="13"/>
  <p:tag name="KSO_WM_UNIT_TYPE" val="f"/>
  <p:tag name="KSO_WM_UNIT_SUBTYPE" val="a"/>
  <p:tag name="KSO_WM_BEAUTIFY_FLAG" val="#wm#"/>
</p:tagLst>
</file>

<file path=ppt/tags/tag128.xml><?xml version="1.0" encoding="utf-8"?>
<p:tagLst xmlns:p="http://schemas.openxmlformats.org/presentationml/2006/main">
  <p:tag name="KSO_WM_UNIT_TYPE" val="a"/>
  <p:tag name="KSO_WM_UNIT_INDEX" val="1"/>
  <p:tag name="KSO_WM_BEAUTIFY_FLAG" val="#wm#"/>
  <p:tag name="KSO_WM_TAG_VERSION" val="3.0"/>
  <p:tag name="KSO_WM_UNIT_ID" val="custom20236793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6793"/>
  <p:tag name="KSO_WM_TEMPLATE_CATEGORY" val="custom"/>
  <p:tag name="KSO_WM_UNIT_ISCONTENTSTITLE" val="0"/>
  <p:tag name="KSO_WM_UNIT_VALUE" val="18"/>
  <p:tag name="KSO_WM_UNIT_TEXT_TYPE" val="1"/>
  <p:tag name="KSO_WM_UNIT_PRESET_TEXT" val="此处添加文档标题"/>
</p:tagLst>
</file>

<file path=ppt/tags/tag129.xml><?xml version="1.0" encoding="utf-8"?>
<p:tagLst xmlns:p="http://schemas.openxmlformats.org/presentationml/2006/main">
  <p:tag name="KSO_WM_SLIDE_TYPE" val="title"/>
  <p:tag name="KSO_WM_TEMPLATE_SUBCATEGORY" val="29"/>
  <p:tag name="KSO_WM_TEMPLATE_COLOR_TYPE" val="0"/>
  <p:tag name="KSO_WM_TAG_VERSION" val="3.0"/>
  <p:tag name="KSO_WM_SLIDE_SUBTYPE" val="pureTxt"/>
  <p:tag name="KSO_WM_SLIDE_ITEM_CNT" val="0"/>
  <p:tag name="KSO_WM_TEMPLATE_THUMBS_INDEX" val="1、9"/>
  <p:tag name="KSO_WM_BEAUTIFY_FLAG" val="#wm#"/>
  <p:tag name="KSO_WM_TEMPLATE_INDEX" val="20236793"/>
  <p:tag name="KSO_WM_TEMPLATE_CATEGORY" val="custom"/>
  <p:tag name="KSO_WM_SLIDE_INDEX" val="1"/>
  <p:tag name="KSO_WM_SLIDE_ID" val="custom20236793_1"/>
  <p:tag name="KSO_WM_TEMPLATE_MASTER_TYPE" val="0"/>
  <p:tag name="KSO_WM_SLIDE_LAYOUT" val="a_b_f"/>
  <p:tag name="KSO_WM_SLIDE_LAYOUT_CNT" val="1_1_1"/>
  <p:tag name="KSO_WM_SLIDE_THEME_ID" val="3332834"/>
  <p:tag name="KSO_WM_SLIDE_THEME_NAME" val="商务风毛玻璃职场办公"/>
  <p:tag name="resource_record_key" val="{&quot;13&quot;:[20419701],&quot;65&quot;:[20236793]}"/>
</p:tagLst>
</file>

<file path=ppt/tags/tag13.xml><?xml version="1.0" encoding="utf-8"?>
<p:tagLst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1*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58"/>
</p:tagLst>
</file>

<file path=ppt/tags/tag130.xml><?xml version="1.0" encoding="utf-8"?>
<p:tagLst xmlns:p="http://schemas.openxmlformats.org/presentationml/2006/main">
  <p:tag name="KSO_WM_UNIT_INDEX" val="1"/>
  <p:tag name="KSO_WM_UNIT_TYPE" val="a"/>
  <p:tag name="KSO_WM_BEAUTIFY_FLAG" val="#wm#"/>
  <p:tag name="KSO_WM_TAG_VERSION" val="3.0"/>
  <p:tag name="KSO_WM_UNIT_PRESET_TEXT" val="单击此处编辑母版标题样式"/>
  <p:tag name="KSO_WM_UNIT_ID" val="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29"/>
</p:tagLst>
</file>

<file path=ppt/tags/tag131.xml><?xml version="1.0" encoding="utf-8"?>
<p:tagLst xmlns:p="http://schemas.openxmlformats.org/presentationml/2006/main">
  <p:tag name="KSO_WM_DIAGRAM_VIRTUALLY_FRAME" val="{&quot;height&quot;:396.41062992125984,&quot;left&quot;:21.05,&quot;top&quot;:52.63937007874016,&quot;width&quot;:800.15}"/>
</p:tagLst>
</file>

<file path=ppt/tags/tag132.xml><?xml version="1.0" encoding="utf-8"?>
<p:tagLst xmlns:p="http://schemas.openxmlformats.org/presentationml/2006/main">
  <p:tag name="KSO_WM_DIAGRAM_VIRTUALLY_FRAME" val="{&quot;height&quot;:396.41062992125984,&quot;left&quot;:21.05,&quot;top&quot;:52.63937007874016,&quot;width&quot;:800.15}"/>
</p:tagLst>
</file>

<file path=ppt/tags/tag133.xml><?xml version="1.0" encoding="utf-8"?>
<p:tagLst xmlns:p="http://schemas.openxmlformats.org/presentationml/2006/main">
  <p:tag name="KSO_WM_DIAGRAM_VIRTUALLY_FRAME" val="{&quot;height&quot;:396.41062992125984,&quot;left&quot;:21.05,&quot;top&quot;:52.63937007874016,&quot;width&quot;:800.15}"/>
</p:tagLst>
</file>

<file path=ppt/tags/tag134.xml><?xml version="1.0" encoding="utf-8"?>
<p:tagLst xmlns:p="http://schemas.openxmlformats.org/presentationml/2006/main">
  <p:tag name="KSO_WM_DIAGRAM_VIRTUALLY_FRAME" val="{&quot;height&quot;:396.41062992125984,&quot;left&quot;:21.05,&quot;top&quot;:52.63937007874016,&quot;width&quot;:800.15}"/>
</p:tagLst>
</file>

<file path=ppt/tags/tag135.xml><?xml version="1.0" encoding="utf-8"?>
<p:tagLst xmlns:p="http://schemas.openxmlformats.org/presentationml/2006/main">
  <p:tag name="KSO_WM_DIAGRAM_VIRTUALLY_FRAME" val="{&quot;height&quot;:396.41062992125984,&quot;left&quot;:21.05,&quot;top&quot;:52.63937007874016,&quot;width&quot;:800.15}"/>
</p:tagLst>
</file>

<file path=ppt/tags/tag136.xml><?xml version="1.0" encoding="utf-8"?>
<p:tagLst xmlns:p="http://schemas.openxmlformats.org/presentationml/2006/main">
  <p:tag name="KSO_WM_DIAGRAM_VIRTUALLY_FRAME" val="{&quot;height&quot;:396.41062992125984,&quot;left&quot;:21.05,&quot;top&quot;:52.63937007874016,&quot;width&quot;:800.15}"/>
</p:tagLst>
</file>

<file path=ppt/tags/tag137.xml><?xml version="1.0" encoding="utf-8"?>
<p:tagLst xmlns:p="http://schemas.openxmlformats.org/presentationml/2006/main">
  <p:tag name="KSO_WM_DIAGRAM_VIRTUALLY_FRAME" val="{&quot;height&quot;:396.41062992125984,&quot;left&quot;:21.05,&quot;top&quot;:52.63937007874016,&quot;width&quot;:800.15}"/>
</p:tagLst>
</file>

<file path=ppt/tags/tag138.xml><?xml version="1.0" encoding="utf-8"?>
<p:tagLst xmlns:p="http://schemas.openxmlformats.org/presentationml/2006/main">
  <p:tag name="KSO_WM_DIAGRAM_VIRTUALLY_FRAME" val="{&quot;height&quot;:396.41062992125984,&quot;left&quot;:21.05,&quot;top&quot;:52.63937007874016,&quot;width&quot;:800.15}"/>
</p:tagLst>
</file>

<file path=ppt/tags/tag139.xml><?xml version="1.0" encoding="utf-8"?>
<p:tagLst xmlns:p="http://schemas.openxmlformats.org/presentationml/2006/main">
  <p:tag name="KSO_WM_DIAGRAM_VIRTUALLY_FRAME" val="{&quot;height&quot;:396.41062992125984,&quot;left&quot;:21.05,&quot;top&quot;:52.63937007874016,&quot;width&quot;:800.15}"/>
</p:tagLst>
</file>

<file path=ppt/tags/tag14.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0.xml><?xml version="1.0" encoding="utf-8"?>
<p:tagLst xmlns:p="http://schemas.openxmlformats.org/presentationml/2006/main">
  <p:tag name="KSO_WM_DIAGRAM_VIRTUALLY_FRAME" val="{&quot;height&quot;:396.41062992125984,&quot;left&quot;:21.05,&quot;top&quot;:52.63937007874016,&quot;width&quot;:800.15}"/>
</p:tagLst>
</file>

<file path=ppt/tags/tag141.xml><?xml version="1.0" encoding="utf-8"?>
<p:tagLst xmlns:p="http://schemas.openxmlformats.org/presentationml/2006/main">
  <p:tag name="KSO_WM_DIAGRAM_VIRTUALLY_FRAME" val="{&quot;height&quot;:396.41062992125984,&quot;left&quot;:21.05,&quot;top&quot;:52.63937007874016,&quot;width&quot;:800.15}"/>
</p:tagLst>
</file>

<file path=ppt/tags/tag142.xml><?xml version="1.0" encoding="utf-8"?>
<p:tagLst xmlns:p="http://schemas.openxmlformats.org/presentationml/2006/main">
  <p:tag name="KSO_WM_DIAGRAM_VIRTUALLY_FRAME" val="{&quot;height&quot;:396.41062992125984,&quot;left&quot;:21.05,&quot;top&quot;:52.63937007874016,&quot;width&quot;:800.15}"/>
</p:tagLst>
</file>

<file path=ppt/tags/tag143.xml><?xml version="1.0" encoding="utf-8"?>
<p:tagLst xmlns:p="http://schemas.openxmlformats.org/presentationml/2006/main">
  <p:tag name="KSO_WM_DIAGRAM_VIRTUALLY_FRAME" val="{&quot;height&quot;:396.41062992125984,&quot;left&quot;:21.05,&quot;top&quot;:52.63937007874016,&quot;width&quot;:800.15}"/>
</p:tagLst>
</file>

<file path=ppt/tags/tag144.xml><?xml version="1.0" encoding="utf-8"?>
<p:tagLst xmlns:p="http://schemas.openxmlformats.org/presentationml/2006/main">
  <p:tag name="KSO_WM_DIAGRAM_VIRTUALLY_FRAME" val="{&quot;height&quot;:396.41062992125984,&quot;left&quot;:21.05,&quot;top&quot;:52.63937007874016,&quot;width&quot;:800.15}"/>
</p:tagLst>
</file>

<file path=ppt/tags/tag145.xml><?xml version="1.0" encoding="utf-8"?>
<p:tagLst xmlns:p="http://schemas.openxmlformats.org/presentationml/2006/main">
  <p:tag name="resource_record_key" val="{&quot;13&quot;:[20419701],&quot;65&quot;:[20236793]}"/>
</p:tagLst>
</file>

<file path=ppt/tags/tag15.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PRESET_TEXT" val="署名"/>
  <p:tag name="KSO_WM_UNIT_ID" val="_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15"/>
  <p:tag name="KSO_WM_UNIT_TEXT_LAYER_COUNT" val="1"/>
</p:tagLst>
</file>

<file path=ppt/tags/tag18.xml><?xml version="1.0" encoding="utf-8"?>
<p:tagLst xmlns:p="http://schemas.openxmlformats.org/presentationml/2006/main">
  <p:tag name="KSO_WM_UNIT_TYPE" val="i"/>
  <p:tag name="KSO_WM_UNIT_INDEX" val="12"/>
  <p:tag name="KSO_WM_BEAUTIFY_FLAG" val="#wm#"/>
  <p:tag name="KSO_WM_TAG_VERSION" val="3.0"/>
  <p:tag name="KSO_WM_UNIT_ID" val="_1*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xml><?xml version="1.0" encoding="utf-8"?>
<p:tagLst xmlns:p="http://schemas.openxmlformats.org/presentationml/2006/main">
  <p:tag name="KSO_WM_UNIT_TYPE" val="i"/>
  <p:tag name="KSO_WM_UNIT_INDEX" val="13"/>
  <p:tag name="KSO_WM_BEAUTIFY_FLAG" val="#wm#"/>
  <p:tag name="KSO_WM_TAG_VERSION" val="3.0"/>
  <p:tag name="KSO_WM_UNIT_ID" val="_1*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xml><?xml version="1.0" encoding="utf-8"?>
<p:tagLst xmlns:p="http://schemas.openxmlformats.org/presentationml/2006/main">
  <p:tag name="KSO_WM_UNIT_TYPE" val="i"/>
  <p:tag name="KSO_WM_UNIT_INDEX" val="3"/>
  <p:tag name="KSO_WM_BEAUTIFY_FLAG" val="#wm#"/>
  <p:tag name="KSO_WM_TAG_VERSION" val="3.0"/>
  <p:tag name="KSO_WM_UNIT_ID" val="_1*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xml><?xml version="1.0" encoding="utf-8"?>
<p:tagLst xmlns:p="http://schemas.openxmlformats.org/presentationml/2006/main">
  <p:tag name="KSO_WM_UNIT_TYPE" val="i"/>
  <p:tag name="KSO_WM_UNIT_INDEX" val="14"/>
  <p:tag name="KSO_WM_BEAUTIFY_FLAG" val="#wm#"/>
  <p:tag name="KSO_WM_TAG_VERSION" val="3.0"/>
  <p:tag name="KSO_WM_UNIT_ID" val="_1*i*1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1.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2.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2*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Lst>
</file>

<file path=ppt/tags/tag23.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4.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5.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6.xml><?xml version="1.0" encoding="utf-8"?>
<p:tagLst xmlns:p="http://schemas.openxmlformats.org/presentationml/2006/main">
  <p:tag name="KSO_WM_UNIT_TYPE" val="i"/>
  <p:tag name="KSO_WM_UNIT_INDEX" val="1"/>
  <p:tag name="KSO_WM_BEAUTIFY_FLAG" val="#wm#"/>
  <p:tag name="KSO_WM_TAG_VERSION" val="3.0"/>
  <p:tag name="KSO_WM_UNIT_ID" val="_3*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7.xml><?xml version="1.0" encoding="utf-8"?>
<p:tagLst xmlns:p="http://schemas.openxmlformats.org/presentationml/2006/main">
  <p:tag name="KSO_WM_UNIT_TYPE" val="i"/>
  <p:tag name="KSO_WM_UNIT_INDEX" val="2"/>
  <p:tag name="KSO_WM_BEAUTIFY_FLAG" val="#wm#"/>
  <p:tag name="KSO_WM_TAG_VERSION" val="3.0"/>
  <p:tag name="KSO_WM_UNIT_ID" val="_3*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8.xml><?xml version="1.0" encoding="utf-8"?>
<p:tagLst xmlns:p="http://schemas.openxmlformats.org/presentationml/2006/main">
  <p:tag name="KSO_WM_UNIT_TYPE" val="i"/>
  <p:tag name="KSO_WM_UNIT_INDEX" val="3"/>
  <p:tag name="KSO_WM_BEAUTIFY_FLAG" val="#wm#"/>
  <p:tag name="KSO_WM_TAG_VERSION" val="3.0"/>
  <p:tag name="KSO_WM_UNIT_ID" val="_3*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9.xml><?xml version="1.0" encoding="utf-8"?>
<p:tagLst xmlns:p="http://schemas.openxmlformats.org/presentationml/2006/main">
  <p:tag name="KSO_WM_UNIT_TYPE" val="i"/>
  <p:tag name="KSO_WM_UNIT_INDEX" val="5"/>
  <p:tag name="KSO_WM_BEAUTIFY_FLAG" val="#wm#"/>
  <p:tag name="KSO_WM_TAG_VERSION" val="3.0"/>
  <p:tag name="KSO_WM_UNIT_ID" val="_3*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xml><?xml version="1.0" encoding="utf-8"?>
<p:tagLst xmlns:p="http://schemas.openxmlformats.org/presentationml/2006/main">
  <p:tag name="KSO_WM_UNIT_TYPE" val="i"/>
  <p:tag name="KSO_WM_UNIT_INDEX" val="2"/>
  <p:tag name="KSO_WM_BEAUTIFY_FLAG" val="#wm#"/>
  <p:tag name="KSO_WM_TAG_VERSION" val="3.0"/>
  <p:tag name="KSO_WM_UNIT_ID" val="_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0.xml><?xml version="1.0" encoding="utf-8"?>
<p:tagLst xmlns:p="http://schemas.openxmlformats.org/presentationml/2006/main">
  <p:tag name="KSO_WM_UNIT_TYPE" val="i"/>
  <p:tag name="KSO_WM_UNIT_INDEX" val="6"/>
  <p:tag name="KSO_WM_BEAUTIFY_FLAG" val="#wm#"/>
  <p:tag name="KSO_WM_TAG_VERSION" val="3.0"/>
  <p:tag name="KSO_WM_UNIT_ID" val="_3*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1.xml><?xml version="1.0" encoding="utf-8"?>
<p:tagLst xmlns:p="http://schemas.openxmlformats.org/presentationml/2006/main">
  <p:tag name="KSO_WM_UNIT_TYPE" val="i"/>
  <p:tag name="KSO_WM_UNIT_INDEX" val="4"/>
  <p:tag name="KSO_WM_BEAUTIFY_FLAG" val="#wm#"/>
  <p:tag name="KSO_WM_TAG_VERSION" val="3.0"/>
  <p:tag name="KSO_WM_UNIT_ID" val="_3*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2.xml><?xml version="1.0" encoding="utf-8"?>
<p:tagLst xmlns:p="http://schemas.openxmlformats.org/presentationml/2006/main">
  <p:tag name="KSO_WM_UNIT_TYPE" val="i"/>
  <p:tag name="KSO_WM_UNIT_INDEX" val="8"/>
  <p:tag name="KSO_WM_BEAUTIFY_FLAG" val="#wm#"/>
  <p:tag name="KSO_WM_TAG_VERSION" val="3.0"/>
  <p:tag name="KSO_WM_UNIT_ID" val="_3*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3.xml><?xml version="1.0" encoding="utf-8"?>
<p:tagLst xmlns:p="http://schemas.openxmlformats.org/presentationml/2006/main">
  <p:tag name="KSO_WM_UNIT_TYPE" val="i"/>
  <p:tag name="KSO_WM_UNIT_INDEX" val="7"/>
  <p:tag name="KSO_WM_BEAUTIFY_FLAG" val="#wm#"/>
  <p:tag name="KSO_WM_TAG_VERSION" val="3.0"/>
  <p:tag name="KSO_WM_UNIT_ID" val="_3*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4.xml><?xml version="1.0" encoding="utf-8"?>
<p:tagLst xmlns:p="http://schemas.openxmlformats.org/presentationml/2006/main">
  <p:tag name="KSO_WM_UNIT_TYPE" val="a"/>
  <p:tag name="KSO_WM_UNIT_INDEX" val="1"/>
  <p:tag name="KSO_WM_BEAUTIFY_FLAG" val="#wm#"/>
  <p:tag name="KSO_WM_TAG_VERSION" val="3.0"/>
  <p:tag name="KSO_WM_UNIT_PRESET_TEXT" val="标题"/>
  <p:tag name="KSO_WM_UNIT_ID" val="_3*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1"/>
  <p:tag name="KSO_WM_UNIT_VALUE" val="2"/>
</p:tagLst>
</file>

<file path=ppt/tags/tag35.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6.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7.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8.xml><?xml version="1.0" encoding="utf-8"?>
<p:tagLst xmlns:p="http://schemas.openxmlformats.org/presentationml/2006/main">
  <p:tag name="KSO_WM_UNIT_TYPE" val="i"/>
  <p:tag name="KSO_WM_UNIT_INDEX" val="1"/>
  <p:tag name="KSO_WM_BEAUTIFY_FLAG" val="#wm#"/>
  <p:tag name="KSO_WM_TAG_VERSION" val="3.0"/>
  <p:tag name="KSO_WM_UNIT_ID" val="_4*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9.xml><?xml version="1.0" encoding="utf-8"?>
<p:tagLst xmlns:p="http://schemas.openxmlformats.org/presentationml/2006/main">
  <p:tag name="KSO_WM_UNIT_TYPE" val="i"/>
  <p:tag name="KSO_WM_UNIT_INDEX" val="2"/>
  <p:tag name="KSO_WM_BEAUTIFY_FLAG" val="#wm#"/>
  <p:tag name="KSO_WM_TAG_VERSION" val="3.0"/>
  <p:tag name="KSO_WM_UNIT_ID" val="_4*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xml><?xml version="1.0" encoding="utf-8"?>
<p:tagLst xmlns:p="http://schemas.openxmlformats.org/presentationml/2006/main">
  <p:tag name="KSO_WM_UNIT_TYPE" val="i"/>
  <p:tag name="KSO_WM_UNIT_INDEX" val="4"/>
  <p:tag name="KSO_WM_BEAUTIFY_FLAG" val="#wm#"/>
  <p:tag name="KSO_WM_TAG_VERSION" val="3.0"/>
  <p:tag name="KSO_WM_UNIT_ID" val="_1*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0.xml><?xml version="1.0" encoding="utf-8"?>
<p:tagLst xmlns:p="http://schemas.openxmlformats.org/presentationml/2006/main">
  <p:tag name="KSO_WM_UNIT_TYPE" val="i"/>
  <p:tag name="KSO_WM_UNIT_INDEX" val="4"/>
  <p:tag name="KSO_WM_BEAUTIFY_FLAG" val="#wm#"/>
  <p:tag name="KSO_WM_TAG_VERSION" val="3.0"/>
  <p:tag name="KSO_WM_UNIT_ID" val="_4*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1.xml><?xml version="1.0" encoding="utf-8"?>
<p:tagLst xmlns:p="http://schemas.openxmlformats.org/presentationml/2006/main">
  <p:tag name="KSO_WM_UNIT_TYPE" val="i"/>
  <p:tag name="KSO_WM_UNIT_INDEX" val="7"/>
  <p:tag name="KSO_WM_BEAUTIFY_FLAG" val="#wm#"/>
  <p:tag name="KSO_WM_TAG_VERSION" val="3.0"/>
  <p:tag name="KSO_WM_UNIT_ID" val="_4*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2.xml><?xml version="1.0" encoding="utf-8"?>
<p:tagLst xmlns:p="http://schemas.openxmlformats.org/presentationml/2006/main">
  <p:tag name="KSO_WM_UNIT_TYPE" val="i"/>
  <p:tag name="KSO_WM_UNIT_INDEX" val="3"/>
  <p:tag name="KSO_WM_BEAUTIFY_FLAG" val="#wm#"/>
  <p:tag name="KSO_WM_TAG_VERSION" val="3.0"/>
  <p:tag name="KSO_WM_UNIT_ID" val="_4*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3.xml><?xml version="1.0" encoding="utf-8"?>
<p:tagLst xmlns:p="http://schemas.openxmlformats.org/presentationml/2006/main">
  <p:tag name="KSO_WM_UNIT_TYPE" val="i"/>
  <p:tag name="KSO_WM_UNIT_INDEX" val="5"/>
  <p:tag name="KSO_WM_BEAUTIFY_FLAG" val="#wm#"/>
  <p:tag name="KSO_WM_TAG_VERSION" val="3.0"/>
  <p:tag name="KSO_WM_UNIT_ID" val="_4*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4.xml><?xml version="1.0" encoding="utf-8"?>
<p:tagLst xmlns:p="http://schemas.openxmlformats.org/presentationml/2006/main">
  <p:tag name="KSO_WM_UNIT_TYPE" val="i"/>
  <p:tag name="KSO_WM_UNIT_INDEX" val="6"/>
  <p:tag name="KSO_WM_BEAUTIFY_FLAG" val="#wm#"/>
  <p:tag name="KSO_WM_TAG_VERSION" val="3.0"/>
  <p:tag name="KSO_WM_UNIT_ID" val="_4*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5.xml><?xml version="1.0" encoding="utf-8"?>
<p:tagLst xmlns:p="http://schemas.openxmlformats.org/presentationml/2006/main">
  <p:tag name="KSO_WM_UNIT_TYPE" val="i"/>
  <p:tag name="KSO_WM_UNIT_INDEX" val="8"/>
  <p:tag name="KSO_WM_BEAUTIFY_FLAG" val="#wm#"/>
  <p:tag name="KSO_WM_TAG_VERSION" val="3.0"/>
  <p:tag name="KSO_WM_UNIT_ID" val="_4*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6.xml><?xml version="1.0" encoding="utf-8"?>
<p:tagLst xmlns:p="http://schemas.openxmlformats.org/presentationml/2006/main">
  <p:tag name="KSO_WM_UNIT_TYPE" val="i"/>
  <p:tag name="KSO_WM_UNIT_INDEX" val="9"/>
  <p:tag name="KSO_WM_BEAUTIFY_FLAG" val="#wm#"/>
  <p:tag name="KSO_WM_TAG_VERSION" val="3.0"/>
  <p:tag name="KSO_WM_UNIT_ID" val="_4*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7.xml><?xml version="1.0" encoding="utf-8"?>
<p:tagLst xmlns:p="http://schemas.openxmlformats.org/presentationml/2006/main">
  <p:tag name="KSO_WM_UNIT_TYPE" val="i"/>
  <p:tag name="KSO_WM_UNIT_INDEX" val="14"/>
  <p:tag name="KSO_WM_BEAUTIFY_FLAG" val="#wm#"/>
  <p:tag name="KSO_WM_TAG_VERSION" val="3.0"/>
  <p:tag name="KSO_WM_UNIT_ID" val="_4*i*1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8.xml><?xml version="1.0" encoding="utf-8"?>
<p:tagLst xmlns:p="http://schemas.openxmlformats.org/presentationml/2006/main">
  <p:tag name="KSO_WM_UNIT_TYPE" val="i"/>
  <p:tag name="KSO_WM_UNIT_INDEX" val="15"/>
  <p:tag name="KSO_WM_BEAUTIFY_FLAG" val="#wm#"/>
  <p:tag name="KSO_WM_TAG_VERSION" val="3.0"/>
  <p:tag name="KSO_WM_UNIT_ID" val="_4*i*1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9.xml><?xml version="1.0" encoding="utf-8"?>
<p:tagLst xmlns:p="http://schemas.openxmlformats.org/presentationml/2006/main">
  <p:tag name="KSO_WM_UNIT_TYPE" val="i"/>
  <p:tag name="KSO_WM_UNIT_INDEX" val="16"/>
  <p:tag name="KSO_WM_BEAUTIFY_FLAG" val="#wm#"/>
  <p:tag name="KSO_WM_TAG_VERSION" val="3.0"/>
  <p:tag name="KSO_WM_UNIT_ID" val="_4*i*1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xml><?xml version="1.0" encoding="utf-8"?>
<p:tagLst xmlns:p="http://schemas.openxmlformats.org/presentationml/2006/main">
  <p:tag name="KSO_WM_UNIT_TYPE" val="i"/>
  <p:tag name="KSO_WM_UNIT_INDEX" val="5"/>
  <p:tag name="KSO_WM_BEAUTIFY_FLAG" val="#wm#"/>
  <p:tag name="KSO_WM_TAG_VERSION" val="3.0"/>
  <p:tag name="KSO_WM_UNIT_ID" val="_1*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0.xml><?xml version="1.0" encoding="utf-8"?>
<p:tagLst xmlns:p="http://schemas.openxmlformats.org/presentationml/2006/main">
  <p:tag name="KSO_WM_UNIT_TYPE" val="i"/>
  <p:tag name="KSO_WM_UNIT_INDEX" val="12"/>
  <p:tag name="KSO_WM_BEAUTIFY_FLAG" val="#wm#"/>
  <p:tag name="KSO_WM_TAG_VERSION" val="3.0"/>
  <p:tag name="KSO_WM_UNIT_ID" val="_4*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1.xml><?xml version="1.0" encoding="utf-8"?>
<p:tagLst xmlns:p="http://schemas.openxmlformats.org/presentationml/2006/main">
  <p:tag name="KSO_WM_UNIT_TYPE" val="i"/>
  <p:tag name="KSO_WM_UNIT_INDEX" val="13"/>
  <p:tag name="KSO_WM_BEAUTIFY_FLAG" val="#wm#"/>
  <p:tag name="KSO_WM_TAG_VERSION" val="3.0"/>
  <p:tag name="KSO_WM_UNIT_ID" val="_4*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2.xml><?xml version="1.0" encoding="utf-8"?>
<p:tagLst xmlns:p="http://schemas.openxmlformats.org/presentationml/2006/main">
  <p:tag name="KSO_WM_UNIT_TYPE" val="i"/>
  <p:tag name="KSO_WM_UNIT_INDEX" val="10"/>
  <p:tag name="KSO_WM_BEAUTIFY_FLAG" val="#wm#"/>
  <p:tag name="KSO_WM_TAG_VERSION" val="3.0"/>
  <p:tag name="KSO_WM_UNIT_ID" val="_4*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3.xml><?xml version="1.0" encoding="utf-8"?>
<p:tagLst xmlns:p="http://schemas.openxmlformats.org/presentationml/2006/main">
  <p:tag name="KSO_WM_UNIT_TYPE" val="i"/>
  <p:tag name="KSO_WM_UNIT_INDEX" val="11"/>
  <p:tag name="KSO_WM_BEAUTIFY_FLAG" val="#wm#"/>
  <p:tag name="KSO_WM_TAG_VERSION" val="3.0"/>
  <p:tag name="KSO_WM_UNIT_ID" val="_4*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4.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4*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16"/>
</p:tagLst>
</file>

<file path=ppt/tags/tag55.xml><?xml version="1.0" encoding="utf-8"?>
<p:tagLst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4*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46"/>
</p:tagLst>
</file>

<file path=ppt/tags/tag56.xml><?xml version="1.0" encoding="utf-8"?>
<p:tagLst xmlns:p="http://schemas.openxmlformats.org/presentationml/2006/main">
  <p:tag name="KSO_WM_UNIT_TYPE" val="e"/>
  <p:tag name="KSO_WM_UNIT_INDEX" val="1"/>
  <p:tag name="KSO_WM_BEAUTIFY_FLAG" val="#wm#"/>
  <p:tag name="KSO_WM_TAG_VERSION" val="3.0"/>
  <p:tag name="KSO_WM_UNIT_PRESET_TEXT" val="节编号"/>
  <p:tag name="KSO_WM_UNIT_ID" val="_4*e*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7.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8.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9.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xml><?xml version="1.0" encoding="utf-8"?>
<p:tagLst xmlns:p="http://schemas.openxmlformats.org/presentationml/2006/main">
  <p:tag name="KSO_WM_UNIT_TYPE" val="i"/>
  <p:tag name="KSO_WM_UNIT_INDEX" val="6"/>
  <p:tag name="KSO_WM_BEAUTIFY_FLAG" val="#wm#"/>
  <p:tag name="KSO_WM_TAG_VERSION" val="3.0"/>
  <p:tag name="KSO_WM_UNIT_ID" val="_1*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0.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5*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61.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5*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Lst>
</file>

<file path=ppt/tags/tag62.xml><?xml version="1.0" encoding="utf-8"?>
<p:tagLst xmlns:p="http://schemas.openxmlformats.org/presentationml/2006/main">
  <p:tag name="KSO_WM_UNIT_TYPE" val="f"/>
  <p:tag name="KSO_WM_UNIT_SUBTYPE" val="a"/>
  <p:tag name="KSO_WM_UNIT_INDEX" val="2"/>
  <p:tag name="KSO_WM_BEAUTIFY_FLAG" val="#wm#"/>
  <p:tag name="KSO_WM_TAG_VERSION" val="3.0"/>
  <p:tag name="KSO_WM_UNIT_PRESET_TEXT" val="单击此处编辑母版文本样式&#10;第二级&#10;第三级&#10;第四级&#10;第五级"/>
  <p:tag name="KSO_WM_UNIT_ID" val="_5*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Lst>
</file>

<file path=ppt/tags/tag63.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4.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5.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6.xml><?xml version="1.0" encoding="utf-8"?>
<p:tagLst xmlns:p="http://schemas.openxmlformats.org/presentationml/2006/main">
  <p:tag name="KSO_WM_UNIT_TYPE" val="h_a"/>
  <p:tag name="KSO_WM_UNIT_INDEX" val="1_1"/>
  <p:tag name="KSO_WM_BEAUTIFY_FLAG" val="#wm#"/>
  <p:tag name="KSO_WM_TAG_VERSION" val="3.0"/>
  <p:tag name="KSO_WM_UNIT_PRESET_TEXT" val="单击此处编辑母版标题样式"/>
  <p:tag name="KSO_WM_UNIT_ID" val="_6*h_a*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ISCONTENTSTITLE" val="0"/>
</p:tagLst>
</file>

<file path=ppt/tags/tag67.xml><?xml version="1.0" encoding="utf-8"?>
<p:tagLst xmlns:p="http://schemas.openxmlformats.org/presentationml/2006/main">
  <p:tag name="KSO_WM_UNIT_TYPE" val="h_f"/>
  <p:tag name="KSO_WM_UNIT_SUBTYPE" val="a"/>
  <p:tag name="KSO_WM_UNIT_INDEX" val="1_1"/>
  <p:tag name="KSO_WM_BEAUTIFY_FLAG" val="#wm#"/>
  <p:tag name="KSO_WM_TAG_VERSION" val="3.0"/>
  <p:tag name="KSO_WM_UNIT_PRESET_TEXT" val="单击此处编辑母版文本样式&#10;第二级&#10;第三级&#10;第四级&#10;第五级"/>
  <p:tag name="KSO_WM_UNIT_ID" val="_6*h_f*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TEXT_LAYER_COUNT" val="1"/>
</p:tagLst>
</file>

<file path=ppt/tags/tag68.xml><?xml version="1.0" encoding="utf-8"?>
<p:tagLst xmlns:p="http://schemas.openxmlformats.org/presentationml/2006/main">
  <p:tag name="KSO_WM_UNIT_TYPE" val="h_a"/>
  <p:tag name="KSO_WM_UNIT_INDEX" val="2_1"/>
  <p:tag name="KSO_WM_BEAUTIFY_FLAG" val="#wm#"/>
  <p:tag name="KSO_WM_TAG_VERSION" val="3.0"/>
  <p:tag name="KSO_WM_UNIT_PRESET_TEXT" val="单击此处编辑母版标题样式"/>
  <p:tag name="KSO_WM_UNIT_ID" val="_6*h_a*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ISCONTENTSTITLE" val="0"/>
</p:tagLst>
</file>

<file path=ppt/tags/tag69.xml><?xml version="1.0" encoding="utf-8"?>
<p:tagLst xmlns:p="http://schemas.openxmlformats.org/presentationml/2006/main">
  <p:tag name="KSO_WM_UNIT_TYPE" val="h_f"/>
  <p:tag name="KSO_WM_UNIT_SUBTYPE" val="a"/>
  <p:tag name="KSO_WM_UNIT_INDEX" val="2_1"/>
  <p:tag name="KSO_WM_BEAUTIFY_FLAG" val="#wm#"/>
  <p:tag name="KSO_WM_TAG_VERSION" val="3.0"/>
  <p:tag name="KSO_WM_UNIT_PRESET_TEXT" val="单击此处编辑母版文本样式&#10;第二级&#10;第三级&#10;第四级&#10;第五级"/>
  <p:tag name="KSO_WM_UNIT_ID" val="_6*h_f*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TEXT_LAYER_COUNT" val="1"/>
</p:tagLst>
</file>

<file path=ppt/tags/tag7.xml><?xml version="1.0" encoding="utf-8"?>
<p:tagLst xmlns:p="http://schemas.openxmlformats.org/presentationml/2006/main">
  <p:tag name="KSO_WM_UNIT_TYPE" val="i"/>
  <p:tag name="KSO_WM_UNIT_INDEX" val="7"/>
  <p:tag name="KSO_WM_BEAUTIFY_FLAG" val="#wm#"/>
  <p:tag name="KSO_WM_TAG_VERSION" val="3.0"/>
  <p:tag name="KSO_WM_UNIT_ID" val="_1*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0.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1.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2.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3.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6*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74.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75.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6.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7.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8.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9.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xml><?xml version="1.0" encoding="utf-8"?>
<p:tagLst xmlns:p="http://schemas.openxmlformats.org/presentationml/2006/main">
  <p:tag name="KSO_WM_UNIT_TYPE" val="i"/>
  <p:tag name="KSO_WM_UNIT_INDEX" val="8"/>
  <p:tag name="KSO_WM_BEAUTIFY_FLAG" val="#wm#"/>
  <p:tag name="KSO_WM_TAG_VERSION" val="3.0"/>
  <p:tag name="KSO_WM_UNIT_ID" val="_1*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0.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1.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9*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Lst>
</file>

<file path=ppt/tags/tag82.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3.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4.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5.xml><?xml version="1.0" encoding="utf-8"?>
<p:tagLst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10*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86.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7.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8.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9.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9.xml><?xml version="1.0" encoding="utf-8"?>
<p:tagLst xmlns:p="http://schemas.openxmlformats.org/presentationml/2006/main">
  <p:tag name="KSO_WM_UNIT_TYPE" val="i"/>
  <p:tag name="KSO_WM_UNIT_INDEX" val="10"/>
  <p:tag name="KSO_WM_BEAUTIFY_FLAG" val="#wm#"/>
  <p:tag name="KSO_WM_TAG_VERSION" val="3.0"/>
  <p:tag name="KSO_WM_UNIT_ID" val="_1*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0.xml><?xml version="1.0" encoding="utf-8"?>
<p:tagLst xmlns:p="http://schemas.openxmlformats.org/presentationml/2006/main">
  <p:tag name="KSO_WM_UNIT_TYPE" val="i"/>
  <p:tag name="KSO_WM_UNIT_INDEX" val="1"/>
  <p:tag name="KSO_WM_BEAUTIFY_FLAG" val="#wm#"/>
  <p:tag name="KSO_WM_TAG_VERSION" val="3.0"/>
  <p:tag name="KSO_WM_UNIT_ID" val="_1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1.xml><?xml version="1.0" encoding="utf-8"?>
<p:tagLst xmlns:p="http://schemas.openxmlformats.org/presentationml/2006/main">
  <p:tag name="KSO_WM_UNIT_TYPE" val="i"/>
  <p:tag name="KSO_WM_UNIT_INDEX" val="2"/>
  <p:tag name="KSO_WM_BEAUTIFY_FLAG" val="#wm#"/>
  <p:tag name="KSO_WM_TAG_VERSION" val="3.0"/>
  <p:tag name="KSO_WM_UNIT_ID" val="_1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2.xml><?xml version="1.0" encoding="utf-8"?>
<p:tagLst xmlns:p="http://schemas.openxmlformats.org/presentationml/2006/main">
  <p:tag name="KSO_WM_UNIT_TYPE" val="i"/>
  <p:tag name="KSO_WM_UNIT_INDEX" val="3"/>
  <p:tag name="KSO_WM_BEAUTIFY_FLAG" val="#wm#"/>
  <p:tag name="KSO_WM_TAG_VERSION" val="3.0"/>
  <p:tag name="KSO_WM_UNIT_ID" val="_11*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3.xml><?xml version="1.0" encoding="utf-8"?>
<p:tagLst xmlns:p="http://schemas.openxmlformats.org/presentationml/2006/main">
  <p:tag name="KSO_WM_UNIT_TYPE" val="i"/>
  <p:tag name="KSO_WM_UNIT_INDEX" val="5"/>
  <p:tag name="KSO_WM_BEAUTIFY_FLAG" val="#wm#"/>
  <p:tag name="KSO_WM_TAG_VERSION" val="3.0"/>
  <p:tag name="KSO_WM_UNIT_ID" val="_11*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4.xml><?xml version="1.0" encoding="utf-8"?>
<p:tagLst xmlns:p="http://schemas.openxmlformats.org/presentationml/2006/main">
  <p:tag name="KSO_WM_UNIT_TYPE" val="i"/>
  <p:tag name="KSO_WM_UNIT_INDEX" val="6"/>
  <p:tag name="KSO_WM_BEAUTIFY_FLAG" val="#wm#"/>
  <p:tag name="KSO_WM_TAG_VERSION" val="3.0"/>
  <p:tag name="KSO_WM_UNIT_ID" val="_11*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5.xml><?xml version="1.0" encoding="utf-8"?>
<p:tagLst xmlns:p="http://schemas.openxmlformats.org/presentationml/2006/main">
  <p:tag name="KSO_WM_UNIT_TYPE" val="i"/>
  <p:tag name="KSO_WM_UNIT_INDEX" val="4"/>
  <p:tag name="KSO_WM_BEAUTIFY_FLAG" val="#wm#"/>
  <p:tag name="KSO_WM_TAG_VERSION" val="3.0"/>
  <p:tag name="KSO_WM_UNIT_ID" val="_11*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6.xml><?xml version="1.0" encoding="utf-8"?>
<p:tagLst xmlns:p="http://schemas.openxmlformats.org/presentationml/2006/main">
  <p:tag name="KSO_WM_UNIT_TYPE" val="i"/>
  <p:tag name="KSO_WM_UNIT_INDEX" val="7"/>
  <p:tag name="KSO_WM_BEAUTIFY_FLAG" val="#wm#"/>
  <p:tag name="KSO_WM_TAG_VERSION" val="3.0"/>
  <p:tag name="KSO_WM_UNIT_ID" val="_11*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7.xml><?xml version="1.0" encoding="utf-8"?>
<p:tagLst xmlns:p="http://schemas.openxmlformats.org/presentationml/2006/main">
  <p:tag name="KSO_WM_UNIT_TYPE" val="i"/>
  <p:tag name="KSO_WM_UNIT_INDEX" val="8"/>
  <p:tag name="KSO_WM_BEAUTIFY_FLAG" val="#wm#"/>
  <p:tag name="KSO_WM_TAG_VERSION" val="3.0"/>
  <p:tag name="KSO_WM_UNIT_ID" val="_11*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8.xml><?xml version="1.0" encoding="utf-8"?>
<p:tagLst xmlns:p="http://schemas.openxmlformats.org/presentationml/2006/main">
  <p:tag name="KSO_WM_UNIT_TYPE" val="i"/>
  <p:tag name="KSO_WM_UNIT_INDEX" val="16"/>
  <p:tag name="KSO_WM_BEAUTIFY_FLAG" val="#wm#"/>
  <p:tag name="KSO_WM_TAG_VERSION" val="3.0"/>
  <p:tag name="KSO_WM_UNIT_ID" val="_11*i*1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9.xml><?xml version="1.0" encoding="utf-8"?>
<p:tagLst xmlns:p="http://schemas.openxmlformats.org/presentationml/2006/main">
  <p:tag name="KSO_WM_UNIT_TYPE" val="i"/>
  <p:tag name="KSO_WM_UNIT_INDEX" val="17"/>
  <p:tag name="KSO_WM_BEAUTIFY_FLAG" val="#wm#"/>
  <p:tag name="KSO_WM_TAG_VERSION" val="3.0"/>
  <p:tag name="KSO_WM_UNIT_ID" val="_11*i*1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heme/theme1.xml><?xml version="1.0" encoding="utf-8"?>
<a:theme xmlns:a="http://schemas.openxmlformats.org/drawingml/2006/main"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na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商务风毛玻璃职场办公">
  <a:themeElements>
    <a:clrScheme name="【0000001】-蓝色版">
      <a:dk1>
        <a:srgbClr val="333333"/>
      </a:dk1>
      <a:lt1>
        <a:sysClr val="window" lastClr="FFFFFF"/>
      </a:lt1>
      <a:dk2>
        <a:srgbClr val="04388C"/>
      </a:dk2>
      <a:lt2>
        <a:srgbClr val="DDF0FF"/>
      </a:lt2>
      <a:accent1>
        <a:srgbClr val="176CF7"/>
      </a:accent1>
      <a:accent2>
        <a:srgbClr val="F0B700"/>
      </a:accent2>
      <a:accent3>
        <a:srgbClr val="FAA306"/>
      </a:accent3>
      <a:accent4>
        <a:srgbClr val="5996F9"/>
      </a:accent4>
      <a:accent5>
        <a:srgbClr val="18D6F6"/>
      </a:accent5>
      <a:accent6>
        <a:srgbClr val="25A2FF"/>
      </a:accent6>
      <a:hlink>
        <a:srgbClr val="0563C1"/>
      </a:hlink>
      <a:folHlink>
        <a:srgbClr val="954F72"/>
      </a:folHlink>
    </a:clrScheme>
    <a:fontScheme name="02-微软雅黑唯一标准">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9040</Words>
  <Application>WPS 演示</Application>
  <PresentationFormat>自定义</PresentationFormat>
  <Paragraphs>1959</Paragraphs>
  <Slides>21</Slides>
  <Notes>0</Notes>
  <HiddenSlides>0</HiddenSlides>
  <MMClips>0</MMClips>
  <ScaleCrop>false</ScaleCrop>
  <HeadingPairs>
    <vt:vector size="6" baseType="variant">
      <vt:variant>
        <vt:lpstr>已用的字体</vt:lpstr>
      </vt:variant>
      <vt:variant>
        <vt:i4>18</vt:i4>
      </vt:variant>
      <vt:variant>
        <vt:lpstr>主题</vt:lpstr>
      </vt:variant>
      <vt:variant>
        <vt:i4>2</vt:i4>
      </vt:variant>
      <vt:variant>
        <vt:lpstr>幻灯片标题</vt:lpstr>
      </vt:variant>
      <vt:variant>
        <vt:i4>21</vt:i4>
      </vt:variant>
    </vt:vector>
  </HeadingPairs>
  <TitlesOfParts>
    <vt:vector size="41" baseType="lpstr">
      <vt:lpstr>Arial</vt:lpstr>
      <vt:lpstr>宋体</vt:lpstr>
      <vt:lpstr>Wingdings</vt:lpstr>
      <vt:lpstr>Arial</vt:lpstr>
      <vt:lpstr>Symbol</vt:lpstr>
      <vt:lpstr>Times New Roman</vt:lpstr>
      <vt:lpstr>WenQuanYiZenHei</vt:lpstr>
      <vt:lpstr>Segoe Print</vt:lpstr>
      <vt:lpstr>微软雅黑</vt:lpstr>
      <vt:lpstr>Roboto</vt:lpstr>
      <vt:lpstr>SourceCodePro</vt:lpstr>
      <vt:lpstr>Courier New</vt:lpstr>
      <vt:lpstr>Arial Unicode MS</vt:lpstr>
      <vt:lpstr>Calibri</vt:lpstr>
      <vt:lpstr>DejaVuSansMono</vt:lpstr>
      <vt:lpstr>Times New Roman</vt:lpstr>
      <vt:lpstr>DejaVu Sans</vt:lpstr>
      <vt:lpstr>FZLanTingHei-DB-GBK</vt:lpstr>
      <vt:lpstr>Office</vt:lpstr>
      <vt:lpstr>商务风毛玻璃职场办公</vt:lpstr>
      <vt:lpstr>数据类型与常见内置对象</vt:lpstr>
      <vt:lpstr>知识与能力目标</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李玮</dc:creator>
  <cp:lastModifiedBy>李津</cp:lastModifiedBy>
  <cp:revision>17</cp:revision>
  <dcterms:created xsi:type="dcterms:W3CDTF">2025-08-15T02:05:00Z</dcterms:created>
  <dcterms:modified xsi:type="dcterms:W3CDTF">2025-09-03T05:05:18Z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3D49328352FD442881F7C31E9F52298A_13</vt:lpwstr>
  </property>
  <property fmtid="{D5CDD505-2E9C-101B-9397-08002B2CF9AE}" pid="3" name="KSOProductBuildVer">
    <vt:lpwstr>2052-12.1.0.21915</vt:lpwstr>
  </property>
</Properties>
</file>