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heme/theme3.xml" ContentType="application/vnd.openxmlformats-officedocument.them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1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2.xml" ContentType="application/vnd.openxmlformats-officedocument.presentationml.notesSl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2"/>
  </p:sldMasterIdLst>
  <p:notesMasterIdLst>
    <p:notesMasterId r:id="rId25"/>
  </p:notesMasterIdLst>
  <p:sldIdLst>
    <p:sldId id="256" r:id="rId3"/>
    <p:sldId id="354" r:id="rId4"/>
    <p:sldId id="339" r:id="rId5"/>
    <p:sldId id="347" r:id="rId6"/>
    <p:sldId id="348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9" r:id="rId19"/>
    <p:sldId id="366" r:id="rId20"/>
    <p:sldId id="370" r:id="rId21"/>
    <p:sldId id="367" r:id="rId22"/>
    <p:sldId id="368" r:id="rId23"/>
    <p:sldId id="371" r:id="rId24"/>
  </p:sldIdLst>
  <p:sldSz cx="10704513" cy="6016625"/>
  <p:notesSz cx="7559675" cy="10691813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  <p:cmAuthor id="2" name="陈 伟佳" initials="陈" lastIdx="0" clrIdx="1"/>
  <p:cmAuthor id="3" name="WPS" initials="W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69913" y="1336675"/>
            <a:ext cx="6419850" cy="3608388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69913" y="1336675"/>
            <a:ext cx="6419850" cy="3608388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0" Type="http://schemas.openxmlformats.org/officeDocument/2006/relationships/tags" Target="../tags/tag46.xml"/><Relationship Id="rId4" Type="http://schemas.openxmlformats.org/officeDocument/2006/relationships/tags" Target="../tags/tag40.xml"/><Relationship Id="rId9" Type="http://schemas.openxmlformats.org/officeDocument/2006/relationships/tags" Target="../tags/tag45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13" Type="http://schemas.openxmlformats.org/officeDocument/2006/relationships/tags" Target="../tags/tag61.xml"/><Relationship Id="rId18" Type="http://schemas.openxmlformats.org/officeDocument/2006/relationships/tags" Target="../tags/tag66.xml"/><Relationship Id="rId3" Type="http://schemas.openxmlformats.org/officeDocument/2006/relationships/tags" Target="../tags/tag51.xml"/><Relationship Id="rId21" Type="http://schemas.openxmlformats.org/officeDocument/2006/relationships/tags" Target="../tags/tag69.xml"/><Relationship Id="rId7" Type="http://schemas.openxmlformats.org/officeDocument/2006/relationships/tags" Target="../tags/tag55.xml"/><Relationship Id="rId12" Type="http://schemas.openxmlformats.org/officeDocument/2006/relationships/tags" Target="../tags/tag60.xml"/><Relationship Id="rId17" Type="http://schemas.openxmlformats.org/officeDocument/2006/relationships/tags" Target="../tags/tag65.xml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0" Type="http://schemas.openxmlformats.org/officeDocument/2006/relationships/tags" Target="../tags/tag68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5" Type="http://schemas.openxmlformats.org/officeDocument/2006/relationships/tags" Target="../tags/tag53.xml"/><Relationship Id="rId15" Type="http://schemas.openxmlformats.org/officeDocument/2006/relationships/tags" Target="../tags/tag63.xml"/><Relationship Id="rId10" Type="http://schemas.openxmlformats.org/officeDocument/2006/relationships/tags" Target="../tags/tag58.xml"/><Relationship Id="rId19" Type="http://schemas.openxmlformats.org/officeDocument/2006/relationships/tags" Target="../tags/tag67.xml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9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3" Type="http://schemas.openxmlformats.org/officeDocument/2006/relationships/tags" Target="../tags/tag102.xml"/><Relationship Id="rId21" Type="http://schemas.openxmlformats.org/officeDocument/2006/relationships/tags" Target="../tags/tag120.xml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slideMaster" Target="../slideMasters/slideMaster2.xml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3" Type="http://schemas.openxmlformats.org/officeDocument/2006/relationships/tags" Target="../tags/tag14.xml"/><Relationship Id="rId21" Type="http://schemas.openxmlformats.org/officeDocument/2006/relationships/slideMaster" Target="../slideMasters/slideMaster2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4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5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6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7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8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 userDrawn="1">
            <p:custDataLst>
              <p:tags r:id="rId1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2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3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5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6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7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8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9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0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1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2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3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4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5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6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7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18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3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1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2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3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5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6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7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8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9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0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1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2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3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4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5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9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</a:p>
        </p:txBody>
      </p:sp>
      <p:cxnSp>
        <p:nvCxnSpPr>
          <p:cNvPr id="33" name="直接连接符 32"/>
          <p:cNvCxnSpPr/>
          <p:nvPr>
            <p:custDataLst>
              <p:tags r:id="rId20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1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2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4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5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6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7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8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9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0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1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2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3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6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7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</a:p>
        </p:txBody>
      </p:sp>
      <p:cxnSp>
        <p:nvCxnSpPr>
          <p:cNvPr id="31" name="直接连接符 30"/>
          <p:cNvCxnSpPr/>
          <p:nvPr userDrawn="1">
            <p:custDataLst>
              <p:tags r:id="rId18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19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0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7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ags" Target="../tags/tag3.xml"/><Relationship Id="rId22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3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4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5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6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4.xml"/><Relationship Id="rId7" Type="http://schemas.openxmlformats.org/officeDocument/2006/relationships/image" Target="../media/image2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9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1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0.xml"/><Relationship Id="rId6" Type="http://schemas.openxmlformats.org/officeDocument/2006/relationships/image" Target="../media/image58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8.pn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1.pn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3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4.xml"/><Relationship Id="rId6" Type="http://schemas.openxmlformats.org/officeDocument/2006/relationships/image" Target="../media/image82.png"/><Relationship Id="rId5" Type="http://schemas.openxmlformats.org/officeDocument/2006/relationships/image" Target="../media/image9.png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17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32.xml"/><Relationship Id="rId4" Type="http://schemas.openxmlformats.org/officeDocument/2006/relationships/tags" Target="../tags/tag13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35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2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pitchFamily="34" charset="-122"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4071620" y="2516505"/>
            <a:ext cx="5486400" cy="98298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>
                <a:latin typeface="微软雅黑" panose="020B0503020204020204" pitchFamily="34" charset="-122"/>
              </a:rPr>
              <a:t>数据库程序设计</a:t>
            </a:r>
          </a:p>
        </p:txBody>
      </p:sp>
      <p:pic>
        <p:nvPicPr>
          <p:cNvPr id="106" name="图片 105"/>
          <p:cNvPicPr/>
          <p:nvPr/>
        </p:nvPicPr>
        <p:blipFill>
          <a:blip r:embed="rId6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7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8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9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10"/>
          <a:stretch>
            <a:fillRect/>
          </a:stretch>
        </p:blipFill>
        <p:spPr>
          <a:xfrm>
            <a:off x="5623156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11"/>
          <a:stretch>
            <a:fillRect/>
          </a:stretch>
        </p:blipFill>
        <p:spPr>
          <a:xfrm>
            <a:off x="6926420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MySQL</a:t>
            </a:r>
            <a:r>
              <a:rPr lang="zh-CN" altLang="en-US" sz="2800">
                <a:latin typeface="微软雅黑" panose="020B0503020204020204" pitchFamily="34" charset="-122"/>
              </a:rPr>
              <a:t>数据库技术</a:t>
            </a:r>
            <a:r>
              <a:rPr lang="en-US" altLang="zh-CN" sz="2800"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248" name="任意多边形: 形状 247"/>
          <p:cNvSpPr/>
          <p:nvPr/>
        </p:nvSpPr>
        <p:spPr>
          <a:xfrm>
            <a:off x="334080" y="735120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1" name="文本框 250"/>
          <p:cNvSpPr txBox="1"/>
          <p:nvPr/>
        </p:nvSpPr>
        <p:spPr>
          <a:xfrm>
            <a:off x="334440" y="956844"/>
            <a:ext cx="57708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2" name="任意多边形: 形状 251"/>
          <p:cNvSpPr/>
          <p:nvPr/>
        </p:nvSpPr>
        <p:spPr>
          <a:xfrm>
            <a:off x="334080" y="1271554"/>
            <a:ext cx="4914000" cy="1119960"/>
          </a:xfrm>
          <a:custGeom>
            <a:avLst/>
            <a:gdLst/>
            <a:ahLst/>
            <a:cxnLst/>
            <a:rect l="0" t="0" r="r" b="b"/>
            <a:pathLst>
              <a:path w="13650" h="3111">
                <a:moveTo>
                  <a:pt x="14" y="114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2926"/>
                </a:lnTo>
                <a:cubicBezTo>
                  <a:pt x="13650" y="2950"/>
                  <a:pt x="13646" y="2974"/>
                  <a:pt x="13636" y="2997"/>
                </a:cubicBezTo>
                <a:cubicBezTo>
                  <a:pt x="13627" y="3019"/>
                  <a:pt x="13613" y="3039"/>
                  <a:pt x="13596" y="3057"/>
                </a:cubicBezTo>
                <a:cubicBezTo>
                  <a:pt x="13578" y="3074"/>
                  <a:pt x="13558" y="3088"/>
                  <a:pt x="13536" y="3097"/>
                </a:cubicBezTo>
                <a:cubicBezTo>
                  <a:pt x="13513" y="3107"/>
                  <a:pt x="13489" y="3111"/>
                  <a:pt x="13465" y="3111"/>
                </a:cubicBezTo>
                <a:lnTo>
                  <a:pt x="186" y="3111"/>
                </a:lnTo>
                <a:cubicBezTo>
                  <a:pt x="161" y="3111"/>
                  <a:pt x="137" y="3107"/>
                  <a:pt x="115" y="3097"/>
                </a:cubicBezTo>
                <a:cubicBezTo>
                  <a:pt x="92" y="3088"/>
                  <a:pt x="72" y="3074"/>
                  <a:pt x="54" y="3057"/>
                </a:cubicBezTo>
                <a:cubicBezTo>
                  <a:pt x="37" y="3039"/>
                  <a:pt x="24" y="3019"/>
                  <a:pt x="14" y="2997"/>
                </a:cubicBezTo>
                <a:cubicBezTo>
                  <a:pt x="5" y="2974"/>
                  <a:pt x="0" y="2950"/>
                  <a:pt x="0" y="2926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3" name="任意多边形: 形状 252"/>
          <p:cNvSpPr/>
          <p:nvPr/>
        </p:nvSpPr>
        <p:spPr>
          <a:xfrm>
            <a:off x="334080" y="1271554"/>
            <a:ext cx="4914000" cy="1119960"/>
          </a:xfrm>
          <a:custGeom>
            <a:avLst/>
            <a:gdLst/>
            <a:ahLst/>
            <a:cxnLst/>
            <a:rect l="0" t="0" r="r" b="b"/>
            <a:pathLst>
              <a:path w="13650" h="3111">
                <a:moveTo>
                  <a:pt x="0" y="2926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2926"/>
                </a:lnTo>
                <a:cubicBezTo>
                  <a:pt x="13650" y="2950"/>
                  <a:pt x="13646" y="2974"/>
                  <a:pt x="13636" y="2997"/>
                </a:cubicBezTo>
                <a:cubicBezTo>
                  <a:pt x="13627" y="3019"/>
                  <a:pt x="13613" y="3039"/>
                  <a:pt x="13596" y="3057"/>
                </a:cubicBezTo>
                <a:cubicBezTo>
                  <a:pt x="13578" y="3074"/>
                  <a:pt x="13558" y="3088"/>
                  <a:pt x="13536" y="3097"/>
                </a:cubicBezTo>
                <a:cubicBezTo>
                  <a:pt x="13513" y="3107"/>
                  <a:pt x="13489" y="3111"/>
                  <a:pt x="13465" y="3111"/>
                </a:cubicBezTo>
                <a:lnTo>
                  <a:pt x="186" y="3111"/>
                </a:lnTo>
                <a:cubicBezTo>
                  <a:pt x="161" y="3111"/>
                  <a:pt x="137" y="3107"/>
                  <a:pt x="115" y="3097"/>
                </a:cubicBezTo>
                <a:cubicBezTo>
                  <a:pt x="92" y="3088"/>
                  <a:pt x="72" y="3074"/>
                  <a:pt x="54" y="3057"/>
                </a:cubicBezTo>
                <a:cubicBezTo>
                  <a:pt x="37" y="3039"/>
                  <a:pt x="24" y="3019"/>
                  <a:pt x="14" y="2997"/>
                </a:cubicBezTo>
                <a:cubicBezTo>
                  <a:pt x="5" y="2974"/>
                  <a:pt x="0" y="2950"/>
                  <a:pt x="0" y="2926"/>
                </a:cubicBezTo>
                <a:moveTo>
                  <a:pt x="23" y="185"/>
                </a:moveTo>
                <a:lnTo>
                  <a:pt x="23" y="2926"/>
                </a:lnTo>
                <a:cubicBezTo>
                  <a:pt x="23" y="2936"/>
                  <a:pt x="24" y="2947"/>
                  <a:pt x="26" y="2957"/>
                </a:cubicBezTo>
                <a:cubicBezTo>
                  <a:pt x="28" y="2968"/>
                  <a:pt x="32" y="2978"/>
                  <a:pt x="36" y="2988"/>
                </a:cubicBezTo>
                <a:cubicBezTo>
                  <a:pt x="40" y="2998"/>
                  <a:pt x="45" y="3007"/>
                  <a:pt x="51" y="3016"/>
                </a:cubicBezTo>
                <a:cubicBezTo>
                  <a:pt x="57" y="3025"/>
                  <a:pt x="63" y="3033"/>
                  <a:pt x="71" y="3040"/>
                </a:cubicBezTo>
                <a:cubicBezTo>
                  <a:pt x="78" y="3048"/>
                  <a:pt x="87" y="3055"/>
                  <a:pt x="95" y="3061"/>
                </a:cubicBezTo>
                <a:cubicBezTo>
                  <a:pt x="104" y="3067"/>
                  <a:pt x="114" y="3072"/>
                  <a:pt x="124" y="3076"/>
                </a:cubicBezTo>
                <a:cubicBezTo>
                  <a:pt x="133" y="3080"/>
                  <a:pt x="144" y="3083"/>
                  <a:pt x="154" y="3085"/>
                </a:cubicBezTo>
                <a:cubicBezTo>
                  <a:pt x="164" y="3087"/>
                  <a:pt x="175" y="3088"/>
                  <a:pt x="186" y="3088"/>
                </a:cubicBezTo>
                <a:lnTo>
                  <a:pt x="13465" y="3088"/>
                </a:lnTo>
                <a:cubicBezTo>
                  <a:pt x="13475" y="3088"/>
                  <a:pt x="13486" y="3087"/>
                  <a:pt x="13496" y="3085"/>
                </a:cubicBezTo>
                <a:cubicBezTo>
                  <a:pt x="13507" y="3083"/>
                  <a:pt x="13517" y="3080"/>
                  <a:pt x="13527" y="3076"/>
                </a:cubicBezTo>
                <a:cubicBezTo>
                  <a:pt x="13537" y="3072"/>
                  <a:pt x="13546" y="3067"/>
                  <a:pt x="13555" y="3061"/>
                </a:cubicBezTo>
                <a:cubicBezTo>
                  <a:pt x="13564" y="3055"/>
                  <a:pt x="13572" y="3048"/>
                  <a:pt x="13579" y="3040"/>
                </a:cubicBezTo>
                <a:cubicBezTo>
                  <a:pt x="13587" y="3033"/>
                  <a:pt x="13594" y="3025"/>
                  <a:pt x="13600" y="3016"/>
                </a:cubicBezTo>
                <a:cubicBezTo>
                  <a:pt x="13606" y="3007"/>
                  <a:pt x="13611" y="2998"/>
                  <a:pt x="13615" y="2988"/>
                </a:cubicBezTo>
                <a:cubicBezTo>
                  <a:pt x="13619" y="2978"/>
                  <a:pt x="13622" y="2968"/>
                  <a:pt x="13624" y="2957"/>
                </a:cubicBezTo>
                <a:cubicBezTo>
                  <a:pt x="13626" y="2947"/>
                  <a:pt x="13627" y="2936"/>
                  <a:pt x="13627" y="2926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1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5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4" name="任意多边形: 形状 253"/>
          <p:cNvSpPr/>
          <p:nvPr/>
        </p:nvSpPr>
        <p:spPr>
          <a:xfrm>
            <a:off x="542880" y="1480354"/>
            <a:ext cx="501840" cy="50184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7"/>
                </a:moveTo>
                <a:cubicBezTo>
                  <a:pt x="1394" y="720"/>
                  <a:pt x="1393" y="743"/>
                  <a:pt x="1391" y="766"/>
                </a:cubicBezTo>
                <a:cubicBezTo>
                  <a:pt x="1389" y="788"/>
                  <a:pt x="1385" y="811"/>
                  <a:pt x="1381" y="833"/>
                </a:cubicBezTo>
                <a:cubicBezTo>
                  <a:pt x="1376" y="856"/>
                  <a:pt x="1371" y="878"/>
                  <a:pt x="1364" y="900"/>
                </a:cubicBezTo>
                <a:cubicBezTo>
                  <a:pt x="1358" y="921"/>
                  <a:pt x="1350" y="943"/>
                  <a:pt x="1341" y="964"/>
                </a:cubicBezTo>
                <a:cubicBezTo>
                  <a:pt x="1332" y="985"/>
                  <a:pt x="1323" y="1006"/>
                  <a:pt x="1312" y="1026"/>
                </a:cubicBezTo>
                <a:cubicBezTo>
                  <a:pt x="1301" y="1046"/>
                  <a:pt x="1289" y="1065"/>
                  <a:pt x="1277" y="1084"/>
                </a:cubicBezTo>
                <a:cubicBezTo>
                  <a:pt x="1264" y="1103"/>
                  <a:pt x="1251" y="1122"/>
                  <a:pt x="1236" y="1139"/>
                </a:cubicBezTo>
                <a:cubicBezTo>
                  <a:pt x="1222" y="1157"/>
                  <a:pt x="1206" y="1174"/>
                  <a:pt x="1190" y="1190"/>
                </a:cubicBezTo>
                <a:cubicBezTo>
                  <a:pt x="1174" y="1206"/>
                  <a:pt x="1157" y="1221"/>
                  <a:pt x="1140" y="1236"/>
                </a:cubicBezTo>
                <a:cubicBezTo>
                  <a:pt x="1122" y="1250"/>
                  <a:pt x="1104" y="1264"/>
                  <a:pt x="1085" y="1276"/>
                </a:cubicBezTo>
                <a:cubicBezTo>
                  <a:pt x="1066" y="1289"/>
                  <a:pt x="1046" y="1301"/>
                  <a:pt x="1026" y="1312"/>
                </a:cubicBezTo>
                <a:cubicBezTo>
                  <a:pt x="1006" y="1322"/>
                  <a:pt x="985" y="1332"/>
                  <a:pt x="964" y="1341"/>
                </a:cubicBezTo>
                <a:cubicBezTo>
                  <a:pt x="943" y="1350"/>
                  <a:pt x="922" y="1357"/>
                  <a:pt x="900" y="1364"/>
                </a:cubicBezTo>
                <a:cubicBezTo>
                  <a:pt x="878" y="1370"/>
                  <a:pt x="856" y="1376"/>
                  <a:pt x="834" y="1380"/>
                </a:cubicBezTo>
                <a:cubicBezTo>
                  <a:pt x="811" y="1385"/>
                  <a:pt x="789" y="1388"/>
                  <a:pt x="766" y="1390"/>
                </a:cubicBezTo>
                <a:cubicBezTo>
                  <a:pt x="743" y="1393"/>
                  <a:pt x="721" y="1394"/>
                  <a:pt x="698" y="1394"/>
                </a:cubicBezTo>
                <a:cubicBezTo>
                  <a:pt x="675" y="1394"/>
                  <a:pt x="652" y="1393"/>
                  <a:pt x="629" y="1390"/>
                </a:cubicBezTo>
                <a:cubicBezTo>
                  <a:pt x="607" y="1388"/>
                  <a:pt x="584" y="1385"/>
                  <a:pt x="561" y="1380"/>
                </a:cubicBezTo>
                <a:cubicBezTo>
                  <a:pt x="539" y="1376"/>
                  <a:pt x="516" y="1370"/>
                  <a:pt x="495" y="1364"/>
                </a:cubicBezTo>
                <a:cubicBezTo>
                  <a:pt x="473" y="1357"/>
                  <a:pt x="451" y="1350"/>
                  <a:pt x="430" y="1341"/>
                </a:cubicBezTo>
                <a:cubicBezTo>
                  <a:pt x="409" y="1332"/>
                  <a:pt x="389" y="1322"/>
                  <a:pt x="368" y="1312"/>
                </a:cubicBezTo>
                <a:cubicBezTo>
                  <a:pt x="348" y="1301"/>
                  <a:pt x="329" y="1289"/>
                  <a:pt x="310" y="1276"/>
                </a:cubicBezTo>
                <a:cubicBezTo>
                  <a:pt x="291" y="1264"/>
                  <a:pt x="273" y="1250"/>
                  <a:pt x="255" y="1236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4"/>
                  <a:pt x="173" y="1157"/>
                  <a:pt x="158" y="1139"/>
                </a:cubicBezTo>
                <a:cubicBezTo>
                  <a:pt x="144" y="1122"/>
                  <a:pt x="130" y="1103"/>
                  <a:pt x="118" y="1084"/>
                </a:cubicBezTo>
                <a:cubicBezTo>
                  <a:pt x="105" y="1065"/>
                  <a:pt x="93" y="1046"/>
                  <a:pt x="83" y="1026"/>
                </a:cubicBezTo>
                <a:cubicBezTo>
                  <a:pt x="72" y="1006"/>
                  <a:pt x="62" y="985"/>
                  <a:pt x="53" y="964"/>
                </a:cubicBezTo>
                <a:cubicBezTo>
                  <a:pt x="45" y="943"/>
                  <a:pt x="37" y="921"/>
                  <a:pt x="30" y="900"/>
                </a:cubicBezTo>
                <a:cubicBezTo>
                  <a:pt x="24" y="878"/>
                  <a:pt x="18" y="856"/>
                  <a:pt x="14" y="833"/>
                </a:cubicBezTo>
                <a:cubicBezTo>
                  <a:pt x="9" y="811"/>
                  <a:pt x="6" y="788"/>
                  <a:pt x="4" y="766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5"/>
                  <a:pt x="1" y="652"/>
                  <a:pt x="4" y="629"/>
                </a:cubicBezTo>
                <a:cubicBezTo>
                  <a:pt x="6" y="606"/>
                  <a:pt x="9" y="584"/>
                  <a:pt x="14" y="562"/>
                </a:cubicBezTo>
                <a:cubicBezTo>
                  <a:pt x="18" y="539"/>
                  <a:pt x="24" y="517"/>
                  <a:pt x="30" y="495"/>
                </a:cubicBezTo>
                <a:cubicBezTo>
                  <a:pt x="37" y="473"/>
                  <a:pt x="45" y="452"/>
                  <a:pt x="53" y="431"/>
                </a:cubicBezTo>
                <a:cubicBezTo>
                  <a:pt x="62" y="410"/>
                  <a:pt x="72" y="389"/>
                  <a:pt x="83" y="369"/>
                </a:cubicBezTo>
                <a:cubicBezTo>
                  <a:pt x="93" y="349"/>
                  <a:pt x="105" y="329"/>
                  <a:pt x="118" y="311"/>
                </a:cubicBezTo>
                <a:cubicBezTo>
                  <a:pt x="130" y="292"/>
                  <a:pt x="144" y="273"/>
                  <a:pt x="158" y="256"/>
                </a:cubicBezTo>
                <a:cubicBezTo>
                  <a:pt x="173" y="238"/>
                  <a:pt x="188" y="221"/>
                  <a:pt x="204" y="205"/>
                </a:cubicBezTo>
                <a:cubicBezTo>
                  <a:pt x="220" y="189"/>
                  <a:pt x="237" y="174"/>
                  <a:pt x="255" y="159"/>
                </a:cubicBezTo>
                <a:cubicBezTo>
                  <a:pt x="273" y="145"/>
                  <a:pt x="291" y="131"/>
                  <a:pt x="310" y="118"/>
                </a:cubicBezTo>
                <a:cubicBezTo>
                  <a:pt x="329" y="106"/>
                  <a:pt x="348" y="94"/>
                  <a:pt x="368" y="83"/>
                </a:cubicBezTo>
                <a:cubicBezTo>
                  <a:pt x="389" y="73"/>
                  <a:pt x="409" y="63"/>
                  <a:pt x="430" y="54"/>
                </a:cubicBezTo>
                <a:cubicBezTo>
                  <a:pt x="451" y="45"/>
                  <a:pt x="473" y="38"/>
                  <a:pt x="495" y="31"/>
                </a:cubicBezTo>
                <a:cubicBezTo>
                  <a:pt x="516" y="24"/>
                  <a:pt x="539" y="18"/>
                  <a:pt x="561" y="13"/>
                </a:cubicBezTo>
                <a:cubicBezTo>
                  <a:pt x="584" y="9"/>
                  <a:pt x="607" y="6"/>
                  <a:pt x="629" y="3"/>
                </a:cubicBezTo>
                <a:cubicBezTo>
                  <a:pt x="652" y="1"/>
                  <a:pt x="675" y="0"/>
                  <a:pt x="698" y="0"/>
                </a:cubicBezTo>
                <a:cubicBezTo>
                  <a:pt x="721" y="0"/>
                  <a:pt x="743" y="1"/>
                  <a:pt x="766" y="3"/>
                </a:cubicBezTo>
                <a:cubicBezTo>
                  <a:pt x="789" y="6"/>
                  <a:pt x="811" y="9"/>
                  <a:pt x="834" y="13"/>
                </a:cubicBezTo>
                <a:cubicBezTo>
                  <a:pt x="856" y="18"/>
                  <a:pt x="878" y="24"/>
                  <a:pt x="900" y="31"/>
                </a:cubicBezTo>
                <a:cubicBezTo>
                  <a:pt x="922" y="38"/>
                  <a:pt x="943" y="45"/>
                  <a:pt x="964" y="54"/>
                </a:cubicBezTo>
                <a:cubicBezTo>
                  <a:pt x="985" y="63"/>
                  <a:pt x="1006" y="73"/>
                  <a:pt x="1026" y="83"/>
                </a:cubicBezTo>
                <a:cubicBezTo>
                  <a:pt x="1046" y="94"/>
                  <a:pt x="1066" y="106"/>
                  <a:pt x="1085" y="118"/>
                </a:cubicBezTo>
                <a:cubicBezTo>
                  <a:pt x="1104" y="131"/>
                  <a:pt x="1122" y="145"/>
                  <a:pt x="1140" y="159"/>
                </a:cubicBezTo>
                <a:cubicBezTo>
                  <a:pt x="1157" y="174"/>
                  <a:pt x="1174" y="189"/>
                  <a:pt x="1190" y="205"/>
                </a:cubicBezTo>
                <a:cubicBezTo>
                  <a:pt x="1206" y="221"/>
                  <a:pt x="1222" y="238"/>
                  <a:pt x="1236" y="256"/>
                </a:cubicBezTo>
                <a:cubicBezTo>
                  <a:pt x="1251" y="273"/>
                  <a:pt x="1264" y="292"/>
                  <a:pt x="1277" y="311"/>
                </a:cubicBezTo>
                <a:cubicBezTo>
                  <a:pt x="1289" y="329"/>
                  <a:pt x="1301" y="349"/>
                  <a:pt x="1312" y="369"/>
                </a:cubicBezTo>
                <a:cubicBezTo>
                  <a:pt x="1323" y="389"/>
                  <a:pt x="1332" y="410"/>
                  <a:pt x="1341" y="431"/>
                </a:cubicBezTo>
                <a:cubicBezTo>
                  <a:pt x="1350" y="452"/>
                  <a:pt x="1358" y="473"/>
                  <a:pt x="1364" y="495"/>
                </a:cubicBezTo>
                <a:cubicBezTo>
                  <a:pt x="1371" y="517"/>
                  <a:pt x="1376" y="539"/>
                  <a:pt x="1381" y="562"/>
                </a:cubicBezTo>
                <a:cubicBezTo>
                  <a:pt x="1385" y="584"/>
                  <a:pt x="1389" y="606"/>
                  <a:pt x="1391" y="629"/>
                </a:cubicBezTo>
                <a:cubicBezTo>
                  <a:pt x="1393" y="652"/>
                  <a:pt x="1394" y="675"/>
                  <a:pt x="1394" y="697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55" name="图片 254"/>
          <p:cNvPicPr/>
          <p:nvPr/>
        </p:nvPicPr>
        <p:blipFill>
          <a:blip r:embed="rId4"/>
          <a:stretch>
            <a:fillRect/>
          </a:stretch>
        </p:blipFill>
        <p:spPr>
          <a:xfrm>
            <a:off x="668520" y="1605994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文本框 255"/>
          <p:cNvSpPr txBox="1"/>
          <p:nvPr/>
        </p:nvSpPr>
        <p:spPr>
          <a:xfrm>
            <a:off x="908280" y="951084"/>
            <a:ext cx="577722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是一款</a:t>
            </a:r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安全、跨平台、高效</a:t>
            </a:r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的开源数据库，被广泛应用于互联网中小型网站。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7" name="文本框 256"/>
          <p:cNvSpPr txBox="1"/>
          <p:nvPr/>
        </p:nvSpPr>
        <p:spPr>
          <a:xfrm>
            <a:off x="1178280" y="1495114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安全性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8" name="文本框 257"/>
          <p:cNvSpPr txBox="1"/>
          <p:nvPr/>
        </p:nvSpPr>
        <p:spPr>
          <a:xfrm>
            <a:off x="1178280" y="1794634"/>
            <a:ext cx="377026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提供多层次的安全防护机制，确保数据安全存储和访问，支持加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9" name="任意多边形: 形状 258"/>
          <p:cNvSpPr/>
          <p:nvPr/>
        </p:nvSpPr>
        <p:spPr>
          <a:xfrm>
            <a:off x="5448240" y="1271554"/>
            <a:ext cx="4914360" cy="1119960"/>
          </a:xfrm>
          <a:custGeom>
            <a:avLst/>
            <a:gdLst/>
            <a:ahLst/>
            <a:cxnLst/>
            <a:rect l="0" t="0" r="r" b="b"/>
            <a:pathLst>
              <a:path w="13651" h="3111">
                <a:moveTo>
                  <a:pt x="15" y="114"/>
                </a:move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2926"/>
                </a:lnTo>
                <a:cubicBezTo>
                  <a:pt x="13651" y="2950"/>
                  <a:pt x="13646" y="2974"/>
                  <a:pt x="13637" y="2997"/>
                </a:cubicBezTo>
                <a:cubicBezTo>
                  <a:pt x="13627" y="3019"/>
                  <a:pt x="13614" y="3039"/>
                  <a:pt x="13596" y="3057"/>
                </a:cubicBezTo>
                <a:cubicBezTo>
                  <a:pt x="13579" y="3074"/>
                  <a:pt x="13559" y="3088"/>
                  <a:pt x="13536" y="3097"/>
                </a:cubicBezTo>
                <a:cubicBezTo>
                  <a:pt x="13513" y="3107"/>
                  <a:pt x="13490" y="3111"/>
                  <a:pt x="13465" y="3111"/>
                </a:cubicBezTo>
                <a:lnTo>
                  <a:pt x="186" y="3111"/>
                </a:lnTo>
                <a:cubicBezTo>
                  <a:pt x="161" y="3111"/>
                  <a:pt x="138" y="3107"/>
                  <a:pt x="115" y="3097"/>
                </a:cubicBezTo>
                <a:cubicBezTo>
                  <a:pt x="92" y="3088"/>
                  <a:pt x="72" y="3074"/>
                  <a:pt x="55" y="3057"/>
                </a:cubicBezTo>
                <a:cubicBezTo>
                  <a:pt x="37" y="3039"/>
                  <a:pt x="24" y="3019"/>
                  <a:pt x="15" y="2997"/>
                </a:cubicBezTo>
                <a:cubicBezTo>
                  <a:pt x="5" y="2974"/>
                  <a:pt x="0" y="2950"/>
                  <a:pt x="0" y="2926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0" name="任意多边形: 形状 259"/>
          <p:cNvSpPr/>
          <p:nvPr/>
        </p:nvSpPr>
        <p:spPr>
          <a:xfrm>
            <a:off x="5448240" y="1271554"/>
            <a:ext cx="4914360" cy="1119960"/>
          </a:xfrm>
          <a:custGeom>
            <a:avLst/>
            <a:gdLst/>
            <a:ahLst/>
            <a:cxnLst/>
            <a:rect l="0" t="0" r="r" b="b"/>
            <a:pathLst>
              <a:path w="13651" h="3111">
                <a:moveTo>
                  <a:pt x="0" y="2926"/>
                </a:move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2926"/>
                </a:lnTo>
                <a:cubicBezTo>
                  <a:pt x="13651" y="2950"/>
                  <a:pt x="13646" y="2974"/>
                  <a:pt x="13637" y="2997"/>
                </a:cubicBezTo>
                <a:cubicBezTo>
                  <a:pt x="13627" y="3019"/>
                  <a:pt x="13614" y="3039"/>
                  <a:pt x="13596" y="3057"/>
                </a:cubicBezTo>
                <a:cubicBezTo>
                  <a:pt x="13579" y="3074"/>
                  <a:pt x="13559" y="3088"/>
                  <a:pt x="13536" y="3097"/>
                </a:cubicBezTo>
                <a:cubicBezTo>
                  <a:pt x="13513" y="3107"/>
                  <a:pt x="13490" y="3111"/>
                  <a:pt x="13465" y="3111"/>
                </a:cubicBezTo>
                <a:lnTo>
                  <a:pt x="186" y="3111"/>
                </a:lnTo>
                <a:cubicBezTo>
                  <a:pt x="161" y="3111"/>
                  <a:pt x="138" y="3107"/>
                  <a:pt x="115" y="3097"/>
                </a:cubicBezTo>
                <a:cubicBezTo>
                  <a:pt x="92" y="3088"/>
                  <a:pt x="72" y="3074"/>
                  <a:pt x="55" y="3057"/>
                </a:cubicBezTo>
                <a:cubicBezTo>
                  <a:pt x="37" y="3039"/>
                  <a:pt x="24" y="3019"/>
                  <a:pt x="15" y="2997"/>
                </a:cubicBezTo>
                <a:cubicBezTo>
                  <a:pt x="5" y="2974"/>
                  <a:pt x="0" y="2950"/>
                  <a:pt x="0" y="2926"/>
                </a:cubicBezTo>
                <a:moveTo>
                  <a:pt x="24" y="185"/>
                </a:moveTo>
                <a:lnTo>
                  <a:pt x="24" y="2926"/>
                </a:lnTo>
                <a:cubicBezTo>
                  <a:pt x="24" y="2936"/>
                  <a:pt x="25" y="2947"/>
                  <a:pt x="27" y="2957"/>
                </a:cubicBezTo>
                <a:cubicBezTo>
                  <a:pt x="29" y="2968"/>
                  <a:pt x="32" y="2978"/>
                  <a:pt x="36" y="2988"/>
                </a:cubicBezTo>
                <a:cubicBezTo>
                  <a:pt x="40" y="2998"/>
                  <a:pt x="45" y="3007"/>
                  <a:pt x="51" y="3016"/>
                </a:cubicBezTo>
                <a:cubicBezTo>
                  <a:pt x="57" y="3025"/>
                  <a:pt x="64" y="3033"/>
                  <a:pt x="71" y="3040"/>
                </a:cubicBezTo>
                <a:cubicBezTo>
                  <a:pt x="79" y="3048"/>
                  <a:pt x="87" y="3055"/>
                  <a:pt x="96" y="3061"/>
                </a:cubicBezTo>
                <a:cubicBezTo>
                  <a:pt x="105" y="3067"/>
                  <a:pt x="114" y="3072"/>
                  <a:pt x="124" y="3076"/>
                </a:cubicBezTo>
                <a:cubicBezTo>
                  <a:pt x="134" y="3080"/>
                  <a:pt x="144" y="3083"/>
                  <a:pt x="154" y="3085"/>
                </a:cubicBezTo>
                <a:cubicBezTo>
                  <a:pt x="165" y="3087"/>
                  <a:pt x="175" y="3088"/>
                  <a:pt x="186" y="3088"/>
                </a:cubicBezTo>
                <a:lnTo>
                  <a:pt x="13465" y="3088"/>
                </a:lnTo>
                <a:cubicBezTo>
                  <a:pt x="13476" y="3088"/>
                  <a:pt x="13486" y="3087"/>
                  <a:pt x="13497" y="3085"/>
                </a:cubicBezTo>
                <a:cubicBezTo>
                  <a:pt x="13507" y="3083"/>
                  <a:pt x="13517" y="3080"/>
                  <a:pt x="13527" y="3076"/>
                </a:cubicBezTo>
                <a:cubicBezTo>
                  <a:pt x="13537" y="3072"/>
                  <a:pt x="13546" y="3067"/>
                  <a:pt x="13555" y="3061"/>
                </a:cubicBezTo>
                <a:cubicBezTo>
                  <a:pt x="13564" y="3055"/>
                  <a:pt x="13572" y="3048"/>
                  <a:pt x="13580" y="3040"/>
                </a:cubicBezTo>
                <a:cubicBezTo>
                  <a:pt x="13587" y="3033"/>
                  <a:pt x="13594" y="3025"/>
                  <a:pt x="13600" y="3016"/>
                </a:cubicBezTo>
                <a:cubicBezTo>
                  <a:pt x="13606" y="3007"/>
                  <a:pt x="13611" y="2998"/>
                  <a:pt x="13615" y="2988"/>
                </a:cubicBezTo>
                <a:cubicBezTo>
                  <a:pt x="13619" y="2978"/>
                  <a:pt x="13622" y="2968"/>
                  <a:pt x="13624" y="2957"/>
                </a:cubicBezTo>
                <a:cubicBezTo>
                  <a:pt x="13626" y="2947"/>
                  <a:pt x="13627" y="2936"/>
                  <a:pt x="13627" y="2926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1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5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1" name="任意多边形: 形状 260"/>
          <p:cNvSpPr/>
          <p:nvPr/>
        </p:nvSpPr>
        <p:spPr>
          <a:xfrm>
            <a:off x="5657400" y="1480354"/>
            <a:ext cx="501840" cy="50184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7"/>
                </a:moveTo>
                <a:cubicBezTo>
                  <a:pt x="1394" y="720"/>
                  <a:pt x="1392" y="743"/>
                  <a:pt x="1390" y="766"/>
                </a:cubicBezTo>
                <a:cubicBezTo>
                  <a:pt x="1388" y="788"/>
                  <a:pt x="1385" y="811"/>
                  <a:pt x="1380" y="833"/>
                </a:cubicBezTo>
                <a:cubicBezTo>
                  <a:pt x="1376" y="856"/>
                  <a:pt x="1370" y="878"/>
                  <a:pt x="1364" y="900"/>
                </a:cubicBezTo>
                <a:cubicBezTo>
                  <a:pt x="1357" y="921"/>
                  <a:pt x="1349" y="943"/>
                  <a:pt x="1341" y="964"/>
                </a:cubicBezTo>
                <a:cubicBezTo>
                  <a:pt x="1332" y="985"/>
                  <a:pt x="1322" y="1006"/>
                  <a:pt x="1311" y="1026"/>
                </a:cubicBezTo>
                <a:cubicBezTo>
                  <a:pt x="1301" y="1046"/>
                  <a:pt x="1289" y="1065"/>
                  <a:pt x="1276" y="1084"/>
                </a:cubicBezTo>
                <a:cubicBezTo>
                  <a:pt x="1263" y="1103"/>
                  <a:pt x="1250" y="1122"/>
                  <a:pt x="1235" y="1139"/>
                </a:cubicBezTo>
                <a:cubicBezTo>
                  <a:pt x="1221" y="1157"/>
                  <a:pt x="1206" y="1174"/>
                  <a:pt x="1190" y="1190"/>
                </a:cubicBezTo>
                <a:cubicBezTo>
                  <a:pt x="1173" y="1206"/>
                  <a:pt x="1157" y="1221"/>
                  <a:pt x="1139" y="1236"/>
                </a:cubicBezTo>
                <a:cubicBezTo>
                  <a:pt x="1121" y="1250"/>
                  <a:pt x="1103" y="1264"/>
                  <a:pt x="1084" y="1276"/>
                </a:cubicBezTo>
                <a:cubicBezTo>
                  <a:pt x="1065" y="1289"/>
                  <a:pt x="1046" y="1301"/>
                  <a:pt x="1025" y="1312"/>
                </a:cubicBezTo>
                <a:cubicBezTo>
                  <a:pt x="1005" y="1322"/>
                  <a:pt x="985" y="1332"/>
                  <a:pt x="964" y="1341"/>
                </a:cubicBezTo>
                <a:cubicBezTo>
                  <a:pt x="943" y="1350"/>
                  <a:pt x="921" y="1357"/>
                  <a:pt x="899" y="1364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3"/>
                  <a:pt x="720" y="1394"/>
                  <a:pt x="697" y="1394"/>
                </a:cubicBezTo>
                <a:cubicBezTo>
                  <a:pt x="674" y="1394"/>
                  <a:pt x="652" y="1393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4"/>
                </a:cubicBezTo>
                <a:cubicBezTo>
                  <a:pt x="473" y="1357"/>
                  <a:pt x="452" y="1350"/>
                  <a:pt x="431" y="1341"/>
                </a:cubicBezTo>
                <a:cubicBezTo>
                  <a:pt x="410" y="1332"/>
                  <a:pt x="389" y="1322"/>
                  <a:pt x="369" y="1312"/>
                </a:cubicBezTo>
                <a:cubicBezTo>
                  <a:pt x="349" y="1301"/>
                  <a:pt x="329" y="1289"/>
                  <a:pt x="310" y="1276"/>
                </a:cubicBezTo>
                <a:cubicBezTo>
                  <a:pt x="290" y="1264"/>
                  <a:pt x="272" y="1250"/>
                  <a:pt x="254" y="1236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4"/>
                  <a:pt x="172" y="1157"/>
                  <a:pt x="158" y="1139"/>
                </a:cubicBezTo>
                <a:cubicBezTo>
                  <a:pt x="143" y="1122"/>
                  <a:pt x="130" y="1103"/>
                  <a:pt x="117" y="1084"/>
                </a:cubicBezTo>
                <a:cubicBezTo>
                  <a:pt x="104" y="1065"/>
                  <a:pt x="93" y="1046"/>
                  <a:pt x="82" y="1026"/>
                </a:cubicBezTo>
                <a:cubicBezTo>
                  <a:pt x="71" y="1006"/>
                  <a:pt x="61" y="985"/>
                  <a:pt x="53" y="964"/>
                </a:cubicBezTo>
                <a:cubicBezTo>
                  <a:pt x="44" y="943"/>
                  <a:pt x="36" y="921"/>
                  <a:pt x="30" y="900"/>
                </a:cubicBezTo>
                <a:cubicBezTo>
                  <a:pt x="23" y="878"/>
                  <a:pt x="18" y="856"/>
                  <a:pt x="13" y="833"/>
                </a:cubicBezTo>
                <a:cubicBezTo>
                  <a:pt x="9" y="811"/>
                  <a:pt x="5" y="788"/>
                  <a:pt x="3" y="766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5"/>
                  <a:pt x="1" y="652"/>
                  <a:pt x="3" y="629"/>
                </a:cubicBezTo>
                <a:cubicBezTo>
                  <a:pt x="5" y="606"/>
                  <a:pt x="9" y="584"/>
                  <a:pt x="13" y="562"/>
                </a:cubicBezTo>
                <a:cubicBezTo>
                  <a:pt x="18" y="539"/>
                  <a:pt x="23" y="517"/>
                  <a:pt x="30" y="495"/>
                </a:cubicBezTo>
                <a:cubicBezTo>
                  <a:pt x="36" y="473"/>
                  <a:pt x="44" y="452"/>
                  <a:pt x="53" y="431"/>
                </a:cubicBezTo>
                <a:cubicBezTo>
                  <a:pt x="61" y="410"/>
                  <a:pt x="71" y="389"/>
                  <a:pt x="82" y="369"/>
                </a:cubicBezTo>
                <a:cubicBezTo>
                  <a:pt x="93" y="349"/>
                  <a:pt x="104" y="329"/>
                  <a:pt x="117" y="311"/>
                </a:cubicBezTo>
                <a:cubicBezTo>
                  <a:pt x="130" y="292"/>
                  <a:pt x="143" y="273"/>
                  <a:pt x="158" y="256"/>
                </a:cubicBezTo>
                <a:cubicBezTo>
                  <a:pt x="172" y="238"/>
                  <a:pt x="188" y="221"/>
                  <a:pt x="204" y="205"/>
                </a:cubicBezTo>
                <a:cubicBezTo>
                  <a:pt x="220" y="189"/>
                  <a:pt x="237" y="174"/>
                  <a:pt x="254" y="159"/>
                </a:cubicBezTo>
                <a:cubicBezTo>
                  <a:pt x="272" y="145"/>
                  <a:pt x="290" y="131"/>
                  <a:pt x="310" y="118"/>
                </a:cubicBezTo>
                <a:cubicBezTo>
                  <a:pt x="329" y="106"/>
                  <a:pt x="349" y="94"/>
                  <a:pt x="369" y="83"/>
                </a:cubicBezTo>
                <a:cubicBezTo>
                  <a:pt x="389" y="73"/>
                  <a:pt x="410" y="63"/>
                  <a:pt x="431" y="54"/>
                </a:cubicBezTo>
                <a:cubicBezTo>
                  <a:pt x="452" y="45"/>
                  <a:pt x="473" y="38"/>
                  <a:pt x="495" y="31"/>
                </a:cubicBezTo>
                <a:cubicBezTo>
                  <a:pt x="517" y="24"/>
                  <a:pt x="539" y="18"/>
                  <a:pt x="561" y="13"/>
                </a:cubicBezTo>
                <a:cubicBezTo>
                  <a:pt x="584" y="9"/>
                  <a:pt x="606" y="6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6"/>
                  <a:pt x="811" y="9"/>
                  <a:pt x="833" y="13"/>
                </a:cubicBezTo>
                <a:cubicBezTo>
                  <a:pt x="855" y="18"/>
                  <a:pt x="877" y="24"/>
                  <a:pt x="899" y="31"/>
                </a:cubicBezTo>
                <a:cubicBezTo>
                  <a:pt x="921" y="38"/>
                  <a:pt x="943" y="45"/>
                  <a:pt x="964" y="54"/>
                </a:cubicBezTo>
                <a:cubicBezTo>
                  <a:pt x="985" y="63"/>
                  <a:pt x="1005" y="73"/>
                  <a:pt x="1025" y="83"/>
                </a:cubicBezTo>
                <a:cubicBezTo>
                  <a:pt x="1046" y="94"/>
                  <a:pt x="1065" y="106"/>
                  <a:pt x="1084" y="118"/>
                </a:cubicBezTo>
                <a:cubicBezTo>
                  <a:pt x="1103" y="131"/>
                  <a:pt x="1121" y="145"/>
                  <a:pt x="1139" y="159"/>
                </a:cubicBezTo>
                <a:cubicBezTo>
                  <a:pt x="1157" y="174"/>
                  <a:pt x="1173" y="189"/>
                  <a:pt x="1190" y="205"/>
                </a:cubicBezTo>
                <a:cubicBezTo>
                  <a:pt x="1206" y="221"/>
                  <a:pt x="1221" y="238"/>
                  <a:pt x="1235" y="256"/>
                </a:cubicBezTo>
                <a:cubicBezTo>
                  <a:pt x="1250" y="273"/>
                  <a:pt x="1263" y="292"/>
                  <a:pt x="1276" y="311"/>
                </a:cubicBezTo>
                <a:cubicBezTo>
                  <a:pt x="1289" y="329"/>
                  <a:pt x="1301" y="349"/>
                  <a:pt x="1311" y="369"/>
                </a:cubicBezTo>
                <a:cubicBezTo>
                  <a:pt x="1322" y="389"/>
                  <a:pt x="1332" y="410"/>
                  <a:pt x="1341" y="431"/>
                </a:cubicBezTo>
                <a:cubicBezTo>
                  <a:pt x="1349" y="452"/>
                  <a:pt x="1357" y="473"/>
                  <a:pt x="1364" y="495"/>
                </a:cubicBezTo>
                <a:cubicBezTo>
                  <a:pt x="1370" y="517"/>
                  <a:pt x="1376" y="539"/>
                  <a:pt x="1380" y="562"/>
                </a:cubicBezTo>
                <a:cubicBezTo>
                  <a:pt x="1385" y="584"/>
                  <a:pt x="1388" y="606"/>
                  <a:pt x="1390" y="629"/>
                </a:cubicBezTo>
                <a:cubicBezTo>
                  <a:pt x="1392" y="652"/>
                  <a:pt x="1394" y="675"/>
                  <a:pt x="1394" y="697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62" name="图片 261"/>
          <p:cNvPicPr/>
          <p:nvPr/>
        </p:nvPicPr>
        <p:blipFill>
          <a:blip r:embed="rId5"/>
          <a:stretch>
            <a:fillRect/>
          </a:stretch>
        </p:blipFill>
        <p:spPr>
          <a:xfrm>
            <a:off x="5766120" y="1605994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3" name="文本框 262"/>
          <p:cNvSpPr txBox="1"/>
          <p:nvPr/>
        </p:nvSpPr>
        <p:spPr>
          <a:xfrm>
            <a:off x="1178280" y="1995154"/>
            <a:ext cx="121187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密连接和访问控制。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6292440" y="1495114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跨平台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5" name="文本框 264"/>
          <p:cNvSpPr txBox="1"/>
          <p:nvPr/>
        </p:nvSpPr>
        <p:spPr>
          <a:xfrm>
            <a:off x="6292440" y="1794634"/>
            <a:ext cx="148117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支持多种操作系统，包括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6" name="文本框 265"/>
          <p:cNvSpPr txBox="1"/>
          <p:nvPr/>
        </p:nvSpPr>
        <p:spPr>
          <a:xfrm>
            <a:off x="7763400" y="1799314"/>
            <a:ext cx="59471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Windows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7" name="文本框 266"/>
          <p:cNvSpPr txBox="1"/>
          <p:nvPr/>
        </p:nvSpPr>
        <p:spPr>
          <a:xfrm>
            <a:off x="8360280" y="1794634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8" name="文本框 267"/>
          <p:cNvSpPr txBox="1"/>
          <p:nvPr/>
        </p:nvSpPr>
        <p:spPr>
          <a:xfrm>
            <a:off x="8493840" y="1799314"/>
            <a:ext cx="33983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Linux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9" name="文本框 268"/>
          <p:cNvSpPr txBox="1"/>
          <p:nvPr/>
        </p:nvSpPr>
        <p:spPr>
          <a:xfrm>
            <a:off x="8854200" y="1794634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0" name="文本框 269"/>
          <p:cNvSpPr txBox="1"/>
          <p:nvPr/>
        </p:nvSpPr>
        <p:spPr>
          <a:xfrm>
            <a:off x="8987760" y="1799314"/>
            <a:ext cx="45845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MacOS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1" name="文本框 270"/>
          <p:cNvSpPr txBox="1"/>
          <p:nvPr/>
        </p:nvSpPr>
        <p:spPr>
          <a:xfrm>
            <a:off x="9448920" y="1794634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等，可以轻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2" name="任意多边形: 形状 271"/>
          <p:cNvSpPr/>
          <p:nvPr/>
        </p:nvSpPr>
        <p:spPr>
          <a:xfrm>
            <a:off x="334080" y="2508549"/>
            <a:ext cx="4914000" cy="1120320"/>
          </a:xfrm>
          <a:custGeom>
            <a:avLst/>
            <a:gdLst/>
            <a:ahLst/>
            <a:cxnLst/>
            <a:rect l="0" t="0" r="r" b="b"/>
            <a:pathLst>
              <a:path w="13650" h="3112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1"/>
                  <a:pt x="13650" y="186"/>
                </a:cubicBezTo>
                <a:lnTo>
                  <a:pt x="13650" y="2925"/>
                </a:lnTo>
                <a:cubicBezTo>
                  <a:pt x="13650" y="2951"/>
                  <a:pt x="13646" y="2975"/>
                  <a:pt x="13636" y="2997"/>
                </a:cubicBezTo>
                <a:cubicBezTo>
                  <a:pt x="13627" y="3020"/>
                  <a:pt x="13613" y="3040"/>
                  <a:pt x="13596" y="3058"/>
                </a:cubicBezTo>
                <a:cubicBezTo>
                  <a:pt x="13578" y="3075"/>
                  <a:pt x="13558" y="3088"/>
                  <a:pt x="13536" y="3098"/>
                </a:cubicBezTo>
                <a:cubicBezTo>
                  <a:pt x="13513" y="3107"/>
                  <a:pt x="13489" y="3112"/>
                  <a:pt x="13465" y="3112"/>
                </a:cubicBezTo>
                <a:lnTo>
                  <a:pt x="186" y="3112"/>
                </a:lnTo>
                <a:cubicBezTo>
                  <a:pt x="161" y="3112"/>
                  <a:pt x="137" y="3107"/>
                  <a:pt x="115" y="3098"/>
                </a:cubicBezTo>
                <a:cubicBezTo>
                  <a:pt x="92" y="3088"/>
                  <a:pt x="72" y="3075"/>
                  <a:pt x="54" y="3058"/>
                </a:cubicBezTo>
                <a:cubicBezTo>
                  <a:pt x="37" y="3040"/>
                  <a:pt x="24" y="3020"/>
                  <a:pt x="14" y="2997"/>
                </a:cubicBezTo>
                <a:cubicBezTo>
                  <a:pt x="5" y="2975"/>
                  <a:pt x="0" y="2951"/>
                  <a:pt x="0" y="2925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3" name="任意多边形: 形状 272"/>
          <p:cNvSpPr/>
          <p:nvPr/>
        </p:nvSpPr>
        <p:spPr>
          <a:xfrm>
            <a:off x="334080" y="2508549"/>
            <a:ext cx="4914000" cy="1120320"/>
          </a:xfrm>
          <a:custGeom>
            <a:avLst/>
            <a:gdLst/>
            <a:ahLst/>
            <a:cxnLst/>
            <a:rect l="0" t="0" r="r" b="b"/>
            <a:pathLst>
              <a:path w="13650" h="3112">
                <a:moveTo>
                  <a:pt x="0" y="2925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1"/>
                  <a:pt x="13650" y="186"/>
                </a:cubicBezTo>
                <a:lnTo>
                  <a:pt x="13650" y="2925"/>
                </a:lnTo>
                <a:cubicBezTo>
                  <a:pt x="13650" y="2951"/>
                  <a:pt x="13646" y="2975"/>
                  <a:pt x="13636" y="2997"/>
                </a:cubicBezTo>
                <a:cubicBezTo>
                  <a:pt x="13627" y="3020"/>
                  <a:pt x="13613" y="3040"/>
                  <a:pt x="13596" y="3058"/>
                </a:cubicBezTo>
                <a:cubicBezTo>
                  <a:pt x="13578" y="3075"/>
                  <a:pt x="13558" y="3088"/>
                  <a:pt x="13536" y="3098"/>
                </a:cubicBezTo>
                <a:cubicBezTo>
                  <a:pt x="13513" y="3107"/>
                  <a:pt x="13489" y="3112"/>
                  <a:pt x="13465" y="3112"/>
                </a:cubicBezTo>
                <a:lnTo>
                  <a:pt x="186" y="3112"/>
                </a:lnTo>
                <a:cubicBezTo>
                  <a:pt x="161" y="3112"/>
                  <a:pt x="137" y="3107"/>
                  <a:pt x="115" y="3098"/>
                </a:cubicBezTo>
                <a:cubicBezTo>
                  <a:pt x="92" y="3088"/>
                  <a:pt x="72" y="3075"/>
                  <a:pt x="54" y="3058"/>
                </a:cubicBezTo>
                <a:cubicBezTo>
                  <a:pt x="37" y="3040"/>
                  <a:pt x="24" y="3020"/>
                  <a:pt x="14" y="2997"/>
                </a:cubicBezTo>
                <a:cubicBezTo>
                  <a:pt x="5" y="2975"/>
                  <a:pt x="0" y="2951"/>
                  <a:pt x="0" y="2925"/>
                </a:cubicBezTo>
                <a:moveTo>
                  <a:pt x="23" y="186"/>
                </a:moveTo>
                <a:lnTo>
                  <a:pt x="23" y="2925"/>
                </a:lnTo>
                <a:cubicBezTo>
                  <a:pt x="23" y="2936"/>
                  <a:pt x="24" y="2946"/>
                  <a:pt x="26" y="2958"/>
                </a:cubicBezTo>
                <a:cubicBezTo>
                  <a:pt x="28" y="2968"/>
                  <a:pt x="32" y="2979"/>
                  <a:pt x="36" y="2988"/>
                </a:cubicBezTo>
                <a:cubicBezTo>
                  <a:pt x="40" y="2998"/>
                  <a:pt x="45" y="3008"/>
                  <a:pt x="51" y="3016"/>
                </a:cubicBezTo>
                <a:cubicBezTo>
                  <a:pt x="57" y="3025"/>
                  <a:pt x="63" y="3034"/>
                  <a:pt x="71" y="3041"/>
                </a:cubicBezTo>
                <a:cubicBezTo>
                  <a:pt x="78" y="3049"/>
                  <a:pt x="87" y="3055"/>
                  <a:pt x="95" y="3061"/>
                </a:cubicBezTo>
                <a:cubicBezTo>
                  <a:pt x="104" y="3067"/>
                  <a:pt x="114" y="3072"/>
                  <a:pt x="124" y="3076"/>
                </a:cubicBezTo>
                <a:cubicBezTo>
                  <a:pt x="133" y="3080"/>
                  <a:pt x="144" y="3083"/>
                  <a:pt x="154" y="3086"/>
                </a:cubicBezTo>
                <a:cubicBezTo>
                  <a:pt x="164" y="3088"/>
                  <a:pt x="175" y="3089"/>
                  <a:pt x="186" y="3089"/>
                </a:cubicBezTo>
                <a:lnTo>
                  <a:pt x="13465" y="3089"/>
                </a:lnTo>
                <a:cubicBezTo>
                  <a:pt x="13475" y="3089"/>
                  <a:pt x="13486" y="3088"/>
                  <a:pt x="13496" y="3086"/>
                </a:cubicBezTo>
                <a:cubicBezTo>
                  <a:pt x="13507" y="3083"/>
                  <a:pt x="13517" y="3080"/>
                  <a:pt x="13527" y="3076"/>
                </a:cubicBezTo>
                <a:cubicBezTo>
                  <a:pt x="13537" y="3072"/>
                  <a:pt x="13546" y="3067"/>
                  <a:pt x="13555" y="3061"/>
                </a:cubicBezTo>
                <a:cubicBezTo>
                  <a:pt x="13564" y="3055"/>
                  <a:pt x="13572" y="3049"/>
                  <a:pt x="13579" y="3041"/>
                </a:cubicBezTo>
                <a:cubicBezTo>
                  <a:pt x="13587" y="3034"/>
                  <a:pt x="13594" y="3025"/>
                  <a:pt x="13600" y="3016"/>
                </a:cubicBezTo>
                <a:cubicBezTo>
                  <a:pt x="13606" y="3008"/>
                  <a:pt x="13611" y="2998"/>
                  <a:pt x="13615" y="2988"/>
                </a:cubicBezTo>
                <a:cubicBezTo>
                  <a:pt x="13619" y="2979"/>
                  <a:pt x="13622" y="2968"/>
                  <a:pt x="13624" y="2958"/>
                </a:cubicBezTo>
                <a:cubicBezTo>
                  <a:pt x="13626" y="2946"/>
                  <a:pt x="13627" y="2936"/>
                  <a:pt x="13627" y="2925"/>
                </a:cubicBezTo>
                <a:lnTo>
                  <a:pt x="13627" y="186"/>
                </a:lnTo>
                <a:cubicBezTo>
                  <a:pt x="13627" y="175"/>
                  <a:pt x="13626" y="165"/>
                  <a:pt x="13624" y="154"/>
                </a:cubicBezTo>
                <a:cubicBezTo>
                  <a:pt x="13622" y="144"/>
                  <a:pt x="13619" y="134"/>
                  <a:pt x="13615" y="124"/>
                </a:cubicBezTo>
                <a:cubicBezTo>
                  <a:pt x="13611" y="114"/>
                  <a:pt x="13606" y="105"/>
                  <a:pt x="13600" y="96"/>
                </a:cubicBezTo>
                <a:cubicBezTo>
                  <a:pt x="13594" y="87"/>
                  <a:pt x="13587" y="79"/>
                  <a:pt x="13579" y="71"/>
                </a:cubicBezTo>
                <a:cubicBezTo>
                  <a:pt x="13572" y="64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9"/>
                  <a:pt x="13496" y="27"/>
                </a:cubicBezTo>
                <a:cubicBezTo>
                  <a:pt x="13486" y="25"/>
                  <a:pt x="13475" y="24"/>
                  <a:pt x="13465" y="24"/>
                </a:cubicBezTo>
                <a:lnTo>
                  <a:pt x="186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4" name="任意多边形: 形状 273"/>
          <p:cNvSpPr/>
          <p:nvPr/>
        </p:nvSpPr>
        <p:spPr>
          <a:xfrm>
            <a:off x="542880" y="2717709"/>
            <a:ext cx="501840" cy="501480"/>
          </a:xfrm>
          <a:custGeom>
            <a:avLst/>
            <a:gdLst/>
            <a:ahLst/>
            <a:cxnLst/>
            <a:rect l="0" t="0" r="r" b="b"/>
            <a:pathLst>
              <a:path w="1394" h="1393">
                <a:moveTo>
                  <a:pt x="1394" y="697"/>
                </a:moveTo>
                <a:cubicBezTo>
                  <a:pt x="1394" y="720"/>
                  <a:pt x="1393" y="743"/>
                  <a:pt x="1391" y="765"/>
                </a:cubicBezTo>
                <a:cubicBezTo>
                  <a:pt x="1389" y="788"/>
                  <a:pt x="1385" y="811"/>
                  <a:pt x="1381" y="833"/>
                </a:cubicBezTo>
                <a:cubicBezTo>
                  <a:pt x="1376" y="855"/>
                  <a:pt x="1371" y="877"/>
                  <a:pt x="1364" y="899"/>
                </a:cubicBezTo>
                <a:cubicBezTo>
                  <a:pt x="1358" y="921"/>
                  <a:pt x="1350" y="943"/>
                  <a:pt x="1341" y="964"/>
                </a:cubicBezTo>
                <a:cubicBezTo>
                  <a:pt x="1332" y="985"/>
                  <a:pt x="1323" y="1005"/>
                  <a:pt x="1312" y="1025"/>
                </a:cubicBezTo>
                <a:cubicBezTo>
                  <a:pt x="1301" y="1045"/>
                  <a:pt x="1289" y="1065"/>
                  <a:pt x="1277" y="1084"/>
                </a:cubicBezTo>
                <a:cubicBezTo>
                  <a:pt x="1264" y="1103"/>
                  <a:pt x="1251" y="1121"/>
                  <a:pt x="1236" y="1139"/>
                </a:cubicBezTo>
                <a:cubicBezTo>
                  <a:pt x="1222" y="1156"/>
                  <a:pt x="1206" y="1173"/>
                  <a:pt x="1190" y="1190"/>
                </a:cubicBezTo>
                <a:cubicBezTo>
                  <a:pt x="1174" y="1206"/>
                  <a:pt x="1157" y="1221"/>
                  <a:pt x="1140" y="1235"/>
                </a:cubicBezTo>
                <a:cubicBezTo>
                  <a:pt x="1122" y="1250"/>
                  <a:pt x="1104" y="1263"/>
                  <a:pt x="1085" y="1276"/>
                </a:cubicBezTo>
                <a:cubicBezTo>
                  <a:pt x="1066" y="1289"/>
                  <a:pt x="1046" y="1300"/>
                  <a:pt x="1026" y="1311"/>
                </a:cubicBezTo>
                <a:cubicBezTo>
                  <a:pt x="1006" y="1322"/>
                  <a:pt x="985" y="1332"/>
                  <a:pt x="964" y="1340"/>
                </a:cubicBezTo>
                <a:cubicBezTo>
                  <a:pt x="943" y="1349"/>
                  <a:pt x="922" y="1357"/>
                  <a:pt x="900" y="1363"/>
                </a:cubicBezTo>
                <a:cubicBezTo>
                  <a:pt x="878" y="1370"/>
                  <a:pt x="856" y="1376"/>
                  <a:pt x="834" y="1380"/>
                </a:cubicBezTo>
                <a:cubicBezTo>
                  <a:pt x="811" y="1385"/>
                  <a:pt x="789" y="1388"/>
                  <a:pt x="766" y="1390"/>
                </a:cubicBezTo>
                <a:cubicBezTo>
                  <a:pt x="743" y="1392"/>
                  <a:pt x="721" y="1393"/>
                  <a:pt x="698" y="1393"/>
                </a:cubicBezTo>
                <a:cubicBezTo>
                  <a:pt x="675" y="1393"/>
                  <a:pt x="652" y="1392"/>
                  <a:pt x="629" y="1390"/>
                </a:cubicBezTo>
                <a:cubicBezTo>
                  <a:pt x="607" y="1388"/>
                  <a:pt x="584" y="1385"/>
                  <a:pt x="561" y="1380"/>
                </a:cubicBezTo>
                <a:cubicBezTo>
                  <a:pt x="539" y="1376"/>
                  <a:pt x="516" y="1370"/>
                  <a:pt x="495" y="1363"/>
                </a:cubicBezTo>
                <a:cubicBezTo>
                  <a:pt x="473" y="1357"/>
                  <a:pt x="451" y="1349"/>
                  <a:pt x="430" y="1340"/>
                </a:cubicBezTo>
                <a:cubicBezTo>
                  <a:pt x="409" y="1332"/>
                  <a:pt x="389" y="1322"/>
                  <a:pt x="368" y="1311"/>
                </a:cubicBezTo>
                <a:cubicBezTo>
                  <a:pt x="348" y="1300"/>
                  <a:pt x="329" y="1289"/>
                  <a:pt x="310" y="1276"/>
                </a:cubicBezTo>
                <a:cubicBezTo>
                  <a:pt x="291" y="1263"/>
                  <a:pt x="273" y="1250"/>
                  <a:pt x="255" y="1235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3"/>
                  <a:pt x="173" y="1156"/>
                  <a:pt x="158" y="1139"/>
                </a:cubicBezTo>
                <a:cubicBezTo>
                  <a:pt x="144" y="1121"/>
                  <a:pt x="130" y="1103"/>
                  <a:pt x="118" y="1084"/>
                </a:cubicBezTo>
                <a:cubicBezTo>
                  <a:pt x="105" y="1065"/>
                  <a:pt x="93" y="1045"/>
                  <a:pt x="83" y="1025"/>
                </a:cubicBezTo>
                <a:cubicBezTo>
                  <a:pt x="72" y="1005"/>
                  <a:pt x="62" y="985"/>
                  <a:pt x="53" y="964"/>
                </a:cubicBezTo>
                <a:cubicBezTo>
                  <a:pt x="45" y="943"/>
                  <a:pt x="37" y="921"/>
                  <a:pt x="30" y="899"/>
                </a:cubicBezTo>
                <a:cubicBezTo>
                  <a:pt x="24" y="877"/>
                  <a:pt x="18" y="855"/>
                  <a:pt x="14" y="833"/>
                </a:cubicBezTo>
                <a:cubicBezTo>
                  <a:pt x="9" y="811"/>
                  <a:pt x="6" y="788"/>
                  <a:pt x="4" y="765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4" y="629"/>
                </a:cubicBezTo>
                <a:cubicBezTo>
                  <a:pt x="6" y="606"/>
                  <a:pt x="9" y="584"/>
                  <a:pt x="14" y="561"/>
                </a:cubicBezTo>
                <a:cubicBezTo>
                  <a:pt x="18" y="539"/>
                  <a:pt x="24" y="516"/>
                  <a:pt x="30" y="494"/>
                </a:cubicBezTo>
                <a:cubicBezTo>
                  <a:pt x="37" y="472"/>
                  <a:pt x="45" y="451"/>
                  <a:pt x="53" y="430"/>
                </a:cubicBezTo>
                <a:cubicBezTo>
                  <a:pt x="62" y="409"/>
                  <a:pt x="72" y="388"/>
                  <a:pt x="83" y="368"/>
                </a:cubicBezTo>
                <a:cubicBezTo>
                  <a:pt x="93" y="348"/>
                  <a:pt x="105" y="328"/>
                  <a:pt x="118" y="309"/>
                </a:cubicBezTo>
                <a:cubicBezTo>
                  <a:pt x="130" y="290"/>
                  <a:pt x="144" y="272"/>
                  <a:pt x="158" y="254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8"/>
                  <a:pt x="237" y="172"/>
                  <a:pt x="255" y="158"/>
                </a:cubicBezTo>
                <a:cubicBezTo>
                  <a:pt x="273" y="143"/>
                  <a:pt x="291" y="130"/>
                  <a:pt x="310" y="117"/>
                </a:cubicBezTo>
                <a:cubicBezTo>
                  <a:pt x="329" y="104"/>
                  <a:pt x="348" y="93"/>
                  <a:pt x="368" y="82"/>
                </a:cubicBezTo>
                <a:cubicBezTo>
                  <a:pt x="389" y="71"/>
                  <a:pt x="409" y="61"/>
                  <a:pt x="430" y="53"/>
                </a:cubicBezTo>
                <a:cubicBezTo>
                  <a:pt x="451" y="44"/>
                  <a:pt x="473" y="36"/>
                  <a:pt x="495" y="30"/>
                </a:cubicBezTo>
                <a:cubicBezTo>
                  <a:pt x="516" y="23"/>
                  <a:pt x="539" y="18"/>
                  <a:pt x="561" y="13"/>
                </a:cubicBezTo>
                <a:cubicBezTo>
                  <a:pt x="584" y="9"/>
                  <a:pt x="607" y="5"/>
                  <a:pt x="629" y="3"/>
                </a:cubicBezTo>
                <a:cubicBezTo>
                  <a:pt x="652" y="1"/>
                  <a:pt x="675" y="0"/>
                  <a:pt x="698" y="0"/>
                </a:cubicBezTo>
                <a:cubicBezTo>
                  <a:pt x="721" y="0"/>
                  <a:pt x="743" y="1"/>
                  <a:pt x="766" y="3"/>
                </a:cubicBezTo>
                <a:cubicBezTo>
                  <a:pt x="789" y="5"/>
                  <a:pt x="811" y="9"/>
                  <a:pt x="834" y="13"/>
                </a:cubicBezTo>
                <a:cubicBezTo>
                  <a:pt x="856" y="18"/>
                  <a:pt x="878" y="23"/>
                  <a:pt x="900" y="30"/>
                </a:cubicBezTo>
                <a:cubicBezTo>
                  <a:pt x="922" y="36"/>
                  <a:pt x="943" y="44"/>
                  <a:pt x="964" y="53"/>
                </a:cubicBezTo>
                <a:cubicBezTo>
                  <a:pt x="985" y="61"/>
                  <a:pt x="1006" y="71"/>
                  <a:pt x="1026" y="82"/>
                </a:cubicBezTo>
                <a:cubicBezTo>
                  <a:pt x="1046" y="93"/>
                  <a:pt x="1066" y="104"/>
                  <a:pt x="1085" y="117"/>
                </a:cubicBezTo>
                <a:cubicBezTo>
                  <a:pt x="1104" y="130"/>
                  <a:pt x="1122" y="143"/>
                  <a:pt x="1140" y="158"/>
                </a:cubicBezTo>
                <a:cubicBezTo>
                  <a:pt x="1157" y="172"/>
                  <a:pt x="1174" y="188"/>
                  <a:pt x="1190" y="204"/>
                </a:cubicBezTo>
                <a:cubicBezTo>
                  <a:pt x="1206" y="220"/>
                  <a:pt x="1222" y="237"/>
                  <a:pt x="1236" y="254"/>
                </a:cubicBezTo>
                <a:cubicBezTo>
                  <a:pt x="1251" y="272"/>
                  <a:pt x="1264" y="290"/>
                  <a:pt x="1277" y="309"/>
                </a:cubicBezTo>
                <a:cubicBezTo>
                  <a:pt x="1289" y="328"/>
                  <a:pt x="1301" y="348"/>
                  <a:pt x="1312" y="368"/>
                </a:cubicBezTo>
                <a:cubicBezTo>
                  <a:pt x="1323" y="388"/>
                  <a:pt x="1332" y="409"/>
                  <a:pt x="1341" y="430"/>
                </a:cubicBezTo>
                <a:cubicBezTo>
                  <a:pt x="1350" y="451"/>
                  <a:pt x="1358" y="472"/>
                  <a:pt x="1364" y="494"/>
                </a:cubicBezTo>
                <a:cubicBezTo>
                  <a:pt x="1371" y="516"/>
                  <a:pt x="1376" y="539"/>
                  <a:pt x="1381" y="561"/>
                </a:cubicBezTo>
                <a:cubicBezTo>
                  <a:pt x="1385" y="584"/>
                  <a:pt x="1389" y="606"/>
                  <a:pt x="1391" y="629"/>
                </a:cubicBezTo>
                <a:cubicBezTo>
                  <a:pt x="1393" y="652"/>
                  <a:pt x="1394" y="674"/>
                  <a:pt x="1394" y="697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75" name="图片 274"/>
          <p:cNvPicPr/>
          <p:nvPr/>
        </p:nvPicPr>
        <p:blipFill>
          <a:blip r:embed="rId6"/>
          <a:stretch>
            <a:fillRect/>
          </a:stretch>
        </p:blipFill>
        <p:spPr>
          <a:xfrm>
            <a:off x="651960" y="2842989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文本框 275"/>
          <p:cNvSpPr txBox="1"/>
          <p:nvPr/>
        </p:nvSpPr>
        <p:spPr>
          <a:xfrm>
            <a:off x="6292440" y="1995154"/>
            <a:ext cx="13465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松部署在不同环境中。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7" name="文本框 276"/>
          <p:cNvSpPr txBox="1"/>
          <p:nvPr/>
        </p:nvSpPr>
        <p:spPr>
          <a:xfrm>
            <a:off x="1178280" y="2732469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高效性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8" name="文本框 277"/>
          <p:cNvSpPr txBox="1"/>
          <p:nvPr/>
        </p:nvSpPr>
        <p:spPr>
          <a:xfrm>
            <a:off x="1178280" y="3031989"/>
            <a:ext cx="377026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体积小、速度快，具有优秀的性能和较低的资源消耗，适合各类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9" name="任意多边形: 形状 278"/>
          <p:cNvSpPr/>
          <p:nvPr/>
        </p:nvSpPr>
        <p:spPr>
          <a:xfrm>
            <a:off x="5448240" y="2508549"/>
            <a:ext cx="4914360" cy="1120320"/>
          </a:xfrm>
          <a:custGeom>
            <a:avLst/>
            <a:gdLst/>
            <a:ahLst/>
            <a:cxnLst/>
            <a:rect l="0" t="0" r="r" b="b"/>
            <a:pathLst>
              <a:path w="13651" h="3112">
                <a:moveTo>
                  <a:pt x="15" y="115"/>
                </a:move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1"/>
                  <a:pt x="13651" y="186"/>
                </a:cubicBezTo>
                <a:lnTo>
                  <a:pt x="13651" y="2925"/>
                </a:lnTo>
                <a:cubicBezTo>
                  <a:pt x="13651" y="2951"/>
                  <a:pt x="13646" y="2975"/>
                  <a:pt x="13637" y="2997"/>
                </a:cubicBezTo>
                <a:cubicBezTo>
                  <a:pt x="13627" y="3020"/>
                  <a:pt x="13614" y="3040"/>
                  <a:pt x="13596" y="3058"/>
                </a:cubicBezTo>
                <a:cubicBezTo>
                  <a:pt x="13579" y="3075"/>
                  <a:pt x="13559" y="3088"/>
                  <a:pt x="13536" y="3098"/>
                </a:cubicBezTo>
                <a:cubicBezTo>
                  <a:pt x="13513" y="3107"/>
                  <a:pt x="13490" y="3112"/>
                  <a:pt x="13465" y="3112"/>
                </a:cubicBezTo>
                <a:lnTo>
                  <a:pt x="186" y="3112"/>
                </a:lnTo>
                <a:cubicBezTo>
                  <a:pt x="161" y="3112"/>
                  <a:pt x="138" y="3107"/>
                  <a:pt x="115" y="3098"/>
                </a:cubicBezTo>
                <a:cubicBezTo>
                  <a:pt x="92" y="3088"/>
                  <a:pt x="72" y="3075"/>
                  <a:pt x="55" y="3058"/>
                </a:cubicBezTo>
                <a:cubicBezTo>
                  <a:pt x="37" y="3040"/>
                  <a:pt x="24" y="3020"/>
                  <a:pt x="15" y="2997"/>
                </a:cubicBezTo>
                <a:cubicBezTo>
                  <a:pt x="5" y="2975"/>
                  <a:pt x="0" y="2951"/>
                  <a:pt x="0" y="2925"/>
                </a:cubicBezTo>
                <a:lnTo>
                  <a:pt x="0" y="186"/>
                </a:lnTo>
                <a:cubicBezTo>
                  <a:pt x="0" y="161"/>
                  <a:pt x="5" y="138"/>
                  <a:pt x="15" y="11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0" name="任意多边形: 形状 279"/>
          <p:cNvSpPr/>
          <p:nvPr/>
        </p:nvSpPr>
        <p:spPr>
          <a:xfrm>
            <a:off x="5448240" y="2508549"/>
            <a:ext cx="4914360" cy="1120320"/>
          </a:xfrm>
          <a:custGeom>
            <a:avLst/>
            <a:gdLst/>
            <a:ahLst/>
            <a:cxnLst/>
            <a:rect l="0" t="0" r="r" b="b"/>
            <a:pathLst>
              <a:path w="13651" h="3112">
                <a:moveTo>
                  <a:pt x="0" y="2925"/>
                </a:moveTo>
                <a:lnTo>
                  <a:pt x="0" y="186"/>
                </a:lnTo>
                <a:cubicBezTo>
                  <a:pt x="0" y="161"/>
                  <a:pt x="5" y="138"/>
                  <a:pt x="15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1"/>
                  <a:pt x="13651" y="186"/>
                </a:cubicBezTo>
                <a:lnTo>
                  <a:pt x="13651" y="2925"/>
                </a:lnTo>
                <a:cubicBezTo>
                  <a:pt x="13651" y="2951"/>
                  <a:pt x="13646" y="2975"/>
                  <a:pt x="13637" y="2997"/>
                </a:cubicBezTo>
                <a:cubicBezTo>
                  <a:pt x="13627" y="3020"/>
                  <a:pt x="13614" y="3040"/>
                  <a:pt x="13596" y="3058"/>
                </a:cubicBezTo>
                <a:cubicBezTo>
                  <a:pt x="13579" y="3075"/>
                  <a:pt x="13559" y="3088"/>
                  <a:pt x="13536" y="3098"/>
                </a:cubicBezTo>
                <a:cubicBezTo>
                  <a:pt x="13513" y="3107"/>
                  <a:pt x="13490" y="3112"/>
                  <a:pt x="13465" y="3112"/>
                </a:cubicBezTo>
                <a:lnTo>
                  <a:pt x="186" y="3112"/>
                </a:lnTo>
                <a:cubicBezTo>
                  <a:pt x="161" y="3112"/>
                  <a:pt x="138" y="3107"/>
                  <a:pt x="115" y="3098"/>
                </a:cubicBezTo>
                <a:cubicBezTo>
                  <a:pt x="92" y="3088"/>
                  <a:pt x="72" y="3075"/>
                  <a:pt x="55" y="3058"/>
                </a:cubicBezTo>
                <a:cubicBezTo>
                  <a:pt x="37" y="3040"/>
                  <a:pt x="24" y="3020"/>
                  <a:pt x="15" y="2997"/>
                </a:cubicBezTo>
                <a:cubicBezTo>
                  <a:pt x="5" y="2975"/>
                  <a:pt x="0" y="2951"/>
                  <a:pt x="0" y="2925"/>
                </a:cubicBezTo>
                <a:moveTo>
                  <a:pt x="24" y="186"/>
                </a:moveTo>
                <a:lnTo>
                  <a:pt x="24" y="2925"/>
                </a:lnTo>
                <a:cubicBezTo>
                  <a:pt x="24" y="2936"/>
                  <a:pt x="25" y="2946"/>
                  <a:pt x="27" y="2958"/>
                </a:cubicBezTo>
                <a:cubicBezTo>
                  <a:pt x="29" y="2968"/>
                  <a:pt x="32" y="2979"/>
                  <a:pt x="36" y="2988"/>
                </a:cubicBezTo>
                <a:cubicBezTo>
                  <a:pt x="40" y="2998"/>
                  <a:pt x="45" y="3008"/>
                  <a:pt x="51" y="3016"/>
                </a:cubicBezTo>
                <a:cubicBezTo>
                  <a:pt x="57" y="3025"/>
                  <a:pt x="64" y="3034"/>
                  <a:pt x="71" y="3041"/>
                </a:cubicBezTo>
                <a:cubicBezTo>
                  <a:pt x="79" y="3049"/>
                  <a:pt x="87" y="3055"/>
                  <a:pt x="96" y="3061"/>
                </a:cubicBezTo>
                <a:cubicBezTo>
                  <a:pt x="105" y="3067"/>
                  <a:pt x="114" y="3072"/>
                  <a:pt x="124" y="3076"/>
                </a:cubicBezTo>
                <a:cubicBezTo>
                  <a:pt x="134" y="3080"/>
                  <a:pt x="144" y="3083"/>
                  <a:pt x="154" y="3086"/>
                </a:cubicBezTo>
                <a:cubicBezTo>
                  <a:pt x="165" y="3088"/>
                  <a:pt x="175" y="3089"/>
                  <a:pt x="186" y="3089"/>
                </a:cubicBezTo>
                <a:lnTo>
                  <a:pt x="13465" y="3089"/>
                </a:lnTo>
                <a:cubicBezTo>
                  <a:pt x="13476" y="3089"/>
                  <a:pt x="13486" y="3088"/>
                  <a:pt x="13497" y="3086"/>
                </a:cubicBezTo>
                <a:cubicBezTo>
                  <a:pt x="13507" y="3083"/>
                  <a:pt x="13517" y="3080"/>
                  <a:pt x="13527" y="3076"/>
                </a:cubicBezTo>
                <a:cubicBezTo>
                  <a:pt x="13537" y="3072"/>
                  <a:pt x="13546" y="3067"/>
                  <a:pt x="13555" y="3061"/>
                </a:cubicBezTo>
                <a:cubicBezTo>
                  <a:pt x="13564" y="3055"/>
                  <a:pt x="13572" y="3049"/>
                  <a:pt x="13580" y="3041"/>
                </a:cubicBezTo>
                <a:cubicBezTo>
                  <a:pt x="13587" y="3034"/>
                  <a:pt x="13594" y="3025"/>
                  <a:pt x="13600" y="3016"/>
                </a:cubicBezTo>
                <a:cubicBezTo>
                  <a:pt x="13606" y="3008"/>
                  <a:pt x="13611" y="2998"/>
                  <a:pt x="13615" y="2988"/>
                </a:cubicBezTo>
                <a:cubicBezTo>
                  <a:pt x="13619" y="2979"/>
                  <a:pt x="13622" y="2968"/>
                  <a:pt x="13624" y="2958"/>
                </a:cubicBezTo>
                <a:cubicBezTo>
                  <a:pt x="13626" y="2946"/>
                  <a:pt x="13627" y="2936"/>
                  <a:pt x="13627" y="2925"/>
                </a:cubicBezTo>
                <a:lnTo>
                  <a:pt x="13627" y="186"/>
                </a:lnTo>
                <a:cubicBezTo>
                  <a:pt x="13627" y="175"/>
                  <a:pt x="13626" y="165"/>
                  <a:pt x="13624" y="154"/>
                </a:cubicBezTo>
                <a:cubicBezTo>
                  <a:pt x="13622" y="144"/>
                  <a:pt x="13619" y="134"/>
                  <a:pt x="13615" y="124"/>
                </a:cubicBezTo>
                <a:cubicBezTo>
                  <a:pt x="13611" y="114"/>
                  <a:pt x="13606" y="105"/>
                  <a:pt x="13600" y="96"/>
                </a:cubicBezTo>
                <a:cubicBezTo>
                  <a:pt x="13594" y="87"/>
                  <a:pt x="13587" y="79"/>
                  <a:pt x="13580" y="71"/>
                </a:cubicBezTo>
                <a:cubicBezTo>
                  <a:pt x="13572" y="64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9"/>
                  <a:pt x="13497" y="27"/>
                </a:cubicBezTo>
                <a:cubicBezTo>
                  <a:pt x="13486" y="25"/>
                  <a:pt x="13476" y="24"/>
                  <a:pt x="13465" y="24"/>
                </a:cubicBezTo>
                <a:lnTo>
                  <a:pt x="186" y="24"/>
                </a:lnTo>
                <a:cubicBezTo>
                  <a:pt x="175" y="24"/>
                  <a:pt x="165" y="25"/>
                  <a:pt x="154" y="27"/>
                </a:cubicBezTo>
                <a:cubicBezTo>
                  <a:pt x="144" y="29"/>
                  <a:pt x="134" y="32"/>
                  <a:pt x="124" y="36"/>
                </a:cubicBezTo>
                <a:cubicBezTo>
                  <a:pt x="114" y="40"/>
                  <a:pt x="105" y="45"/>
                  <a:pt x="96" y="51"/>
                </a:cubicBezTo>
                <a:cubicBezTo>
                  <a:pt x="87" y="57"/>
                  <a:pt x="79" y="64"/>
                  <a:pt x="71" y="71"/>
                </a:cubicBezTo>
                <a:cubicBezTo>
                  <a:pt x="64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9" y="144"/>
                  <a:pt x="27" y="154"/>
                </a:cubicBezTo>
                <a:cubicBezTo>
                  <a:pt x="25" y="165"/>
                  <a:pt x="24" y="175"/>
                  <a:pt x="24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1" name="任意多边形: 形状 280"/>
          <p:cNvSpPr/>
          <p:nvPr/>
        </p:nvSpPr>
        <p:spPr>
          <a:xfrm>
            <a:off x="5657400" y="2717709"/>
            <a:ext cx="501840" cy="501480"/>
          </a:xfrm>
          <a:custGeom>
            <a:avLst/>
            <a:gdLst/>
            <a:ahLst/>
            <a:cxnLst/>
            <a:rect l="0" t="0" r="r" b="b"/>
            <a:pathLst>
              <a:path w="1394" h="1393">
                <a:moveTo>
                  <a:pt x="1394" y="697"/>
                </a:moveTo>
                <a:cubicBezTo>
                  <a:pt x="1394" y="720"/>
                  <a:pt x="1392" y="743"/>
                  <a:pt x="1390" y="765"/>
                </a:cubicBezTo>
                <a:cubicBezTo>
                  <a:pt x="1388" y="788"/>
                  <a:pt x="1385" y="811"/>
                  <a:pt x="1380" y="833"/>
                </a:cubicBezTo>
                <a:cubicBezTo>
                  <a:pt x="1376" y="855"/>
                  <a:pt x="1370" y="877"/>
                  <a:pt x="1364" y="899"/>
                </a:cubicBezTo>
                <a:cubicBezTo>
                  <a:pt x="1357" y="921"/>
                  <a:pt x="1349" y="943"/>
                  <a:pt x="1341" y="964"/>
                </a:cubicBezTo>
                <a:cubicBezTo>
                  <a:pt x="1332" y="985"/>
                  <a:pt x="1322" y="1005"/>
                  <a:pt x="1311" y="1025"/>
                </a:cubicBezTo>
                <a:cubicBezTo>
                  <a:pt x="1301" y="1045"/>
                  <a:pt x="1289" y="1065"/>
                  <a:pt x="1276" y="1084"/>
                </a:cubicBezTo>
                <a:cubicBezTo>
                  <a:pt x="1263" y="1103"/>
                  <a:pt x="1250" y="1121"/>
                  <a:pt x="1235" y="1139"/>
                </a:cubicBezTo>
                <a:cubicBezTo>
                  <a:pt x="1221" y="1156"/>
                  <a:pt x="1206" y="1173"/>
                  <a:pt x="1190" y="1190"/>
                </a:cubicBezTo>
                <a:cubicBezTo>
                  <a:pt x="1173" y="1206"/>
                  <a:pt x="1157" y="1221"/>
                  <a:pt x="1139" y="1235"/>
                </a:cubicBezTo>
                <a:cubicBezTo>
                  <a:pt x="1121" y="1250"/>
                  <a:pt x="1103" y="1263"/>
                  <a:pt x="1084" y="1276"/>
                </a:cubicBezTo>
                <a:cubicBezTo>
                  <a:pt x="1065" y="1289"/>
                  <a:pt x="1046" y="1300"/>
                  <a:pt x="1025" y="1311"/>
                </a:cubicBezTo>
                <a:cubicBezTo>
                  <a:pt x="1005" y="1322"/>
                  <a:pt x="985" y="1332"/>
                  <a:pt x="964" y="1340"/>
                </a:cubicBezTo>
                <a:cubicBezTo>
                  <a:pt x="943" y="1349"/>
                  <a:pt x="921" y="1357"/>
                  <a:pt x="899" y="1363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2"/>
                  <a:pt x="720" y="1393"/>
                  <a:pt x="697" y="1393"/>
                </a:cubicBezTo>
                <a:cubicBezTo>
                  <a:pt x="674" y="1393"/>
                  <a:pt x="652" y="1392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3"/>
                </a:cubicBezTo>
                <a:cubicBezTo>
                  <a:pt x="473" y="1357"/>
                  <a:pt x="452" y="1349"/>
                  <a:pt x="431" y="1340"/>
                </a:cubicBezTo>
                <a:cubicBezTo>
                  <a:pt x="410" y="1332"/>
                  <a:pt x="389" y="1322"/>
                  <a:pt x="369" y="1311"/>
                </a:cubicBezTo>
                <a:cubicBezTo>
                  <a:pt x="349" y="1300"/>
                  <a:pt x="329" y="1289"/>
                  <a:pt x="310" y="1276"/>
                </a:cubicBezTo>
                <a:cubicBezTo>
                  <a:pt x="290" y="1263"/>
                  <a:pt x="272" y="1250"/>
                  <a:pt x="254" y="1235"/>
                </a:cubicBezTo>
                <a:cubicBezTo>
                  <a:pt x="237" y="1221"/>
                  <a:pt x="220" y="1206"/>
                  <a:pt x="204" y="1190"/>
                </a:cubicBezTo>
                <a:cubicBezTo>
                  <a:pt x="188" y="1173"/>
                  <a:pt x="172" y="1156"/>
                  <a:pt x="158" y="1139"/>
                </a:cubicBezTo>
                <a:cubicBezTo>
                  <a:pt x="143" y="1121"/>
                  <a:pt x="130" y="1103"/>
                  <a:pt x="117" y="1084"/>
                </a:cubicBezTo>
                <a:cubicBezTo>
                  <a:pt x="104" y="1065"/>
                  <a:pt x="93" y="1045"/>
                  <a:pt x="82" y="1025"/>
                </a:cubicBezTo>
                <a:cubicBezTo>
                  <a:pt x="71" y="1005"/>
                  <a:pt x="61" y="985"/>
                  <a:pt x="53" y="964"/>
                </a:cubicBezTo>
                <a:cubicBezTo>
                  <a:pt x="44" y="943"/>
                  <a:pt x="36" y="921"/>
                  <a:pt x="30" y="899"/>
                </a:cubicBezTo>
                <a:cubicBezTo>
                  <a:pt x="23" y="877"/>
                  <a:pt x="18" y="855"/>
                  <a:pt x="13" y="833"/>
                </a:cubicBezTo>
                <a:cubicBezTo>
                  <a:pt x="9" y="811"/>
                  <a:pt x="5" y="788"/>
                  <a:pt x="3" y="765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3" y="629"/>
                </a:cubicBezTo>
                <a:cubicBezTo>
                  <a:pt x="5" y="606"/>
                  <a:pt x="9" y="584"/>
                  <a:pt x="13" y="561"/>
                </a:cubicBezTo>
                <a:cubicBezTo>
                  <a:pt x="18" y="539"/>
                  <a:pt x="23" y="516"/>
                  <a:pt x="30" y="494"/>
                </a:cubicBezTo>
                <a:cubicBezTo>
                  <a:pt x="36" y="472"/>
                  <a:pt x="44" y="451"/>
                  <a:pt x="53" y="430"/>
                </a:cubicBezTo>
                <a:cubicBezTo>
                  <a:pt x="61" y="409"/>
                  <a:pt x="71" y="388"/>
                  <a:pt x="82" y="368"/>
                </a:cubicBezTo>
                <a:cubicBezTo>
                  <a:pt x="93" y="348"/>
                  <a:pt x="104" y="328"/>
                  <a:pt x="117" y="309"/>
                </a:cubicBezTo>
                <a:cubicBezTo>
                  <a:pt x="130" y="290"/>
                  <a:pt x="143" y="272"/>
                  <a:pt x="158" y="254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2"/>
                  <a:pt x="254" y="158"/>
                </a:cubicBezTo>
                <a:cubicBezTo>
                  <a:pt x="272" y="143"/>
                  <a:pt x="290" y="130"/>
                  <a:pt x="310" y="117"/>
                </a:cubicBezTo>
                <a:cubicBezTo>
                  <a:pt x="329" y="104"/>
                  <a:pt x="349" y="93"/>
                  <a:pt x="369" y="82"/>
                </a:cubicBezTo>
                <a:cubicBezTo>
                  <a:pt x="389" y="71"/>
                  <a:pt x="410" y="61"/>
                  <a:pt x="431" y="53"/>
                </a:cubicBezTo>
                <a:cubicBezTo>
                  <a:pt x="452" y="44"/>
                  <a:pt x="473" y="36"/>
                  <a:pt x="495" y="30"/>
                </a:cubicBezTo>
                <a:cubicBezTo>
                  <a:pt x="517" y="23"/>
                  <a:pt x="539" y="18"/>
                  <a:pt x="561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5" y="18"/>
                  <a:pt x="877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5" y="82"/>
                </a:cubicBezTo>
                <a:cubicBezTo>
                  <a:pt x="1046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3" y="188"/>
                  <a:pt x="1190" y="204"/>
                </a:cubicBezTo>
                <a:cubicBezTo>
                  <a:pt x="1206" y="220"/>
                  <a:pt x="1221" y="237"/>
                  <a:pt x="1235" y="254"/>
                </a:cubicBezTo>
                <a:cubicBezTo>
                  <a:pt x="1250" y="272"/>
                  <a:pt x="1263" y="290"/>
                  <a:pt x="1276" y="309"/>
                </a:cubicBezTo>
                <a:cubicBezTo>
                  <a:pt x="1289" y="328"/>
                  <a:pt x="1301" y="348"/>
                  <a:pt x="1311" y="368"/>
                </a:cubicBezTo>
                <a:cubicBezTo>
                  <a:pt x="1322" y="388"/>
                  <a:pt x="1332" y="409"/>
                  <a:pt x="1341" y="430"/>
                </a:cubicBezTo>
                <a:cubicBezTo>
                  <a:pt x="1349" y="451"/>
                  <a:pt x="1357" y="472"/>
                  <a:pt x="1364" y="494"/>
                </a:cubicBezTo>
                <a:cubicBezTo>
                  <a:pt x="1370" y="516"/>
                  <a:pt x="1376" y="539"/>
                  <a:pt x="1380" y="561"/>
                </a:cubicBezTo>
                <a:cubicBezTo>
                  <a:pt x="1385" y="584"/>
                  <a:pt x="1388" y="606"/>
                  <a:pt x="1390" y="629"/>
                </a:cubicBezTo>
                <a:cubicBezTo>
                  <a:pt x="1392" y="652"/>
                  <a:pt x="1394" y="674"/>
                  <a:pt x="1394" y="697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82" name="图片 281"/>
          <p:cNvPicPr/>
          <p:nvPr/>
        </p:nvPicPr>
        <p:blipFill>
          <a:blip r:embed="rId7"/>
          <a:stretch>
            <a:fillRect/>
          </a:stretch>
        </p:blipFill>
        <p:spPr>
          <a:xfrm>
            <a:off x="5799600" y="2842989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文本框 282"/>
          <p:cNvSpPr txBox="1"/>
          <p:nvPr/>
        </p:nvSpPr>
        <p:spPr>
          <a:xfrm>
            <a:off x="1178280" y="3232509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应用场景。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4" name="文本框 283"/>
          <p:cNvSpPr txBox="1"/>
          <p:nvPr/>
        </p:nvSpPr>
        <p:spPr>
          <a:xfrm>
            <a:off x="6292440" y="2732469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开源特性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5" name="文本框 284"/>
          <p:cNvSpPr txBox="1"/>
          <p:nvPr/>
        </p:nvSpPr>
        <p:spPr>
          <a:xfrm>
            <a:off x="6292440" y="3031989"/>
            <a:ext cx="377026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开放源代码，允许自由使用和修改，拥有活跃的社区支持和持续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6" name="任意多边形: 形状 285"/>
          <p:cNvSpPr/>
          <p:nvPr/>
        </p:nvSpPr>
        <p:spPr>
          <a:xfrm>
            <a:off x="334080" y="3762982"/>
            <a:ext cx="10028520" cy="1571400"/>
          </a:xfrm>
          <a:custGeom>
            <a:avLst/>
            <a:gdLst/>
            <a:ahLst/>
            <a:cxnLst/>
            <a:rect l="0" t="0" r="r" b="b"/>
            <a:pathLst>
              <a:path w="27857" h="4365">
                <a:moveTo>
                  <a:pt x="0" y="4179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27671" y="0"/>
                </a:lnTo>
                <a:cubicBezTo>
                  <a:pt x="27683" y="0"/>
                  <a:pt x="27695" y="1"/>
                  <a:pt x="27707" y="3"/>
                </a:cubicBezTo>
                <a:cubicBezTo>
                  <a:pt x="27719" y="6"/>
                  <a:pt x="27731" y="9"/>
                  <a:pt x="27742" y="14"/>
                </a:cubicBezTo>
                <a:cubicBezTo>
                  <a:pt x="27753" y="19"/>
                  <a:pt x="27764" y="24"/>
                  <a:pt x="27774" y="31"/>
                </a:cubicBezTo>
                <a:cubicBezTo>
                  <a:pt x="27784" y="38"/>
                  <a:pt x="27794" y="45"/>
                  <a:pt x="27802" y="54"/>
                </a:cubicBezTo>
                <a:cubicBezTo>
                  <a:pt x="27811" y="63"/>
                  <a:pt x="27819" y="72"/>
                  <a:pt x="27825" y="82"/>
                </a:cubicBezTo>
                <a:cubicBezTo>
                  <a:pt x="27832" y="92"/>
                  <a:pt x="27838" y="103"/>
                  <a:pt x="27843" y="114"/>
                </a:cubicBezTo>
                <a:cubicBezTo>
                  <a:pt x="27847" y="126"/>
                  <a:pt x="27851" y="137"/>
                  <a:pt x="27853" y="149"/>
                </a:cubicBezTo>
                <a:cubicBezTo>
                  <a:pt x="27855" y="161"/>
                  <a:pt x="27857" y="173"/>
                  <a:pt x="27857" y="185"/>
                </a:cubicBezTo>
                <a:lnTo>
                  <a:pt x="27857" y="4179"/>
                </a:lnTo>
                <a:cubicBezTo>
                  <a:pt x="27857" y="4191"/>
                  <a:pt x="27855" y="4203"/>
                  <a:pt x="27853" y="4215"/>
                </a:cubicBezTo>
                <a:cubicBezTo>
                  <a:pt x="27851" y="4227"/>
                  <a:pt x="27847" y="4239"/>
                  <a:pt x="27843" y="4250"/>
                </a:cubicBezTo>
                <a:cubicBezTo>
                  <a:pt x="27838" y="4261"/>
                  <a:pt x="27832" y="4272"/>
                  <a:pt x="27825" y="4282"/>
                </a:cubicBezTo>
                <a:cubicBezTo>
                  <a:pt x="27819" y="4292"/>
                  <a:pt x="27811" y="4302"/>
                  <a:pt x="27802" y="4310"/>
                </a:cubicBezTo>
                <a:cubicBezTo>
                  <a:pt x="27794" y="4319"/>
                  <a:pt x="27784" y="4327"/>
                  <a:pt x="27774" y="4333"/>
                </a:cubicBezTo>
                <a:cubicBezTo>
                  <a:pt x="27764" y="4340"/>
                  <a:pt x="27753" y="4346"/>
                  <a:pt x="27742" y="4351"/>
                </a:cubicBezTo>
                <a:cubicBezTo>
                  <a:pt x="27731" y="4355"/>
                  <a:pt x="27719" y="4359"/>
                  <a:pt x="27707" y="4361"/>
                </a:cubicBezTo>
                <a:cubicBezTo>
                  <a:pt x="27695" y="4364"/>
                  <a:pt x="27683" y="4365"/>
                  <a:pt x="27671" y="4365"/>
                </a:cubicBezTo>
                <a:lnTo>
                  <a:pt x="186" y="4365"/>
                </a:lnTo>
                <a:cubicBezTo>
                  <a:pt x="174" y="4365"/>
                  <a:pt x="161" y="4364"/>
                  <a:pt x="149" y="4361"/>
                </a:cubicBezTo>
                <a:cubicBezTo>
                  <a:pt x="138" y="4359"/>
                  <a:pt x="126" y="4355"/>
                  <a:pt x="115" y="4351"/>
                </a:cubicBezTo>
                <a:cubicBezTo>
                  <a:pt x="103" y="4346"/>
                  <a:pt x="93" y="4340"/>
                  <a:pt x="83" y="4333"/>
                </a:cubicBezTo>
                <a:cubicBezTo>
                  <a:pt x="72" y="4327"/>
                  <a:pt x="63" y="4319"/>
                  <a:pt x="54" y="4310"/>
                </a:cubicBezTo>
                <a:cubicBezTo>
                  <a:pt x="46" y="4302"/>
                  <a:pt x="38" y="4292"/>
                  <a:pt x="31" y="4282"/>
                </a:cubicBezTo>
                <a:cubicBezTo>
                  <a:pt x="25" y="4272"/>
                  <a:pt x="19" y="4261"/>
                  <a:pt x="14" y="4250"/>
                </a:cubicBezTo>
                <a:cubicBezTo>
                  <a:pt x="9" y="4239"/>
                  <a:pt x="6" y="4227"/>
                  <a:pt x="4" y="4215"/>
                </a:cubicBezTo>
                <a:cubicBezTo>
                  <a:pt x="1" y="4203"/>
                  <a:pt x="0" y="4191"/>
                  <a:pt x="0" y="4179"/>
                </a:cubicBezTo>
                <a:close/>
              </a:path>
            </a:pathLst>
          </a:custGeom>
          <a:solidFill>
            <a:srgbClr val="1E40A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87" name="图片 286"/>
          <p:cNvPicPr/>
          <p:nvPr/>
        </p:nvPicPr>
        <p:blipFill>
          <a:blip r:embed="rId8"/>
          <a:stretch>
            <a:fillRect/>
          </a:stretch>
        </p:blipFill>
        <p:spPr>
          <a:xfrm>
            <a:off x="534960" y="3996982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文本框 287"/>
          <p:cNvSpPr txBox="1"/>
          <p:nvPr/>
        </p:nvSpPr>
        <p:spPr>
          <a:xfrm>
            <a:off x="6292440" y="3232509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的更新迭代。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9" name="任意多边形: 形状 288"/>
          <p:cNvSpPr/>
          <p:nvPr/>
        </p:nvSpPr>
        <p:spPr>
          <a:xfrm>
            <a:off x="1228320" y="4331062"/>
            <a:ext cx="534960" cy="535320"/>
          </a:xfrm>
          <a:custGeom>
            <a:avLst/>
            <a:gdLst/>
            <a:ahLst/>
            <a:cxnLst/>
            <a:rect l="0" t="0" r="r" b="b"/>
            <a:pathLst>
              <a:path w="1486" h="1487">
                <a:moveTo>
                  <a:pt x="1486" y="744"/>
                </a:moveTo>
                <a:cubicBezTo>
                  <a:pt x="1486" y="768"/>
                  <a:pt x="1485" y="793"/>
                  <a:pt x="1483" y="817"/>
                </a:cubicBezTo>
                <a:cubicBezTo>
                  <a:pt x="1480" y="841"/>
                  <a:pt x="1477" y="865"/>
                  <a:pt x="1472" y="889"/>
                </a:cubicBezTo>
                <a:cubicBezTo>
                  <a:pt x="1467" y="913"/>
                  <a:pt x="1462" y="936"/>
                  <a:pt x="1454" y="960"/>
                </a:cubicBezTo>
                <a:cubicBezTo>
                  <a:pt x="1447" y="983"/>
                  <a:pt x="1439" y="1006"/>
                  <a:pt x="1430" y="1028"/>
                </a:cubicBezTo>
                <a:cubicBezTo>
                  <a:pt x="1421" y="1051"/>
                  <a:pt x="1410" y="1073"/>
                  <a:pt x="1399" y="1094"/>
                </a:cubicBezTo>
                <a:cubicBezTo>
                  <a:pt x="1387" y="1116"/>
                  <a:pt x="1375" y="1136"/>
                  <a:pt x="1361" y="1157"/>
                </a:cubicBezTo>
                <a:cubicBezTo>
                  <a:pt x="1348" y="1177"/>
                  <a:pt x="1333" y="1196"/>
                  <a:pt x="1318" y="1215"/>
                </a:cubicBezTo>
                <a:cubicBezTo>
                  <a:pt x="1302" y="1234"/>
                  <a:pt x="1286" y="1252"/>
                  <a:pt x="1269" y="1269"/>
                </a:cubicBezTo>
                <a:cubicBezTo>
                  <a:pt x="1252" y="1286"/>
                  <a:pt x="1234" y="1303"/>
                  <a:pt x="1215" y="1318"/>
                </a:cubicBezTo>
                <a:cubicBezTo>
                  <a:pt x="1196" y="1334"/>
                  <a:pt x="1177" y="1348"/>
                  <a:pt x="1156" y="1362"/>
                </a:cubicBezTo>
                <a:cubicBezTo>
                  <a:pt x="1136" y="1375"/>
                  <a:pt x="1115" y="1388"/>
                  <a:pt x="1094" y="1399"/>
                </a:cubicBezTo>
                <a:cubicBezTo>
                  <a:pt x="1072" y="1411"/>
                  <a:pt x="1050" y="1421"/>
                  <a:pt x="1028" y="1430"/>
                </a:cubicBezTo>
                <a:cubicBezTo>
                  <a:pt x="1005" y="1440"/>
                  <a:pt x="983" y="1448"/>
                  <a:pt x="959" y="1455"/>
                </a:cubicBezTo>
                <a:cubicBezTo>
                  <a:pt x="936" y="1462"/>
                  <a:pt x="912" y="1468"/>
                  <a:pt x="889" y="1473"/>
                </a:cubicBezTo>
                <a:cubicBezTo>
                  <a:pt x="865" y="1477"/>
                  <a:pt x="841" y="1481"/>
                  <a:pt x="816" y="1483"/>
                </a:cubicBezTo>
                <a:cubicBezTo>
                  <a:pt x="792" y="1486"/>
                  <a:pt x="768" y="1487"/>
                  <a:pt x="744" y="1487"/>
                </a:cubicBezTo>
                <a:cubicBezTo>
                  <a:pt x="719" y="1487"/>
                  <a:pt x="695" y="1486"/>
                  <a:pt x="671" y="1483"/>
                </a:cubicBezTo>
                <a:cubicBezTo>
                  <a:pt x="647" y="1481"/>
                  <a:pt x="623" y="1477"/>
                  <a:pt x="599" y="1473"/>
                </a:cubicBezTo>
                <a:cubicBezTo>
                  <a:pt x="575" y="1468"/>
                  <a:pt x="551" y="1462"/>
                  <a:pt x="528" y="1455"/>
                </a:cubicBezTo>
                <a:cubicBezTo>
                  <a:pt x="505" y="1448"/>
                  <a:pt x="482" y="1440"/>
                  <a:pt x="459" y="1430"/>
                </a:cubicBezTo>
                <a:cubicBezTo>
                  <a:pt x="437" y="1421"/>
                  <a:pt x="415" y="1411"/>
                  <a:pt x="393" y="1399"/>
                </a:cubicBezTo>
                <a:cubicBezTo>
                  <a:pt x="372" y="1388"/>
                  <a:pt x="351" y="1375"/>
                  <a:pt x="331" y="1362"/>
                </a:cubicBezTo>
                <a:cubicBezTo>
                  <a:pt x="311" y="1348"/>
                  <a:pt x="290" y="1334"/>
                  <a:pt x="271" y="1318"/>
                </a:cubicBezTo>
                <a:cubicBezTo>
                  <a:pt x="253" y="1303"/>
                  <a:pt x="235" y="1286"/>
                  <a:pt x="217" y="1269"/>
                </a:cubicBezTo>
                <a:cubicBezTo>
                  <a:pt x="200" y="1252"/>
                  <a:pt x="184" y="1234"/>
                  <a:pt x="168" y="1215"/>
                </a:cubicBezTo>
                <a:cubicBezTo>
                  <a:pt x="153" y="1196"/>
                  <a:pt x="139" y="1177"/>
                  <a:pt x="125" y="1157"/>
                </a:cubicBezTo>
                <a:cubicBezTo>
                  <a:pt x="111" y="1136"/>
                  <a:pt x="99" y="1116"/>
                  <a:pt x="88" y="1094"/>
                </a:cubicBezTo>
                <a:cubicBezTo>
                  <a:pt x="76" y="1073"/>
                  <a:pt x="66" y="1051"/>
                  <a:pt x="56" y="1028"/>
                </a:cubicBezTo>
                <a:cubicBezTo>
                  <a:pt x="47" y="1006"/>
                  <a:pt x="39" y="983"/>
                  <a:pt x="32" y="960"/>
                </a:cubicBezTo>
                <a:cubicBezTo>
                  <a:pt x="25" y="936"/>
                  <a:pt x="19" y="913"/>
                  <a:pt x="14" y="889"/>
                </a:cubicBezTo>
                <a:cubicBezTo>
                  <a:pt x="9" y="865"/>
                  <a:pt x="6" y="841"/>
                  <a:pt x="3" y="817"/>
                </a:cubicBezTo>
                <a:cubicBezTo>
                  <a:pt x="1" y="793"/>
                  <a:pt x="0" y="768"/>
                  <a:pt x="0" y="744"/>
                </a:cubicBezTo>
                <a:cubicBezTo>
                  <a:pt x="0" y="719"/>
                  <a:pt x="1" y="694"/>
                  <a:pt x="3" y="670"/>
                </a:cubicBezTo>
                <a:cubicBezTo>
                  <a:pt x="6" y="646"/>
                  <a:pt x="9" y="622"/>
                  <a:pt x="14" y="598"/>
                </a:cubicBezTo>
                <a:cubicBezTo>
                  <a:pt x="19" y="574"/>
                  <a:pt x="25" y="551"/>
                  <a:pt x="32" y="527"/>
                </a:cubicBezTo>
                <a:cubicBezTo>
                  <a:pt x="39" y="504"/>
                  <a:pt x="47" y="481"/>
                  <a:pt x="56" y="459"/>
                </a:cubicBezTo>
                <a:cubicBezTo>
                  <a:pt x="66" y="436"/>
                  <a:pt x="76" y="414"/>
                  <a:pt x="88" y="393"/>
                </a:cubicBezTo>
                <a:cubicBezTo>
                  <a:pt x="99" y="371"/>
                  <a:pt x="111" y="351"/>
                  <a:pt x="125" y="330"/>
                </a:cubicBezTo>
                <a:cubicBezTo>
                  <a:pt x="139" y="310"/>
                  <a:pt x="153" y="291"/>
                  <a:pt x="168" y="272"/>
                </a:cubicBezTo>
                <a:cubicBezTo>
                  <a:pt x="184" y="253"/>
                  <a:pt x="200" y="235"/>
                  <a:pt x="217" y="218"/>
                </a:cubicBezTo>
                <a:cubicBezTo>
                  <a:pt x="235" y="201"/>
                  <a:pt x="253" y="184"/>
                  <a:pt x="271" y="169"/>
                </a:cubicBezTo>
                <a:cubicBezTo>
                  <a:pt x="290" y="153"/>
                  <a:pt x="311" y="139"/>
                  <a:pt x="331" y="125"/>
                </a:cubicBezTo>
                <a:cubicBezTo>
                  <a:pt x="351" y="112"/>
                  <a:pt x="372" y="99"/>
                  <a:pt x="393" y="88"/>
                </a:cubicBezTo>
                <a:cubicBezTo>
                  <a:pt x="415" y="76"/>
                  <a:pt x="437" y="66"/>
                  <a:pt x="459" y="57"/>
                </a:cubicBezTo>
                <a:cubicBezTo>
                  <a:pt x="482" y="47"/>
                  <a:pt x="505" y="39"/>
                  <a:pt x="528" y="32"/>
                </a:cubicBezTo>
                <a:cubicBezTo>
                  <a:pt x="551" y="25"/>
                  <a:pt x="575" y="19"/>
                  <a:pt x="599" y="14"/>
                </a:cubicBezTo>
                <a:cubicBezTo>
                  <a:pt x="623" y="10"/>
                  <a:pt x="647" y="6"/>
                  <a:pt x="671" y="4"/>
                </a:cubicBezTo>
                <a:cubicBezTo>
                  <a:pt x="695" y="1"/>
                  <a:pt x="719" y="0"/>
                  <a:pt x="744" y="0"/>
                </a:cubicBezTo>
                <a:cubicBezTo>
                  <a:pt x="768" y="0"/>
                  <a:pt x="792" y="1"/>
                  <a:pt x="816" y="4"/>
                </a:cubicBezTo>
                <a:cubicBezTo>
                  <a:pt x="841" y="6"/>
                  <a:pt x="865" y="10"/>
                  <a:pt x="889" y="14"/>
                </a:cubicBezTo>
                <a:cubicBezTo>
                  <a:pt x="912" y="19"/>
                  <a:pt x="936" y="25"/>
                  <a:pt x="959" y="32"/>
                </a:cubicBezTo>
                <a:cubicBezTo>
                  <a:pt x="983" y="39"/>
                  <a:pt x="1005" y="47"/>
                  <a:pt x="1028" y="57"/>
                </a:cubicBezTo>
                <a:cubicBezTo>
                  <a:pt x="1050" y="66"/>
                  <a:pt x="1072" y="76"/>
                  <a:pt x="1094" y="88"/>
                </a:cubicBezTo>
                <a:cubicBezTo>
                  <a:pt x="1115" y="99"/>
                  <a:pt x="1136" y="112"/>
                  <a:pt x="1156" y="125"/>
                </a:cubicBezTo>
                <a:cubicBezTo>
                  <a:pt x="1177" y="139"/>
                  <a:pt x="1196" y="153"/>
                  <a:pt x="1215" y="169"/>
                </a:cubicBezTo>
                <a:cubicBezTo>
                  <a:pt x="1234" y="184"/>
                  <a:pt x="1252" y="201"/>
                  <a:pt x="1269" y="218"/>
                </a:cubicBezTo>
                <a:cubicBezTo>
                  <a:pt x="1286" y="235"/>
                  <a:pt x="1302" y="253"/>
                  <a:pt x="1318" y="272"/>
                </a:cubicBezTo>
                <a:cubicBezTo>
                  <a:pt x="1333" y="291"/>
                  <a:pt x="1348" y="310"/>
                  <a:pt x="1361" y="330"/>
                </a:cubicBezTo>
                <a:cubicBezTo>
                  <a:pt x="1375" y="351"/>
                  <a:pt x="1387" y="371"/>
                  <a:pt x="1399" y="393"/>
                </a:cubicBezTo>
                <a:cubicBezTo>
                  <a:pt x="1410" y="414"/>
                  <a:pt x="1421" y="436"/>
                  <a:pt x="1430" y="459"/>
                </a:cubicBezTo>
                <a:cubicBezTo>
                  <a:pt x="1439" y="481"/>
                  <a:pt x="1447" y="504"/>
                  <a:pt x="1454" y="527"/>
                </a:cubicBezTo>
                <a:cubicBezTo>
                  <a:pt x="1462" y="551"/>
                  <a:pt x="1467" y="574"/>
                  <a:pt x="1472" y="598"/>
                </a:cubicBezTo>
                <a:cubicBezTo>
                  <a:pt x="1477" y="622"/>
                  <a:pt x="1480" y="646"/>
                  <a:pt x="1483" y="670"/>
                </a:cubicBezTo>
                <a:cubicBezTo>
                  <a:pt x="1485" y="694"/>
                  <a:pt x="1486" y="719"/>
                  <a:pt x="1486" y="744"/>
                </a:cubicBezTo>
                <a:close/>
              </a:path>
            </a:pathLst>
          </a:custGeom>
          <a:solidFill>
            <a:srgbClr val="1D4ED8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90" name="图片 289"/>
          <p:cNvPicPr/>
          <p:nvPr/>
        </p:nvPicPr>
        <p:blipFill>
          <a:blip r:embed="rId9"/>
          <a:stretch>
            <a:fillRect/>
          </a:stretch>
        </p:blipFill>
        <p:spPr>
          <a:xfrm>
            <a:off x="1387080" y="4498462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文本框 290"/>
          <p:cNvSpPr txBox="1"/>
          <p:nvPr/>
        </p:nvSpPr>
        <p:spPr>
          <a:xfrm>
            <a:off x="802080" y="3978262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应用场景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2" name="任意多边形: 形状 291"/>
          <p:cNvSpPr/>
          <p:nvPr/>
        </p:nvSpPr>
        <p:spPr>
          <a:xfrm>
            <a:off x="3158640" y="4331062"/>
            <a:ext cx="535320" cy="535320"/>
          </a:xfrm>
          <a:custGeom>
            <a:avLst/>
            <a:gdLst/>
            <a:ahLst/>
            <a:cxnLst/>
            <a:rect l="0" t="0" r="r" b="b"/>
            <a:pathLst>
              <a:path w="1487" h="1487">
                <a:moveTo>
                  <a:pt x="1487" y="744"/>
                </a:moveTo>
                <a:cubicBezTo>
                  <a:pt x="1487" y="768"/>
                  <a:pt x="1485" y="793"/>
                  <a:pt x="1483" y="817"/>
                </a:cubicBezTo>
                <a:cubicBezTo>
                  <a:pt x="1481" y="841"/>
                  <a:pt x="1477" y="865"/>
                  <a:pt x="1472" y="889"/>
                </a:cubicBezTo>
                <a:cubicBezTo>
                  <a:pt x="1468" y="913"/>
                  <a:pt x="1462" y="936"/>
                  <a:pt x="1455" y="960"/>
                </a:cubicBezTo>
                <a:cubicBezTo>
                  <a:pt x="1448" y="983"/>
                  <a:pt x="1439" y="1006"/>
                  <a:pt x="1430" y="1028"/>
                </a:cubicBezTo>
                <a:cubicBezTo>
                  <a:pt x="1421" y="1051"/>
                  <a:pt x="1410" y="1073"/>
                  <a:pt x="1399" y="1094"/>
                </a:cubicBezTo>
                <a:cubicBezTo>
                  <a:pt x="1387" y="1116"/>
                  <a:pt x="1375" y="1136"/>
                  <a:pt x="1361" y="1157"/>
                </a:cubicBezTo>
                <a:cubicBezTo>
                  <a:pt x="1348" y="1177"/>
                  <a:pt x="1333" y="1196"/>
                  <a:pt x="1318" y="1215"/>
                </a:cubicBezTo>
                <a:cubicBezTo>
                  <a:pt x="1303" y="1234"/>
                  <a:pt x="1286" y="1252"/>
                  <a:pt x="1269" y="1269"/>
                </a:cubicBezTo>
                <a:cubicBezTo>
                  <a:pt x="1252" y="1286"/>
                  <a:pt x="1234" y="1303"/>
                  <a:pt x="1215" y="1318"/>
                </a:cubicBezTo>
                <a:cubicBezTo>
                  <a:pt x="1196" y="1334"/>
                  <a:pt x="1177" y="1348"/>
                  <a:pt x="1157" y="1362"/>
                </a:cubicBezTo>
                <a:cubicBezTo>
                  <a:pt x="1136" y="1375"/>
                  <a:pt x="1115" y="1388"/>
                  <a:pt x="1094" y="1399"/>
                </a:cubicBezTo>
                <a:cubicBezTo>
                  <a:pt x="1073" y="1411"/>
                  <a:pt x="1051" y="1421"/>
                  <a:pt x="1028" y="1430"/>
                </a:cubicBezTo>
                <a:cubicBezTo>
                  <a:pt x="1006" y="1440"/>
                  <a:pt x="983" y="1448"/>
                  <a:pt x="959" y="1455"/>
                </a:cubicBezTo>
                <a:cubicBezTo>
                  <a:pt x="936" y="1462"/>
                  <a:pt x="913" y="1468"/>
                  <a:pt x="889" y="1473"/>
                </a:cubicBezTo>
                <a:cubicBezTo>
                  <a:pt x="864" y="1477"/>
                  <a:pt x="840" y="1481"/>
                  <a:pt x="816" y="1483"/>
                </a:cubicBezTo>
                <a:cubicBezTo>
                  <a:pt x="791" y="1486"/>
                  <a:pt x="767" y="1487"/>
                  <a:pt x="743" y="1487"/>
                </a:cubicBezTo>
                <a:cubicBezTo>
                  <a:pt x="719" y="1487"/>
                  <a:pt x="694" y="1486"/>
                  <a:pt x="670" y="1483"/>
                </a:cubicBezTo>
                <a:cubicBezTo>
                  <a:pt x="646" y="1481"/>
                  <a:pt x="622" y="1477"/>
                  <a:pt x="598" y="1473"/>
                </a:cubicBezTo>
                <a:cubicBezTo>
                  <a:pt x="574" y="1468"/>
                  <a:pt x="551" y="1462"/>
                  <a:pt x="527" y="1455"/>
                </a:cubicBezTo>
                <a:cubicBezTo>
                  <a:pt x="504" y="1448"/>
                  <a:pt x="481" y="1440"/>
                  <a:pt x="459" y="1430"/>
                </a:cubicBezTo>
                <a:cubicBezTo>
                  <a:pt x="436" y="1421"/>
                  <a:pt x="414" y="1411"/>
                  <a:pt x="393" y="1399"/>
                </a:cubicBezTo>
                <a:cubicBezTo>
                  <a:pt x="371" y="1388"/>
                  <a:pt x="350" y="1375"/>
                  <a:pt x="330" y="1362"/>
                </a:cubicBezTo>
                <a:cubicBezTo>
                  <a:pt x="310" y="1348"/>
                  <a:pt x="290" y="1334"/>
                  <a:pt x="272" y="1318"/>
                </a:cubicBezTo>
                <a:cubicBezTo>
                  <a:pt x="253" y="1303"/>
                  <a:pt x="235" y="1286"/>
                  <a:pt x="218" y="1269"/>
                </a:cubicBezTo>
                <a:cubicBezTo>
                  <a:pt x="200" y="1252"/>
                  <a:pt x="184" y="1234"/>
                  <a:pt x="169" y="1215"/>
                </a:cubicBezTo>
                <a:cubicBezTo>
                  <a:pt x="153" y="1196"/>
                  <a:pt x="139" y="1177"/>
                  <a:pt x="125" y="1157"/>
                </a:cubicBezTo>
                <a:cubicBezTo>
                  <a:pt x="112" y="1136"/>
                  <a:pt x="99" y="1116"/>
                  <a:pt x="88" y="1094"/>
                </a:cubicBezTo>
                <a:cubicBezTo>
                  <a:pt x="76" y="1073"/>
                  <a:pt x="66" y="1051"/>
                  <a:pt x="57" y="1028"/>
                </a:cubicBezTo>
                <a:cubicBezTo>
                  <a:pt x="47" y="1006"/>
                  <a:pt x="39" y="983"/>
                  <a:pt x="32" y="960"/>
                </a:cubicBezTo>
                <a:cubicBezTo>
                  <a:pt x="25" y="936"/>
                  <a:pt x="19" y="913"/>
                  <a:pt x="14" y="889"/>
                </a:cubicBezTo>
                <a:cubicBezTo>
                  <a:pt x="10" y="865"/>
                  <a:pt x="6" y="841"/>
                  <a:pt x="4" y="817"/>
                </a:cubicBezTo>
                <a:cubicBezTo>
                  <a:pt x="1" y="793"/>
                  <a:pt x="0" y="768"/>
                  <a:pt x="0" y="744"/>
                </a:cubicBezTo>
                <a:cubicBezTo>
                  <a:pt x="0" y="719"/>
                  <a:pt x="1" y="694"/>
                  <a:pt x="4" y="670"/>
                </a:cubicBezTo>
                <a:cubicBezTo>
                  <a:pt x="6" y="646"/>
                  <a:pt x="10" y="622"/>
                  <a:pt x="14" y="598"/>
                </a:cubicBezTo>
                <a:cubicBezTo>
                  <a:pt x="19" y="574"/>
                  <a:pt x="25" y="551"/>
                  <a:pt x="32" y="527"/>
                </a:cubicBezTo>
                <a:cubicBezTo>
                  <a:pt x="39" y="504"/>
                  <a:pt x="47" y="481"/>
                  <a:pt x="57" y="459"/>
                </a:cubicBezTo>
                <a:cubicBezTo>
                  <a:pt x="66" y="436"/>
                  <a:pt x="76" y="414"/>
                  <a:pt x="88" y="393"/>
                </a:cubicBezTo>
                <a:cubicBezTo>
                  <a:pt x="99" y="371"/>
                  <a:pt x="112" y="351"/>
                  <a:pt x="125" y="330"/>
                </a:cubicBezTo>
                <a:cubicBezTo>
                  <a:pt x="139" y="310"/>
                  <a:pt x="153" y="291"/>
                  <a:pt x="169" y="272"/>
                </a:cubicBezTo>
                <a:cubicBezTo>
                  <a:pt x="184" y="253"/>
                  <a:pt x="200" y="235"/>
                  <a:pt x="218" y="218"/>
                </a:cubicBezTo>
                <a:cubicBezTo>
                  <a:pt x="235" y="201"/>
                  <a:pt x="253" y="184"/>
                  <a:pt x="272" y="169"/>
                </a:cubicBezTo>
                <a:cubicBezTo>
                  <a:pt x="290" y="153"/>
                  <a:pt x="310" y="139"/>
                  <a:pt x="330" y="125"/>
                </a:cubicBezTo>
                <a:cubicBezTo>
                  <a:pt x="350" y="112"/>
                  <a:pt x="371" y="99"/>
                  <a:pt x="393" y="88"/>
                </a:cubicBezTo>
                <a:cubicBezTo>
                  <a:pt x="414" y="76"/>
                  <a:pt x="436" y="66"/>
                  <a:pt x="459" y="57"/>
                </a:cubicBezTo>
                <a:cubicBezTo>
                  <a:pt x="481" y="47"/>
                  <a:pt x="504" y="39"/>
                  <a:pt x="527" y="32"/>
                </a:cubicBezTo>
                <a:cubicBezTo>
                  <a:pt x="551" y="25"/>
                  <a:pt x="574" y="19"/>
                  <a:pt x="598" y="14"/>
                </a:cubicBezTo>
                <a:cubicBezTo>
                  <a:pt x="622" y="10"/>
                  <a:pt x="646" y="6"/>
                  <a:pt x="670" y="4"/>
                </a:cubicBezTo>
                <a:cubicBezTo>
                  <a:pt x="694" y="1"/>
                  <a:pt x="719" y="0"/>
                  <a:pt x="743" y="0"/>
                </a:cubicBezTo>
                <a:cubicBezTo>
                  <a:pt x="767" y="0"/>
                  <a:pt x="791" y="1"/>
                  <a:pt x="816" y="4"/>
                </a:cubicBezTo>
                <a:cubicBezTo>
                  <a:pt x="840" y="6"/>
                  <a:pt x="864" y="10"/>
                  <a:pt x="889" y="14"/>
                </a:cubicBezTo>
                <a:cubicBezTo>
                  <a:pt x="913" y="19"/>
                  <a:pt x="936" y="25"/>
                  <a:pt x="959" y="32"/>
                </a:cubicBezTo>
                <a:cubicBezTo>
                  <a:pt x="983" y="39"/>
                  <a:pt x="1006" y="47"/>
                  <a:pt x="1028" y="57"/>
                </a:cubicBezTo>
                <a:cubicBezTo>
                  <a:pt x="1051" y="66"/>
                  <a:pt x="1073" y="76"/>
                  <a:pt x="1094" y="88"/>
                </a:cubicBezTo>
                <a:cubicBezTo>
                  <a:pt x="1115" y="99"/>
                  <a:pt x="1136" y="112"/>
                  <a:pt x="1157" y="125"/>
                </a:cubicBezTo>
                <a:cubicBezTo>
                  <a:pt x="1177" y="139"/>
                  <a:pt x="1196" y="153"/>
                  <a:pt x="1215" y="169"/>
                </a:cubicBezTo>
                <a:cubicBezTo>
                  <a:pt x="1234" y="184"/>
                  <a:pt x="1252" y="201"/>
                  <a:pt x="1269" y="218"/>
                </a:cubicBezTo>
                <a:cubicBezTo>
                  <a:pt x="1286" y="235"/>
                  <a:pt x="1303" y="253"/>
                  <a:pt x="1318" y="272"/>
                </a:cubicBezTo>
                <a:cubicBezTo>
                  <a:pt x="1333" y="291"/>
                  <a:pt x="1348" y="310"/>
                  <a:pt x="1361" y="330"/>
                </a:cubicBezTo>
                <a:cubicBezTo>
                  <a:pt x="1375" y="351"/>
                  <a:pt x="1387" y="371"/>
                  <a:pt x="1399" y="393"/>
                </a:cubicBezTo>
                <a:cubicBezTo>
                  <a:pt x="1410" y="414"/>
                  <a:pt x="1421" y="436"/>
                  <a:pt x="1430" y="459"/>
                </a:cubicBezTo>
                <a:cubicBezTo>
                  <a:pt x="1439" y="481"/>
                  <a:pt x="1448" y="504"/>
                  <a:pt x="1455" y="527"/>
                </a:cubicBezTo>
                <a:cubicBezTo>
                  <a:pt x="1462" y="551"/>
                  <a:pt x="1468" y="574"/>
                  <a:pt x="1472" y="598"/>
                </a:cubicBezTo>
                <a:cubicBezTo>
                  <a:pt x="1477" y="622"/>
                  <a:pt x="1481" y="646"/>
                  <a:pt x="1483" y="670"/>
                </a:cubicBezTo>
                <a:cubicBezTo>
                  <a:pt x="1485" y="694"/>
                  <a:pt x="1487" y="719"/>
                  <a:pt x="1487" y="744"/>
                </a:cubicBezTo>
                <a:close/>
              </a:path>
            </a:pathLst>
          </a:custGeom>
          <a:solidFill>
            <a:srgbClr val="1D4ED8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93" name="图片 292"/>
          <p:cNvPicPr/>
          <p:nvPr/>
        </p:nvPicPr>
        <p:blipFill>
          <a:blip r:embed="rId10"/>
          <a:stretch>
            <a:fillRect/>
          </a:stretch>
        </p:blipFill>
        <p:spPr>
          <a:xfrm>
            <a:off x="3350880" y="4498462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4" name="文本框 293"/>
          <p:cNvSpPr txBox="1"/>
          <p:nvPr/>
        </p:nvSpPr>
        <p:spPr>
          <a:xfrm>
            <a:off x="1230120" y="49463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电子商务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5" name="任意多边形: 形状 294"/>
          <p:cNvSpPr/>
          <p:nvPr/>
        </p:nvSpPr>
        <p:spPr>
          <a:xfrm>
            <a:off x="5080680" y="4331062"/>
            <a:ext cx="535320" cy="535320"/>
          </a:xfrm>
          <a:custGeom>
            <a:avLst/>
            <a:gdLst/>
            <a:ahLst/>
            <a:cxnLst/>
            <a:rect l="0" t="0" r="r" b="b"/>
            <a:pathLst>
              <a:path w="1487" h="1487">
                <a:moveTo>
                  <a:pt x="1487" y="744"/>
                </a:moveTo>
                <a:cubicBezTo>
                  <a:pt x="1487" y="768"/>
                  <a:pt x="1485" y="793"/>
                  <a:pt x="1483" y="817"/>
                </a:cubicBezTo>
                <a:cubicBezTo>
                  <a:pt x="1481" y="841"/>
                  <a:pt x="1476" y="865"/>
                  <a:pt x="1471" y="889"/>
                </a:cubicBezTo>
                <a:cubicBezTo>
                  <a:pt x="1467" y="913"/>
                  <a:pt x="1461" y="936"/>
                  <a:pt x="1454" y="960"/>
                </a:cubicBezTo>
                <a:cubicBezTo>
                  <a:pt x="1447" y="983"/>
                  <a:pt x="1438" y="1006"/>
                  <a:pt x="1429" y="1028"/>
                </a:cubicBezTo>
                <a:cubicBezTo>
                  <a:pt x="1420" y="1051"/>
                  <a:pt x="1409" y="1073"/>
                  <a:pt x="1398" y="1094"/>
                </a:cubicBezTo>
                <a:cubicBezTo>
                  <a:pt x="1386" y="1116"/>
                  <a:pt x="1374" y="1136"/>
                  <a:pt x="1360" y="1157"/>
                </a:cubicBezTo>
                <a:cubicBezTo>
                  <a:pt x="1347" y="1177"/>
                  <a:pt x="1332" y="1196"/>
                  <a:pt x="1317" y="1215"/>
                </a:cubicBezTo>
                <a:cubicBezTo>
                  <a:pt x="1302" y="1234"/>
                  <a:pt x="1285" y="1252"/>
                  <a:pt x="1268" y="1269"/>
                </a:cubicBezTo>
                <a:cubicBezTo>
                  <a:pt x="1251" y="1286"/>
                  <a:pt x="1233" y="1303"/>
                  <a:pt x="1214" y="1318"/>
                </a:cubicBezTo>
                <a:cubicBezTo>
                  <a:pt x="1195" y="1334"/>
                  <a:pt x="1176" y="1348"/>
                  <a:pt x="1156" y="1362"/>
                </a:cubicBezTo>
                <a:cubicBezTo>
                  <a:pt x="1135" y="1375"/>
                  <a:pt x="1114" y="1388"/>
                  <a:pt x="1093" y="1399"/>
                </a:cubicBezTo>
                <a:cubicBezTo>
                  <a:pt x="1072" y="1411"/>
                  <a:pt x="1050" y="1421"/>
                  <a:pt x="1027" y="1430"/>
                </a:cubicBezTo>
                <a:cubicBezTo>
                  <a:pt x="1005" y="1440"/>
                  <a:pt x="982" y="1448"/>
                  <a:pt x="958" y="1455"/>
                </a:cubicBezTo>
                <a:cubicBezTo>
                  <a:pt x="935" y="1462"/>
                  <a:pt x="912" y="1468"/>
                  <a:pt x="888" y="1473"/>
                </a:cubicBezTo>
                <a:cubicBezTo>
                  <a:pt x="864" y="1477"/>
                  <a:pt x="840" y="1481"/>
                  <a:pt x="816" y="1483"/>
                </a:cubicBezTo>
                <a:cubicBezTo>
                  <a:pt x="791" y="1486"/>
                  <a:pt x="767" y="1487"/>
                  <a:pt x="743" y="1487"/>
                </a:cubicBezTo>
                <a:cubicBezTo>
                  <a:pt x="719" y="1487"/>
                  <a:pt x="694" y="1486"/>
                  <a:pt x="670" y="1483"/>
                </a:cubicBezTo>
                <a:cubicBezTo>
                  <a:pt x="646" y="1481"/>
                  <a:pt x="622" y="1477"/>
                  <a:pt x="598" y="1473"/>
                </a:cubicBezTo>
                <a:cubicBezTo>
                  <a:pt x="574" y="1468"/>
                  <a:pt x="551" y="1462"/>
                  <a:pt x="527" y="1455"/>
                </a:cubicBezTo>
                <a:cubicBezTo>
                  <a:pt x="504" y="1448"/>
                  <a:pt x="481" y="1440"/>
                  <a:pt x="459" y="1430"/>
                </a:cubicBezTo>
                <a:cubicBezTo>
                  <a:pt x="436" y="1421"/>
                  <a:pt x="414" y="1411"/>
                  <a:pt x="393" y="1399"/>
                </a:cubicBezTo>
                <a:cubicBezTo>
                  <a:pt x="371" y="1388"/>
                  <a:pt x="350" y="1375"/>
                  <a:pt x="330" y="1362"/>
                </a:cubicBezTo>
                <a:cubicBezTo>
                  <a:pt x="310" y="1348"/>
                  <a:pt x="290" y="1334"/>
                  <a:pt x="272" y="1318"/>
                </a:cubicBezTo>
                <a:cubicBezTo>
                  <a:pt x="253" y="1303"/>
                  <a:pt x="235" y="1286"/>
                  <a:pt x="218" y="1269"/>
                </a:cubicBezTo>
                <a:cubicBezTo>
                  <a:pt x="200" y="1252"/>
                  <a:pt x="184" y="1234"/>
                  <a:pt x="169" y="1215"/>
                </a:cubicBezTo>
                <a:cubicBezTo>
                  <a:pt x="153" y="1196"/>
                  <a:pt x="139" y="1177"/>
                  <a:pt x="125" y="1157"/>
                </a:cubicBezTo>
                <a:cubicBezTo>
                  <a:pt x="112" y="1136"/>
                  <a:pt x="99" y="1116"/>
                  <a:pt x="88" y="1094"/>
                </a:cubicBezTo>
                <a:cubicBezTo>
                  <a:pt x="76" y="1073"/>
                  <a:pt x="66" y="1051"/>
                  <a:pt x="57" y="1028"/>
                </a:cubicBezTo>
                <a:cubicBezTo>
                  <a:pt x="47" y="1006"/>
                  <a:pt x="39" y="983"/>
                  <a:pt x="32" y="960"/>
                </a:cubicBezTo>
                <a:cubicBezTo>
                  <a:pt x="25" y="936"/>
                  <a:pt x="19" y="913"/>
                  <a:pt x="14" y="889"/>
                </a:cubicBezTo>
                <a:cubicBezTo>
                  <a:pt x="10" y="865"/>
                  <a:pt x="6" y="841"/>
                  <a:pt x="4" y="817"/>
                </a:cubicBezTo>
                <a:cubicBezTo>
                  <a:pt x="1" y="793"/>
                  <a:pt x="0" y="768"/>
                  <a:pt x="0" y="744"/>
                </a:cubicBezTo>
                <a:cubicBezTo>
                  <a:pt x="0" y="719"/>
                  <a:pt x="1" y="694"/>
                  <a:pt x="4" y="670"/>
                </a:cubicBezTo>
                <a:cubicBezTo>
                  <a:pt x="6" y="646"/>
                  <a:pt x="10" y="622"/>
                  <a:pt x="14" y="598"/>
                </a:cubicBezTo>
                <a:cubicBezTo>
                  <a:pt x="19" y="574"/>
                  <a:pt x="25" y="551"/>
                  <a:pt x="32" y="527"/>
                </a:cubicBezTo>
                <a:cubicBezTo>
                  <a:pt x="39" y="504"/>
                  <a:pt x="47" y="481"/>
                  <a:pt x="57" y="459"/>
                </a:cubicBezTo>
                <a:cubicBezTo>
                  <a:pt x="66" y="436"/>
                  <a:pt x="76" y="414"/>
                  <a:pt x="88" y="393"/>
                </a:cubicBezTo>
                <a:cubicBezTo>
                  <a:pt x="99" y="371"/>
                  <a:pt x="112" y="351"/>
                  <a:pt x="125" y="330"/>
                </a:cubicBezTo>
                <a:cubicBezTo>
                  <a:pt x="139" y="310"/>
                  <a:pt x="153" y="291"/>
                  <a:pt x="169" y="272"/>
                </a:cubicBezTo>
                <a:cubicBezTo>
                  <a:pt x="184" y="253"/>
                  <a:pt x="200" y="235"/>
                  <a:pt x="218" y="218"/>
                </a:cubicBezTo>
                <a:cubicBezTo>
                  <a:pt x="235" y="201"/>
                  <a:pt x="253" y="184"/>
                  <a:pt x="272" y="169"/>
                </a:cubicBezTo>
                <a:cubicBezTo>
                  <a:pt x="290" y="153"/>
                  <a:pt x="310" y="139"/>
                  <a:pt x="330" y="125"/>
                </a:cubicBezTo>
                <a:cubicBezTo>
                  <a:pt x="350" y="112"/>
                  <a:pt x="371" y="99"/>
                  <a:pt x="393" y="88"/>
                </a:cubicBezTo>
                <a:cubicBezTo>
                  <a:pt x="414" y="76"/>
                  <a:pt x="436" y="66"/>
                  <a:pt x="459" y="57"/>
                </a:cubicBezTo>
                <a:cubicBezTo>
                  <a:pt x="481" y="47"/>
                  <a:pt x="504" y="39"/>
                  <a:pt x="527" y="32"/>
                </a:cubicBezTo>
                <a:cubicBezTo>
                  <a:pt x="551" y="25"/>
                  <a:pt x="574" y="19"/>
                  <a:pt x="598" y="14"/>
                </a:cubicBezTo>
                <a:cubicBezTo>
                  <a:pt x="622" y="10"/>
                  <a:pt x="646" y="6"/>
                  <a:pt x="670" y="4"/>
                </a:cubicBezTo>
                <a:cubicBezTo>
                  <a:pt x="694" y="1"/>
                  <a:pt x="719" y="0"/>
                  <a:pt x="743" y="0"/>
                </a:cubicBezTo>
                <a:cubicBezTo>
                  <a:pt x="767" y="0"/>
                  <a:pt x="791" y="1"/>
                  <a:pt x="816" y="4"/>
                </a:cubicBezTo>
                <a:cubicBezTo>
                  <a:pt x="840" y="6"/>
                  <a:pt x="864" y="10"/>
                  <a:pt x="888" y="14"/>
                </a:cubicBezTo>
                <a:cubicBezTo>
                  <a:pt x="912" y="19"/>
                  <a:pt x="935" y="25"/>
                  <a:pt x="958" y="32"/>
                </a:cubicBezTo>
                <a:cubicBezTo>
                  <a:pt x="982" y="39"/>
                  <a:pt x="1005" y="47"/>
                  <a:pt x="1027" y="57"/>
                </a:cubicBezTo>
                <a:cubicBezTo>
                  <a:pt x="1050" y="66"/>
                  <a:pt x="1072" y="76"/>
                  <a:pt x="1093" y="88"/>
                </a:cubicBezTo>
                <a:cubicBezTo>
                  <a:pt x="1114" y="99"/>
                  <a:pt x="1135" y="112"/>
                  <a:pt x="1156" y="125"/>
                </a:cubicBezTo>
                <a:cubicBezTo>
                  <a:pt x="1176" y="139"/>
                  <a:pt x="1195" y="153"/>
                  <a:pt x="1214" y="169"/>
                </a:cubicBezTo>
                <a:cubicBezTo>
                  <a:pt x="1233" y="184"/>
                  <a:pt x="1251" y="201"/>
                  <a:pt x="1268" y="218"/>
                </a:cubicBezTo>
                <a:cubicBezTo>
                  <a:pt x="1285" y="235"/>
                  <a:pt x="1302" y="253"/>
                  <a:pt x="1317" y="272"/>
                </a:cubicBezTo>
                <a:cubicBezTo>
                  <a:pt x="1332" y="291"/>
                  <a:pt x="1347" y="310"/>
                  <a:pt x="1360" y="330"/>
                </a:cubicBezTo>
                <a:cubicBezTo>
                  <a:pt x="1374" y="351"/>
                  <a:pt x="1386" y="371"/>
                  <a:pt x="1398" y="393"/>
                </a:cubicBezTo>
                <a:cubicBezTo>
                  <a:pt x="1409" y="414"/>
                  <a:pt x="1420" y="436"/>
                  <a:pt x="1429" y="459"/>
                </a:cubicBezTo>
                <a:cubicBezTo>
                  <a:pt x="1438" y="481"/>
                  <a:pt x="1447" y="504"/>
                  <a:pt x="1454" y="527"/>
                </a:cubicBezTo>
                <a:cubicBezTo>
                  <a:pt x="1461" y="551"/>
                  <a:pt x="1467" y="574"/>
                  <a:pt x="1471" y="598"/>
                </a:cubicBezTo>
                <a:cubicBezTo>
                  <a:pt x="1476" y="622"/>
                  <a:pt x="1481" y="646"/>
                  <a:pt x="1483" y="670"/>
                </a:cubicBezTo>
                <a:cubicBezTo>
                  <a:pt x="1485" y="694"/>
                  <a:pt x="1487" y="719"/>
                  <a:pt x="1487" y="744"/>
                </a:cubicBezTo>
                <a:close/>
              </a:path>
            </a:pathLst>
          </a:custGeom>
          <a:solidFill>
            <a:srgbClr val="1D4ED8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96" name="图片 295"/>
          <p:cNvPicPr/>
          <p:nvPr/>
        </p:nvPicPr>
        <p:blipFill>
          <a:blip r:embed="rId11"/>
          <a:stretch>
            <a:fillRect/>
          </a:stretch>
        </p:blipFill>
        <p:spPr>
          <a:xfrm>
            <a:off x="5222880" y="4498462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文本框 296"/>
          <p:cNvSpPr txBox="1"/>
          <p:nvPr/>
        </p:nvSpPr>
        <p:spPr>
          <a:xfrm>
            <a:off x="3155400" y="49463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内容管理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8" name="任意多边形: 形状 297"/>
          <p:cNvSpPr/>
          <p:nvPr/>
        </p:nvSpPr>
        <p:spPr>
          <a:xfrm>
            <a:off x="7002720" y="4331062"/>
            <a:ext cx="535320" cy="535320"/>
          </a:xfrm>
          <a:custGeom>
            <a:avLst/>
            <a:gdLst/>
            <a:ahLst/>
            <a:cxnLst/>
            <a:rect l="0" t="0" r="r" b="b"/>
            <a:pathLst>
              <a:path w="1487" h="1487">
                <a:moveTo>
                  <a:pt x="1487" y="744"/>
                </a:moveTo>
                <a:cubicBezTo>
                  <a:pt x="1487" y="768"/>
                  <a:pt x="1485" y="793"/>
                  <a:pt x="1483" y="817"/>
                </a:cubicBezTo>
                <a:cubicBezTo>
                  <a:pt x="1481" y="841"/>
                  <a:pt x="1477" y="865"/>
                  <a:pt x="1472" y="889"/>
                </a:cubicBezTo>
                <a:cubicBezTo>
                  <a:pt x="1468" y="913"/>
                  <a:pt x="1462" y="936"/>
                  <a:pt x="1455" y="960"/>
                </a:cubicBezTo>
                <a:cubicBezTo>
                  <a:pt x="1448" y="983"/>
                  <a:pt x="1439" y="1006"/>
                  <a:pt x="1430" y="1028"/>
                </a:cubicBezTo>
                <a:cubicBezTo>
                  <a:pt x="1421" y="1051"/>
                  <a:pt x="1410" y="1073"/>
                  <a:pt x="1399" y="1094"/>
                </a:cubicBezTo>
                <a:cubicBezTo>
                  <a:pt x="1387" y="1116"/>
                  <a:pt x="1375" y="1136"/>
                  <a:pt x="1361" y="1157"/>
                </a:cubicBezTo>
                <a:cubicBezTo>
                  <a:pt x="1348" y="1177"/>
                  <a:pt x="1333" y="1196"/>
                  <a:pt x="1318" y="1215"/>
                </a:cubicBezTo>
                <a:cubicBezTo>
                  <a:pt x="1303" y="1234"/>
                  <a:pt x="1286" y="1252"/>
                  <a:pt x="1269" y="1269"/>
                </a:cubicBezTo>
                <a:cubicBezTo>
                  <a:pt x="1252" y="1286"/>
                  <a:pt x="1234" y="1303"/>
                  <a:pt x="1215" y="1318"/>
                </a:cubicBezTo>
                <a:cubicBezTo>
                  <a:pt x="1196" y="1334"/>
                  <a:pt x="1177" y="1348"/>
                  <a:pt x="1157" y="1362"/>
                </a:cubicBezTo>
                <a:cubicBezTo>
                  <a:pt x="1136" y="1375"/>
                  <a:pt x="1115" y="1388"/>
                  <a:pt x="1094" y="1399"/>
                </a:cubicBezTo>
                <a:cubicBezTo>
                  <a:pt x="1073" y="1411"/>
                  <a:pt x="1051" y="1421"/>
                  <a:pt x="1028" y="1430"/>
                </a:cubicBezTo>
                <a:cubicBezTo>
                  <a:pt x="1006" y="1440"/>
                  <a:pt x="983" y="1448"/>
                  <a:pt x="959" y="1455"/>
                </a:cubicBezTo>
                <a:cubicBezTo>
                  <a:pt x="936" y="1462"/>
                  <a:pt x="913" y="1468"/>
                  <a:pt x="889" y="1473"/>
                </a:cubicBezTo>
                <a:cubicBezTo>
                  <a:pt x="865" y="1477"/>
                  <a:pt x="841" y="1481"/>
                  <a:pt x="817" y="1483"/>
                </a:cubicBezTo>
                <a:cubicBezTo>
                  <a:pt x="792" y="1486"/>
                  <a:pt x="768" y="1487"/>
                  <a:pt x="744" y="1487"/>
                </a:cubicBezTo>
                <a:cubicBezTo>
                  <a:pt x="720" y="1487"/>
                  <a:pt x="695" y="1486"/>
                  <a:pt x="671" y="1483"/>
                </a:cubicBezTo>
                <a:cubicBezTo>
                  <a:pt x="647" y="1481"/>
                  <a:pt x="623" y="1477"/>
                  <a:pt x="599" y="1473"/>
                </a:cubicBezTo>
                <a:cubicBezTo>
                  <a:pt x="574" y="1468"/>
                  <a:pt x="551" y="1462"/>
                  <a:pt x="527" y="1455"/>
                </a:cubicBezTo>
                <a:cubicBezTo>
                  <a:pt x="504" y="1448"/>
                  <a:pt x="481" y="1440"/>
                  <a:pt x="459" y="1430"/>
                </a:cubicBezTo>
                <a:cubicBezTo>
                  <a:pt x="436" y="1421"/>
                  <a:pt x="414" y="1411"/>
                  <a:pt x="393" y="1399"/>
                </a:cubicBezTo>
                <a:cubicBezTo>
                  <a:pt x="371" y="1388"/>
                  <a:pt x="350" y="1375"/>
                  <a:pt x="330" y="1362"/>
                </a:cubicBezTo>
                <a:cubicBezTo>
                  <a:pt x="310" y="1348"/>
                  <a:pt x="290" y="1334"/>
                  <a:pt x="272" y="1318"/>
                </a:cubicBezTo>
                <a:cubicBezTo>
                  <a:pt x="253" y="1303"/>
                  <a:pt x="235" y="1286"/>
                  <a:pt x="218" y="1269"/>
                </a:cubicBezTo>
                <a:cubicBezTo>
                  <a:pt x="200" y="1252"/>
                  <a:pt x="184" y="1234"/>
                  <a:pt x="169" y="1215"/>
                </a:cubicBezTo>
                <a:cubicBezTo>
                  <a:pt x="153" y="1196"/>
                  <a:pt x="139" y="1177"/>
                  <a:pt x="125" y="1157"/>
                </a:cubicBezTo>
                <a:cubicBezTo>
                  <a:pt x="112" y="1136"/>
                  <a:pt x="99" y="1116"/>
                  <a:pt x="88" y="1094"/>
                </a:cubicBezTo>
                <a:cubicBezTo>
                  <a:pt x="76" y="1073"/>
                  <a:pt x="66" y="1051"/>
                  <a:pt x="57" y="1028"/>
                </a:cubicBezTo>
                <a:cubicBezTo>
                  <a:pt x="47" y="1006"/>
                  <a:pt x="39" y="983"/>
                  <a:pt x="32" y="960"/>
                </a:cubicBezTo>
                <a:cubicBezTo>
                  <a:pt x="25" y="936"/>
                  <a:pt x="19" y="913"/>
                  <a:pt x="14" y="889"/>
                </a:cubicBezTo>
                <a:cubicBezTo>
                  <a:pt x="10" y="865"/>
                  <a:pt x="6" y="841"/>
                  <a:pt x="4" y="817"/>
                </a:cubicBezTo>
                <a:cubicBezTo>
                  <a:pt x="1" y="793"/>
                  <a:pt x="0" y="768"/>
                  <a:pt x="0" y="744"/>
                </a:cubicBezTo>
                <a:cubicBezTo>
                  <a:pt x="0" y="719"/>
                  <a:pt x="1" y="694"/>
                  <a:pt x="4" y="670"/>
                </a:cubicBezTo>
                <a:cubicBezTo>
                  <a:pt x="6" y="646"/>
                  <a:pt x="10" y="622"/>
                  <a:pt x="14" y="598"/>
                </a:cubicBezTo>
                <a:cubicBezTo>
                  <a:pt x="19" y="574"/>
                  <a:pt x="25" y="551"/>
                  <a:pt x="32" y="527"/>
                </a:cubicBezTo>
                <a:cubicBezTo>
                  <a:pt x="39" y="504"/>
                  <a:pt x="47" y="481"/>
                  <a:pt x="57" y="459"/>
                </a:cubicBezTo>
                <a:cubicBezTo>
                  <a:pt x="66" y="436"/>
                  <a:pt x="76" y="414"/>
                  <a:pt x="88" y="393"/>
                </a:cubicBezTo>
                <a:cubicBezTo>
                  <a:pt x="99" y="371"/>
                  <a:pt x="112" y="351"/>
                  <a:pt x="125" y="330"/>
                </a:cubicBezTo>
                <a:cubicBezTo>
                  <a:pt x="139" y="310"/>
                  <a:pt x="153" y="291"/>
                  <a:pt x="169" y="272"/>
                </a:cubicBezTo>
                <a:cubicBezTo>
                  <a:pt x="184" y="253"/>
                  <a:pt x="200" y="235"/>
                  <a:pt x="218" y="218"/>
                </a:cubicBezTo>
                <a:cubicBezTo>
                  <a:pt x="235" y="201"/>
                  <a:pt x="253" y="184"/>
                  <a:pt x="272" y="169"/>
                </a:cubicBezTo>
                <a:cubicBezTo>
                  <a:pt x="290" y="153"/>
                  <a:pt x="310" y="139"/>
                  <a:pt x="330" y="125"/>
                </a:cubicBezTo>
                <a:cubicBezTo>
                  <a:pt x="350" y="112"/>
                  <a:pt x="371" y="99"/>
                  <a:pt x="393" y="88"/>
                </a:cubicBezTo>
                <a:cubicBezTo>
                  <a:pt x="414" y="76"/>
                  <a:pt x="436" y="66"/>
                  <a:pt x="459" y="57"/>
                </a:cubicBezTo>
                <a:cubicBezTo>
                  <a:pt x="481" y="47"/>
                  <a:pt x="504" y="39"/>
                  <a:pt x="527" y="32"/>
                </a:cubicBezTo>
                <a:cubicBezTo>
                  <a:pt x="551" y="25"/>
                  <a:pt x="574" y="19"/>
                  <a:pt x="599" y="14"/>
                </a:cubicBezTo>
                <a:cubicBezTo>
                  <a:pt x="623" y="10"/>
                  <a:pt x="647" y="6"/>
                  <a:pt x="671" y="4"/>
                </a:cubicBezTo>
                <a:cubicBezTo>
                  <a:pt x="695" y="1"/>
                  <a:pt x="720" y="0"/>
                  <a:pt x="744" y="0"/>
                </a:cubicBezTo>
                <a:cubicBezTo>
                  <a:pt x="768" y="0"/>
                  <a:pt x="792" y="1"/>
                  <a:pt x="817" y="4"/>
                </a:cubicBezTo>
                <a:cubicBezTo>
                  <a:pt x="841" y="6"/>
                  <a:pt x="865" y="10"/>
                  <a:pt x="889" y="14"/>
                </a:cubicBezTo>
                <a:cubicBezTo>
                  <a:pt x="913" y="19"/>
                  <a:pt x="936" y="25"/>
                  <a:pt x="959" y="32"/>
                </a:cubicBezTo>
                <a:cubicBezTo>
                  <a:pt x="983" y="39"/>
                  <a:pt x="1006" y="47"/>
                  <a:pt x="1028" y="57"/>
                </a:cubicBezTo>
                <a:cubicBezTo>
                  <a:pt x="1051" y="66"/>
                  <a:pt x="1073" y="76"/>
                  <a:pt x="1094" y="88"/>
                </a:cubicBezTo>
                <a:cubicBezTo>
                  <a:pt x="1115" y="99"/>
                  <a:pt x="1136" y="112"/>
                  <a:pt x="1157" y="125"/>
                </a:cubicBezTo>
                <a:cubicBezTo>
                  <a:pt x="1177" y="139"/>
                  <a:pt x="1196" y="153"/>
                  <a:pt x="1215" y="169"/>
                </a:cubicBezTo>
                <a:cubicBezTo>
                  <a:pt x="1234" y="184"/>
                  <a:pt x="1252" y="201"/>
                  <a:pt x="1269" y="218"/>
                </a:cubicBezTo>
                <a:cubicBezTo>
                  <a:pt x="1286" y="235"/>
                  <a:pt x="1303" y="253"/>
                  <a:pt x="1318" y="272"/>
                </a:cubicBezTo>
                <a:cubicBezTo>
                  <a:pt x="1333" y="291"/>
                  <a:pt x="1348" y="310"/>
                  <a:pt x="1361" y="330"/>
                </a:cubicBezTo>
                <a:cubicBezTo>
                  <a:pt x="1375" y="351"/>
                  <a:pt x="1387" y="371"/>
                  <a:pt x="1399" y="393"/>
                </a:cubicBezTo>
                <a:cubicBezTo>
                  <a:pt x="1410" y="414"/>
                  <a:pt x="1421" y="436"/>
                  <a:pt x="1430" y="459"/>
                </a:cubicBezTo>
                <a:cubicBezTo>
                  <a:pt x="1439" y="481"/>
                  <a:pt x="1448" y="504"/>
                  <a:pt x="1455" y="527"/>
                </a:cubicBezTo>
                <a:cubicBezTo>
                  <a:pt x="1462" y="551"/>
                  <a:pt x="1468" y="574"/>
                  <a:pt x="1472" y="598"/>
                </a:cubicBezTo>
                <a:cubicBezTo>
                  <a:pt x="1477" y="622"/>
                  <a:pt x="1481" y="646"/>
                  <a:pt x="1483" y="670"/>
                </a:cubicBezTo>
                <a:cubicBezTo>
                  <a:pt x="1485" y="694"/>
                  <a:pt x="1487" y="719"/>
                  <a:pt x="1487" y="744"/>
                </a:cubicBezTo>
                <a:close/>
              </a:path>
            </a:pathLst>
          </a:custGeom>
          <a:solidFill>
            <a:srgbClr val="1D4ED8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99" name="图片 298"/>
          <p:cNvPicPr/>
          <p:nvPr/>
        </p:nvPicPr>
        <p:blipFill>
          <a:blip r:embed="rId12"/>
          <a:stretch>
            <a:fillRect/>
          </a:stretch>
        </p:blipFill>
        <p:spPr>
          <a:xfrm>
            <a:off x="7170120" y="4498462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0" name="文本框 299"/>
          <p:cNvSpPr txBox="1"/>
          <p:nvPr/>
        </p:nvSpPr>
        <p:spPr>
          <a:xfrm>
            <a:off x="5080680" y="49463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社交网络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1" name="任意多边形: 形状 300"/>
          <p:cNvSpPr/>
          <p:nvPr/>
        </p:nvSpPr>
        <p:spPr>
          <a:xfrm>
            <a:off x="8933040" y="4331062"/>
            <a:ext cx="535320" cy="535320"/>
          </a:xfrm>
          <a:custGeom>
            <a:avLst/>
            <a:gdLst/>
            <a:ahLst/>
            <a:cxnLst/>
            <a:rect l="0" t="0" r="r" b="b"/>
            <a:pathLst>
              <a:path w="1487" h="1487">
                <a:moveTo>
                  <a:pt x="1487" y="744"/>
                </a:moveTo>
                <a:cubicBezTo>
                  <a:pt x="1487" y="768"/>
                  <a:pt x="1486" y="793"/>
                  <a:pt x="1483" y="817"/>
                </a:cubicBezTo>
                <a:cubicBezTo>
                  <a:pt x="1481" y="841"/>
                  <a:pt x="1477" y="865"/>
                  <a:pt x="1473" y="889"/>
                </a:cubicBezTo>
                <a:cubicBezTo>
                  <a:pt x="1468" y="913"/>
                  <a:pt x="1462" y="936"/>
                  <a:pt x="1455" y="960"/>
                </a:cubicBezTo>
                <a:cubicBezTo>
                  <a:pt x="1448" y="983"/>
                  <a:pt x="1440" y="1006"/>
                  <a:pt x="1430" y="1028"/>
                </a:cubicBezTo>
                <a:cubicBezTo>
                  <a:pt x="1421" y="1051"/>
                  <a:pt x="1411" y="1073"/>
                  <a:pt x="1399" y="1094"/>
                </a:cubicBezTo>
                <a:cubicBezTo>
                  <a:pt x="1388" y="1116"/>
                  <a:pt x="1375" y="1136"/>
                  <a:pt x="1362" y="1157"/>
                </a:cubicBezTo>
                <a:cubicBezTo>
                  <a:pt x="1348" y="1177"/>
                  <a:pt x="1334" y="1196"/>
                  <a:pt x="1318" y="1215"/>
                </a:cubicBezTo>
                <a:cubicBezTo>
                  <a:pt x="1303" y="1234"/>
                  <a:pt x="1287" y="1252"/>
                  <a:pt x="1269" y="1269"/>
                </a:cubicBezTo>
                <a:cubicBezTo>
                  <a:pt x="1252" y="1286"/>
                  <a:pt x="1234" y="1303"/>
                  <a:pt x="1215" y="1318"/>
                </a:cubicBezTo>
                <a:cubicBezTo>
                  <a:pt x="1197" y="1334"/>
                  <a:pt x="1177" y="1348"/>
                  <a:pt x="1156" y="1362"/>
                </a:cubicBezTo>
                <a:cubicBezTo>
                  <a:pt x="1136" y="1375"/>
                  <a:pt x="1115" y="1388"/>
                  <a:pt x="1093" y="1399"/>
                </a:cubicBezTo>
                <a:cubicBezTo>
                  <a:pt x="1072" y="1411"/>
                  <a:pt x="1050" y="1421"/>
                  <a:pt x="1027" y="1430"/>
                </a:cubicBezTo>
                <a:cubicBezTo>
                  <a:pt x="1005" y="1440"/>
                  <a:pt x="982" y="1448"/>
                  <a:pt x="959" y="1455"/>
                </a:cubicBezTo>
                <a:cubicBezTo>
                  <a:pt x="935" y="1462"/>
                  <a:pt x="912" y="1468"/>
                  <a:pt x="888" y="1473"/>
                </a:cubicBezTo>
                <a:cubicBezTo>
                  <a:pt x="864" y="1477"/>
                  <a:pt x="840" y="1481"/>
                  <a:pt x="816" y="1483"/>
                </a:cubicBezTo>
                <a:cubicBezTo>
                  <a:pt x="792" y="1486"/>
                  <a:pt x="767" y="1487"/>
                  <a:pt x="743" y="1487"/>
                </a:cubicBezTo>
                <a:cubicBezTo>
                  <a:pt x="719" y="1487"/>
                  <a:pt x="694" y="1486"/>
                  <a:pt x="670" y="1483"/>
                </a:cubicBezTo>
                <a:cubicBezTo>
                  <a:pt x="646" y="1481"/>
                  <a:pt x="622" y="1477"/>
                  <a:pt x="598" y="1473"/>
                </a:cubicBezTo>
                <a:cubicBezTo>
                  <a:pt x="574" y="1468"/>
                  <a:pt x="551" y="1462"/>
                  <a:pt x="527" y="1455"/>
                </a:cubicBezTo>
                <a:cubicBezTo>
                  <a:pt x="504" y="1448"/>
                  <a:pt x="481" y="1440"/>
                  <a:pt x="459" y="1430"/>
                </a:cubicBezTo>
                <a:cubicBezTo>
                  <a:pt x="436" y="1421"/>
                  <a:pt x="414" y="1411"/>
                  <a:pt x="393" y="1399"/>
                </a:cubicBezTo>
                <a:cubicBezTo>
                  <a:pt x="371" y="1388"/>
                  <a:pt x="351" y="1375"/>
                  <a:pt x="330" y="1362"/>
                </a:cubicBezTo>
                <a:cubicBezTo>
                  <a:pt x="310" y="1348"/>
                  <a:pt x="291" y="1334"/>
                  <a:pt x="272" y="1318"/>
                </a:cubicBezTo>
                <a:cubicBezTo>
                  <a:pt x="253" y="1303"/>
                  <a:pt x="235" y="1286"/>
                  <a:pt x="218" y="1269"/>
                </a:cubicBezTo>
                <a:cubicBezTo>
                  <a:pt x="201" y="1252"/>
                  <a:pt x="184" y="1234"/>
                  <a:pt x="169" y="1215"/>
                </a:cubicBezTo>
                <a:cubicBezTo>
                  <a:pt x="153" y="1196"/>
                  <a:pt x="139" y="1177"/>
                  <a:pt x="125" y="1157"/>
                </a:cubicBezTo>
                <a:cubicBezTo>
                  <a:pt x="112" y="1136"/>
                  <a:pt x="99" y="1116"/>
                  <a:pt x="88" y="1094"/>
                </a:cubicBezTo>
                <a:cubicBezTo>
                  <a:pt x="76" y="1073"/>
                  <a:pt x="66" y="1051"/>
                  <a:pt x="57" y="1028"/>
                </a:cubicBezTo>
                <a:cubicBezTo>
                  <a:pt x="47" y="1006"/>
                  <a:pt x="39" y="983"/>
                  <a:pt x="32" y="960"/>
                </a:cubicBezTo>
                <a:cubicBezTo>
                  <a:pt x="25" y="936"/>
                  <a:pt x="19" y="913"/>
                  <a:pt x="15" y="889"/>
                </a:cubicBezTo>
                <a:cubicBezTo>
                  <a:pt x="10" y="865"/>
                  <a:pt x="6" y="841"/>
                  <a:pt x="4" y="817"/>
                </a:cubicBezTo>
                <a:cubicBezTo>
                  <a:pt x="1" y="793"/>
                  <a:pt x="0" y="768"/>
                  <a:pt x="0" y="744"/>
                </a:cubicBezTo>
                <a:cubicBezTo>
                  <a:pt x="0" y="719"/>
                  <a:pt x="1" y="694"/>
                  <a:pt x="4" y="670"/>
                </a:cubicBezTo>
                <a:cubicBezTo>
                  <a:pt x="6" y="646"/>
                  <a:pt x="10" y="622"/>
                  <a:pt x="15" y="598"/>
                </a:cubicBezTo>
                <a:cubicBezTo>
                  <a:pt x="19" y="574"/>
                  <a:pt x="25" y="551"/>
                  <a:pt x="32" y="527"/>
                </a:cubicBezTo>
                <a:cubicBezTo>
                  <a:pt x="39" y="504"/>
                  <a:pt x="47" y="481"/>
                  <a:pt x="57" y="459"/>
                </a:cubicBezTo>
                <a:cubicBezTo>
                  <a:pt x="66" y="436"/>
                  <a:pt x="76" y="414"/>
                  <a:pt x="88" y="393"/>
                </a:cubicBezTo>
                <a:cubicBezTo>
                  <a:pt x="99" y="371"/>
                  <a:pt x="112" y="351"/>
                  <a:pt x="125" y="330"/>
                </a:cubicBezTo>
                <a:cubicBezTo>
                  <a:pt x="139" y="310"/>
                  <a:pt x="153" y="291"/>
                  <a:pt x="169" y="272"/>
                </a:cubicBezTo>
                <a:cubicBezTo>
                  <a:pt x="184" y="253"/>
                  <a:pt x="201" y="235"/>
                  <a:pt x="218" y="218"/>
                </a:cubicBezTo>
                <a:cubicBezTo>
                  <a:pt x="235" y="201"/>
                  <a:pt x="253" y="184"/>
                  <a:pt x="272" y="169"/>
                </a:cubicBezTo>
                <a:cubicBezTo>
                  <a:pt x="291" y="153"/>
                  <a:pt x="310" y="139"/>
                  <a:pt x="330" y="125"/>
                </a:cubicBezTo>
                <a:cubicBezTo>
                  <a:pt x="351" y="112"/>
                  <a:pt x="371" y="99"/>
                  <a:pt x="393" y="88"/>
                </a:cubicBezTo>
                <a:cubicBezTo>
                  <a:pt x="414" y="76"/>
                  <a:pt x="436" y="66"/>
                  <a:pt x="459" y="57"/>
                </a:cubicBezTo>
                <a:cubicBezTo>
                  <a:pt x="481" y="47"/>
                  <a:pt x="504" y="39"/>
                  <a:pt x="527" y="32"/>
                </a:cubicBezTo>
                <a:cubicBezTo>
                  <a:pt x="551" y="25"/>
                  <a:pt x="574" y="19"/>
                  <a:pt x="598" y="14"/>
                </a:cubicBezTo>
                <a:cubicBezTo>
                  <a:pt x="622" y="10"/>
                  <a:pt x="646" y="6"/>
                  <a:pt x="670" y="4"/>
                </a:cubicBezTo>
                <a:cubicBezTo>
                  <a:pt x="694" y="1"/>
                  <a:pt x="719" y="0"/>
                  <a:pt x="743" y="0"/>
                </a:cubicBezTo>
                <a:cubicBezTo>
                  <a:pt x="767" y="0"/>
                  <a:pt x="792" y="1"/>
                  <a:pt x="816" y="4"/>
                </a:cubicBezTo>
                <a:cubicBezTo>
                  <a:pt x="840" y="6"/>
                  <a:pt x="864" y="10"/>
                  <a:pt x="888" y="14"/>
                </a:cubicBezTo>
                <a:cubicBezTo>
                  <a:pt x="912" y="19"/>
                  <a:pt x="935" y="25"/>
                  <a:pt x="959" y="32"/>
                </a:cubicBezTo>
                <a:cubicBezTo>
                  <a:pt x="982" y="39"/>
                  <a:pt x="1005" y="47"/>
                  <a:pt x="1027" y="57"/>
                </a:cubicBezTo>
                <a:cubicBezTo>
                  <a:pt x="1050" y="66"/>
                  <a:pt x="1072" y="76"/>
                  <a:pt x="1093" y="88"/>
                </a:cubicBezTo>
                <a:cubicBezTo>
                  <a:pt x="1115" y="99"/>
                  <a:pt x="1136" y="112"/>
                  <a:pt x="1156" y="125"/>
                </a:cubicBezTo>
                <a:cubicBezTo>
                  <a:pt x="1177" y="139"/>
                  <a:pt x="1197" y="153"/>
                  <a:pt x="1215" y="169"/>
                </a:cubicBezTo>
                <a:cubicBezTo>
                  <a:pt x="1234" y="184"/>
                  <a:pt x="1252" y="201"/>
                  <a:pt x="1269" y="218"/>
                </a:cubicBezTo>
                <a:cubicBezTo>
                  <a:pt x="1287" y="235"/>
                  <a:pt x="1303" y="253"/>
                  <a:pt x="1318" y="272"/>
                </a:cubicBezTo>
                <a:cubicBezTo>
                  <a:pt x="1334" y="291"/>
                  <a:pt x="1348" y="310"/>
                  <a:pt x="1362" y="330"/>
                </a:cubicBezTo>
                <a:cubicBezTo>
                  <a:pt x="1375" y="351"/>
                  <a:pt x="1388" y="371"/>
                  <a:pt x="1399" y="393"/>
                </a:cubicBezTo>
                <a:cubicBezTo>
                  <a:pt x="1411" y="414"/>
                  <a:pt x="1421" y="436"/>
                  <a:pt x="1430" y="459"/>
                </a:cubicBezTo>
                <a:cubicBezTo>
                  <a:pt x="1440" y="481"/>
                  <a:pt x="1448" y="504"/>
                  <a:pt x="1455" y="527"/>
                </a:cubicBezTo>
                <a:cubicBezTo>
                  <a:pt x="1462" y="551"/>
                  <a:pt x="1468" y="574"/>
                  <a:pt x="1473" y="598"/>
                </a:cubicBezTo>
                <a:cubicBezTo>
                  <a:pt x="1477" y="622"/>
                  <a:pt x="1481" y="646"/>
                  <a:pt x="1483" y="670"/>
                </a:cubicBezTo>
                <a:cubicBezTo>
                  <a:pt x="1486" y="694"/>
                  <a:pt x="1487" y="719"/>
                  <a:pt x="1487" y="744"/>
                </a:cubicBezTo>
                <a:close/>
              </a:path>
            </a:pathLst>
          </a:custGeom>
          <a:solidFill>
            <a:srgbClr val="1D4ED8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13"/>
          <a:stretch>
            <a:fillRect/>
          </a:stretch>
        </p:blipFill>
        <p:spPr>
          <a:xfrm>
            <a:off x="9100440" y="4498462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文本框 302"/>
          <p:cNvSpPr txBox="1"/>
          <p:nvPr/>
        </p:nvSpPr>
        <p:spPr>
          <a:xfrm>
            <a:off x="7005960" y="49463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数据分析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4" name="文本框 303"/>
          <p:cNvSpPr txBox="1"/>
          <p:nvPr/>
        </p:nvSpPr>
        <p:spPr>
          <a:xfrm>
            <a:off x="8931240" y="49463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档案管理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5" name="文本框 304"/>
          <p:cNvSpPr txBox="1"/>
          <p:nvPr/>
        </p:nvSpPr>
        <p:spPr>
          <a:xfrm>
            <a:off x="3559320" y="5377618"/>
            <a:ext cx="60914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"</a:t>
            </a:r>
            <a:endParaRPr lang="en-US" sz="109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6" name="文本框 305"/>
          <p:cNvSpPr txBox="1"/>
          <p:nvPr/>
        </p:nvSpPr>
        <p:spPr>
          <a:xfrm>
            <a:off x="3692520" y="5403275"/>
            <a:ext cx="3486532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9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由于其体积小、速度快、开放源码，因此很多公司都采用</a:t>
            </a:r>
            <a:endParaRPr lang="en-US" sz="109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7" name="文本框 306"/>
          <p:cNvSpPr txBox="1"/>
          <p:nvPr/>
        </p:nvSpPr>
        <p:spPr>
          <a:xfrm>
            <a:off x="7217722" y="5404841"/>
            <a:ext cx="537006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MySQL"</a:t>
            </a:r>
            <a:endParaRPr lang="en-US" sz="109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85"/>
          <p:cNvSpPr/>
          <p:nvPr/>
        </p:nvSpPr>
        <p:spPr>
          <a:xfrm>
            <a:off x="228670" y="611295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9030" y="198735"/>
            <a:ext cx="1460336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10510" y="188295"/>
            <a:ext cx="1218282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模块安装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9030" y="769072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为了使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4637" y="774832"/>
            <a:ext cx="57278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9750" y="769072"/>
            <a:ext cx="339837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连接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43469" y="774832"/>
            <a:ext cx="57708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17670" y="769072"/>
            <a:ext cx="135934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数据库，需要安装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57448" y="774832"/>
            <a:ext cx="77104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320" b="0" u="none" strike="noStrike" dirty="0" err="1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" name="任意多边形: 形状 394"/>
          <p:cNvSpPr/>
          <p:nvPr/>
        </p:nvSpPr>
        <p:spPr>
          <a:xfrm>
            <a:off x="232990" y="1035212"/>
            <a:ext cx="4738320" cy="3551760"/>
          </a:xfrm>
          <a:custGeom>
            <a:avLst/>
            <a:gdLst/>
            <a:ahLst/>
            <a:cxnLst/>
            <a:rect l="0" t="0" r="r" b="b"/>
            <a:pathLst>
              <a:path w="13162" h="9866">
                <a:moveTo>
                  <a:pt x="0" y="9692"/>
                </a:moveTo>
                <a:lnTo>
                  <a:pt x="0" y="174"/>
                </a:lnTo>
                <a:cubicBezTo>
                  <a:pt x="0" y="162"/>
                  <a:pt x="1" y="151"/>
                  <a:pt x="3" y="140"/>
                </a:cubicBezTo>
                <a:cubicBezTo>
                  <a:pt x="5" y="129"/>
                  <a:pt x="9" y="118"/>
                  <a:pt x="13" y="107"/>
                </a:cubicBezTo>
                <a:cubicBezTo>
                  <a:pt x="17" y="97"/>
                  <a:pt x="23" y="86"/>
                  <a:pt x="29" y="77"/>
                </a:cubicBezTo>
                <a:cubicBezTo>
                  <a:pt x="35" y="67"/>
                  <a:pt x="43" y="59"/>
                  <a:pt x="51" y="51"/>
                </a:cubicBezTo>
                <a:cubicBezTo>
                  <a:pt x="59" y="43"/>
                  <a:pt x="67" y="35"/>
                  <a:pt x="77" y="29"/>
                </a:cubicBezTo>
                <a:cubicBezTo>
                  <a:pt x="87" y="23"/>
                  <a:pt x="97" y="17"/>
                  <a:pt x="107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1" y="1"/>
                  <a:pt x="162" y="0"/>
                  <a:pt x="174" y="0"/>
                </a:cubicBezTo>
                <a:lnTo>
                  <a:pt x="12988" y="0"/>
                </a:lnTo>
                <a:cubicBezTo>
                  <a:pt x="13000" y="0"/>
                  <a:pt x="13011" y="1"/>
                  <a:pt x="13022" y="3"/>
                </a:cubicBezTo>
                <a:cubicBezTo>
                  <a:pt x="13034" y="5"/>
                  <a:pt x="13044" y="8"/>
                  <a:pt x="13055" y="13"/>
                </a:cubicBezTo>
                <a:cubicBezTo>
                  <a:pt x="13066" y="17"/>
                  <a:pt x="13076" y="23"/>
                  <a:pt x="13085" y="29"/>
                </a:cubicBezTo>
                <a:cubicBezTo>
                  <a:pt x="13095" y="35"/>
                  <a:pt x="13103" y="43"/>
                  <a:pt x="13111" y="51"/>
                </a:cubicBezTo>
                <a:cubicBezTo>
                  <a:pt x="13120" y="59"/>
                  <a:pt x="13127" y="67"/>
                  <a:pt x="13133" y="77"/>
                </a:cubicBezTo>
                <a:cubicBezTo>
                  <a:pt x="13139" y="86"/>
                  <a:pt x="13145" y="97"/>
                  <a:pt x="13149" y="107"/>
                </a:cubicBezTo>
                <a:cubicBezTo>
                  <a:pt x="13154" y="118"/>
                  <a:pt x="13157" y="129"/>
                  <a:pt x="13159" y="140"/>
                </a:cubicBezTo>
                <a:cubicBezTo>
                  <a:pt x="13161" y="151"/>
                  <a:pt x="13162" y="162"/>
                  <a:pt x="13162" y="174"/>
                </a:cubicBezTo>
                <a:lnTo>
                  <a:pt x="13162" y="9692"/>
                </a:lnTo>
                <a:cubicBezTo>
                  <a:pt x="13162" y="9703"/>
                  <a:pt x="13161" y="9715"/>
                  <a:pt x="13159" y="9726"/>
                </a:cubicBezTo>
                <a:cubicBezTo>
                  <a:pt x="13157" y="9737"/>
                  <a:pt x="13154" y="9748"/>
                  <a:pt x="13149" y="9759"/>
                </a:cubicBezTo>
                <a:cubicBezTo>
                  <a:pt x="13145" y="9769"/>
                  <a:pt x="13139" y="9779"/>
                  <a:pt x="13133" y="9789"/>
                </a:cubicBezTo>
                <a:cubicBezTo>
                  <a:pt x="13127" y="9798"/>
                  <a:pt x="13120" y="9807"/>
                  <a:pt x="13111" y="9815"/>
                </a:cubicBezTo>
                <a:cubicBezTo>
                  <a:pt x="13103" y="9823"/>
                  <a:pt x="13095" y="9830"/>
                  <a:pt x="13085" y="9837"/>
                </a:cubicBezTo>
                <a:cubicBezTo>
                  <a:pt x="13076" y="9843"/>
                  <a:pt x="13066" y="9849"/>
                  <a:pt x="13055" y="9853"/>
                </a:cubicBezTo>
                <a:cubicBezTo>
                  <a:pt x="13044" y="9857"/>
                  <a:pt x="13034" y="9861"/>
                  <a:pt x="13022" y="9863"/>
                </a:cubicBezTo>
                <a:cubicBezTo>
                  <a:pt x="13011" y="9865"/>
                  <a:pt x="13000" y="9866"/>
                  <a:pt x="12988" y="9866"/>
                </a:cubicBezTo>
                <a:lnTo>
                  <a:pt x="174" y="9866"/>
                </a:lnTo>
                <a:cubicBezTo>
                  <a:pt x="162" y="9866"/>
                  <a:pt x="151" y="9865"/>
                  <a:pt x="140" y="9863"/>
                </a:cubicBezTo>
                <a:cubicBezTo>
                  <a:pt x="129" y="9861"/>
                  <a:pt x="118" y="9857"/>
                  <a:pt x="107" y="9853"/>
                </a:cubicBezTo>
                <a:cubicBezTo>
                  <a:pt x="97" y="9849"/>
                  <a:pt x="87" y="9843"/>
                  <a:pt x="77" y="9837"/>
                </a:cubicBezTo>
                <a:cubicBezTo>
                  <a:pt x="67" y="9830"/>
                  <a:pt x="59" y="9823"/>
                  <a:pt x="51" y="9815"/>
                </a:cubicBezTo>
                <a:cubicBezTo>
                  <a:pt x="43" y="9807"/>
                  <a:pt x="35" y="9798"/>
                  <a:pt x="29" y="9789"/>
                </a:cubicBezTo>
                <a:cubicBezTo>
                  <a:pt x="23" y="9779"/>
                  <a:pt x="17" y="9769"/>
                  <a:pt x="13" y="9759"/>
                </a:cubicBezTo>
                <a:cubicBezTo>
                  <a:pt x="9" y="9748"/>
                  <a:pt x="5" y="9737"/>
                  <a:pt x="3" y="9726"/>
                </a:cubicBezTo>
                <a:cubicBezTo>
                  <a:pt x="1" y="9715"/>
                  <a:pt x="0" y="9703"/>
                  <a:pt x="0" y="9692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395"/>
          <p:cNvSpPr/>
          <p:nvPr/>
        </p:nvSpPr>
        <p:spPr>
          <a:xfrm>
            <a:off x="232990" y="1035212"/>
            <a:ext cx="4738320" cy="3551760"/>
          </a:xfrm>
          <a:custGeom>
            <a:avLst/>
            <a:gdLst/>
            <a:ahLst/>
            <a:cxnLst/>
            <a:rect l="0" t="0" r="r" b="b"/>
            <a:pathLst>
              <a:path w="13162" h="9866" fill="none">
                <a:moveTo>
                  <a:pt x="0" y="9692"/>
                </a:moveTo>
                <a:lnTo>
                  <a:pt x="0" y="174"/>
                </a:lnTo>
                <a:cubicBezTo>
                  <a:pt x="0" y="162"/>
                  <a:pt x="1" y="151"/>
                  <a:pt x="3" y="140"/>
                </a:cubicBezTo>
                <a:cubicBezTo>
                  <a:pt x="5" y="129"/>
                  <a:pt x="9" y="118"/>
                  <a:pt x="13" y="107"/>
                </a:cubicBezTo>
                <a:cubicBezTo>
                  <a:pt x="17" y="97"/>
                  <a:pt x="23" y="86"/>
                  <a:pt x="29" y="77"/>
                </a:cubicBezTo>
                <a:cubicBezTo>
                  <a:pt x="35" y="67"/>
                  <a:pt x="43" y="59"/>
                  <a:pt x="51" y="51"/>
                </a:cubicBezTo>
                <a:cubicBezTo>
                  <a:pt x="59" y="43"/>
                  <a:pt x="67" y="35"/>
                  <a:pt x="77" y="29"/>
                </a:cubicBezTo>
                <a:cubicBezTo>
                  <a:pt x="87" y="23"/>
                  <a:pt x="97" y="17"/>
                  <a:pt x="107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1" y="1"/>
                  <a:pt x="162" y="0"/>
                  <a:pt x="174" y="0"/>
                </a:cubicBezTo>
                <a:lnTo>
                  <a:pt x="12988" y="0"/>
                </a:lnTo>
                <a:cubicBezTo>
                  <a:pt x="13000" y="0"/>
                  <a:pt x="13011" y="1"/>
                  <a:pt x="13022" y="3"/>
                </a:cubicBezTo>
                <a:cubicBezTo>
                  <a:pt x="13034" y="5"/>
                  <a:pt x="13044" y="8"/>
                  <a:pt x="13055" y="13"/>
                </a:cubicBezTo>
                <a:cubicBezTo>
                  <a:pt x="13066" y="17"/>
                  <a:pt x="13076" y="23"/>
                  <a:pt x="13085" y="29"/>
                </a:cubicBezTo>
                <a:cubicBezTo>
                  <a:pt x="13095" y="35"/>
                  <a:pt x="13103" y="43"/>
                  <a:pt x="13111" y="51"/>
                </a:cubicBezTo>
                <a:cubicBezTo>
                  <a:pt x="13120" y="59"/>
                  <a:pt x="13127" y="67"/>
                  <a:pt x="13133" y="77"/>
                </a:cubicBezTo>
                <a:cubicBezTo>
                  <a:pt x="13139" y="86"/>
                  <a:pt x="13145" y="97"/>
                  <a:pt x="13149" y="107"/>
                </a:cubicBezTo>
                <a:cubicBezTo>
                  <a:pt x="13154" y="118"/>
                  <a:pt x="13157" y="129"/>
                  <a:pt x="13159" y="140"/>
                </a:cubicBezTo>
                <a:cubicBezTo>
                  <a:pt x="13161" y="151"/>
                  <a:pt x="13162" y="162"/>
                  <a:pt x="13162" y="174"/>
                </a:cubicBezTo>
                <a:lnTo>
                  <a:pt x="13162" y="9692"/>
                </a:lnTo>
                <a:cubicBezTo>
                  <a:pt x="13162" y="9703"/>
                  <a:pt x="13161" y="9715"/>
                  <a:pt x="13159" y="9726"/>
                </a:cubicBezTo>
                <a:cubicBezTo>
                  <a:pt x="13157" y="9737"/>
                  <a:pt x="13154" y="9748"/>
                  <a:pt x="13149" y="9759"/>
                </a:cubicBezTo>
                <a:cubicBezTo>
                  <a:pt x="13145" y="9769"/>
                  <a:pt x="13139" y="9779"/>
                  <a:pt x="13133" y="9789"/>
                </a:cubicBezTo>
                <a:cubicBezTo>
                  <a:pt x="13127" y="9798"/>
                  <a:pt x="13120" y="9807"/>
                  <a:pt x="13111" y="9815"/>
                </a:cubicBezTo>
                <a:cubicBezTo>
                  <a:pt x="13103" y="9823"/>
                  <a:pt x="13095" y="9830"/>
                  <a:pt x="13085" y="9837"/>
                </a:cubicBezTo>
                <a:cubicBezTo>
                  <a:pt x="13076" y="9843"/>
                  <a:pt x="13066" y="9849"/>
                  <a:pt x="13055" y="9853"/>
                </a:cubicBezTo>
                <a:cubicBezTo>
                  <a:pt x="13044" y="9857"/>
                  <a:pt x="13034" y="9861"/>
                  <a:pt x="13022" y="9863"/>
                </a:cubicBezTo>
                <a:cubicBezTo>
                  <a:pt x="13011" y="9865"/>
                  <a:pt x="13000" y="9866"/>
                  <a:pt x="12988" y="9866"/>
                </a:cubicBezTo>
                <a:lnTo>
                  <a:pt x="174" y="9866"/>
                </a:lnTo>
                <a:cubicBezTo>
                  <a:pt x="162" y="9866"/>
                  <a:pt x="151" y="9865"/>
                  <a:pt x="140" y="9863"/>
                </a:cubicBezTo>
                <a:cubicBezTo>
                  <a:pt x="129" y="9861"/>
                  <a:pt x="118" y="9857"/>
                  <a:pt x="107" y="9853"/>
                </a:cubicBezTo>
                <a:cubicBezTo>
                  <a:pt x="97" y="9849"/>
                  <a:pt x="87" y="9843"/>
                  <a:pt x="77" y="9837"/>
                </a:cubicBezTo>
                <a:cubicBezTo>
                  <a:pt x="67" y="9830"/>
                  <a:pt x="59" y="9823"/>
                  <a:pt x="51" y="9815"/>
                </a:cubicBezTo>
                <a:cubicBezTo>
                  <a:pt x="43" y="9807"/>
                  <a:pt x="35" y="9798"/>
                  <a:pt x="29" y="9789"/>
                </a:cubicBezTo>
                <a:cubicBezTo>
                  <a:pt x="23" y="9779"/>
                  <a:pt x="17" y="9769"/>
                  <a:pt x="13" y="9759"/>
                </a:cubicBezTo>
                <a:cubicBezTo>
                  <a:pt x="9" y="9748"/>
                  <a:pt x="5" y="9737"/>
                  <a:pt x="3" y="9726"/>
                </a:cubicBezTo>
                <a:cubicBezTo>
                  <a:pt x="1" y="9715"/>
                  <a:pt x="0" y="9703"/>
                  <a:pt x="0" y="9692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396"/>
          <p:cNvSpPr/>
          <p:nvPr/>
        </p:nvSpPr>
        <p:spPr>
          <a:xfrm>
            <a:off x="437470" y="1239692"/>
            <a:ext cx="426600" cy="434880"/>
          </a:xfrm>
          <a:custGeom>
            <a:avLst/>
            <a:gdLst/>
            <a:ahLst/>
            <a:cxnLst/>
            <a:rect l="0" t="0" r="r" b="b"/>
            <a:pathLst>
              <a:path w="1185" h="1208">
                <a:moveTo>
                  <a:pt x="0" y="615"/>
                </a:moveTo>
                <a:lnTo>
                  <a:pt x="0" y="592"/>
                </a:lnTo>
                <a:cubicBezTo>
                  <a:pt x="0" y="573"/>
                  <a:pt x="1" y="554"/>
                  <a:pt x="3" y="534"/>
                </a:cubicBezTo>
                <a:cubicBezTo>
                  <a:pt x="5" y="515"/>
                  <a:pt x="8" y="496"/>
                  <a:pt x="12" y="477"/>
                </a:cubicBezTo>
                <a:cubicBezTo>
                  <a:pt x="16" y="458"/>
                  <a:pt x="20" y="439"/>
                  <a:pt x="26" y="420"/>
                </a:cubicBezTo>
                <a:cubicBezTo>
                  <a:pt x="31" y="402"/>
                  <a:pt x="38" y="384"/>
                  <a:pt x="45" y="366"/>
                </a:cubicBezTo>
                <a:cubicBezTo>
                  <a:pt x="53" y="348"/>
                  <a:pt x="61" y="330"/>
                  <a:pt x="70" y="313"/>
                </a:cubicBezTo>
                <a:cubicBezTo>
                  <a:pt x="79" y="296"/>
                  <a:pt x="89" y="280"/>
                  <a:pt x="100" y="263"/>
                </a:cubicBezTo>
                <a:cubicBezTo>
                  <a:pt x="111" y="247"/>
                  <a:pt x="122" y="232"/>
                  <a:pt x="135" y="217"/>
                </a:cubicBezTo>
                <a:cubicBezTo>
                  <a:pt x="147" y="202"/>
                  <a:pt x="160" y="187"/>
                  <a:pt x="174" y="174"/>
                </a:cubicBezTo>
                <a:cubicBezTo>
                  <a:pt x="187" y="160"/>
                  <a:pt x="202" y="147"/>
                  <a:pt x="217" y="135"/>
                </a:cubicBezTo>
                <a:cubicBezTo>
                  <a:pt x="232" y="122"/>
                  <a:pt x="247" y="111"/>
                  <a:pt x="263" y="100"/>
                </a:cubicBezTo>
                <a:cubicBezTo>
                  <a:pt x="281" y="89"/>
                  <a:pt x="297" y="79"/>
                  <a:pt x="314" y="70"/>
                </a:cubicBezTo>
                <a:cubicBezTo>
                  <a:pt x="331" y="61"/>
                  <a:pt x="349" y="53"/>
                  <a:pt x="367" y="45"/>
                </a:cubicBezTo>
                <a:cubicBezTo>
                  <a:pt x="385" y="38"/>
                  <a:pt x="403" y="31"/>
                  <a:pt x="421" y="26"/>
                </a:cubicBezTo>
                <a:cubicBezTo>
                  <a:pt x="440" y="20"/>
                  <a:pt x="459" y="15"/>
                  <a:pt x="478" y="12"/>
                </a:cubicBezTo>
                <a:cubicBezTo>
                  <a:pt x="497" y="8"/>
                  <a:pt x="516" y="5"/>
                  <a:pt x="535" y="3"/>
                </a:cubicBezTo>
                <a:cubicBezTo>
                  <a:pt x="555" y="1"/>
                  <a:pt x="574" y="0"/>
                  <a:pt x="593" y="0"/>
                </a:cubicBezTo>
                <a:cubicBezTo>
                  <a:pt x="613" y="0"/>
                  <a:pt x="632" y="1"/>
                  <a:pt x="651" y="3"/>
                </a:cubicBezTo>
                <a:cubicBezTo>
                  <a:pt x="671" y="5"/>
                  <a:pt x="690" y="8"/>
                  <a:pt x="709" y="12"/>
                </a:cubicBezTo>
                <a:cubicBezTo>
                  <a:pt x="728" y="15"/>
                  <a:pt x="747" y="20"/>
                  <a:pt x="765" y="26"/>
                </a:cubicBezTo>
                <a:cubicBezTo>
                  <a:pt x="784" y="31"/>
                  <a:pt x="802" y="38"/>
                  <a:pt x="820" y="45"/>
                </a:cubicBezTo>
                <a:cubicBezTo>
                  <a:pt x="838" y="53"/>
                  <a:pt x="855" y="61"/>
                  <a:pt x="872" y="70"/>
                </a:cubicBezTo>
                <a:cubicBezTo>
                  <a:pt x="889" y="79"/>
                  <a:pt x="906" y="89"/>
                  <a:pt x="922" y="100"/>
                </a:cubicBezTo>
                <a:cubicBezTo>
                  <a:pt x="938" y="111"/>
                  <a:pt x="954" y="122"/>
                  <a:pt x="969" y="135"/>
                </a:cubicBezTo>
                <a:cubicBezTo>
                  <a:pt x="984" y="147"/>
                  <a:pt x="998" y="160"/>
                  <a:pt x="1012" y="174"/>
                </a:cubicBezTo>
                <a:cubicBezTo>
                  <a:pt x="1026" y="187"/>
                  <a:pt x="1039" y="202"/>
                  <a:pt x="1051" y="217"/>
                </a:cubicBezTo>
                <a:cubicBezTo>
                  <a:pt x="1063" y="232"/>
                  <a:pt x="1075" y="247"/>
                  <a:pt x="1085" y="263"/>
                </a:cubicBezTo>
                <a:cubicBezTo>
                  <a:pt x="1096" y="280"/>
                  <a:pt x="1106" y="296"/>
                  <a:pt x="1115" y="313"/>
                </a:cubicBezTo>
                <a:cubicBezTo>
                  <a:pt x="1124" y="330"/>
                  <a:pt x="1133" y="348"/>
                  <a:pt x="1140" y="366"/>
                </a:cubicBezTo>
                <a:cubicBezTo>
                  <a:pt x="1148" y="384"/>
                  <a:pt x="1154" y="402"/>
                  <a:pt x="1160" y="420"/>
                </a:cubicBezTo>
                <a:cubicBezTo>
                  <a:pt x="1165" y="439"/>
                  <a:pt x="1170" y="458"/>
                  <a:pt x="1174" y="477"/>
                </a:cubicBezTo>
                <a:cubicBezTo>
                  <a:pt x="1178" y="496"/>
                  <a:pt x="1180" y="515"/>
                  <a:pt x="1182" y="534"/>
                </a:cubicBezTo>
                <a:cubicBezTo>
                  <a:pt x="1184" y="554"/>
                  <a:pt x="1185" y="573"/>
                  <a:pt x="1185" y="592"/>
                </a:cubicBezTo>
                <a:lnTo>
                  <a:pt x="1185" y="615"/>
                </a:lnTo>
                <a:cubicBezTo>
                  <a:pt x="1185" y="635"/>
                  <a:pt x="1184" y="654"/>
                  <a:pt x="1182" y="673"/>
                </a:cubicBezTo>
                <a:cubicBezTo>
                  <a:pt x="1180" y="693"/>
                  <a:pt x="1178" y="712"/>
                  <a:pt x="1174" y="731"/>
                </a:cubicBezTo>
                <a:cubicBezTo>
                  <a:pt x="1170" y="750"/>
                  <a:pt x="1165" y="770"/>
                  <a:pt x="1160" y="788"/>
                </a:cubicBezTo>
                <a:cubicBezTo>
                  <a:pt x="1154" y="807"/>
                  <a:pt x="1148" y="825"/>
                  <a:pt x="1140" y="843"/>
                </a:cubicBezTo>
                <a:cubicBezTo>
                  <a:pt x="1133" y="861"/>
                  <a:pt x="1124" y="878"/>
                  <a:pt x="1115" y="896"/>
                </a:cubicBezTo>
                <a:cubicBezTo>
                  <a:pt x="1106" y="913"/>
                  <a:pt x="1096" y="929"/>
                  <a:pt x="1085" y="945"/>
                </a:cubicBezTo>
                <a:cubicBezTo>
                  <a:pt x="1075" y="961"/>
                  <a:pt x="1063" y="977"/>
                  <a:pt x="1051" y="992"/>
                </a:cubicBezTo>
                <a:cubicBezTo>
                  <a:pt x="1039" y="1007"/>
                  <a:pt x="1026" y="1021"/>
                  <a:pt x="1012" y="1035"/>
                </a:cubicBezTo>
                <a:cubicBezTo>
                  <a:pt x="998" y="1049"/>
                  <a:pt x="984" y="1062"/>
                  <a:pt x="969" y="1074"/>
                </a:cubicBezTo>
                <a:cubicBezTo>
                  <a:pt x="954" y="1086"/>
                  <a:pt x="938" y="1098"/>
                  <a:pt x="922" y="1109"/>
                </a:cubicBezTo>
                <a:cubicBezTo>
                  <a:pt x="906" y="1119"/>
                  <a:pt x="889" y="1129"/>
                  <a:pt x="872" y="1139"/>
                </a:cubicBezTo>
                <a:cubicBezTo>
                  <a:pt x="855" y="1148"/>
                  <a:pt x="838" y="1156"/>
                  <a:pt x="820" y="1163"/>
                </a:cubicBezTo>
                <a:cubicBezTo>
                  <a:pt x="802" y="1171"/>
                  <a:pt x="784" y="1177"/>
                  <a:pt x="765" y="1183"/>
                </a:cubicBezTo>
                <a:cubicBezTo>
                  <a:pt x="747" y="1189"/>
                  <a:pt x="728" y="1193"/>
                  <a:pt x="709" y="1197"/>
                </a:cubicBezTo>
                <a:cubicBezTo>
                  <a:pt x="690" y="1201"/>
                  <a:pt x="671" y="1204"/>
                  <a:pt x="651" y="1206"/>
                </a:cubicBezTo>
                <a:cubicBezTo>
                  <a:pt x="632" y="1207"/>
                  <a:pt x="613" y="1208"/>
                  <a:pt x="593" y="1208"/>
                </a:cubicBezTo>
                <a:cubicBezTo>
                  <a:pt x="574" y="1208"/>
                  <a:pt x="555" y="1207"/>
                  <a:pt x="535" y="1206"/>
                </a:cubicBezTo>
                <a:cubicBezTo>
                  <a:pt x="516" y="1204"/>
                  <a:pt x="497" y="1201"/>
                  <a:pt x="478" y="1197"/>
                </a:cubicBezTo>
                <a:cubicBezTo>
                  <a:pt x="459" y="1193"/>
                  <a:pt x="440" y="1189"/>
                  <a:pt x="421" y="1183"/>
                </a:cubicBezTo>
                <a:cubicBezTo>
                  <a:pt x="403" y="1177"/>
                  <a:pt x="385" y="1171"/>
                  <a:pt x="367" y="1163"/>
                </a:cubicBezTo>
                <a:cubicBezTo>
                  <a:pt x="349" y="1156"/>
                  <a:pt x="331" y="1148"/>
                  <a:pt x="314" y="1139"/>
                </a:cubicBezTo>
                <a:cubicBezTo>
                  <a:pt x="297" y="1129"/>
                  <a:pt x="281" y="1119"/>
                  <a:pt x="263" y="1109"/>
                </a:cubicBezTo>
                <a:cubicBezTo>
                  <a:pt x="247" y="1098"/>
                  <a:pt x="232" y="1086"/>
                  <a:pt x="217" y="1074"/>
                </a:cubicBezTo>
                <a:cubicBezTo>
                  <a:pt x="202" y="1062"/>
                  <a:pt x="187" y="1049"/>
                  <a:pt x="174" y="1035"/>
                </a:cubicBezTo>
                <a:cubicBezTo>
                  <a:pt x="160" y="1021"/>
                  <a:pt x="147" y="1007"/>
                  <a:pt x="135" y="992"/>
                </a:cubicBezTo>
                <a:cubicBezTo>
                  <a:pt x="122" y="977"/>
                  <a:pt x="111" y="961"/>
                  <a:pt x="100" y="945"/>
                </a:cubicBezTo>
                <a:cubicBezTo>
                  <a:pt x="89" y="929"/>
                  <a:pt x="79" y="913"/>
                  <a:pt x="70" y="896"/>
                </a:cubicBezTo>
                <a:cubicBezTo>
                  <a:pt x="61" y="878"/>
                  <a:pt x="53" y="861"/>
                  <a:pt x="45" y="843"/>
                </a:cubicBezTo>
                <a:cubicBezTo>
                  <a:pt x="38" y="825"/>
                  <a:pt x="31" y="807"/>
                  <a:pt x="26" y="788"/>
                </a:cubicBezTo>
                <a:cubicBezTo>
                  <a:pt x="20" y="770"/>
                  <a:pt x="16" y="750"/>
                  <a:pt x="12" y="731"/>
                </a:cubicBezTo>
                <a:cubicBezTo>
                  <a:pt x="8" y="712"/>
                  <a:pt x="5" y="693"/>
                  <a:pt x="3" y="673"/>
                </a:cubicBezTo>
                <a:cubicBezTo>
                  <a:pt x="1" y="654"/>
                  <a:pt x="0" y="635"/>
                  <a:pt x="0" y="61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6" name="图片 15"/>
          <p:cNvPicPr/>
          <p:nvPr/>
        </p:nvPicPr>
        <p:blipFill>
          <a:blip r:embed="rId3"/>
          <a:stretch>
            <a:fillRect/>
          </a:stretch>
        </p:blipFill>
        <p:spPr>
          <a:xfrm>
            <a:off x="537910" y="1340132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文本框 16"/>
          <p:cNvSpPr txBox="1"/>
          <p:nvPr/>
        </p:nvSpPr>
        <p:spPr>
          <a:xfrm>
            <a:off x="4328350" y="769072"/>
            <a:ext cx="5097549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模块，它是一个用于与数据库交互的驱动库。以下是两种安装方式：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97630" y="1331132"/>
            <a:ext cx="403957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413282" y="1337972"/>
            <a:ext cx="328616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580" b="1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pip</a:t>
            </a:r>
            <a:endParaRPr lang="en-US" sz="15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" name="任意多边形: 形状 401"/>
          <p:cNvSpPr/>
          <p:nvPr/>
        </p:nvSpPr>
        <p:spPr>
          <a:xfrm>
            <a:off x="554470" y="2677172"/>
            <a:ext cx="4111920" cy="401400"/>
          </a:xfrm>
          <a:custGeom>
            <a:avLst/>
            <a:gdLst/>
            <a:ahLst/>
            <a:cxnLst/>
            <a:rect l="0" t="0" r="r" b="b"/>
            <a:pathLst>
              <a:path w="11422" h="1115">
                <a:moveTo>
                  <a:pt x="0" y="976"/>
                </a:moveTo>
                <a:lnTo>
                  <a:pt x="0" y="139"/>
                </a:lnTo>
                <a:cubicBezTo>
                  <a:pt x="0" y="121"/>
                  <a:pt x="3" y="103"/>
                  <a:pt x="7" y="86"/>
                </a:cubicBezTo>
                <a:cubicBezTo>
                  <a:pt x="12" y="69"/>
                  <a:pt x="19" y="54"/>
                  <a:pt x="28" y="41"/>
                </a:cubicBezTo>
                <a:cubicBezTo>
                  <a:pt x="36" y="28"/>
                  <a:pt x="46" y="18"/>
                  <a:pt x="58" y="11"/>
                </a:cubicBezTo>
                <a:cubicBezTo>
                  <a:pt x="69" y="4"/>
                  <a:pt x="81" y="0"/>
                  <a:pt x="93" y="0"/>
                </a:cubicBezTo>
                <a:lnTo>
                  <a:pt x="11283" y="0"/>
                </a:lnTo>
                <a:cubicBezTo>
                  <a:pt x="11301" y="0"/>
                  <a:pt x="11319" y="4"/>
                  <a:pt x="11336" y="11"/>
                </a:cubicBezTo>
                <a:cubicBezTo>
                  <a:pt x="11353" y="18"/>
                  <a:pt x="11368" y="28"/>
                  <a:pt x="11381" y="41"/>
                </a:cubicBezTo>
                <a:cubicBezTo>
                  <a:pt x="11394" y="54"/>
                  <a:pt x="11404" y="69"/>
                  <a:pt x="11412" y="86"/>
                </a:cubicBezTo>
                <a:cubicBezTo>
                  <a:pt x="11419" y="103"/>
                  <a:pt x="11422" y="121"/>
                  <a:pt x="11422" y="139"/>
                </a:cubicBezTo>
                <a:lnTo>
                  <a:pt x="11422" y="976"/>
                </a:lnTo>
                <a:cubicBezTo>
                  <a:pt x="11422" y="994"/>
                  <a:pt x="11419" y="1012"/>
                  <a:pt x="11412" y="1029"/>
                </a:cubicBezTo>
                <a:cubicBezTo>
                  <a:pt x="11404" y="1046"/>
                  <a:pt x="11394" y="1061"/>
                  <a:pt x="11381" y="1074"/>
                </a:cubicBezTo>
                <a:cubicBezTo>
                  <a:pt x="11368" y="1087"/>
                  <a:pt x="11353" y="1098"/>
                  <a:pt x="11336" y="1105"/>
                </a:cubicBezTo>
                <a:cubicBezTo>
                  <a:pt x="11319" y="1112"/>
                  <a:pt x="11301" y="1115"/>
                  <a:pt x="11283" y="1115"/>
                </a:cubicBezTo>
                <a:lnTo>
                  <a:pt x="93" y="1115"/>
                </a:lnTo>
                <a:cubicBezTo>
                  <a:pt x="81" y="1115"/>
                  <a:pt x="69" y="1112"/>
                  <a:pt x="58" y="1105"/>
                </a:cubicBezTo>
                <a:cubicBezTo>
                  <a:pt x="46" y="1098"/>
                  <a:pt x="36" y="1087"/>
                  <a:pt x="28" y="1074"/>
                </a:cubicBezTo>
                <a:cubicBezTo>
                  <a:pt x="19" y="1061"/>
                  <a:pt x="12" y="1046"/>
                  <a:pt x="7" y="1029"/>
                </a:cubicBezTo>
                <a:cubicBezTo>
                  <a:pt x="3" y="1012"/>
                  <a:pt x="0" y="994"/>
                  <a:pt x="0" y="976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" name="任意多边形: 形状 402"/>
          <p:cNvSpPr/>
          <p:nvPr/>
        </p:nvSpPr>
        <p:spPr>
          <a:xfrm>
            <a:off x="537910" y="2677172"/>
            <a:ext cx="50400" cy="401400"/>
          </a:xfrm>
          <a:custGeom>
            <a:avLst/>
            <a:gdLst/>
            <a:ahLst/>
            <a:cxnLst/>
            <a:rect l="0" t="0" r="r" b="b"/>
            <a:pathLst>
              <a:path w="140" h="1115">
                <a:moveTo>
                  <a:pt x="0" y="0"/>
                </a:moveTo>
                <a:lnTo>
                  <a:pt x="140" y="0"/>
                </a:lnTo>
                <a:lnTo>
                  <a:pt x="140" y="1115"/>
                </a:lnTo>
                <a:lnTo>
                  <a:pt x="0" y="1115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" name="任意多边形: 形状 403"/>
          <p:cNvSpPr/>
          <p:nvPr/>
        </p:nvSpPr>
        <p:spPr>
          <a:xfrm>
            <a:off x="537910" y="190821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79"/>
                </a:moveTo>
                <a:cubicBezTo>
                  <a:pt x="558" y="297"/>
                  <a:pt x="556" y="315"/>
                  <a:pt x="553" y="333"/>
                </a:cubicBezTo>
                <a:cubicBezTo>
                  <a:pt x="549" y="351"/>
                  <a:pt x="544" y="369"/>
                  <a:pt x="537" y="386"/>
                </a:cubicBezTo>
                <a:cubicBezTo>
                  <a:pt x="530" y="402"/>
                  <a:pt x="521" y="418"/>
                  <a:pt x="511" y="434"/>
                </a:cubicBezTo>
                <a:cubicBezTo>
                  <a:pt x="501" y="450"/>
                  <a:pt x="489" y="464"/>
                  <a:pt x="476" y="477"/>
                </a:cubicBezTo>
                <a:cubicBezTo>
                  <a:pt x="463" y="490"/>
                  <a:pt x="449" y="501"/>
                  <a:pt x="434" y="512"/>
                </a:cubicBezTo>
                <a:cubicBezTo>
                  <a:pt x="419" y="522"/>
                  <a:pt x="403" y="530"/>
                  <a:pt x="386" y="537"/>
                </a:cubicBezTo>
                <a:cubicBezTo>
                  <a:pt x="369" y="544"/>
                  <a:pt x="352" y="550"/>
                  <a:pt x="334" y="553"/>
                </a:cubicBezTo>
                <a:cubicBezTo>
                  <a:pt x="316" y="557"/>
                  <a:pt x="298" y="558"/>
                  <a:pt x="279" y="558"/>
                </a:cubicBezTo>
                <a:cubicBezTo>
                  <a:pt x="261" y="558"/>
                  <a:pt x="243" y="557"/>
                  <a:pt x="225" y="553"/>
                </a:cubicBezTo>
                <a:cubicBezTo>
                  <a:pt x="207" y="550"/>
                  <a:pt x="190" y="544"/>
                  <a:pt x="173" y="537"/>
                </a:cubicBezTo>
                <a:cubicBezTo>
                  <a:pt x="155" y="530"/>
                  <a:pt x="139" y="522"/>
                  <a:pt x="124" y="512"/>
                </a:cubicBezTo>
                <a:cubicBezTo>
                  <a:pt x="108" y="501"/>
                  <a:pt x="94" y="490"/>
                  <a:pt x="81" y="477"/>
                </a:cubicBezTo>
                <a:cubicBezTo>
                  <a:pt x="69" y="464"/>
                  <a:pt x="57" y="450"/>
                  <a:pt x="47" y="434"/>
                </a:cubicBezTo>
                <a:cubicBezTo>
                  <a:pt x="37" y="418"/>
                  <a:pt x="28" y="402"/>
                  <a:pt x="21" y="386"/>
                </a:cubicBezTo>
                <a:cubicBezTo>
                  <a:pt x="14" y="369"/>
                  <a:pt x="9" y="351"/>
                  <a:pt x="5" y="333"/>
                </a:cubicBezTo>
                <a:cubicBezTo>
                  <a:pt x="2" y="315"/>
                  <a:pt x="0" y="297"/>
                  <a:pt x="0" y="279"/>
                </a:cubicBezTo>
                <a:cubicBezTo>
                  <a:pt x="0" y="261"/>
                  <a:pt x="2" y="243"/>
                  <a:pt x="5" y="225"/>
                </a:cubicBezTo>
                <a:cubicBezTo>
                  <a:pt x="9" y="207"/>
                  <a:pt x="14" y="189"/>
                  <a:pt x="21" y="172"/>
                </a:cubicBezTo>
                <a:cubicBezTo>
                  <a:pt x="28" y="155"/>
                  <a:pt x="37" y="139"/>
                  <a:pt x="47" y="124"/>
                </a:cubicBezTo>
                <a:cubicBezTo>
                  <a:pt x="57" y="109"/>
                  <a:pt x="69" y="95"/>
                  <a:pt x="81" y="82"/>
                </a:cubicBezTo>
                <a:cubicBezTo>
                  <a:pt x="94" y="69"/>
                  <a:pt x="108" y="57"/>
                  <a:pt x="124" y="47"/>
                </a:cubicBezTo>
                <a:cubicBezTo>
                  <a:pt x="139" y="37"/>
                  <a:pt x="155" y="29"/>
                  <a:pt x="173" y="22"/>
                </a:cubicBezTo>
                <a:cubicBezTo>
                  <a:pt x="190" y="15"/>
                  <a:pt x="207" y="9"/>
                  <a:pt x="225" y="6"/>
                </a:cubicBezTo>
                <a:cubicBezTo>
                  <a:pt x="243" y="2"/>
                  <a:pt x="261" y="0"/>
                  <a:pt x="279" y="0"/>
                </a:cubicBezTo>
                <a:cubicBezTo>
                  <a:pt x="298" y="0"/>
                  <a:pt x="316" y="2"/>
                  <a:pt x="334" y="6"/>
                </a:cubicBezTo>
                <a:cubicBezTo>
                  <a:pt x="352" y="9"/>
                  <a:pt x="369" y="15"/>
                  <a:pt x="386" y="22"/>
                </a:cubicBezTo>
                <a:cubicBezTo>
                  <a:pt x="403" y="29"/>
                  <a:pt x="419" y="37"/>
                  <a:pt x="434" y="47"/>
                </a:cubicBezTo>
                <a:cubicBezTo>
                  <a:pt x="449" y="57"/>
                  <a:pt x="463" y="69"/>
                  <a:pt x="476" y="82"/>
                </a:cubicBezTo>
                <a:cubicBezTo>
                  <a:pt x="489" y="95"/>
                  <a:pt x="501" y="109"/>
                  <a:pt x="511" y="124"/>
                </a:cubicBezTo>
                <a:cubicBezTo>
                  <a:pt x="521" y="139"/>
                  <a:pt x="530" y="155"/>
                  <a:pt x="537" y="172"/>
                </a:cubicBezTo>
                <a:cubicBezTo>
                  <a:pt x="544" y="189"/>
                  <a:pt x="549" y="207"/>
                  <a:pt x="553" y="225"/>
                </a:cubicBezTo>
                <a:cubicBezTo>
                  <a:pt x="556" y="243"/>
                  <a:pt x="558" y="261"/>
                  <a:pt x="558" y="279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754710" y="1331132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命令安装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97670" y="194205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1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406"/>
          <p:cNvSpPr/>
          <p:nvPr/>
        </p:nvSpPr>
        <p:spPr>
          <a:xfrm>
            <a:off x="537910" y="240969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80"/>
                </a:moveTo>
                <a:cubicBezTo>
                  <a:pt x="558" y="298"/>
                  <a:pt x="556" y="316"/>
                  <a:pt x="553" y="334"/>
                </a:cubicBezTo>
                <a:cubicBezTo>
                  <a:pt x="549" y="352"/>
                  <a:pt x="544" y="369"/>
                  <a:pt x="537" y="386"/>
                </a:cubicBezTo>
                <a:cubicBezTo>
                  <a:pt x="530" y="403"/>
                  <a:pt x="521" y="419"/>
                  <a:pt x="511" y="434"/>
                </a:cubicBezTo>
                <a:cubicBezTo>
                  <a:pt x="501" y="450"/>
                  <a:pt x="489" y="464"/>
                  <a:pt x="476" y="477"/>
                </a:cubicBezTo>
                <a:cubicBezTo>
                  <a:pt x="463" y="490"/>
                  <a:pt x="449" y="501"/>
                  <a:pt x="434" y="511"/>
                </a:cubicBezTo>
                <a:cubicBezTo>
                  <a:pt x="419" y="521"/>
                  <a:pt x="403" y="530"/>
                  <a:pt x="386" y="537"/>
                </a:cubicBezTo>
                <a:cubicBezTo>
                  <a:pt x="369" y="544"/>
                  <a:pt x="352" y="549"/>
                  <a:pt x="334" y="553"/>
                </a:cubicBezTo>
                <a:cubicBezTo>
                  <a:pt x="316" y="556"/>
                  <a:pt x="298" y="558"/>
                  <a:pt x="279" y="558"/>
                </a:cubicBezTo>
                <a:cubicBezTo>
                  <a:pt x="261" y="558"/>
                  <a:pt x="243" y="556"/>
                  <a:pt x="225" y="553"/>
                </a:cubicBezTo>
                <a:cubicBezTo>
                  <a:pt x="207" y="549"/>
                  <a:pt x="190" y="544"/>
                  <a:pt x="173" y="537"/>
                </a:cubicBezTo>
                <a:cubicBezTo>
                  <a:pt x="155" y="530"/>
                  <a:pt x="139" y="521"/>
                  <a:pt x="124" y="511"/>
                </a:cubicBezTo>
                <a:cubicBezTo>
                  <a:pt x="108" y="501"/>
                  <a:pt x="94" y="490"/>
                  <a:pt x="81" y="477"/>
                </a:cubicBezTo>
                <a:cubicBezTo>
                  <a:pt x="69" y="464"/>
                  <a:pt x="57" y="450"/>
                  <a:pt x="47" y="434"/>
                </a:cubicBezTo>
                <a:cubicBezTo>
                  <a:pt x="37" y="419"/>
                  <a:pt x="28" y="403"/>
                  <a:pt x="21" y="386"/>
                </a:cubicBezTo>
                <a:cubicBezTo>
                  <a:pt x="14" y="369"/>
                  <a:pt x="9" y="352"/>
                  <a:pt x="5" y="334"/>
                </a:cubicBezTo>
                <a:cubicBezTo>
                  <a:pt x="2" y="316"/>
                  <a:pt x="0" y="298"/>
                  <a:pt x="0" y="280"/>
                </a:cubicBezTo>
                <a:cubicBezTo>
                  <a:pt x="0" y="261"/>
                  <a:pt x="2" y="243"/>
                  <a:pt x="5" y="225"/>
                </a:cubicBezTo>
                <a:cubicBezTo>
                  <a:pt x="9" y="207"/>
                  <a:pt x="14" y="190"/>
                  <a:pt x="21" y="173"/>
                </a:cubicBezTo>
                <a:cubicBezTo>
                  <a:pt x="28" y="155"/>
                  <a:pt x="37" y="139"/>
                  <a:pt x="47" y="124"/>
                </a:cubicBezTo>
                <a:cubicBezTo>
                  <a:pt x="57" y="109"/>
                  <a:pt x="69" y="95"/>
                  <a:pt x="81" y="82"/>
                </a:cubicBezTo>
                <a:cubicBezTo>
                  <a:pt x="94" y="69"/>
                  <a:pt x="108" y="57"/>
                  <a:pt x="124" y="47"/>
                </a:cubicBezTo>
                <a:cubicBezTo>
                  <a:pt x="139" y="37"/>
                  <a:pt x="155" y="28"/>
                  <a:pt x="173" y="21"/>
                </a:cubicBezTo>
                <a:cubicBezTo>
                  <a:pt x="190" y="14"/>
                  <a:pt x="207" y="9"/>
                  <a:pt x="225" y="6"/>
                </a:cubicBezTo>
                <a:cubicBezTo>
                  <a:pt x="243" y="2"/>
                  <a:pt x="261" y="0"/>
                  <a:pt x="279" y="0"/>
                </a:cubicBezTo>
                <a:cubicBezTo>
                  <a:pt x="298" y="0"/>
                  <a:pt x="316" y="2"/>
                  <a:pt x="334" y="6"/>
                </a:cubicBezTo>
                <a:cubicBezTo>
                  <a:pt x="352" y="9"/>
                  <a:pt x="369" y="14"/>
                  <a:pt x="386" y="21"/>
                </a:cubicBezTo>
                <a:cubicBezTo>
                  <a:pt x="403" y="28"/>
                  <a:pt x="419" y="37"/>
                  <a:pt x="434" y="47"/>
                </a:cubicBezTo>
                <a:cubicBezTo>
                  <a:pt x="449" y="57"/>
                  <a:pt x="463" y="69"/>
                  <a:pt x="476" y="82"/>
                </a:cubicBezTo>
                <a:cubicBezTo>
                  <a:pt x="489" y="95"/>
                  <a:pt x="501" y="109"/>
                  <a:pt x="511" y="124"/>
                </a:cubicBezTo>
                <a:cubicBezTo>
                  <a:pt x="521" y="139"/>
                  <a:pt x="530" y="155"/>
                  <a:pt x="537" y="173"/>
                </a:cubicBezTo>
                <a:cubicBezTo>
                  <a:pt x="544" y="190"/>
                  <a:pt x="549" y="207"/>
                  <a:pt x="553" y="225"/>
                </a:cubicBezTo>
                <a:cubicBezTo>
                  <a:pt x="556" y="243"/>
                  <a:pt x="558" y="261"/>
                  <a:pt x="558" y="280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38870" y="1921892"/>
            <a:ext cx="13465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打开命令提示符或终端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97670" y="244353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38870" y="242337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输入以下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73675" y="2428052"/>
            <a:ext cx="20839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pip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580470" y="2423372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命令：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1" name="任意多边形: 形状 412"/>
          <p:cNvSpPr/>
          <p:nvPr/>
        </p:nvSpPr>
        <p:spPr>
          <a:xfrm>
            <a:off x="537910" y="344613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79"/>
                </a:moveTo>
                <a:cubicBezTo>
                  <a:pt x="558" y="297"/>
                  <a:pt x="556" y="316"/>
                  <a:pt x="553" y="333"/>
                </a:cubicBezTo>
                <a:cubicBezTo>
                  <a:pt x="549" y="351"/>
                  <a:pt x="544" y="369"/>
                  <a:pt x="537" y="386"/>
                </a:cubicBezTo>
                <a:cubicBezTo>
                  <a:pt x="530" y="403"/>
                  <a:pt x="521" y="419"/>
                  <a:pt x="511" y="434"/>
                </a:cubicBezTo>
                <a:cubicBezTo>
                  <a:pt x="501" y="449"/>
                  <a:pt x="489" y="463"/>
                  <a:pt x="476" y="476"/>
                </a:cubicBezTo>
                <a:cubicBezTo>
                  <a:pt x="463" y="489"/>
                  <a:pt x="449" y="501"/>
                  <a:pt x="434" y="511"/>
                </a:cubicBezTo>
                <a:cubicBezTo>
                  <a:pt x="419" y="521"/>
                  <a:pt x="403" y="529"/>
                  <a:pt x="386" y="536"/>
                </a:cubicBezTo>
                <a:cubicBezTo>
                  <a:pt x="369" y="543"/>
                  <a:pt x="352" y="549"/>
                  <a:pt x="334" y="552"/>
                </a:cubicBezTo>
                <a:cubicBezTo>
                  <a:pt x="316" y="556"/>
                  <a:pt x="298" y="558"/>
                  <a:pt x="279" y="558"/>
                </a:cubicBezTo>
                <a:cubicBezTo>
                  <a:pt x="261" y="558"/>
                  <a:pt x="243" y="556"/>
                  <a:pt x="225" y="552"/>
                </a:cubicBezTo>
                <a:cubicBezTo>
                  <a:pt x="207" y="549"/>
                  <a:pt x="190" y="543"/>
                  <a:pt x="173" y="536"/>
                </a:cubicBezTo>
                <a:cubicBezTo>
                  <a:pt x="155" y="529"/>
                  <a:pt x="139" y="521"/>
                  <a:pt x="124" y="511"/>
                </a:cubicBezTo>
                <a:cubicBezTo>
                  <a:pt x="108" y="501"/>
                  <a:pt x="94" y="489"/>
                  <a:pt x="81" y="476"/>
                </a:cubicBezTo>
                <a:cubicBezTo>
                  <a:pt x="69" y="463"/>
                  <a:pt x="57" y="449"/>
                  <a:pt x="47" y="434"/>
                </a:cubicBezTo>
                <a:cubicBezTo>
                  <a:pt x="37" y="419"/>
                  <a:pt x="28" y="403"/>
                  <a:pt x="21" y="386"/>
                </a:cubicBezTo>
                <a:cubicBezTo>
                  <a:pt x="14" y="369"/>
                  <a:pt x="9" y="351"/>
                  <a:pt x="5" y="333"/>
                </a:cubicBezTo>
                <a:cubicBezTo>
                  <a:pt x="2" y="316"/>
                  <a:pt x="0" y="297"/>
                  <a:pt x="0" y="279"/>
                </a:cubicBezTo>
                <a:cubicBezTo>
                  <a:pt x="0" y="261"/>
                  <a:pt x="2" y="243"/>
                  <a:pt x="5" y="225"/>
                </a:cubicBezTo>
                <a:cubicBezTo>
                  <a:pt x="9" y="207"/>
                  <a:pt x="14" y="189"/>
                  <a:pt x="21" y="173"/>
                </a:cubicBezTo>
                <a:cubicBezTo>
                  <a:pt x="28" y="156"/>
                  <a:pt x="37" y="140"/>
                  <a:pt x="47" y="124"/>
                </a:cubicBezTo>
                <a:cubicBezTo>
                  <a:pt x="57" y="109"/>
                  <a:pt x="69" y="95"/>
                  <a:pt x="81" y="82"/>
                </a:cubicBezTo>
                <a:cubicBezTo>
                  <a:pt x="94" y="69"/>
                  <a:pt x="108" y="57"/>
                  <a:pt x="124" y="47"/>
                </a:cubicBezTo>
                <a:cubicBezTo>
                  <a:pt x="139" y="36"/>
                  <a:pt x="155" y="28"/>
                  <a:pt x="173" y="21"/>
                </a:cubicBezTo>
                <a:cubicBezTo>
                  <a:pt x="190" y="14"/>
                  <a:pt x="207" y="8"/>
                  <a:pt x="225" y="5"/>
                </a:cubicBezTo>
                <a:cubicBezTo>
                  <a:pt x="243" y="1"/>
                  <a:pt x="261" y="0"/>
                  <a:pt x="279" y="0"/>
                </a:cubicBezTo>
                <a:cubicBezTo>
                  <a:pt x="298" y="0"/>
                  <a:pt x="316" y="1"/>
                  <a:pt x="334" y="5"/>
                </a:cubicBezTo>
                <a:cubicBezTo>
                  <a:pt x="352" y="8"/>
                  <a:pt x="369" y="14"/>
                  <a:pt x="386" y="21"/>
                </a:cubicBezTo>
                <a:cubicBezTo>
                  <a:pt x="403" y="28"/>
                  <a:pt x="419" y="36"/>
                  <a:pt x="434" y="47"/>
                </a:cubicBezTo>
                <a:cubicBezTo>
                  <a:pt x="449" y="57"/>
                  <a:pt x="463" y="69"/>
                  <a:pt x="476" y="82"/>
                </a:cubicBezTo>
                <a:cubicBezTo>
                  <a:pt x="489" y="95"/>
                  <a:pt x="501" y="109"/>
                  <a:pt x="511" y="124"/>
                </a:cubicBezTo>
                <a:cubicBezTo>
                  <a:pt x="521" y="140"/>
                  <a:pt x="530" y="156"/>
                  <a:pt x="537" y="173"/>
                </a:cubicBezTo>
                <a:cubicBezTo>
                  <a:pt x="544" y="189"/>
                  <a:pt x="549" y="207"/>
                  <a:pt x="553" y="225"/>
                </a:cubicBezTo>
                <a:cubicBezTo>
                  <a:pt x="556" y="243"/>
                  <a:pt x="558" y="261"/>
                  <a:pt x="558" y="279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05310" y="2799932"/>
            <a:ext cx="12022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34D399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pip install pymysql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97670" y="347961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3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4" name="任意多边形: 形状 415"/>
          <p:cNvSpPr/>
          <p:nvPr/>
        </p:nvSpPr>
        <p:spPr>
          <a:xfrm>
            <a:off x="437470" y="4014212"/>
            <a:ext cx="4329360" cy="367920"/>
          </a:xfrm>
          <a:custGeom>
            <a:avLst/>
            <a:gdLst/>
            <a:ahLst/>
            <a:cxnLst/>
            <a:rect l="0" t="0" r="r" b="b"/>
            <a:pathLst>
              <a:path w="12026" h="1022">
                <a:moveTo>
                  <a:pt x="0" y="883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1" y="0"/>
                  <a:pt x="140" y="0"/>
                </a:cubicBezTo>
                <a:lnTo>
                  <a:pt x="11886" y="0"/>
                </a:lnTo>
                <a:cubicBezTo>
                  <a:pt x="11905" y="0"/>
                  <a:pt x="11923" y="4"/>
                  <a:pt x="11940" y="11"/>
                </a:cubicBezTo>
                <a:cubicBezTo>
                  <a:pt x="11957" y="18"/>
                  <a:pt x="11972" y="28"/>
                  <a:pt x="11985" y="41"/>
                </a:cubicBezTo>
                <a:cubicBezTo>
                  <a:pt x="11998" y="54"/>
                  <a:pt x="12008" y="69"/>
                  <a:pt x="12015" y="86"/>
                </a:cubicBezTo>
                <a:cubicBezTo>
                  <a:pt x="12022" y="103"/>
                  <a:pt x="12026" y="121"/>
                  <a:pt x="12026" y="139"/>
                </a:cubicBezTo>
                <a:lnTo>
                  <a:pt x="12026" y="883"/>
                </a:lnTo>
                <a:cubicBezTo>
                  <a:pt x="12026" y="902"/>
                  <a:pt x="12022" y="919"/>
                  <a:pt x="12015" y="936"/>
                </a:cubicBezTo>
                <a:cubicBezTo>
                  <a:pt x="12008" y="954"/>
                  <a:pt x="11998" y="969"/>
                  <a:pt x="11985" y="982"/>
                </a:cubicBezTo>
                <a:cubicBezTo>
                  <a:pt x="11972" y="995"/>
                  <a:pt x="11957" y="1005"/>
                  <a:pt x="11940" y="1012"/>
                </a:cubicBezTo>
                <a:cubicBezTo>
                  <a:pt x="11923" y="1019"/>
                  <a:pt x="11905" y="1022"/>
                  <a:pt x="11886" y="1022"/>
                </a:cubicBezTo>
                <a:lnTo>
                  <a:pt x="140" y="1022"/>
                </a:lnTo>
                <a:cubicBezTo>
                  <a:pt x="121" y="1022"/>
                  <a:pt x="103" y="1019"/>
                  <a:pt x="86" y="1012"/>
                </a:cubicBezTo>
                <a:cubicBezTo>
                  <a:pt x="69" y="1005"/>
                  <a:pt x="54" y="995"/>
                  <a:pt x="41" y="982"/>
                </a:cubicBezTo>
                <a:cubicBezTo>
                  <a:pt x="28" y="969"/>
                  <a:pt x="18" y="954"/>
                  <a:pt x="11" y="936"/>
                </a:cubicBezTo>
                <a:cubicBezTo>
                  <a:pt x="4" y="919"/>
                  <a:pt x="0" y="902"/>
                  <a:pt x="0" y="883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5" name="图片 34"/>
          <p:cNvPicPr/>
          <p:nvPr/>
        </p:nvPicPr>
        <p:blipFill>
          <a:blip r:embed="rId4"/>
          <a:stretch>
            <a:fillRect/>
          </a:stretch>
        </p:blipFill>
        <p:spPr>
          <a:xfrm>
            <a:off x="537910" y="4131572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文本框 35"/>
          <p:cNvSpPr txBox="1"/>
          <p:nvPr/>
        </p:nvSpPr>
        <p:spPr>
          <a:xfrm>
            <a:off x="838870" y="3459452"/>
            <a:ext cx="175047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等待安装完成，出现成功提示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05310" y="4127252"/>
            <a:ext cx="15420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优点：简单快捷，适用于所有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225950" y="4131572"/>
            <a:ext cx="39754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9" name="任意多边形: 形状 420"/>
          <p:cNvSpPr/>
          <p:nvPr/>
        </p:nvSpPr>
        <p:spPr>
          <a:xfrm>
            <a:off x="5514190" y="1035212"/>
            <a:ext cx="4738680" cy="3551760"/>
          </a:xfrm>
          <a:custGeom>
            <a:avLst/>
            <a:gdLst/>
            <a:ahLst/>
            <a:cxnLst/>
            <a:rect l="0" t="0" r="r" b="b"/>
            <a:pathLst>
              <a:path w="13163" h="9866">
                <a:moveTo>
                  <a:pt x="0" y="9692"/>
                </a:moveTo>
                <a:lnTo>
                  <a:pt x="0" y="174"/>
                </a:lnTo>
                <a:cubicBezTo>
                  <a:pt x="0" y="162"/>
                  <a:pt x="1" y="151"/>
                  <a:pt x="4" y="140"/>
                </a:cubicBezTo>
                <a:cubicBezTo>
                  <a:pt x="6" y="129"/>
                  <a:pt x="9" y="118"/>
                  <a:pt x="14" y="107"/>
                </a:cubicBezTo>
                <a:cubicBezTo>
                  <a:pt x="18" y="97"/>
                  <a:pt x="23" y="86"/>
                  <a:pt x="30" y="77"/>
                </a:cubicBezTo>
                <a:cubicBezTo>
                  <a:pt x="36" y="67"/>
                  <a:pt x="43" y="59"/>
                  <a:pt x="51" y="51"/>
                </a:cubicBezTo>
                <a:cubicBezTo>
                  <a:pt x="59" y="43"/>
                  <a:pt x="68" y="35"/>
                  <a:pt x="78" y="29"/>
                </a:cubicBezTo>
                <a:cubicBezTo>
                  <a:pt x="87" y="23"/>
                  <a:pt x="97" y="17"/>
                  <a:pt x="108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2" y="1"/>
                  <a:pt x="163" y="0"/>
                  <a:pt x="174" y="0"/>
                </a:cubicBezTo>
                <a:lnTo>
                  <a:pt x="12989" y="0"/>
                </a:lnTo>
                <a:cubicBezTo>
                  <a:pt x="13000" y="0"/>
                  <a:pt x="13012" y="1"/>
                  <a:pt x="13023" y="3"/>
                </a:cubicBezTo>
                <a:cubicBezTo>
                  <a:pt x="13034" y="5"/>
                  <a:pt x="13045" y="8"/>
                  <a:pt x="13056" y="13"/>
                </a:cubicBezTo>
                <a:cubicBezTo>
                  <a:pt x="13066" y="17"/>
                  <a:pt x="13076" y="23"/>
                  <a:pt x="13086" y="29"/>
                </a:cubicBezTo>
                <a:cubicBezTo>
                  <a:pt x="13095" y="35"/>
                  <a:pt x="13104" y="43"/>
                  <a:pt x="13112" y="51"/>
                </a:cubicBezTo>
                <a:cubicBezTo>
                  <a:pt x="13120" y="59"/>
                  <a:pt x="13127" y="67"/>
                  <a:pt x="13134" y="77"/>
                </a:cubicBezTo>
                <a:cubicBezTo>
                  <a:pt x="13140" y="86"/>
                  <a:pt x="13145" y="97"/>
                  <a:pt x="13150" y="107"/>
                </a:cubicBezTo>
                <a:cubicBezTo>
                  <a:pt x="13154" y="118"/>
                  <a:pt x="13158" y="129"/>
                  <a:pt x="13160" y="140"/>
                </a:cubicBezTo>
                <a:cubicBezTo>
                  <a:pt x="13162" y="151"/>
                  <a:pt x="13163" y="162"/>
                  <a:pt x="13163" y="174"/>
                </a:cubicBezTo>
                <a:lnTo>
                  <a:pt x="13163" y="9692"/>
                </a:lnTo>
                <a:cubicBezTo>
                  <a:pt x="13163" y="9703"/>
                  <a:pt x="13162" y="9715"/>
                  <a:pt x="13160" y="9726"/>
                </a:cubicBezTo>
                <a:cubicBezTo>
                  <a:pt x="13158" y="9737"/>
                  <a:pt x="13154" y="9748"/>
                  <a:pt x="13150" y="9759"/>
                </a:cubicBezTo>
                <a:cubicBezTo>
                  <a:pt x="13145" y="9769"/>
                  <a:pt x="13140" y="9779"/>
                  <a:pt x="13134" y="9789"/>
                </a:cubicBezTo>
                <a:cubicBezTo>
                  <a:pt x="13127" y="9798"/>
                  <a:pt x="13120" y="9807"/>
                  <a:pt x="13112" y="9815"/>
                </a:cubicBezTo>
                <a:cubicBezTo>
                  <a:pt x="13104" y="9823"/>
                  <a:pt x="13095" y="9830"/>
                  <a:pt x="13086" y="9837"/>
                </a:cubicBezTo>
                <a:cubicBezTo>
                  <a:pt x="13076" y="9843"/>
                  <a:pt x="13066" y="9849"/>
                  <a:pt x="13056" y="9853"/>
                </a:cubicBezTo>
                <a:cubicBezTo>
                  <a:pt x="13045" y="9857"/>
                  <a:pt x="13034" y="9861"/>
                  <a:pt x="13023" y="9863"/>
                </a:cubicBezTo>
                <a:cubicBezTo>
                  <a:pt x="13012" y="9865"/>
                  <a:pt x="13000" y="9866"/>
                  <a:pt x="12989" y="9866"/>
                </a:cubicBezTo>
                <a:lnTo>
                  <a:pt x="174" y="9866"/>
                </a:lnTo>
                <a:cubicBezTo>
                  <a:pt x="163" y="9866"/>
                  <a:pt x="152" y="9865"/>
                  <a:pt x="140" y="9863"/>
                </a:cubicBezTo>
                <a:cubicBezTo>
                  <a:pt x="129" y="9861"/>
                  <a:pt x="118" y="9857"/>
                  <a:pt x="108" y="9853"/>
                </a:cubicBezTo>
                <a:cubicBezTo>
                  <a:pt x="97" y="9849"/>
                  <a:pt x="87" y="9843"/>
                  <a:pt x="78" y="9837"/>
                </a:cubicBezTo>
                <a:cubicBezTo>
                  <a:pt x="68" y="9830"/>
                  <a:pt x="59" y="9823"/>
                  <a:pt x="51" y="9815"/>
                </a:cubicBezTo>
                <a:cubicBezTo>
                  <a:pt x="43" y="9807"/>
                  <a:pt x="36" y="9798"/>
                  <a:pt x="30" y="9789"/>
                </a:cubicBezTo>
                <a:cubicBezTo>
                  <a:pt x="23" y="9779"/>
                  <a:pt x="18" y="9769"/>
                  <a:pt x="14" y="9759"/>
                </a:cubicBezTo>
                <a:cubicBezTo>
                  <a:pt x="9" y="9748"/>
                  <a:pt x="6" y="9737"/>
                  <a:pt x="4" y="9726"/>
                </a:cubicBezTo>
                <a:cubicBezTo>
                  <a:pt x="1" y="9715"/>
                  <a:pt x="0" y="9703"/>
                  <a:pt x="0" y="9692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0" name="任意多边形: 形状 421"/>
          <p:cNvSpPr/>
          <p:nvPr/>
        </p:nvSpPr>
        <p:spPr>
          <a:xfrm>
            <a:off x="5514190" y="1035212"/>
            <a:ext cx="4738680" cy="3551760"/>
          </a:xfrm>
          <a:custGeom>
            <a:avLst/>
            <a:gdLst/>
            <a:ahLst/>
            <a:cxnLst/>
            <a:rect l="0" t="0" r="r" b="b"/>
            <a:pathLst>
              <a:path w="13163" h="9866" fill="none">
                <a:moveTo>
                  <a:pt x="0" y="9692"/>
                </a:moveTo>
                <a:lnTo>
                  <a:pt x="0" y="174"/>
                </a:lnTo>
                <a:cubicBezTo>
                  <a:pt x="0" y="162"/>
                  <a:pt x="1" y="151"/>
                  <a:pt x="4" y="140"/>
                </a:cubicBezTo>
                <a:cubicBezTo>
                  <a:pt x="6" y="129"/>
                  <a:pt x="9" y="118"/>
                  <a:pt x="14" y="107"/>
                </a:cubicBezTo>
                <a:cubicBezTo>
                  <a:pt x="18" y="97"/>
                  <a:pt x="23" y="86"/>
                  <a:pt x="30" y="77"/>
                </a:cubicBezTo>
                <a:cubicBezTo>
                  <a:pt x="36" y="67"/>
                  <a:pt x="43" y="59"/>
                  <a:pt x="51" y="51"/>
                </a:cubicBezTo>
                <a:cubicBezTo>
                  <a:pt x="59" y="43"/>
                  <a:pt x="68" y="35"/>
                  <a:pt x="78" y="29"/>
                </a:cubicBezTo>
                <a:cubicBezTo>
                  <a:pt x="87" y="23"/>
                  <a:pt x="97" y="17"/>
                  <a:pt x="108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2" y="1"/>
                  <a:pt x="163" y="0"/>
                  <a:pt x="174" y="0"/>
                </a:cubicBezTo>
                <a:lnTo>
                  <a:pt x="12989" y="0"/>
                </a:lnTo>
                <a:cubicBezTo>
                  <a:pt x="13000" y="0"/>
                  <a:pt x="13012" y="1"/>
                  <a:pt x="13023" y="3"/>
                </a:cubicBezTo>
                <a:cubicBezTo>
                  <a:pt x="13034" y="5"/>
                  <a:pt x="13045" y="8"/>
                  <a:pt x="13056" y="13"/>
                </a:cubicBezTo>
                <a:cubicBezTo>
                  <a:pt x="13066" y="17"/>
                  <a:pt x="13076" y="23"/>
                  <a:pt x="13086" y="29"/>
                </a:cubicBezTo>
                <a:cubicBezTo>
                  <a:pt x="13095" y="35"/>
                  <a:pt x="13104" y="43"/>
                  <a:pt x="13112" y="51"/>
                </a:cubicBezTo>
                <a:cubicBezTo>
                  <a:pt x="13120" y="59"/>
                  <a:pt x="13127" y="67"/>
                  <a:pt x="13134" y="77"/>
                </a:cubicBezTo>
                <a:cubicBezTo>
                  <a:pt x="13140" y="86"/>
                  <a:pt x="13145" y="97"/>
                  <a:pt x="13150" y="107"/>
                </a:cubicBezTo>
                <a:cubicBezTo>
                  <a:pt x="13154" y="118"/>
                  <a:pt x="13158" y="129"/>
                  <a:pt x="13160" y="140"/>
                </a:cubicBezTo>
                <a:cubicBezTo>
                  <a:pt x="13162" y="151"/>
                  <a:pt x="13163" y="162"/>
                  <a:pt x="13163" y="174"/>
                </a:cubicBezTo>
                <a:lnTo>
                  <a:pt x="13163" y="9692"/>
                </a:lnTo>
                <a:cubicBezTo>
                  <a:pt x="13163" y="9703"/>
                  <a:pt x="13162" y="9715"/>
                  <a:pt x="13160" y="9726"/>
                </a:cubicBezTo>
                <a:cubicBezTo>
                  <a:pt x="13158" y="9737"/>
                  <a:pt x="13154" y="9748"/>
                  <a:pt x="13150" y="9759"/>
                </a:cubicBezTo>
                <a:cubicBezTo>
                  <a:pt x="13145" y="9769"/>
                  <a:pt x="13140" y="9779"/>
                  <a:pt x="13134" y="9789"/>
                </a:cubicBezTo>
                <a:cubicBezTo>
                  <a:pt x="13127" y="9798"/>
                  <a:pt x="13120" y="9807"/>
                  <a:pt x="13112" y="9815"/>
                </a:cubicBezTo>
                <a:cubicBezTo>
                  <a:pt x="13104" y="9823"/>
                  <a:pt x="13095" y="9830"/>
                  <a:pt x="13086" y="9837"/>
                </a:cubicBezTo>
                <a:cubicBezTo>
                  <a:pt x="13076" y="9843"/>
                  <a:pt x="13066" y="9849"/>
                  <a:pt x="13056" y="9853"/>
                </a:cubicBezTo>
                <a:cubicBezTo>
                  <a:pt x="13045" y="9857"/>
                  <a:pt x="13034" y="9861"/>
                  <a:pt x="13023" y="9863"/>
                </a:cubicBezTo>
                <a:cubicBezTo>
                  <a:pt x="13012" y="9865"/>
                  <a:pt x="13000" y="9866"/>
                  <a:pt x="12989" y="9866"/>
                </a:cubicBezTo>
                <a:lnTo>
                  <a:pt x="174" y="9866"/>
                </a:lnTo>
                <a:cubicBezTo>
                  <a:pt x="163" y="9866"/>
                  <a:pt x="152" y="9865"/>
                  <a:pt x="140" y="9863"/>
                </a:cubicBezTo>
                <a:cubicBezTo>
                  <a:pt x="129" y="9861"/>
                  <a:pt x="118" y="9857"/>
                  <a:pt x="108" y="9853"/>
                </a:cubicBezTo>
                <a:cubicBezTo>
                  <a:pt x="97" y="9849"/>
                  <a:pt x="87" y="9843"/>
                  <a:pt x="78" y="9837"/>
                </a:cubicBezTo>
                <a:cubicBezTo>
                  <a:pt x="68" y="9830"/>
                  <a:pt x="59" y="9823"/>
                  <a:pt x="51" y="9815"/>
                </a:cubicBezTo>
                <a:cubicBezTo>
                  <a:pt x="43" y="9807"/>
                  <a:pt x="36" y="9798"/>
                  <a:pt x="30" y="9789"/>
                </a:cubicBezTo>
                <a:cubicBezTo>
                  <a:pt x="23" y="9779"/>
                  <a:pt x="18" y="9769"/>
                  <a:pt x="14" y="9759"/>
                </a:cubicBezTo>
                <a:cubicBezTo>
                  <a:pt x="9" y="9748"/>
                  <a:pt x="6" y="9737"/>
                  <a:pt x="4" y="9726"/>
                </a:cubicBezTo>
                <a:cubicBezTo>
                  <a:pt x="1" y="9715"/>
                  <a:pt x="0" y="9703"/>
                  <a:pt x="0" y="9692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1" name="任意多边形: 形状 422"/>
          <p:cNvSpPr/>
          <p:nvPr/>
        </p:nvSpPr>
        <p:spPr>
          <a:xfrm>
            <a:off x="5719030" y="1239692"/>
            <a:ext cx="376560" cy="434880"/>
          </a:xfrm>
          <a:custGeom>
            <a:avLst/>
            <a:gdLst/>
            <a:ahLst/>
            <a:cxnLst/>
            <a:rect l="0" t="0" r="r" b="b"/>
            <a:pathLst>
              <a:path w="1046" h="1208">
                <a:moveTo>
                  <a:pt x="0" y="685"/>
                </a:moveTo>
                <a:lnTo>
                  <a:pt x="0" y="523"/>
                </a:lnTo>
                <a:cubicBezTo>
                  <a:pt x="0" y="488"/>
                  <a:pt x="3" y="454"/>
                  <a:pt x="11" y="421"/>
                </a:cubicBezTo>
                <a:cubicBezTo>
                  <a:pt x="18" y="387"/>
                  <a:pt x="28" y="354"/>
                  <a:pt x="41" y="323"/>
                </a:cubicBezTo>
                <a:cubicBezTo>
                  <a:pt x="54" y="291"/>
                  <a:pt x="70" y="261"/>
                  <a:pt x="89" y="232"/>
                </a:cubicBezTo>
                <a:cubicBezTo>
                  <a:pt x="108" y="204"/>
                  <a:pt x="130" y="178"/>
                  <a:pt x="154" y="153"/>
                </a:cubicBezTo>
                <a:cubicBezTo>
                  <a:pt x="178" y="129"/>
                  <a:pt x="205" y="107"/>
                  <a:pt x="233" y="88"/>
                </a:cubicBezTo>
                <a:cubicBezTo>
                  <a:pt x="262" y="69"/>
                  <a:pt x="292" y="53"/>
                  <a:pt x="323" y="40"/>
                </a:cubicBezTo>
                <a:cubicBezTo>
                  <a:pt x="355" y="27"/>
                  <a:pt x="388" y="17"/>
                  <a:pt x="421" y="10"/>
                </a:cubicBezTo>
                <a:cubicBezTo>
                  <a:pt x="455" y="4"/>
                  <a:pt x="489" y="0"/>
                  <a:pt x="523" y="0"/>
                </a:cubicBezTo>
                <a:cubicBezTo>
                  <a:pt x="558" y="0"/>
                  <a:pt x="592" y="4"/>
                  <a:pt x="625" y="10"/>
                </a:cubicBezTo>
                <a:cubicBezTo>
                  <a:pt x="659" y="17"/>
                  <a:pt x="691" y="27"/>
                  <a:pt x="723" y="40"/>
                </a:cubicBezTo>
                <a:cubicBezTo>
                  <a:pt x="755" y="53"/>
                  <a:pt x="785" y="69"/>
                  <a:pt x="813" y="88"/>
                </a:cubicBezTo>
                <a:cubicBezTo>
                  <a:pt x="842" y="107"/>
                  <a:pt x="868" y="129"/>
                  <a:pt x="893" y="153"/>
                </a:cubicBezTo>
                <a:cubicBezTo>
                  <a:pt x="917" y="178"/>
                  <a:pt x="939" y="204"/>
                  <a:pt x="958" y="232"/>
                </a:cubicBezTo>
                <a:cubicBezTo>
                  <a:pt x="977" y="261"/>
                  <a:pt x="993" y="291"/>
                  <a:pt x="1006" y="323"/>
                </a:cubicBezTo>
                <a:cubicBezTo>
                  <a:pt x="1019" y="354"/>
                  <a:pt x="1029" y="387"/>
                  <a:pt x="1036" y="421"/>
                </a:cubicBezTo>
                <a:cubicBezTo>
                  <a:pt x="1042" y="454"/>
                  <a:pt x="1046" y="488"/>
                  <a:pt x="1046" y="523"/>
                </a:cubicBezTo>
                <a:lnTo>
                  <a:pt x="1046" y="685"/>
                </a:lnTo>
                <a:cubicBezTo>
                  <a:pt x="1046" y="719"/>
                  <a:pt x="1042" y="753"/>
                  <a:pt x="1036" y="788"/>
                </a:cubicBezTo>
                <a:cubicBezTo>
                  <a:pt x="1029" y="822"/>
                  <a:pt x="1019" y="854"/>
                  <a:pt x="1006" y="886"/>
                </a:cubicBezTo>
                <a:cubicBezTo>
                  <a:pt x="993" y="918"/>
                  <a:pt x="977" y="948"/>
                  <a:pt x="958" y="976"/>
                </a:cubicBezTo>
                <a:cubicBezTo>
                  <a:pt x="939" y="1005"/>
                  <a:pt x="917" y="1031"/>
                  <a:pt x="893" y="1055"/>
                </a:cubicBezTo>
                <a:cubicBezTo>
                  <a:pt x="868" y="1080"/>
                  <a:pt x="842" y="1101"/>
                  <a:pt x="813" y="1120"/>
                </a:cubicBezTo>
                <a:cubicBezTo>
                  <a:pt x="785" y="1139"/>
                  <a:pt x="755" y="1156"/>
                  <a:pt x="723" y="1169"/>
                </a:cubicBezTo>
                <a:cubicBezTo>
                  <a:pt x="691" y="1182"/>
                  <a:pt x="659" y="1192"/>
                  <a:pt x="625" y="1198"/>
                </a:cubicBezTo>
                <a:cubicBezTo>
                  <a:pt x="592" y="1205"/>
                  <a:pt x="558" y="1208"/>
                  <a:pt x="523" y="1208"/>
                </a:cubicBezTo>
                <a:cubicBezTo>
                  <a:pt x="489" y="1208"/>
                  <a:pt x="455" y="1205"/>
                  <a:pt x="421" y="1198"/>
                </a:cubicBezTo>
                <a:cubicBezTo>
                  <a:pt x="388" y="1192"/>
                  <a:pt x="355" y="1182"/>
                  <a:pt x="323" y="1169"/>
                </a:cubicBezTo>
                <a:cubicBezTo>
                  <a:pt x="292" y="1156"/>
                  <a:pt x="262" y="1139"/>
                  <a:pt x="233" y="1120"/>
                </a:cubicBezTo>
                <a:cubicBezTo>
                  <a:pt x="205" y="1101"/>
                  <a:pt x="178" y="1080"/>
                  <a:pt x="154" y="1055"/>
                </a:cubicBezTo>
                <a:cubicBezTo>
                  <a:pt x="130" y="1031"/>
                  <a:pt x="108" y="1005"/>
                  <a:pt x="89" y="976"/>
                </a:cubicBezTo>
                <a:cubicBezTo>
                  <a:pt x="70" y="948"/>
                  <a:pt x="54" y="918"/>
                  <a:pt x="41" y="886"/>
                </a:cubicBezTo>
                <a:cubicBezTo>
                  <a:pt x="28" y="854"/>
                  <a:pt x="18" y="822"/>
                  <a:pt x="11" y="788"/>
                </a:cubicBezTo>
                <a:cubicBezTo>
                  <a:pt x="3" y="753"/>
                  <a:pt x="0" y="719"/>
                  <a:pt x="0" y="68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2" name="图片 41"/>
          <p:cNvPicPr/>
          <p:nvPr/>
        </p:nvPicPr>
        <p:blipFill>
          <a:blip r:embed="rId5"/>
          <a:stretch>
            <a:fillRect/>
          </a:stretch>
        </p:blipFill>
        <p:spPr>
          <a:xfrm>
            <a:off x="5819470" y="1340132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" name="文本框 42"/>
          <p:cNvSpPr txBox="1"/>
          <p:nvPr/>
        </p:nvSpPr>
        <p:spPr>
          <a:xfrm>
            <a:off x="2631670" y="4127252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环境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228790" y="1331132"/>
            <a:ext cx="403957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通过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677291" y="1337972"/>
            <a:ext cx="920637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580" b="1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PyCharm</a:t>
            </a:r>
            <a:endParaRPr lang="en-US" sz="15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6" name="任意多边形: 形状 427"/>
          <p:cNvSpPr/>
          <p:nvPr/>
        </p:nvSpPr>
        <p:spPr>
          <a:xfrm>
            <a:off x="5819470" y="190821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79"/>
                </a:moveTo>
                <a:cubicBezTo>
                  <a:pt x="558" y="297"/>
                  <a:pt x="556" y="315"/>
                  <a:pt x="552" y="333"/>
                </a:cubicBezTo>
                <a:cubicBezTo>
                  <a:pt x="549" y="351"/>
                  <a:pt x="543" y="369"/>
                  <a:pt x="536" y="386"/>
                </a:cubicBezTo>
                <a:cubicBezTo>
                  <a:pt x="528" y="402"/>
                  <a:pt x="520" y="418"/>
                  <a:pt x="510" y="434"/>
                </a:cubicBezTo>
                <a:cubicBezTo>
                  <a:pt x="500" y="450"/>
                  <a:pt x="488" y="464"/>
                  <a:pt x="475" y="477"/>
                </a:cubicBezTo>
                <a:cubicBezTo>
                  <a:pt x="462" y="490"/>
                  <a:pt x="448" y="501"/>
                  <a:pt x="433" y="512"/>
                </a:cubicBezTo>
                <a:cubicBezTo>
                  <a:pt x="418" y="522"/>
                  <a:pt x="402" y="530"/>
                  <a:pt x="385" y="537"/>
                </a:cubicBezTo>
                <a:cubicBezTo>
                  <a:pt x="368" y="544"/>
                  <a:pt x="350" y="550"/>
                  <a:pt x="332" y="553"/>
                </a:cubicBezTo>
                <a:cubicBezTo>
                  <a:pt x="315" y="557"/>
                  <a:pt x="296" y="558"/>
                  <a:pt x="278" y="558"/>
                </a:cubicBezTo>
                <a:cubicBezTo>
                  <a:pt x="260" y="558"/>
                  <a:pt x="242" y="557"/>
                  <a:pt x="224" y="553"/>
                </a:cubicBezTo>
                <a:cubicBezTo>
                  <a:pt x="206" y="550"/>
                  <a:pt x="188" y="544"/>
                  <a:pt x="172" y="537"/>
                </a:cubicBezTo>
                <a:cubicBezTo>
                  <a:pt x="155" y="530"/>
                  <a:pt x="139" y="522"/>
                  <a:pt x="123" y="512"/>
                </a:cubicBezTo>
                <a:cubicBezTo>
                  <a:pt x="108" y="501"/>
                  <a:pt x="94" y="490"/>
                  <a:pt x="81" y="477"/>
                </a:cubicBezTo>
                <a:cubicBezTo>
                  <a:pt x="68" y="464"/>
                  <a:pt x="57" y="450"/>
                  <a:pt x="46" y="434"/>
                </a:cubicBezTo>
                <a:cubicBezTo>
                  <a:pt x="36" y="418"/>
                  <a:pt x="28" y="402"/>
                  <a:pt x="21" y="386"/>
                </a:cubicBezTo>
                <a:cubicBezTo>
                  <a:pt x="14" y="369"/>
                  <a:pt x="8" y="351"/>
                  <a:pt x="5" y="333"/>
                </a:cubicBezTo>
                <a:cubicBezTo>
                  <a:pt x="1" y="315"/>
                  <a:pt x="0" y="297"/>
                  <a:pt x="0" y="279"/>
                </a:cubicBezTo>
                <a:cubicBezTo>
                  <a:pt x="0" y="261"/>
                  <a:pt x="1" y="243"/>
                  <a:pt x="5" y="225"/>
                </a:cubicBezTo>
                <a:cubicBezTo>
                  <a:pt x="8" y="207"/>
                  <a:pt x="14" y="189"/>
                  <a:pt x="21" y="172"/>
                </a:cubicBezTo>
                <a:cubicBezTo>
                  <a:pt x="28" y="155"/>
                  <a:pt x="36" y="139"/>
                  <a:pt x="46" y="124"/>
                </a:cubicBezTo>
                <a:cubicBezTo>
                  <a:pt x="57" y="109"/>
                  <a:pt x="68" y="95"/>
                  <a:pt x="81" y="82"/>
                </a:cubicBezTo>
                <a:cubicBezTo>
                  <a:pt x="94" y="69"/>
                  <a:pt x="108" y="57"/>
                  <a:pt x="123" y="47"/>
                </a:cubicBezTo>
                <a:cubicBezTo>
                  <a:pt x="139" y="37"/>
                  <a:pt x="155" y="29"/>
                  <a:pt x="172" y="22"/>
                </a:cubicBezTo>
                <a:cubicBezTo>
                  <a:pt x="188" y="15"/>
                  <a:pt x="206" y="9"/>
                  <a:pt x="224" y="6"/>
                </a:cubicBezTo>
                <a:cubicBezTo>
                  <a:pt x="242" y="2"/>
                  <a:pt x="260" y="0"/>
                  <a:pt x="278" y="0"/>
                </a:cubicBezTo>
                <a:cubicBezTo>
                  <a:pt x="296" y="0"/>
                  <a:pt x="315" y="2"/>
                  <a:pt x="332" y="6"/>
                </a:cubicBezTo>
                <a:cubicBezTo>
                  <a:pt x="350" y="9"/>
                  <a:pt x="368" y="15"/>
                  <a:pt x="385" y="22"/>
                </a:cubicBezTo>
                <a:cubicBezTo>
                  <a:pt x="402" y="29"/>
                  <a:pt x="418" y="37"/>
                  <a:pt x="433" y="47"/>
                </a:cubicBezTo>
                <a:cubicBezTo>
                  <a:pt x="448" y="57"/>
                  <a:pt x="462" y="69"/>
                  <a:pt x="475" y="82"/>
                </a:cubicBezTo>
                <a:cubicBezTo>
                  <a:pt x="488" y="95"/>
                  <a:pt x="500" y="109"/>
                  <a:pt x="510" y="124"/>
                </a:cubicBezTo>
                <a:cubicBezTo>
                  <a:pt x="520" y="139"/>
                  <a:pt x="528" y="155"/>
                  <a:pt x="536" y="172"/>
                </a:cubicBezTo>
                <a:cubicBezTo>
                  <a:pt x="543" y="189"/>
                  <a:pt x="549" y="207"/>
                  <a:pt x="552" y="225"/>
                </a:cubicBezTo>
                <a:cubicBezTo>
                  <a:pt x="556" y="243"/>
                  <a:pt x="558" y="261"/>
                  <a:pt x="558" y="279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7644670" y="1331132"/>
            <a:ext cx="403957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安装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878870" y="194205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1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120430" y="192189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打开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0" name="任意多边形: 形状 431"/>
          <p:cNvSpPr/>
          <p:nvPr/>
        </p:nvSpPr>
        <p:spPr>
          <a:xfrm>
            <a:off x="5819470" y="240969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80"/>
                </a:moveTo>
                <a:cubicBezTo>
                  <a:pt x="558" y="298"/>
                  <a:pt x="556" y="316"/>
                  <a:pt x="552" y="334"/>
                </a:cubicBezTo>
                <a:cubicBezTo>
                  <a:pt x="549" y="352"/>
                  <a:pt x="543" y="369"/>
                  <a:pt x="536" y="386"/>
                </a:cubicBezTo>
                <a:cubicBezTo>
                  <a:pt x="528" y="403"/>
                  <a:pt x="520" y="419"/>
                  <a:pt x="510" y="434"/>
                </a:cubicBezTo>
                <a:cubicBezTo>
                  <a:pt x="500" y="450"/>
                  <a:pt x="488" y="464"/>
                  <a:pt x="475" y="477"/>
                </a:cubicBezTo>
                <a:cubicBezTo>
                  <a:pt x="462" y="490"/>
                  <a:pt x="448" y="501"/>
                  <a:pt x="433" y="511"/>
                </a:cubicBezTo>
                <a:cubicBezTo>
                  <a:pt x="418" y="521"/>
                  <a:pt x="402" y="530"/>
                  <a:pt x="385" y="537"/>
                </a:cubicBezTo>
                <a:cubicBezTo>
                  <a:pt x="368" y="544"/>
                  <a:pt x="350" y="549"/>
                  <a:pt x="332" y="553"/>
                </a:cubicBezTo>
                <a:cubicBezTo>
                  <a:pt x="315" y="556"/>
                  <a:pt x="296" y="558"/>
                  <a:pt x="278" y="558"/>
                </a:cubicBezTo>
                <a:cubicBezTo>
                  <a:pt x="260" y="558"/>
                  <a:pt x="242" y="556"/>
                  <a:pt x="224" y="553"/>
                </a:cubicBezTo>
                <a:cubicBezTo>
                  <a:pt x="206" y="549"/>
                  <a:pt x="188" y="544"/>
                  <a:pt x="172" y="537"/>
                </a:cubicBezTo>
                <a:cubicBezTo>
                  <a:pt x="155" y="530"/>
                  <a:pt x="139" y="521"/>
                  <a:pt x="123" y="511"/>
                </a:cubicBezTo>
                <a:cubicBezTo>
                  <a:pt x="108" y="501"/>
                  <a:pt x="94" y="490"/>
                  <a:pt x="81" y="477"/>
                </a:cubicBezTo>
                <a:cubicBezTo>
                  <a:pt x="68" y="464"/>
                  <a:pt x="57" y="450"/>
                  <a:pt x="46" y="434"/>
                </a:cubicBezTo>
                <a:cubicBezTo>
                  <a:pt x="36" y="419"/>
                  <a:pt x="28" y="403"/>
                  <a:pt x="21" y="386"/>
                </a:cubicBezTo>
                <a:cubicBezTo>
                  <a:pt x="14" y="369"/>
                  <a:pt x="8" y="352"/>
                  <a:pt x="5" y="334"/>
                </a:cubicBezTo>
                <a:cubicBezTo>
                  <a:pt x="1" y="316"/>
                  <a:pt x="0" y="298"/>
                  <a:pt x="0" y="280"/>
                </a:cubicBezTo>
                <a:cubicBezTo>
                  <a:pt x="0" y="261"/>
                  <a:pt x="1" y="243"/>
                  <a:pt x="5" y="225"/>
                </a:cubicBezTo>
                <a:cubicBezTo>
                  <a:pt x="8" y="207"/>
                  <a:pt x="14" y="190"/>
                  <a:pt x="21" y="173"/>
                </a:cubicBezTo>
                <a:cubicBezTo>
                  <a:pt x="28" y="155"/>
                  <a:pt x="36" y="139"/>
                  <a:pt x="46" y="124"/>
                </a:cubicBezTo>
                <a:cubicBezTo>
                  <a:pt x="57" y="109"/>
                  <a:pt x="68" y="95"/>
                  <a:pt x="81" y="82"/>
                </a:cubicBezTo>
                <a:cubicBezTo>
                  <a:pt x="94" y="69"/>
                  <a:pt x="108" y="57"/>
                  <a:pt x="123" y="47"/>
                </a:cubicBezTo>
                <a:cubicBezTo>
                  <a:pt x="139" y="37"/>
                  <a:pt x="155" y="28"/>
                  <a:pt x="172" y="21"/>
                </a:cubicBezTo>
                <a:cubicBezTo>
                  <a:pt x="188" y="14"/>
                  <a:pt x="206" y="9"/>
                  <a:pt x="224" y="6"/>
                </a:cubicBezTo>
                <a:cubicBezTo>
                  <a:pt x="242" y="2"/>
                  <a:pt x="260" y="0"/>
                  <a:pt x="278" y="0"/>
                </a:cubicBezTo>
                <a:cubicBezTo>
                  <a:pt x="296" y="0"/>
                  <a:pt x="315" y="2"/>
                  <a:pt x="332" y="6"/>
                </a:cubicBezTo>
                <a:cubicBezTo>
                  <a:pt x="350" y="9"/>
                  <a:pt x="368" y="14"/>
                  <a:pt x="385" y="21"/>
                </a:cubicBezTo>
                <a:cubicBezTo>
                  <a:pt x="402" y="28"/>
                  <a:pt x="418" y="37"/>
                  <a:pt x="433" y="47"/>
                </a:cubicBezTo>
                <a:cubicBezTo>
                  <a:pt x="448" y="57"/>
                  <a:pt x="462" y="69"/>
                  <a:pt x="475" y="82"/>
                </a:cubicBezTo>
                <a:cubicBezTo>
                  <a:pt x="488" y="95"/>
                  <a:pt x="500" y="109"/>
                  <a:pt x="510" y="124"/>
                </a:cubicBezTo>
                <a:cubicBezTo>
                  <a:pt x="520" y="139"/>
                  <a:pt x="528" y="155"/>
                  <a:pt x="536" y="173"/>
                </a:cubicBezTo>
                <a:cubicBezTo>
                  <a:pt x="543" y="190"/>
                  <a:pt x="549" y="207"/>
                  <a:pt x="552" y="225"/>
                </a:cubicBezTo>
                <a:cubicBezTo>
                  <a:pt x="556" y="243"/>
                  <a:pt x="558" y="261"/>
                  <a:pt x="558" y="280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387910" y="1926572"/>
            <a:ext cx="83356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PyCharm IDE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878870" y="244353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120430" y="2423372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依次点击：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" name="任意多边形: 形状 435"/>
          <p:cNvSpPr/>
          <p:nvPr/>
        </p:nvSpPr>
        <p:spPr>
          <a:xfrm>
            <a:off x="5819470" y="307821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79"/>
                </a:moveTo>
                <a:cubicBezTo>
                  <a:pt x="558" y="297"/>
                  <a:pt x="556" y="315"/>
                  <a:pt x="552" y="333"/>
                </a:cubicBezTo>
                <a:cubicBezTo>
                  <a:pt x="549" y="351"/>
                  <a:pt x="543" y="368"/>
                  <a:pt x="536" y="385"/>
                </a:cubicBezTo>
                <a:cubicBezTo>
                  <a:pt x="528" y="402"/>
                  <a:pt x="520" y="418"/>
                  <a:pt x="510" y="434"/>
                </a:cubicBezTo>
                <a:cubicBezTo>
                  <a:pt x="500" y="449"/>
                  <a:pt x="488" y="463"/>
                  <a:pt x="475" y="476"/>
                </a:cubicBezTo>
                <a:cubicBezTo>
                  <a:pt x="462" y="489"/>
                  <a:pt x="448" y="500"/>
                  <a:pt x="433" y="510"/>
                </a:cubicBezTo>
                <a:cubicBezTo>
                  <a:pt x="418" y="521"/>
                  <a:pt x="402" y="529"/>
                  <a:pt x="385" y="537"/>
                </a:cubicBezTo>
                <a:cubicBezTo>
                  <a:pt x="368" y="544"/>
                  <a:pt x="350" y="549"/>
                  <a:pt x="332" y="553"/>
                </a:cubicBezTo>
                <a:cubicBezTo>
                  <a:pt x="315" y="557"/>
                  <a:pt x="296" y="558"/>
                  <a:pt x="278" y="558"/>
                </a:cubicBezTo>
                <a:cubicBezTo>
                  <a:pt x="260" y="558"/>
                  <a:pt x="242" y="557"/>
                  <a:pt x="224" y="553"/>
                </a:cubicBezTo>
                <a:cubicBezTo>
                  <a:pt x="206" y="549"/>
                  <a:pt x="188" y="544"/>
                  <a:pt x="172" y="537"/>
                </a:cubicBezTo>
                <a:cubicBezTo>
                  <a:pt x="155" y="529"/>
                  <a:pt x="139" y="521"/>
                  <a:pt x="123" y="510"/>
                </a:cubicBezTo>
                <a:cubicBezTo>
                  <a:pt x="108" y="500"/>
                  <a:pt x="94" y="489"/>
                  <a:pt x="81" y="476"/>
                </a:cubicBezTo>
                <a:cubicBezTo>
                  <a:pt x="68" y="463"/>
                  <a:pt x="57" y="449"/>
                  <a:pt x="46" y="434"/>
                </a:cubicBezTo>
                <a:cubicBezTo>
                  <a:pt x="36" y="418"/>
                  <a:pt x="28" y="402"/>
                  <a:pt x="21" y="385"/>
                </a:cubicBezTo>
                <a:cubicBezTo>
                  <a:pt x="14" y="368"/>
                  <a:pt x="8" y="351"/>
                  <a:pt x="5" y="333"/>
                </a:cubicBezTo>
                <a:cubicBezTo>
                  <a:pt x="1" y="315"/>
                  <a:pt x="0" y="297"/>
                  <a:pt x="0" y="279"/>
                </a:cubicBezTo>
                <a:cubicBezTo>
                  <a:pt x="0" y="260"/>
                  <a:pt x="1" y="242"/>
                  <a:pt x="5" y="224"/>
                </a:cubicBezTo>
                <a:cubicBezTo>
                  <a:pt x="8" y="206"/>
                  <a:pt x="14" y="189"/>
                  <a:pt x="21" y="172"/>
                </a:cubicBezTo>
                <a:cubicBezTo>
                  <a:pt x="28" y="155"/>
                  <a:pt x="36" y="139"/>
                  <a:pt x="46" y="124"/>
                </a:cubicBezTo>
                <a:cubicBezTo>
                  <a:pt x="57" y="109"/>
                  <a:pt x="68" y="95"/>
                  <a:pt x="81" y="82"/>
                </a:cubicBezTo>
                <a:cubicBezTo>
                  <a:pt x="94" y="69"/>
                  <a:pt x="108" y="57"/>
                  <a:pt x="123" y="47"/>
                </a:cubicBezTo>
                <a:cubicBezTo>
                  <a:pt x="139" y="37"/>
                  <a:pt x="155" y="28"/>
                  <a:pt x="172" y="21"/>
                </a:cubicBezTo>
                <a:cubicBezTo>
                  <a:pt x="188" y="14"/>
                  <a:pt x="206" y="9"/>
                  <a:pt x="224" y="6"/>
                </a:cubicBezTo>
                <a:cubicBezTo>
                  <a:pt x="242" y="2"/>
                  <a:pt x="260" y="0"/>
                  <a:pt x="278" y="0"/>
                </a:cubicBezTo>
                <a:cubicBezTo>
                  <a:pt x="296" y="0"/>
                  <a:pt x="315" y="2"/>
                  <a:pt x="332" y="6"/>
                </a:cubicBezTo>
                <a:cubicBezTo>
                  <a:pt x="350" y="9"/>
                  <a:pt x="368" y="14"/>
                  <a:pt x="385" y="21"/>
                </a:cubicBezTo>
                <a:cubicBezTo>
                  <a:pt x="402" y="28"/>
                  <a:pt x="418" y="37"/>
                  <a:pt x="433" y="47"/>
                </a:cubicBezTo>
                <a:cubicBezTo>
                  <a:pt x="448" y="57"/>
                  <a:pt x="462" y="69"/>
                  <a:pt x="475" y="82"/>
                </a:cubicBezTo>
                <a:cubicBezTo>
                  <a:pt x="488" y="95"/>
                  <a:pt x="500" y="109"/>
                  <a:pt x="510" y="124"/>
                </a:cubicBezTo>
                <a:cubicBezTo>
                  <a:pt x="520" y="139"/>
                  <a:pt x="528" y="155"/>
                  <a:pt x="536" y="172"/>
                </a:cubicBezTo>
                <a:cubicBezTo>
                  <a:pt x="543" y="189"/>
                  <a:pt x="549" y="206"/>
                  <a:pt x="552" y="224"/>
                </a:cubicBezTo>
                <a:cubicBezTo>
                  <a:pt x="556" y="242"/>
                  <a:pt x="558" y="260"/>
                  <a:pt x="558" y="279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6120430" y="2627132"/>
            <a:ext cx="264976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File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→ </a:t>
            </a:r>
            <a:r>
              <a:rPr lang="en-US" sz="92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Settings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→ </a:t>
            </a:r>
            <a:r>
              <a:rPr lang="en-US" sz="92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Project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→ </a:t>
            </a:r>
            <a:r>
              <a:rPr lang="en-US" sz="92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 Interpreter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5878870" y="311205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3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120430" y="309189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点击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6387910" y="3096572"/>
            <a:ext cx="21800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"+"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6622630" y="3091892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按钮，搜索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0" name="任意多边形: 形状 441"/>
          <p:cNvSpPr/>
          <p:nvPr/>
        </p:nvSpPr>
        <p:spPr>
          <a:xfrm>
            <a:off x="5819470" y="3579692"/>
            <a:ext cx="200880" cy="200880"/>
          </a:xfrm>
          <a:custGeom>
            <a:avLst/>
            <a:gdLst/>
            <a:ahLst/>
            <a:cxnLst/>
            <a:rect l="0" t="0" r="r" b="b"/>
            <a:pathLst>
              <a:path w="558" h="558">
                <a:moveTo>
                  <a:pt x="558" y="280"/>
                </a:moveTo>
                <a:cubicBezTo>
                  <a:pt x="558" y="298"/>
                  <a:pt x="556" y="316"/>
                  <a:pt x="552" y="334"/>
                </a:cubicBezTo>
                <a:cubicBezTo>
                  <a:pt x="549" y="352"/>
                  <a:pt x="543" y="369"/>
                  <a:pt x="536" y="386"/>
                </a:cubicBezTo>
                <a:cubicBezTo>
                  <a:pt x="528" y="403"/>
                  <a:pt x="520" y="419"/>
                  <a:pt x="510" y="434"/>
                </a:cubicBezTo>
                <a:cubicBezTo>
                  <a:pt x="500" y="450"/>
                  <a:pt x="488" y="464"/>
                  <a:pt x="475" y="477"/>
                </a:cubicBezTo>
                <a:cubicBezTo>
                  <a:pt x="462" y="489"/>
                  <a:pt x="448" y="501"/>
                  <a:pt x="433" y="511"/>
                </a:cubicBezTo>
                <a:cubicBezTo>
                  <a:pt x="418" y="521"/>
                  <a:pt x="402" y="530"/>
                  <a:pt x="385" y="537"/>
                </a:cubicBezTo>
                <a:cubicBezTo>
                  <a:pt x="368" y="544"/>
                  <a:pt x="350" y="549"/>
                  <a:pt x="332" y="553"/>
                </a:cubicBezTo>
                <a:cubicBezTo>
                  <a:pt x="315" y="556"/>
                  <a:pt x="296" y="558"/>
                  <a:pt x="278" y="558"/>
                </a:cubicBezTo>
                <a:cubicBezTo>
                  <a:pt x="260" y="558"/>
                  <a:pt x="242" y="556"/>
                  <a:pt x="224" y="553"/>
                </a:cubicBezTo>
                <a:cubicBezTo>
                  <a:pt x="206" y="549"/>
                  <a:pt x="188" y="544"/>
                  <a:pt x="172" y="537"/>
                </a:cubicBezTo>
                <a:cubicBezTo>
                  <a:pt x="155" y="530"/>
                  <a:pt x="139" y="521"/>
                  <a:pt x="123" y="511"/>
                </a:cubicBezTo>
                <a:cubicBezTo>
                  <a:pt x="108" y="501"/>
                  <a:pt x="94" y="489"/>
                  <a:pt x="81" y="477"/>
                </a:cubicBezTo>
                <a:cubicBezTo>
                  <a:pt x="68" y="464"/>
                  <a:pt x="57" y="450"/>
                  <a:pt x="46" y="434"/>
                </a:cubicBezTo>
                <a:cubicBezTo>
                  <a:pt x="36" y="419"/>
                  <a:pt x="28" y="403"/>
                  <a:pt x="21" y="386"/>
                </a:cubicBezTo>
                <a:cubicBezTo>
                  <a:pt x="14" y="369"/>
                  <a:pt x="8" y="352"/>
                  <a:pt x="5" y="334"/>
                </a:cubicBezTo>
                <a:cubicBezTo>
                  <a:pt x="1" y="316"/>
                  <a:pt x="0" y="298"/>
                  <a:pt x="0" y="280"/>
                </a:cubicBezTo>
                <a:cubicBezTo>
                  <a:pt x="0" y="261"/>
                  <a:pt x="1" y="242"/>
                  <a:pt x="5" y="224"/>
                </a:cubicBezTo>
                <a:cubicBezTo>
                  <a:pt x="8" y="206"/>
                  <a:pt x="14" y="189"/>
                  <a:pt x="21" y="172"/>
                </a:cubicBezTo>
                <a:cubicBezTo>
                  <a:pt x="28" y="155"/>
                  <a:pt x="36" y="139"/>
                  <a:pt x="46" y="124"/>
                </a:cubicBezTo>
                <a:cubicBezTo>
                  <a:pt x="57" y="109"/>
                  <a:pt x="68" y="94"/>
                  <a:pt x="81" y="82"/>
                </a:cubicBezTo>
                <a:cubicBezTo>
                  <a:pt x="94" y="69"/>
                  <a:pt x="108" y="57"/>
                  <a:pt x="123" y="47"/>
                </a:cubicBezTo>
                <a:cubicBezTo>
                  <a:pt x="139" y="37"/>
                  <a:pt x="155" y="28"/>
                  <a:pt x="172" y="21"/>
                </a:cubicBezTo>
                <a:cubicBezTo>
                  <a:pt x="188" y="14"/>
                  <a:pt x="206" y="9"/>
                  <a:pt x="224" y="5"/>
                </a:cubicBezTo>
                <a:cubicBezTo>
                  <a:pt x="242" y="2"/>
                  <a:pt x="260" y="0"/>
                  <a:pt x="278" y="0"/>
                </a:cubicBezTo>
                <a:cubicBezTo>
                  <a:pt x="296" y="0"/>
                  <a:pt x="315" y="2"/>
                  <a:pt x="332" y="5"/>
                </a:cubicBezTo>
                <a:cubicBezTo>
                  <a:pt x="350" y="9"/>
                  <a:pt x="368" y="14"/>
                  <a:pt x="385" y="21"/>
                </a:cubicBezTo>
                <a:cubicBezTo>
                  <a:pt x="402" y="28"/>
                  <a:pt x="418" y="37"/>
                  <a:pt x="433" y="47"/>
                </a:cubicBezTo>
                <a:cubicBezTo>
                  <a:pt x="448" y="57"/>
                  <a:pt x="462" y="69"/>
                  <a:pt x="475" y="82"/>
                </a:cubicBezTo>
                <a:cubicBezTo>
                  <a:pt x="488" y="94"/>
                  <a:pt x="500" y="109"/>
                  <a:pt x="510" y="124"/>
                </a:cubicBezTo>
                <a:cubicBezTo>
                  <a:pt x="520" y="139"/>
                  <a:pt x="528" y="155"/>
                  <a:pt x="536" y="172"/>
                </a:cubicBezTo>
                <a:cubicBezTo>
                  <a:pt x="543" y="189"/>
                  <a:pt x="549" y="206"/>
                  <a:pt x="552" y="224"/>
                </a:cubicBezTo>
                <a:cubicBezTo>
                  <a:pt x="556" y="242"/>
                  <a:pt x="558" y="261"/>
                  <a:pt x="558" y="280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7291150" y="3096572"/>
            <a:ext cx="72776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"PyMySQL"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5878870" y="3613532"/>
            <a:ext cx="7213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4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120430" y="359301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选择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394019" y="3597692"/>
            <a:ext cx="60914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050" b="0" u="none" strike="noStrike" dirty="0" err="1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7006750" y="3593012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并点击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6" name="任意多边形: 形状 447"/>
          <p:cNvSpPr/>
          <p:nvPr/>
        </p:nvSpPr>
        <p:spPr>
          <a:xfrm>
            <a:off x="5719030" y="4014212"/>
            <a:ext cx="4329000" cy="367920"/>
          </a:xfrm>
          <a:custGeom>
            <a:avLst/>
            <a:gdLst/>
            <a:ahLst/>
            <a:cxnLst/>
            <a:rect l="0" t="0" r="r" b="b"/>
            <a:pathLst>
              <a:path w="12025" h="1022">
                <a:moveTo>
                  <a:pt x="0" y="883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1" y="0"/>
                  <a:pt x="139" y="0"/>
                </a:cubicBezTo>
                <a:lnTo>
                  <a:pt x="11886" y="0"/>
                </a:lnTo>
                <a:cubicBezTo>
                  <a:pt x="11905" y="0"/>
                  <a:pt x="11922" y="4"/>
                  <a:pt x="11939" y="11"/>
                </a:cubicBezTo>
                <a:cubicBezTo>
                  <a:pt x="11956" y="18"/>
                  <a:pt x="11972" y="28"/>
                  <a:pt x="11985" y="41"/>
                </a:cubicBezTo>
                <a:cubicBezTo>
                  <a:pt x="11998" y="54"/>
                  <a:pt x="12008" y="69"/>
                  <a:pt x="12015" y="86"/>
                </a:cubicBezTo>
                <a:cubicBezTo>
                  <a:pt x="12022" y="103"/>
                  <a:pt x="12025" y="121"/>
                  <a:pt x="12025" y="139"/>
                </a:cubicBezTo>
                <a:lnTo>
                  <a:pt x="12025" y="883"/>
                </a:lnTo>
                <a:cubicBezTo>
                  <a:pt x="12025" y="902"/>
                  <a:pt x="12022" y="919"/>
                  <a:pt x="12015" y="936"/>
                </a:cubicBezTo>
                <a:cubicBezTo>
                  <a:pt x="12008" y="954"/>
                  <a:pt x="11998" y="969"/>
                  <a:pt x="11985" y="982"/>
                </a:cubicBezTo>
                <a:cubicBezTo>
                  <a:pt x="11972" y="995"/>
                  <a:pt x="11956" y="1005"/>
                  <a:pt x="11939" y="1012"/>
                </a:cubicBezTo>
                <a:cubicBezTo>
                  <a:pt x="11922" y="1019"/>
                  <a:pt x="11905" y="1022"/>
                  <a:pt x="11886" y="1022"/>
                </a:cubicBezTo>
                <a:lnTo>
                  <a:pt x="139" y="1022"/>
                </a:lnTo>
                <a:cubicBezTo>
                  <a:pt x="121" y="1022"/>
                  <a:pt x="103" y="1019"/>
                  <a:pt x="86" y="1012"/>
                </a:cubicBezTo>
                <a:cubicBezTo>
                  <a:pt x="69" y="1005"/>
                  <a:pt x="54" y="995"/>
                  <a:pt x="41" y="982"/>
                </a:cubicBezTo>
                <a:cubicBezTo>
                  <a:pt x="28" y="969"/>
                  <a:pt x="18" y="954"/>
                  <a:pt x="11" y="936"/>
                </a:cubicBezTo>
                <a:cubicBezTo>
                  <a:pt x="4" y="919"/>
                  <a:pt x="0" y="902"/>
                  <a:pt x="0" y="883"/>
                </a:cubicBezTo>
                <a:close/>
              </a:path>
            </a:pathLst>
          </a:custGeom>
          <a:solidFill>
            <a:srgbClr val="1E3A8A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67" name="图片 66"/>
          <p:cNvPicPr/>
          <p:nvPr/>
        </p:nvPicPr>
        <p:blipFill>
          <a:blip r:embed="rId4"/>
          <a:stretch>
            <a:fillRect/>
          </a:stretch>
        </p:blipFill>
        <p:spPr>
          <a:xfrm>
            <a:off x="5819470" y="4131572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文本框 67"/>
          <p:cNvSpPr txBox="1"/>
          <p:nvPr/>
        </p:nvSpPr>
        <p:spPr>
          <a:xfrm>
            <a:off x="7407790" y="3597692"/>
            <a:ext cx="10724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"Install Package"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9" name="任意多边形: 形状 450"/>
          <p:cNvSpPr/>
          <p:nvPr/>
        </p:nvSpPr>
        <p:spPr>
          <a:xfrm>
            <a:off x="228670" y="4658448"/>
            <a:ext cx="10028520" cy="1002960"/>
          </a:xfrm>
          <a:custGeom>
            <a:avLst/>
            <a:gdLst/>
            <a:ahLst/>
            <a:cxnLst/>
            <a:rect l="0" t="0" r="r" b="b"/>
            <a:pathLst>
              <a:path w="27857" h="2786">
                <a:moveTo>
                  <a:pt x="0" y="2601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27671" y="0"/>
                </a:lnTo>
                <a:cubicBezTo>
                  <a:pt x="27683" y="0"/>
                  <a:pt x="27695" y="1"/>
                  <a:pt x="27707" y="3"/>
                </a:cubicBezTo>
                <a:cubicBezTo>
                  <a:pt x="27719" y="6"/>
                  <a:pt x="27731" y="9"/>
                  <a:pt x="27742" y="14"/>
                </a:cubicBezTo>
                <a:cubicBezTo>
                  <a:pt x="27753" y="19"/>
                  <a:pt x="27764" y="24"/>
                  <a:pt x="27774" y="31"/>
                </a:cubicBezTo>
                <a:cubicBezTo>
                  <a:pt x="27784" y="38"/>
                  <a:pt x="27794" y="46"/>
                  <a:pt x="27802" y="54"/>
                </a:cubicBezTo>
                <a:cubicBezTo>
                  <a:pt x="27811" y="63"/>
                  <a:pt x="27819" y="72"/>
                  <a:pt x="27825" y="82"/>
                </a:cubicBezTo>
                <a:cubicBezTo>
                  <a:pt x="27832" y="93"/>
                  <a:pt x="27838" y="103"/>
                  <a:pt x="27843" y="115"/>
                </a:cubicBezTo>
                <a:cubicBezTo>
                  <a:pt x="27847" y="126"/>
                  <a:pt x="27851" y="137"/>
                  <a:pt x="27853" y="149"/>
                </a:cubicBezTo>
                <a:cubicBezTo>
                  <a:pt x="27855" y="161"/>
                  <a:pt x="27857" y="173"/>
                  <a:pt x="27857" y="186"/>
                </a:cubicBezTo>
                <a:lnTo>
                  <a:pt x="27857" y="2601"/>
                </a:lnTo>
                <a:cubicBezTo>
                  <a:pt x="27857" y="2613"/>
                  <a:pt x="27855" y="2625"/>
                  <a:pt x="27853" y="2637"/>
                </a:cubicBezTo>
                <a:cubicBezTo>
                  <a:pt x="27851" y="2649"/>
                  <a:pt x="27847" y="2661"/>
                  <a:pt x="27843" y="2672"/>
                </a:cubicBezTo>
                <a:cubicBezTo>
                  <a:pt x="27838" y="2683"/>
                  <a:pt x="27832" y="2694"/>
                  <a:pt x="27825" y="2704"/>
                </a:cubicBezTo>
                <a:cubicBezTo>
                  <a:pt x="27819" y="2714"/>
                  <a:pt x="27811" y="2723"/>
                  <a:pt x="27802" y="2732"/>
                </a:cubicBezTo>
                <a:cubicBezTo>
                  <a:pt x="27794" y="2741"/>
                  <a:pt x="27784" y="2748"/>
                  <a:pt x="27774" y="2755"/>
                </a:cubicBezTo>
                <a:cubicBezTo>
                  <a:pt x="27764" y="2762"/>
                  <a:pt x="27753" y="2768"/>
                  <a:pt x="27742" y="2772"/>
                </a:cubicBezTo>
                <a:cubicBezTo>
                  <a:pt x="27731" y="2777"/>
                  <a:pt x="27719" y="2780"/>
                  <a:pt x="27707" y="2783"/>
                </a:cubicBezTo>
                <a:cubicBezTo>
                  <a:pt x="27695" y="2785"/>
                  <a:pt x="27683" y="2786"/>
                  <a:pt x="27671" y="2786"/>
                </a:cubicBezTo>
                <a:lnTo>
                  <a:pt x="186" y="2786"/>
                </a:lnTo>
                <a:cubicBezTo>
                  <a:pt x="174" y="2786"/>
                  <a:pt x="161" y="2785"/>
                  <a:pt x="149" y="2783"/>
                </a:cubicBezTo>
                <a:cubicBezTo>
                  <a:pt x="138" y="2780"/>
                  <a:pt x="126" y="2777"/>
                  <a:pt x="115" y="2772"/>
                </a:cubicBezTo>
                <a:cubicBezTo>
                  <a:pt x="103" y="2768"/>
                  <a:pt x="93" y="2762"/>
                  <a:pt x="83" y="2755"/>
                </a:cubicBezTo>
                <a:cubicBezTo>
                  <a:pt x="72" y="2748"/>
                  <a:pt x="63" y="2741"/>
                  <a:pt x="54" y="2732"/>
                </a:cubicBezTo>
                <a:cubicBezTo>
                  <a:pt x="46" y="2723"/>
                  <a:pt x="38" y="2714"/>
                  <a:pt x="31" y="2704"/>
                </a:cubicBezTo>
                <a:cubicBezTo>
                  <a:pt x="25" y="2694"/>
                  <a:pt x="19" y="2683"/>
                  <a:pt x="14" y="2672"/>
                </a:cubicBezTo>
                <a:cubicBezTo>
                  <a:pt x="9" y="2661"/>
                  <a:pt x="6" y="2649"/>
                  <a:pt x="4" y="2637"/>
                </a:cubicBezTo>
                <a:cubicBezTo>
                  <a:pt x="1" y="2625"/>
                  <a:pt x="0" y="2613"/>
                  <a:pt x="0" y="260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" name="任意多边形: 形状 451"/>
          <p:cNvSpPr/>
          <p:nvPr/>
        </p:nvSpPr>
        <p:spPr>
          <a:xfrm>
            <a:off x="379150" y="5059488"/>
            <a:ext cx="9744120" cy="401400"/>
          </a:xfrm>
          <a:custGeom>
            <a:avLst/>
            <a:gdLst/>
            <a:ahLst/>
            <a:cxnLst/>
            <a:rect l="0" t="0" r="r" b="b"/>
            <a:pathLst>
              <a:path w="27067" h="1115">
                <a:moveTo>
                  <a:pt x="0" y="976"/>
                </a:moveTo>
                <a:lnTo>
                  <a:pt x="0" y="139"/>
                </a:lnTo>
                <a:cubicBezTo>
                  <a:pt x="0" y="121"/>
                  <a:pt x="2" y="103"/>
                  <a:pt x="7" y="86"/>
                </a:cubicBezTo>
                <a:cubicBezTo>
                  <a:pt x="12" y="69"/>
                  <a:pt x="18" y="54"/>
                  <a:pt x="27" y="41"/>
                </a:cubicBezTo>
                <a:cubicBezTo>
                  <a:pt x="36" y="28"/>
                  <a:pt x="46" y="18"/>
                  <a:pt x="57" y="11"/>
                </a:cubicBezTo>
                <a:cubicBezTo>
                  <a:pt x="69" y="4"/>
                  <a:pt x="80" y="0"/>
                  <a:pt x="93" y="0"/>
                </a:cubicBezTo>
                <a:lnTo>
                  <a:pt x="26928" y="0"/>
                </a:lnTo>
                <a:cubicBezTo>
                  <a:pt x="26946" y="0"/>
                  <a:pt x="26964" y="4"/>
                  <a:pt x="26981" y="11"/>
                </a:cubicBezTo>
                <a:cubicBezTo>
                  <a:pt x="26998" y="18"/>
                  <a:pt x="27013" y="28"/>
                  <a:pt x="27026" y="41"/>
                </a:cubicBezTo>
                <a:cubicBezTo>
                  <a:pt x="27040" y="54"/>
                  <a:pt x="27050" y="69"/>
                  <a:pt x="27057" y="86"/>
                </a:cubicBezTo>
                <a:cubicBezTo>
                  <a:pt x="27064" y="103"/>
                  <a:pt x="27067" y="121"/>
                  <a:pt x="27067" y="139"/>
                </a:cubicBezTo>
                <a:lnTo>
                  <a:pt x="27067" y="976"/>
                </a:lnTo>
                <a:cubicBezTo>
                  <a:pt x="27067" y="995"/>
                  <a:pt x="27064" y="1012"/>
                  <a:pt x="27057" y="1029"/>
                </a:cubicBezTo>
                <a:cubicBezTo>
                  <a:pt x="27050" y="1046"/>
                  <a:pt x="27040" y="1061"/>
                  <a:pt x="27026" y="1075"/>
                </a:cubicBezTo>
                <a:cubicBezTo>
                  <a:pt x="27013" y="1088"/>
                  <a:pt x="26998" y="1098"/>
                  <a:pt x="26981" y="1105"/>
                </a:cubicBezTo>
                <a:cubicBezTo>
                  <a:pt x="26964" y="1112"/>
                  <a:pt x="26946" y="1115"/>
                  <a:pt x="26928" y="1115"/>
                </a:cubicBezTo>
                <a:lnTo>
                  <a:pt x="93" y="1115"/>
                </a:lnTo>
                <a:cubicBezTo>
                  <a:pt x="80" y="1115"/>
                  <a:pt x="69" y="1112"/>
                  <a:pt x="57" y="1105"/>
                </a:cubicBezTo>
                <a:cubicBezTo>
                  <a:pt x="46" y="1098"/>
                  <a:pt x="36" y="1088"/>
                  <a:pt x="27" y="1075"/>
                </a:cubicBezTo>
                <a:cubicBezTo>
                  <a:pt x="18" y="1061"/>
                  <a:pt x="12" y="1046"/>
                  <a:pt x="7" y="1029"/>
                </a:cubicBezTo>
                <a:cubicBezTo>
                  <a:pt x="2" y="1012"/>
                  <a:pt x="0" y="995"/>
                  <a:pt x="0" y="976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" name="任意多边形: 形状 452"/>
          <p:cNvSpPr/>
          <p:nvPr/>
        </p:nvSpPr>
        <p:spPr>
          <a:xfrm>
            <a:off x="362230" y="5059488"/>
            <a:ext cx="50760" cy="401400"/>
          </a:xfrm>
          <a:custGeom>
            <a:avLst/>
            <a:gdLst/>
            <a:ahLst/>
            <a:cxnLst/>
            <a:rect l="0" t="0" r="r" b="b"/>
            <a:pathLst>
              <a:path w="141" h="1115">
                <a:moveTo>
                  <a:pt x="0" y="0"/>
                </a:moveTo>
                <a:lnTo>
                  <a:pt x="141" y="0"/>
                </a:lnTo>
                <a:lnTo>
                  <a:pt x="141" y="1115"/>
                </a:lnTo>
                <a:lnTo>
                  <a:pt x="0" y="1115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2" name="图片 71"/>
          <p:cNvPicPr/>
          <p:nvPr/>
        </p:nvPicPr>
        <p:blipFill>
          <a:blip r:embed="rId6"/>
          <a:stretch>
            <a:fillRect/>
          </a:stretch>
        </p:blipFill>
        <p:spPr>
          <a:xfrm>
            <a:off x="362590" y="4817208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文本框 72"/>
          <p:cNvSpPr txBox="1"/>
          <p:nvPr/>
        </p:nvSpPr>
        <p:spPr>
          <a:xfrm>
            <a:off x="5986510" y="4127252"/>
            <a:ext cx="201657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优点：图形界面操作，适合初学者使用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596590" y="4805688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安装完成后，在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1532590" y="4810368"/>
            <a:ext cx="45365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1995910" y="4805688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中导入：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529630" y="5182248"/>
            <a:ext cx="101309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import pymysql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任意多边形: 形状 468"/>
          <p:cNvSpPr/>
          <p:nvPr/>
        </p:nvSpPr>
        <p:spPr>
          <a:xfrm>
            <a:off x="334080" y="735120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0" name="文本框 469"/>
          <p:cNvSpPr txBox="1"/>
          <p:nvPr/>
        </p:nvSpPr>
        <p:spPr>
          <a:xfrm>
            <a:off x="334440" y="322560"/>
            <a:ext cx="1460336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1" name="任意多边形: 形状 470"/>
          <p:cNvSpPr/>
          <p:nvPr/>
        </p:nvSpPr>
        <p:spPr>
          <a:xfrm>
            <a:off x="334080" y="1087527"/>
            <a:ext cx="4746960" cy="635760"/>
          </a:xfrm>
          <a:custGeom>
            <a:avLst/>
            <a:gdLst/>
            <a:ahLst/>
            <a:cxnLst/>
            <a:rect l="0" t="0" r="r" b="b"/>
            <a:pathLst>
              <a:path w="13186" h="1766">
                <a:moveTo>
                  <a:pt x="41" y="41"/>
                </a:moveTo>
                <a:cubicBezTo>
                  <a:pt x="68" y="14"/>
                  <a:pt x="101" y="0"/>
                  <a:pt x="139" y="0"/>
                </a:cubicBezTo>
                <a:lnTo>
                  <a:pt x="13047" y="0"/>
                </a:lnTo>
                <a:cubicBezTo>
                  <a:pt x="13085" y="0"/>
                  <a:pt x="13118" y="14"/>
                  <a:pt x="13145" y="41"/>
                </a:cubicBezTo>
                <a:cubicBezTo>
                  <a:pt x="13172" y="68"/>
                  <a:pt x="13186" y="101"/>
                  <a:pt x="13186" y="140"/>
                </a:cubicBezTo>
                <a:lnTo>
                  <a:pt x="13186" y="1626"/>
                </a:lnTo>
                <a:cubicBezTo>
                  <a:pt x="13186" y="1665"/>
                  <a:pt x="13172" y="1698"/>
                  <a:pt x="13145" y="1725"/>
                </a:cubicBezTo>
                <a:cubicBezTo>
                  <a:pt x="13118" y="1752"/>
                  <a:pt x="13085" y="1766"/>
                  <a:pt x="13047" y="1766"/>
                </a:cubicBezTo>
                <a:lnTo>
                  <a:pt x="139" y="1766"/>
                </a:lnTo>
                <a:cubicBezTo>
                  <a:pt x="101" y="1766"/>
                  <a:pt x="68" y="1752"/>
                  <a:pt x="41" y="1725"/>
                </a:cubicBezTo>
                <a:cubicBezTo>
                  <a:pt x="14" y="1698"/>
                  <a:pt x="0" y="1665"/>
                  <a:pt x="0" y="1626"/>
                </a:cubicBezTo>
                <a:lnTo>
                  <a:pt x="0" y="140"/>
                </a:lnTo>
                <a:cubicBezTo>
                  <a:pt x="0" y="101"/>
                  <a:pt x="14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2" name="任意多边形: 形状 471"/>
          <p:cNvSpPr/>
          <p:nvPr/>
        </p:nvSpPr>
        <p:spPr>
          <a:xfrm>
            <a:off x="334080" y="1856487"/>
            <a:ext cx="4746960" cy="635400"/>
          </a:xfrm>
          <a:custGeom>
            <a:avLst/>
            <a:gdLst/>
            <a:ahLst/>
            <a:cxnLst/>
            <a:rect l="0" t="0" r="r" b="b"/>
            <a:pathLst>
              <a:path w="13186" h="1765">
                <a:moveTo>
                  <a:pt x="41" y="41"/>
                </a:moveTo>
                <a:cubicBezTo>
                  <a:pt x="68" y="14"/>
                  <a:pt x="101" y="0"/>
                  <a:pt x="139" y="0"/>
                </a:cubicBezTo>
                <a:lnTo>
                  <a:pt x="13047" y="0"/>
                </a:lnTo>
                <a:cubicBezTo>
                  <a:pt x="13085" y="0"/>
                  <a:pt x="13118" y="14"/>
                  <a:pt x="13145" y="41"/>
                </a:cubicBezTo>
                <a:cubicBezTo>
                  <a:pt x="13172" y="68"/>
                  <a:pt x="13186" y="101"/>
                  <a:pt x="13186" y="139"/>
                </a:cubicBezTo>
                <a:lnTo>
                  <a:pt x="13186" y="1626"/>
                </a:lnTo>
                <a:cubicBezTo>
                  <a:pt x="13186" y="1664"/>
                  <a:pt x="13172" y="1697"/>
                  <a:pt x="13145" y="1724"/>
                </a:cubicBezTo>
                <a:cubicBezTo>
                  <a:pt x="13118" y="1752"/>
                  <a:pt x="13085" y="1765"/>
                  <a:pt x="13047" y="1765"/>
                </a:cubicBezTo>
                <a:lnTo>
                  <a:pt x="139" y="1765"/>
                </a:lnTo>
                <a:cubicBezTo>
                  <a:pt x="101" y="1765"/>
                  <a:pt x="68" y="1752"/>
                  <a:pt x="41" y="1724"/>
                </a:cubicBezTo>
                <a:cubicBezTo>
                  <a:pt x="14" y="1697"/>
                  <a:pt x="0" y="1664"/>
                  <a:pt x="0" y="1626"/>
                </a:cubicBezTo>
                <a:lnTo>
                  <a:pt x="0" y="139"/>
                </a:lnTo>
                <a:cubicBezTo>
                  <a:pt x="0" y="101"/>
                  <a:pt x="14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3" name="任意多边形: 形状 472"/>
          <p:cNvSpPr/>
          <p:nvPr/>
        </p:nvSpPr>
        <p:spPr>
          <a:xfrm>
            <a:off x="334080" y="2625447"/>
            <a:ext cx="4746960" cy="635400"/>
          </a:xfrm>
          <a:custGeom>
            <a:avLst/>
            <a:gdLst/>
            <a:ahLst/>
            <a:cxnLst/>
            <a:rect l="0" t="0" r="r" b="b"/>
            <a:pathLst>
              <a:path w="13186" h="1765">
                <a:moveTo>
                  <a:pt x="41" y="40"/>
                </a:moveTo>
                <a:cubicBezTo>
                  <a:pt x="68" y="13"/>
                  <a:pt x="101" y="0"/>
                  <a:pt x="139" y="0"/>
                </a:cubicBezTo>
                <a:lnTo>
                  <a:pt x="13047" y="0"/>
                </a:lnTo>
                <a:cubicBezTo>
                  <a:pt x="13085" y="0"/>
                  <a:pt x="13118" y="13"/>
                  <a:pt x="13145" y="40"/>
                </a:cubicBezTo>
                <a:cubicBezTo>
                  <a:pt x="13172" y="68"/>
                  <a:pt x="13186" y="100"/>
                  <a:pt x="13186" y="139"/>
                </a:cubicBezTo>
                <a:lnTo>
                  <a:pt x="13186" y="1626"/>
                </a:lnTo>
                <a:cubicBezTo>
                  <a:pt x="13186" y="1664"/>
                  <a:pt x="13172" y="1697"/>
                  <a:pt x="13145" y="1724"/>
                </a:cubicBezTo>
                <a:cubicBezTo>
                  <a:pt x="13118" y="1751"/>
                  <a:pt x="13085" y="1765"/>
                  <a:pt x="13047" y="1765"/>
                </a:cubicBezTo>
                <a:lnTo>
                  <a:pt x="139" y="1765"/>
                </a:lnTo>
                <a:cubicBezTo>
                  <a:pt x="101" y="1765"/>
                  <a:pt x="68" y="1751"/>
                  <a:pt x="41" y="1724"/>
                </a:cubicBezTo>
                <a:cubicBezTo>
                  <a:pt x="14" y="1697"/>
                  <a:pt x="0" y="1664"/>
                  <a:pt x="0" y="1626"/>
                </a:cubicBezTo>
                <a:lnTo>
                  <a:pt x="0" y="139"/>
                </a:lnTo>
                <a:cubicBezTo>
                  <a:pt x="0" y="100"/>
                  <a:pt x="14" y="68"/>
                  <a:pt x="41" y="40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4" name="任意多边形: 形状 473"/>
          <p:cNvSpPr/>
          <p:nvPr/>
        </p:nvSpPr>
        <p:spPr>
          <a:xfrm>
            <a:off x="334080" y="3394047"/>
            <a:ext cx="4746960" cy="635400"/>
          </a:xfrm>
          <a:custGeom>
            <a:avLst/>
            <a:gdLst/>
            <a:ahLst/>
            <a:cxnLst/>
            <a:rect l="0" t="0" r="r" b="b"/>
            <a:pathLst>
              <a:path w="13186" h="1765">
                <a:moveTo>
                  <a:pt x="41" y="41"/>
                </a:moveTo>
                <a:cubicBezTo>
                  <a:pt x="68" y="14"/>
                  <a:pt x="101" y="0"/>
                  <a:pt x="139" y="0"/>
                </a:cubicBezTo>
                <a:lnTo>
                  <a:pt x="13047" y="0"/>
                </a:lnTo>
                <a:cubicBezTo>
                  <a:pt x="13085" y="0"/>
                  <a:pt x="13118" y="14"/>
                  <a:pt x="13145" y="41"/>
                </a:cubicBezTo>
                <a:cubicBezTo>
                  <a:pt x="13172" y="68"/>
                  <a:pt x="13186" y="101"/>
                  <a:pt x="13186" y="140"/>
                </a:cubicBezTo>
                <a:lnTo>
                  <a:pt x="13186" y="1626"/>
                </a:lnTo>
                <a:cubicBezTo>
                  <a:pt x="13186" y="1665"/>
                  <a:pt x="13172" y="1697"/>
                  <a:pt x="13145" y="1725"/>
                </a:cubicBezTo>
                <a:cubicBezTo>
                  <a:pt x="13118" y="1752"/>
                  <a:pt x="13085" y="1765"/>
                  <a:pt x="13047" y="1765"/>
                </a:cubicBezTo>
                <a:lnTo>
                  <a:pt x="139" y="1765"/>
                </a:lnTo>
                <a:cubicBezTo>
                  <a:pt x="101" y="1765"/>
                  <a:pt x="68" y="1752"/>
                  <a:pt x="41" y="1725"/>
                </a:cubicBezTo>
                <a:cubicBezTo>
                  <a:pt x="14" y="1697"/>
                  <a:pt x="0" y="1665"/>
                  <a:pt x="0" y="1626"/>
                </a:cubicBezTo>
                <a:lnTo>
                  <a:pt x="0" y="140"/>
                </a:lnTo>
                <a:cubicBezTo>
                  <a:pt x="0" y="101"/>
                  <a:pt x="14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75" name="图片 474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819751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6" name="文本框 475"/>
          <p:cNvSpPr txBox="1"/>
          <p:nvPr/>
        </p:nvSpPr>
        <p:spPr>
          <a:xfrm>
            <a:off x="1915920" y="312120"/>
            <a:ext cx="152285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连接数据库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77" name="图片 476"/>
          <p:cNvPicPr/>
          <p:nvPr/>
        </p:nvPicPr>
        <p:blipFill>
          <a:blip r:embed="rId4"/>
          <a:stretch>
            <a:fillRect/>
          </a:stretch>
        </p:blipFill>
        <p:spPr>
          <a:xfrm>
            <a:off x="501480" y="1321887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8" name="文本框 477"/>
          <p:cNvSpPr txBox="1"/>
          <p:nvPr/>
        </p:nvSpPr>
        <p:spPr>
          <a:xfrm>
            <a:off x="601560" y="802111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连接参数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9" name="文本框 478"/>
          <p:cNvSpPr txBox="1"/>
          <p:nvPr/>
        </p:nvSpPr>
        <p:spPr>
          <a:xfrm>
            <a:off x="768960" y="1243767"/>
            <a:ext cx="76623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host=None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80" name="图片 479"/>
          <p:cNvPicPr/>
          <p:nvPr/>
        </p:nvPicPr>
        <p:blipFill>
          <a:blip r:embed="rId5"/>
          <a:stretch>
            <a:fillRect/>
          </a:stretch>
        </p:blipFill>
        <p:spPr>
          <a:xfrm>
            <a:off x="501480" y="2090847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文本框 480"/>
          <p:cNvSpPr txBox="1"/>
          <p:nvPr/>
        </p:nvSpPr>
        <p:spPr>
          <a:xfrm>
            <a:off x="768960" y="1434927"/>
            <a:ext cx="83035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数据库连接地址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2" name="文本框 481"/>
          <p:cNvSpPr txBox="1"/>
          <p:nvPr/>
        </p:nvSpPr>
        <p:spPr>
          <a:xfrm>
            <a:off x="752040" y="2012727"/>
            <a:ext cx="75822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user=None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83" name="图片 482"/>
          <p:cNvPicPr/>
          <p:nvPr/>
        </p:nvPicPr>
        <p:blipFill>
          <a:blip r:embed="rId6"/>
          <a:stretch>
            <a:fillRect/>
          </a:stretch>
        </p:blipFill>
        <p:spPr>
          <a:xfrm>
            <a:off x="501480" y="2859447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4" name="文本框 483"/>
          <p:cNvSpPr txBox="1"/>
          <p:nvPr/>
        </p:nvSpPr>
        <p:spPr>
          <a:xfrm>
            <a:off x="752040" y="2203527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数据库用户名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5" name="文本框 484"/>
          <p:cNvSpPr txBox="1"/>
          <p:nvPr/>
        </p:nvSpPr>
        <p:spPr>
          <a:xfrm>
            <a:off x="768960" y="2781687"/>
            <a:ext cx="83676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password=''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86" name="图片 485"/>
          <p:cNvPicPr/>
          <p:nvPr/>
        </p:nvPicPr>
        <p:blipFill>
          <a:blip r:embed="rId7"/>
          <a:stretch>
            <a:fillRect/>
          </a:stretch>
        </p:blipFill>
        <p:spPr>
          <a:xfrm>
            <a:off x="501480" y="3628407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7" name="文本框 486"/>
          <p:cNvSpPr txBox="1"/>
          <p:nvPr/>
        </p:nvSpPr>
        <p:spPr>
          <a:xfrm>
            <a:off x="768960" y="2972487"/>
            <a:ext cx="83035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数据库用户密码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8" name="文本框 487"/>
          <p:cNvSpPr txBox="1"/>
          <p:nvPr/>
        </p:nvSpPr>
        <p:spPr>
          <a:xfrm>
            <a:off x="752040" y="3550287"/>
            <a:ext cx="108523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database=None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9" name="任意多边形: 形状 488"/>
          <p:cNvSpPr/>
          <p:nvPr/>
        </p:nvSpPr>
        <p:spPr>
          <a:xfrm>
            <a:off x="334080" y="4164627"/>
            <a:ext cx="4746960" cy="635400"/>
          </a:xfrm>
          <a:custGeom>
            <a:avLst/>
            <a:gdLst/>
            <a:ahLst/>
            <a:cxnLst/>
            <a:rect l="0" t="0" r="r" b="b"/>
            <a:pathLst>
              <a:path w="13929" h="1765">
                <a:moveTo>
                  <a:pt x="41" y="41"/>
                </a:moveTo>
                <a:cubicBezTo>
                  <a:pt x="68" y="14"/>
                  <a:pt x="101" y="0"/>
                  <a:pt x="139" y="0"/>
                </a:cubicBezTo>
                <a:lnTo>
                  <a:pt x="13789" y="0"/>
                </a:lnTo>
                <a:cubicBezTo>
                  <a:pt x="13828" y="0"/>
                  <a:pt x="13861" y="14"/>
                  <a:pt x="13888" y="41"/>
                </a:cubicBezTo>
                <a:cubicBezTo>
                  <a:pt x="13915" y="68"/>
                  <a:pt x="13929" y="101"/>
                  <a:pt x="13929" y="139"/>
                </a:cubicBezTo>
                <a:lnTo>
                  <a:pt x="13929" y="1625"/>
                </a:lnTo>
                <a:cubicBezTo>
                  <a:pt x="13929" y="1664"/>
                  <a:pt x="13915" y="1696"/>
                  <a:pt x="13888" y="1725"/>
                </a:cubicBezTo>
                <a:cubicBezTo>
                  <a:pt x="13861" y="1752"/>
                  <a:pt x="13828" y="1765"/>
                  <a:pt x="13789" y="1765"/>
                </a:cubicBezTo>
                <a:lnTo>
                  <a:pt x="139" y="1765"/>
                </a:lnTo>
                <a:cubicBezTo>
                  <a:pt x="101" y="1765"/>
                  <a:pt x="68" y="1752"/>
                  <a:pt x="41" y="1725"/>
                </a:cubicBezTo>
                <a:cubicBezTo>
                  <a:pt x="13" y="1696"/>
                  <a:pt x="0" y="1664"/>
                  <a:pt x="0" y="1625"/>
                </a:cubicBezTo>
                <a:lnTo>
                  <a:pt x="0" y="139"/>
                </a:lnTo>
                <a:cubicBezTo>
                  <a:pt x="0" y="101"/>
                  <a:pt x="13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0" name="任意多边形: 形状 489"/>
          <p:cNvSpPr/>
          <p:nvPr/>
        </p:nvSpPr>
        <p:spPr>
          <a:xfrm>
            <a:off x="334080" y="4933587"/>
            <a:ext cx="4746960" cy="635400"/>
          </a:xfrm>
          <a:custGeom>
            <a:avLst/>
            <a:gdLst/>
            <a:ahLst/>
            <a:cxnLst/>
            <a:rect l="0" t="0" r="r" b="b"/>
            <a:pathLst>
              <a:path w="13929" h="1765">
                <a:moveTo>
                  <a:pt x="41" y="41"/>
                </a:moveTo>
                <a:cubicBezTo>
                  <a:pt x="68" y="13"/>
                  <a:pt x="101" y="0"/>
                  <a:pt x="139" y="0"/>
                </a:cubicBezTo>
                <a:lnTo>
                  <a:pt x="13789" y="0"/>
                </a:lnTo>
                <a:cubicBezTo>
                  <a:pt x="13828" y="0"/>
                  <a:pt x="13861" y="13"/>
                  <a:pt x="13888" y="41"/>
                </a:cubicBezTo>
                <a:cubicBezTo>
                  <a:pt x="13915" y="68"/>
                  <a:pt x="13929" y="101"/>
                  <a:pt x="13929" y="139"/>
                </a:cubicBezTo>
                <a:lnTo>
                  <a:pt x="13929" y="1626"/>
                </a:lnTo>
                <a:cubicBezTo>
                  <a:pt x="13929" y="1664"/>
                  <a:pt x="13915" y="1697"/>
                  <a:pt x="13888" y="1724"/>
                </a:cubicBezTo>
                <a:cubicBezTo>
                  <a:pt x="13861" y="1751"/>
                  <a:pt x="13828" y="1765"/>
                  <a:pt x="13789" y="1765"/>
                </a:cubicBezTo>
                <a:lnTo>
                  <a:pt x="139" y="1765"/>
                </a:lnTo>
                <a:cubicBezTo>
                  <a:pt x="101" y="1765"/>
                  <a:pt x="68" y="1751"/>
                  <a:pt x="41" y="1724"/>
                </a:cubicBezTo>
                <a:cubicBezTo>
                  <a:pt x="13" y="1697"/>
                  <a:pt x="0" y="1664"/>
                  <a:pt x="0" y="1626"/>
                </a:cubicBezTo>
                <a:lnTo>
                  <a:pt x="0" y="139"/>
                </a:lnTo>
                <a:cubicBezTo>
                  <a:pt x="0" y="101"/>
                  <a:pt x="13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1" name="任意多边形: 形状 490"/>
          <p:cNvSpPr/>
          <p:nvPr/>
        </p:nvSpPr>
        <p:spPr>
          <a:xfrm>
            <a:off x="5381460" y="1083731"/>
            <a:ext cx="5014440" cy="635760"/>
          </a:xfrm>
          <a:custGeom>
            <a:avLst/>
            <a:gdLst/>
            <a:ahLst/>
            <a:cxnLst/>
            <a:rect l="0" t="0" r="r" b="b"/>
            <a:pathLst>
              <a:path w="13929" h="1766">
                <a:moveTo>
                  <a:pt x="41" y="41"/>
                </a:moveTo>
                <a:cubicBezTo>
                  <a:pt x="68" y="14"/>
                  <a:pt x="101" y="0"/>
                  <a:pt x="139" y="0"/>
                </a:cubicBezTo>
                <a:lnTo>
                  <a:pt x="13789" y="0"/>
                </a:lnTo>
                <a:cubicBezTo>
                  <a:pt x="13828" y="0"/>
                  <a:pt x="13861" y="14"/>
                  <a:pt x="13888" y="41"/>
                </a:cubicBezTo>
                <a:cubicBezTo>
                  <a:pt x="13915" y="68"/>
                  <a:pt x="13929" y="101"/>
                  <a:pt x="13929" y="140"/>
                </a:cubicBezTo>
                <a:lnTo>
                  <a:pt x="13929" y="1626"/>
                </a:lnTo>
                <a:cubicBezTo>
                  <a:pt x="13929" y="1665"/>
                  <a:pt x="13915" y="1698"/>
                  <a:pt x="13888" y="1725"/>
                </a:cubicBezTo>
                <a:cubicBezTo>
                  <a:pt x="13861" y="1752"/>
                  <a:pt x="13828" y="1766"/>
                  <a:pt x="13789" y="1766"/>
                </a:cubicBezTo>
                <a:lnTo>
                  <a:pt x="139" y="1766"/>
                </a:lnTo>
                <a:cubicBezTo>
                  <a:pt x="101" y="1766"/>
                  <a:pt x="68" y="1752"/>
                  <a:pt x="41" y="1725"/>
                </a:cubicBezTo>
                <a:cubicBezTo>
                  <a:pt x="13" y="1698"/>
                  <a:pt x="0" y="1665"/>
                  <a:pt x="0" y="1626"/>
                </a:cubicBezTo>
                <a:lnTo>
                  <a:pt x="0" y="140"/>
                </a:lnTo>
                <a:cubicBezTo>
                  <a:pt x="0" y="101"/>
                  <a:pt x="13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2" name="任意多边形: 形状 491"/>
          <p:cNvSpPr/>
          <p:nvPr/>
        </p:nvSpPr>
        <p:spPr>
          <a:xfrm>
            <a:off x="5381460" y="1852691"/>
            <a:ext cx="5014440" cy="635400"/>
          </a:xfrm>
          <a:custGeom>
            <a:avLst/>
            <a:gdLst/>
            <a:ahLst/>
            <a:cxnLst/>
            <a:rect l="0" t="0" r="r" b="b"/>
            <a:pathLst>
              <a:path w="13929" h="1765">
                <a:moveTo>
                  <a:pt x="41" y="41"/>
                </a:moveTo>
                <a:cubicBezTo>
                  <a:pt x="68" y="14"/>
                  <a:pt x="101" y="0"/>
                  <a:pt x="139" y="0"/>
                </a:cubicBezTo>
                <a:lnTo>
                  <a:pt x="13789" y="0"/>
                </a:lnTo>
                <a:cubicBezTo>
                  <a:pt x="13828" y="0"/>
                  <a:pt x="13861" y="14"/>
                  <a:pt x="13888" y="41"/>
                </a:cubicBezTo>
                <a:cubicBezTo>
                  <a:pt x="13915" y="68"/>
                  <a:pt x="13929" y="101"/>
                  <a:pt x="13929" y="139"/>
                </a:cubicBezTo>
                <a:lnTo>
                  <a:pt x="13929" y="1626"/>
                </a:lnTo>
                <a:cubicBezTo>
                  <a:pt x="13929" y="1664"/>
                  <a:pt x="13915" y="1697"/>
                  <a:pt x="13888" y="1724"/>
                </a:cubicBezTo>
                <a:cubicBezTo>
                  <a:pt x="13861" y="1752"/>
                  <a:pt x="13828" y="1765"/>
                  <a:pt x="13789" y="1765"/>
                </a:cubicBezTo>
                <a:lnTo>
                  <a:pt x="139" y="1765"/>
                </a:lnTo>
                <a:cubicBezTo>
                  <a:pt x="101" y="1765"/>
                  <a:pt x="68" y="1752"/>
                  <a:pt x="41" y="1724"/>
                </a:cubicBezTo>
                <a:cubicBezTo>
                  <a:pt x="13" y="1697"/>
                  <a:pt x="0" y="1664"/>
                  <a:pt x="0" y="1626"/>
                </a:cubicBezTo>
                <a:lnTo>
                  <a:pt x="0" y="139"/>
                </a:lnTo>
                <a:cubicBezTo>
                  <a:pt x="0" y="101"/>
                  <a:pt x="13" y="68"/>
                  <a:pt x="41" y="41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93" name="图片 492"/>
          <p:cNvPicPr/>
          <p:nvPr/>
        </p:nvPicPr>
        <p:blipFill>
          <a:blip r:embed="rId8"/>
          <a:stretch>
            <a:fillRect/>
          </a:stretch>
        </p:blipFill>
        <p:spPr>
          <a:xfrm>
            <a:off x="501480" y="4398987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文本框 493"/>
          <p:cNvSpPr txBox="1"/>
          <p:nvPr/>
        </p:nvSpPr>
        <p:spPr>
          <a:xfrm>
            <a:off x="752040" y="3741447"/>
            <a:ext cx="83035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要连接的数据库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5" name="文本框 494"/>
          <p:cNvSpPr txBox="1"/>
          <p:nvPr/>
        </p:nvSpPr>
        <p:spPr>
          <a:xfrm>
            <a:off x="726840" y="4320867"/>
            <a:ext cx="72776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port=3306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6" name="文本框 495"/>
          <p:cNvSpPr txBox="1"/>
          <p:nvPr/>
        </p:nvSpPr>
        <p:spPr>
          <a:xfrm>
            <a:off x="726840" y="4511667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端口，默认为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97" name="图片 496"/>
          <p:cNvPicPr/>
          <p:nvPr/>
        </p:nvPicPr>
        <p:blipFill>
          <a:blip r:embed="rId9"/>
          <a:stretch>
            <a:fillRect/>
          </a:stretch>
        </p:blipFill>
        <p:spPr>
          <a:xfrm>
            <a:off x="501480" y="5167587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文本框 497"/>
          <p:cNvSpPr txBox="1"/>
          <p:nvPr/>
        </p:nvSpPr>
        <p:spPr>
          <a:xfrm>
            <a:off x="1428840" y="4515987"/>
            <a:ext cx="27571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3306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9" name="文本框 498"/>
          <p:cNvSpPr txBox="1"/>
          <p:nvPr/>
        </p:nvSpPr>
        <p:spPr>
          <a:xfrm>
            <a:off x="752040" y="5089827"/>
            <a:ext cx="67807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charset=''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00" name="图片 499"/>
          <p:cNvPicPr/>
          <p:nvPr/>
        </p:nvPicPr>
        <p:blipFill>
          <a:blip r:embed="rId10"/>
          <a:stretch>
            <a:fillRect/>
          </a:stretch>
        </p:blipFill>
        <p:spPr>
          <a:xfrm>
            <a:off x="5548860" y="1318091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1" name="文本框 500"/>
          <p:cNvSpPr txBox="1"/>
          <p:nvPr/>
        </p:nvSpPr>
        <p:spPr>
          <a:xfrm>
            <a:off x="752040" y="5280627"/>
            <a:ext cx="1186222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连接数据库的字符编码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02" name="文本框 501"/>
          <p:cNvSpPr txBox="1"/>
          <p:nvPr/>
        </p:nvSpPr>
        <p:spPr>
          <a:xfrm>
            <a:off x="5815980" y="1239971"/>
            <a:ext cx="140102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connect_timeout=10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03" name="文本框 502"/>
          <p:cNvSpPr txBox="1"/>
          <p:nvPr/>
        </p:nvSpPr>
        <p:spPr>
          <a:xfrm>
            <a:off x="5815980" y="1431131"/>
            <a:ext cx="15420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连接数据库超时时间，默认为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04" name="图片 503"/>
          <p:cNvPicPr/>
          <p:nvPr/>
        </p:nvPicPr>
        <p:blipFill>
          <a:blip r:embed="rId11"/>
          <a:stretch>
            <a:fillRect/>
          </a:stretch>
        </p:blipFill>
        <p:spPr>
          <a:xfrm>
            <a:off x="5548860" y="2086691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5" name="文本框 504"/>
          <p:cNvSpPr txBox="1"/>
          <p:nvPr/>
        </p:nvSpPr>
        <p:spPr>
          <a:xfrm>
            <a:off x="7336980" y="1435091"/>
            <a:ext cx="13785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10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06" name="文本框 505"/>
          <p:cNvSpPr txBox="1"/>
          <p:nvPr/>
        </p:nvSpPr>
        <p:spPr>
          <a:xfrm>
            <a:off x="5815980" y="2008931"/>
            <a:ext cx="126637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autocommit=False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07" name="任意多边形: 形状 506"/>
          <p:cNvSpPr/>
          <p:nvPr/>
        </p:nvSpPr>
        <p:spPr>
          <a:xfrm>
            <a:off x="5381460" y="2989211"/>
            <a:ext cx="5014440" cy="2273400"/>
          </a:xfrm>
          <a:custGeom>
            <a:avLst/>
            <a:gdLst/>
            <a:ahLst/>
            <a:cxnLst/>
            <a:rect l="0" t="0" r="r" b="b"/>
            <a:pathLst>
              <a:path w="13929" h="6315">
                <a:moveTo>
                  <a:pt x="0" y="6176"/>
                </a:moveTo>
                <a:lnTo>
                  <a:pt x="0" y="139"/>
                </a:lnTo>
                <a:cubicBezTo>
                  <a:pt x="0" y="121"/>
                  <a:pt x="3" y="103"/>
                  <a:pt x="10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1" y="0"/>
                  <a:pt x="139" y="0"/>
                </a:cubicBezTo>
                <a:lnTo>
                  <a:pt x="13789" y="0"/>
                </a:lnTo>
                <a:cubicBezTo>
                  <a:pt x="13808" y="0"/>
                  <a:pt x="13826" y="4"/>
                  <a:pt x="13843" y="11"/>
                </a:cubicBezTo>
                <a:cubicBezTo>
                  <a:pt x="13860" y="18"/>
                  <a:pt x="13875" y="28"/>
                  <a:pt x="13888" y="41"/>
                </a:cubicBezTo>
                <a:cubicBezTo>
                  <a:pt x="13901" y="54"/>
                  <a:pt x="13911" y="69"/>
                  <a:pt x="13918" y="86"/>
                </a:cubicBezTo>
                <a:cubicBezTo>
                  <a:pt x="13925" y="103"/>
                  <a:pt x="13929" y="121"/>
                  <a:pt x="13929" y="139"/>
                </a:cubicBezTo>
                <a:lnTo>
                  <a:pt x="13929" y="6176"/>
                </a:lnTo>
                <a:cubicBezTo>
                  <a:pt x="13929" y="6194"/>
                  <a:pt x="13925" y="6212"/>
                  <a:pt x="13918" y="6229"/>
                </a:cubicBezTo>
                <a:cubicBezTo>
                  <a:pt x="13911" y="6246"/>
                  <a:pt x="13901" y="6261"/>
                  <a:pt x="13888" y="6274"/>
                </a:cubicBezTo>
                <a:cubicBezTo>
                  <a:pt x="13875" y="6287"/>
                  <a:pt x="13860" y="6297"/>
                  <a:pt x="13843" y="6304"/>
                </a:cubicBezTo>
                <a:cubicBezTo>
                  <a:pt x="13826" y="6311"/>
                  <a:pt x="13808" y="6315"/>
                  <a:pt x="13789" y="6315"/>
                </a:cubicBezTo>
                <a:lnTo>
                  <a:pt x="139" y="6315"/>
                </a:lnTo>
                <a:cubicBezTo>
                  <a:pt x="121" y="6315"/>
                  <a:pt x="103" y="6311"/>
                  <a:pt x="86" y="6304"/>
                </a:cubicBezTo>
                <a:cubicBezTo>
                  <a:pt x="69" y="6297"/>
                  <a:pt x="54" y="6287"/>
                  <a:pt x="41" y="6274"/>
                </a:cubicBezTo>
                <a:cubicBezTo>
                  <a:pt x="28" y="6261"/>
                  <a:pt x="18" y="6246"/>
                  <a:pt x="10" y="6229"/>
                </a:cubicBezTo>
                <a:cubicBezTo>
                  <a:pt x="3" y="6212"/>
                  <a:pt x="0" y="6194"/>
                  <a:pt x="0" y="6176"/>
                </a:cubicBezTo>
                <a:close/>
              </a:path>
            </a:pathLst>
          </a:custGeom>
          <a:solidFill>
            <a:srgbClr val="0F172A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08" name="图片 507"/>
          <p:cNvPicPr/>
          <p:nvPr/>
        </p:nvPicPr>
        <p:blipFill>
          <a:blip r:embed="rId12"/>
          <a:stretch>
            <a:fillRect/>
          </a:stretch>
        </p:blipFill>
        <p:spPr>
          <a:xfrm>
            <a:off x="5381460" y="2722091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9" name="文本框 508"/>
          <p:cNvSpPr txBox="1"/>
          <p:nvPr/>
        </p:nvSpPr>
        <p:spPr>
          <a:xfrm>
            <a:off x="5815980" y="2199731"/>
            <a:ext cx="94897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是否自动提交事务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5657220" y="2703011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连接示例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1" name="文本框 510"/>
          <p:cNvSpPr txBox="1"/>
          <p:nvPr/>
        </p:nvSpPr>
        <p:spPr>
          <a:xfrm>
            <a:off x="5515380" y="3309611"/>
            <a:ext cx="88966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import pymysql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2" name="文本框 511"/>
          <p:cNvSpPr txBox="1"/>
          <p:nvPr/>
        </p:nvSpPr>
        <p:spPr>
          <a:xfrm>
            <a:off x="5515380" y="3644051"/>
            <a:ext cx="142827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conn = pymysql.connect(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3" name="文本框 512"/>
          <p:cNvSpPr txBox="1"/>
          <p:nvPr/>
        </p:nvSpPr>
        <p:spPr>
          <a:xfrm>
            <a:off x="5515380" y="3811091"/>
            <a:ext cx="1074012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host='localhost',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4" name="文本框 513"/>
          <p:cNvSpPr txBox="1"/>
          <p:nvPr/>
        </p:nvSpPr>
        <p:spPr>
          <a:xfrm>
            <a:off x="5515380" y="3978131"/>
            <a:ext cx="79669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user='root',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5" name="文本框 514"/>
          <p:cNvSpPr txBox="1"/>
          <p:nvPr/>
        </p:nvSpPr>
        <p:spPr>
          <a:xfrm>
            <a:off x="5515380" y="4145531"/>
            <a:ext cx="139621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password='password',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6" name="文本框 515"/>
          <p:cNvSpPr txBox="1"/>
          <p:nvPr/>
        </p:nvSpPr>
        <p:spPr>
          <a:xfrm>
            <a:off x="5515380" y="4312571"/>
            <a:ext cx="1681551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database='archive_system',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7" name="文本框 516"/>
          <p:cNvSpPr txBox="1"/>
          <p:nvPr/>
        </p:nvSpPr>
        <p:spPr>
          <a:xfrm>
            <a:off x="5515380" y="4479611"/>
            <a:ext cx="77264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port=3306,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8" name="文本框 517"/>
          <p:cNvSpPr txBox="1"/>
          <p:nvPr/>
        </p:nvSpPr>
        <p:spPr>
          <a:xfrm>
            <a:off x="5515380" y="4647011"/>
            <a:ext cx="11782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charset='utf8mb4'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9" name="文本框 518"/>
          <p:cNvSpPr txBox="1"/>
          <p:nvPr/>
        </p:nvSpPr>
        <p:spPr>
          <a:xfrm>
            <a:off x="5515380" y="4814051"/>
            <a:ext cx="4007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20" name="图片 519"/>
          <p:cNvPicPr/>
          <p:nvPr/>
        </p:nvPicPr>
        <p:blipFill>
          <a:blip r:embed="rId13"/>
          <a:stretch>
            <a:fillRect/>
          </a:stretch>
        </p:blipFill>
        <p:spPr>
          <a:xfrm>
            <a:off x="334440" y="5872941"/>
            <a:ext cx="10027800" cy="16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1" name="文本框 520"/>
          <p:cNvSpPr txBox="1"/>
          <p:nvPr/>
        </p:nvSpPr>
        <p:spPr>
          <a:xfrm>
            <a:off x="5515380" y="4981091"/>
            <a:ext cx="705321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               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9" name="任意多边形: 形状 528"/>
          <p:cNvSpPr/>
          <p:nvPr/>
        </p:nvSpPr>
        <p:spPr>
          <a:xfrm>
            <a:off x="1002600" y="5605101"/>
            <a:ext cx="367920" cy="401760"/>
          </a:xfrm>
          <a:custGeom>
            <a:avLst/>
            <a:gdLst/>
            <a:ahLst/>
            <a:cxnLst/>
            <a:rect l="0" t="0" r="r" b="b"/>
            <a:pathLst>
              <a:path w="1022" h="1116">
                <a:moveTo>
                  <a:pt x="0" y="605"/>
                </a:moveTo>
                <a:lnTo>
                  <a:pt x="0" y="511"/>
                </a:lnTo>
                <a:cubicBezTo>
                  <a:pt x="0" y="478"/>
                  <a:pt x="3" y="444"/>
                  <a:pt x="10" y="411"/>
                </a:cubicBezTo>
                <a:cubicBezTo>
                  <a:pt x="16" y="379"/>
                  <a:pt x="26" y="347"/>
                  <a:pt x="39" y="316"/>
                </a:cubicBezTo>
                <a:cubicBezTo>
                  <a:pt x="52" y="285"/>
                  <a:pt x="68" y="255"/>
                  <a:pt x="86" y="227"/>
                </a:cubicBezTo>
                <a:cubicBezTo>
                  <a:pt x="105" y="199"/>
                  <a:pt x="126" y="174"/>
                  <a:pt x="150" y="150"/>
                </a:cubicBezTo>
                <a:cubicBezTo>
                  <a:pt x="173" y="126"/>
                  <a:pt x="199" y="105"/>
                  <a:pt x="227" y="86"/>
                </a:cubicBezTo>
                <a:cubicBezTo>
                  <a:pt x="255" y="68"/>
                  <a:pt x="284" y="52"/>
                  <a:pt x="315" y="39"/>
                </a:cubicBezTo>
                <a:cubicBezTo>
                  <a:pt x="346" y="26"/>
                  <a:pt x="378" y="17"/>
                  <a:pt x="411" y="10"/>
                </a:cubicBezTo>
                <a:cubicBezTo>
                  <a:pt x="444" y="4"/>
                  <a:pt x="477" y="0"/>
                  <a:pt x="511" y="0"/>
                </a:cubicBezTo>
                <a:cubicBezTo>
                  <a:pt x="544" y="0"/>
                  <a:pt x="577" y="4"/>
                  <a:pt x="610" y="10"/>
                </a:cubicBezTo>
                <a:cubicBezTo>
                  <a:pt x="643" y="17"/>
                  <a:pt x="675" y="26"/>
                  <a:pt x="706" y="39"/>
                </a:cubicBezTo>
                <a:cubicBezTo>
                  <a:pt x="737" y="52"/>
                  <a:pt x="767" y="68"/>
                  <a:pt x="795" y="86"/>
                </a:cubicBezTo>
                <a:cubicBezTo>
                  <a:pt x="823" y="105"/>
                  <a:pt x="849" y="126"/>
                  <a:pt x="873" y="150"/>
                </a:cubicBezTo>
                <a:cubicBezTo>
                  <a:pt x="897" y="174"/>
                  <a:pt x="918" y="199"/>
                  <a:pt x="936" y="227"/>
                </a:cubicBezTo>
                <a:cubicBezTo>
                  <a:pt x="955" y="255"/>
                  <a:pt x="971" y="285"/>
                  <a:pt x="984" y="316"/>
                </a:cubicBezTo>
                <a:cubicBezTo>
                  <a:pt x="996" y="347"/>
                  <a:pt x="1006" y="379"/>
                  <a:pt x="1013" y="411"/>
                </a:cubicBezTo>
                <a:cubicBezTo>
                  <a:pt x="1019" y="444"/>
                  <a:pt x="1022" y="478"/>
                  <a:pt x="1022" y="511"/>
                </a:cubicBezTo>
                <a:lnTo>
                  <a:pt x="1022" y="605"/>
                </a:lnTo>
                <a:cubicBezTo>
                  <a:pt x="1022" y="638"/>
                  <a:pt x="1019" y="672"/>
                  <a:pt x="1013" y="705"/>
                </a:cubicBezTo>
                <a:cubicBezTo>
                  <a:pt x="1006" y="737"/>
                  <a:pt x="996" y="769"/>
                  <a:pt x="984" y="800"/>
                </a:cubicBezTo>
                <a:cubicBezTo>
                  <a:pt x="971" y="831"/>
                  <a:pt x="955" y="861"/>
                  <a:pt x="936" y="889"/>
                </a:cubicBezTo>
                <a:cubicBezTo>
                  <a:pt x="918" y="916"/>
                  <a:pt x="897" y="942"/>
                  <a:pt x="873" y="966"/>
                </a:cubicBezTo>
                <a:cubicBezTo>
                  <a:pt x="849" y="990"/>
                  <a:pt x="823" y="1011"/>
                  <a:pt x="795" y="1030"/>
                </a:cubicBezTo>
                <a:cubicBezTo>
                  <a:pt x="767" y="1048"/>
                  <a:pt x="737" y="1064"/>
                  <a:pt x="706" y="1077"/>
                </a:cubicBezTo>
                <a:cubicBezTo>
                  <a:pt x="675" y="1090"/>
                  <a:pt x="643" y="1099"/>
                  <a:pt x="610" y="1106"/>
                </a:cubicBezTo>
                <a:cubicBezTo>
                  <a:pt x="577" y="1112"/>
                  <a:pt x="544" y="1116"/>
                  <a:pt x="511" y="1116"/>
                </a:cubicBezTo>
                <a:cubicBezTo>
                  <a:pt x="477" y="1116"/>
                  <a:pt x="444" y="1112"/>
                  <a:pt x="411" y="1106"/>
                </a:cubicBezTo>
                <a:cubicBezTo>
                  <a:pt x="378" y="1099"/>
                  <a:pt x="346" y="1090"/>
                  <a:pt x="315" y="1077"/>
                </a:cubicBezTo>
                <a:cubicBezTo>
                  <a:pt x="284" y="1064"/>
                  <a:pt x="255" y="1048"/>
                  <a:pt x="227" y="1030"/>
                </a:cubicBezTo>
                <a:cubicBezTo>
                  <a:pt x="199" y="1011"/>
                  <a:pt x="173" y="990"/>
                  <a:pt x="150" y="966"/>
                </a:cubicBezTo>
                <a:cubicBezTo>
                  <a:pt x="126" y="942"/>
                  <a:pt x="105" y="916"/>
                  <a:pt x="86" y="889"/>
                </a:cubicBezTo>
                <a:cubicBezTo>
                  <a:pt x="68" y="861"/>
                  <a:pt x="52" y="831"/>
                  <a:pt x="39" y="800"/>
                </a:cubicBezTo>
                <a:cubicBezTo>
                  <a:pt x="26" y="769"/>
                  <a:pt x="16" y="737"/>
                  <a:pt x="10" y="705"/>
                </a:cubicBezTo>
                <a:cubicBezTo>
                  <a:pt x="3" y="672"/>
                  <a:pt x="0" y="638"/>
                  <a:pt x="0" y="605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30" name="图片 529"/>
          <p:cNvPicPr/>
          <p:nvPr/>
        </p:nvPicPr>
        <p:blipFill>
          <a:blip r:embed="rId14"/>
          <a:stretch>
            <a:fillRect/>
          </a:stretch>
        </p:blipFill>
        <p:spPr>
          <a:xfrm>
            <a:off x="1103040" y="5730741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1" name="任意多边形: 形状 530"/>
          <p:cNvSpPr/>
          <p:nvPr/>
        </p:nvSpPr>
        <p:spPr>
          <a:xfrm>
            <a:off x="4997160" y="5605101"/>
            <a:ext cx="351360" cy="401760"/>
          </a:xfrm>
          <a:custGeom>
            <a:avLst/>
            <a:gdLst/>
            <a:ahLst/>
            <a:cxnLst/>
            <a:rect l="0" t="0" r="r" b="b"/>
            <a:pathLst>
              <a:path w="976" h="1116">
                <a:moveTo>
                  <a:pt x="0" y="628"/>
                </a:moveTo>
                <a:lnTo>
                  <a:pt x="0" y="488"/>
                </a:lnTo>
                <a:cubicBezTo>
                  <a:pt x="0" y="456"/>
                  <a:pt x="3" y="424"/>
                  <a:pt x="9" y="393"/>
                </a:cubicBezTo>
                <a:cubicBezTo>
                  <a:pt x="16" y="361"/>
                  <a:pt x="25" y="331"/>
                  <a:pt x="37" y="301"/>
                </a:cubicBezTo>
                <a:cubicBezTo>
                  <a:pt x="49" y="272"/>
                  <a:pt x="64" y="244"/>
                  <a:pt x="82" y="217"/>
                </a:cubicBezTo>
                <a:cubicBezTo>
                  <a:pt x="100" y="190"/>
                  <a:pt x="120" y="166"/>
                  <a:pt x="143" y="143"/>
                </a:cubicBezTo>
                <a:cubicBezTo>
                  <a:pt x="165" y="120"/>
                  <a:pt x="190" y="100"/>
                  <a:pt x="217" y="83"/>
                </a:cubicBezTo>
                <a:cubicBezTo>
                  <a:pt x="244" y="65"/>
                  <a:pt x="272" y="50"/>
                  <a:pt x="302" y="37"/>
                </a:cubicBezTo>
                <a:cubicBezTo>
                  <a:pt x="331" y="25"/>
                  <a:pt x="362" y="16"/>
                  <a:pt x="393" y="10"/>
                </a:cubicBezTo>
                <a:cubicBezTo>
                  <a:pt x="425" y="3"/>
                  <a:pt x="456" y="0"/>
                  <a:pt x="488" y="0"/>
                </a:cubicBezTo>
                <a:cubicBezTo>
                  <a:pt x="520" y="0"/>
                  <a:pt x="552" y="3"/>
                  <a:pt x="583" y="10"/>
                </a:cubicBezTo>
                <a:cubicBezTo>
                  <a:pt x="615" y="16"/>
                  <a:pt x="645" y="25"/>
                  <a:pt x="675" y="37"/>
                </a:cubicBezTo>
                <a:cubicBezTo>
                  <a:pt x="705" y="50"/>
                  <a:pt x="733" y="65"/>
                  <a:pt x="759" y="83"/>
                </a:cubicBezTo>
                <a:cubicBezTo>
                  <a:pt x="786" y="100"/>
                  <a:pt x="810" y="120"/>
                  <a:pt x="833" y="143"/>
                </a:cubicBezTo>
                <a:cubicBezTo>
                  <a:pt x="856" y="166"/>
                  <a:pt x="876" y="190"/>
                  <a:pt x="894" y="217"/>
                </a:cubicBezTo>
                <a:cubicBezTo>
                  <a:pt x="911" y="244"/>
                  <a:pt x="926" y="272"/>
                  <a:pt x="939" y="301"/>
                </a:cubicBezTo>
                <a:cubicBezTo>
                  <a:pt x="951" y="331"/>
                  <a:pt x="960" y="361"/>
                  <a:pt x="966" y="393"/>
                </a:cubicBezTo>
                <a:cubicBezTo>
                  <a:pt x="973" y="424"/>
                  <a:pt x="976" y="456"/>
                  <a:pt x="976" y="488"/>
                </a:cubicBezTo>
                <a:lnTo>
                  <a:pt x="976" y="628"/>
                </a:lnTo>
                <a:cubicBezTo>
                  <a:pt x="976" y="660"/>
                  <a:pt x="973" y="692"/>
                  <a:pt x="966" y="723"/>
                </a:cubicBezTo>
                <a:cubicBezTo>
                  <a:pt x="960" y="755"/>
                  <a:pt x="951" y="785"/>
                  <a:pt x="939" y="815"/>
                </a:cubicBezTo>
                <a:cubicBezTo>
                  <a:pt x="926" y="844"/>
                  <a:pt x="911" y="872"/>
                  <a:pt x="894" y="899"/>
                </a:cubicBezTo>
                <a:cubicBezTo>
                  <a:pt x="876" y="926"/>
                  <a:pt x="856" y="950"/>
                  <a:pt x="833" y="973"/>
                </a:cubicBezTo>
                <a:cubicBezTo>
                  <a:pt x="810" y="995"/>
                  <a:pt x="786" y="1016"/>
                  <a:pt x="759" y="1033"/>
                </a:cubicBezTo>
                <a:cubicBezTo>
                  <a:pt x="733" y="1051"/>
                  <a:pt x="705" y="1066"/>
                  <a:pt x="675" y="1078"/>
                </a:cubicBezTo>
                <a:cubicBezTo>
                  <a:pt x="645" y="1091"/>
                  <a:pt x="615" y="1100"/>
                  <a:pt x="583" y="1106"/>
                </a:cubicBezTo>
                <a:cubicBezTo>
                  <a:pt x="552" y="1112"/>
                  <a:pt x="520" y="1116"/>
                  <a:pt x="488" y="1116"/>
                </a:cubicBezTo>
                <a:cubicBezTo>
                  <a:pt x="456" y="1116"/>
                  <a:pt x="425" y="1112"/>
                  <a:pt x="393" y="1106"/>
                </a:cubicBezTo>
                <a:cubicBezTo>
                  <a:pt x="362" y="1100"/>
                  <a:pt x="331" y="1091"/>
                  <a:pt x="302" y="1078"/>
                </a:cubicBezTo>
                <a:cubicBezTo>
                  <a:pt x="272" y="1066"/>
                  <a:pt x="244" y="1051"/>
                  <a:pt x="217" y="1033"/>
                </a:cubicBezTo>
                <a:cubicBezTo>
                  <a:pt x="190" y="1016"/>
                  <a:pt x="165" y="995"/>
                  <a:pt x="143" y="973"/>
                </a:cubicBezTo>
                <a:cubicBezTo>
                  <a:pt x="120" y="950"/>
                  <a:pt x="100" y="926"/>
                  <a:pt x="82" y="899"/>
                </a:cubicBezTo>
                <a:cubicBezTo>
                  <a:pt x="64" y="872"/>
                  <a:pt x="49" y="844"/>
                  <a:pt x="37" y="815"/>
                </a:cubicBezTo>
                <a:cubicBezTo>
                  <a:pt x="25" y="785"/>
                  <a:pt x="16" y="755"/>
                  <a:pt x="9" y="723"/>
                </a:cubicBezTo>
                <a:cubicBezTo>
                  <a:pt x="3" y="692"/>
                  <a:pt x="0" y="660"/>
                  <a:pt x="0" y="628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32" name="图片 531"/>
          <p:cNvPicPr/>
          <p:nvPr/>
        </p:nvPicPr>
        <p:blipFill>
          <a:blip r:embed="rId15"/>
          <a:stretch>
            <a:fillRect/>
          </a:stretch>
        </p:blipFill>
        <p:spPr>
          <a:xfrm>
            <a:off x="5097600" y="5730741"/>
            <a:ext cx="150120" cy="133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pymysql </a:t>
            </a:r>
            <a:r>
              <a:rPr lang="zh-CN" altLang="en-US" sz="2800">
                <a:latin typeface="微软雅黑" panose="020B0503020204020204" pitchFamily="34" charset="-122"/>
              </a:rPr>
              <a:t>常用对象</a:t>
            </a:r>
            <a:r>
              <a:rPr lang="en-US" altLang="zh-CN" sz="2800"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2905" y="762635"/>
            <a:ext cx="9706610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．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Connection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功能：用于与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MySQL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数据库建立连接和管理连接。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常用方法如下。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cursor(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：创建并返回游标对象，用于执行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SQL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语句。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2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commit(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：提交事务，保存对数据库的修改。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3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rollback(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：回滚事务，撤销未提交的修改。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4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close(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：关闭数据库连接。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4533265" y="2671445"/>
            <a:ext cx="5556250" cy="323913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7435" y="2772410"/>
            <a:ext cx="6266180" cy="313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>
                <a:latin typeface="微软雅黑" panose="020B0503020204020204" pitchFamily="34" charset="-122"/>
              </a:rPr>
              <a:t>import pymysql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#</a:t>
            </a:r>
            <a:r>
              <a:rPr lang="zh-CN" altLang="en-US">
                <a:latin typeface="微软雅黑" panose="020B0503020204020204" pitchFamily="34" charset="-122"/>
              </a:rPr>
              <a:t>创建数据库连接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connection = pymysql.connect(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host='localhost',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user='root',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password='yourpassword',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database='testdb'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)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#</a:t>
            </a:r>
            <a:r>
              <a:rPr lang="zh-CN" altLang="en-US">
                <a:latin typeface="微软雅黑" panose="020B0503020204020204" pitchFamily="34" charset="-122"/>
              </a:rPr>
              <a:t>使用连接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connection.commit()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提交事务</a:t>
            </a:r>
            <a:endParaRPr lang="en-US" altLang="zh-CN">
              <a:latin typeface="微软雅黑" panose="020B0503020204020204" pitchFamily="34" charset="-122"/>
            </a:endParaRPr>
          </a:p>
          <a:p>
            <a:r>
              <a:rPr lang="en-US" altLang="zh-CN">
                <a:latin typeface="微软雅黑" panose="020B0503020204020204" pitchFamily="34" charset="-122"/>
              </a:rPr>
              <a:t>connection.close()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关闭连接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endParaRPr lang="en-US" altLang="zh-CN"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pymysql </a:t>
            </a:r>
            <a:r>
              <a:rPr lang="zh-CN" altLang="en-US" sz="2800">
                <a:latin typeface="微软雅黑" panose="020B0503020204020204" pitchFamily="34" charset="-122"/>
              </a:rPr>
              <a:t>常用对象</a:t>
            </a:r>
            <a:r>
              <a:rPr lang="en-US" altLang="zh-CN" sz="2800"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2905" y="762635"/>
            <a:ext cx="9706610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2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．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Cursor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功能：用于执行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SQL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语句并获取结果集。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常用方法如下。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execute(sql, params=None)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：执行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SQL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语句，可以包含参数。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2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fetchone(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：获取结果集中的下一行数据，返回单个记录。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3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fetchall(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：获取结果集中的所有行数据，返回列表。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4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fetchmany(size)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：获取指定数量的行。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5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close(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：关闭游标对象。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   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5352415" y="2894965"/>
            <a:ext cx="5351780" cy="31216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60060" y="3115945"/>
            <a:ext cx="6266180" cy="26797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>
                <a:latin typeface="微软雅黑" panose="020B0503020204020204" pitchFamily="34" charset="-122"/>
              </a:rPr>
              <a:t>cursor = connection.cursor()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创建游标对象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endParaRPr lang="en-US" altLang="zh-CN">
              <a:latin typeface="微软雅黑" panose="020B0503020204020204" pitchFamily="34" charset="-122"/>
            </a:endParaRPr>
          </a:p>
          <a:p>
            <a:r>
              <a:rPr lang="en-US" altLang="zh-CN">
                <a:latin typeface="微软雅黑" panose="020B0503020204020204" pitchFamily="34" charset="-122"/>
              </a:rPr>
              <a:t>#</a:t>
            </a:r>
            <a:r>
              <a:rPr lang="zh-CN" altLang="en-US">
                <a:latin typeface="微软雅黑" panose="020B0503020204020204" pitchFamily="34" charset="-122"/>
              </a:rPr>
              <a:t>执行查询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cursor.execute("SELECT * FROM users")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#</a:t>
            </a:r>
            <a:r>
              <a:rPr lang="zh-CN" altLang="en-US">
                <a:latin typeface="微软雅黑" panose="020B0503020204020204" pitchFamily="34" charset="-122"/>
              </a:rPr>
              <a:t>获取结果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rows = cursor.fetchall()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#</a:t>
            </a:r>
            <a:r>
              <a:rPr lang="zh-CN" altLang="en-US">
                <a:latin typeface="微软雅黑" panose="020B0503020204020204" pitchFamily="34" charset="-122"/>
              </a:rPr>
              <a:t>遍历结果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for row in rows: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print(row)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cursor.close()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关闭游标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endParaRPr lang="en-US" altLang="zh-CN">
              <a:latin typeface="微软雅黑" panose="020B0503020204020204" pitchFamily="34" charset="-122"/>
            </a:endParaRPr>
          </a:p>
          <a:p>
            <a:endParaRPr lang="en-US" altLang="zh-CN"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pymysql </a:t>
            </a:r>
            <a:r>
              <a:rPr lang="zh-CN" altLang="en-US" sz="2800">
                <a:latin typeface="微软雅黑" panose="020B0503020204020204" pitchFamily="34" charset="-122"/>
              </a:rPr>
              <a:t>常用对象</a:t>
            </a:r>
            <a:r>
              <a:rPr lang="en-US" altLang="zh-CN" sz="2800"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2905" y="762635"/>
            <a:ext cx="9706610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3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．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Error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功能：用于处理数据库操作中可能发生的异常。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常见异常如下。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pymysql.MySQLError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：所有数据库异常的基类。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2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pymysql.OperationalError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：连接或操作失败等操作系统错误。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3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pymysql.ProgrammingError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SQL 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语法错误或参数错误。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4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pymysql.IntegrityError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：违反数据完整性约束（如唯一键冲突）。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    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2764790" y="3329940"/>
            <a:ext cx="7939405" cy="18161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93745" y="3609975"/>
            <a:ext cx="8532495" cy="26797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cursor.execute("SELECT * FROM non_existing_table")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except pymysql.ProgrammingError as e: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print("SQL </a:t>
            </a:r>
            <a:r>
              <a:rPr lang="zh-CN" altLang="en-US">
                <a:latin typeface="微软雅黑" panose="020B0503020204020204" pitchFamily="34" charset="-122"/>
              </a:rPr>
              <a:t>错误：</a:t>
            </a:r>
            <a:r>
              <a:rPr lang="en-US" altLang="zh-CN">
                <a:latin typeface="微软雅黑" panose="020B0503020204020204" pitchFamily="34" charset="-122"/>
              </a:rPr>
              <a:t>", e)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pymysql </a:t>
            </a:r>
            <a:r>
              <a:rPr lang="zh-CN" altLang="en-US" sz="2800">
                <a:latin typeface="微软雅黑" panose="020B0503020204020204" pitchFamily="34" charset="-122"/>
              </a:rPr>
              <a:t>常用对象</a:t>
            </a:r>
            <a:r>
              <a:rPr lang="en-US" altLang="zh-CN" sz="2800"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2905" y="762635"/>
            <a:ext cx="9706610" cy="163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4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．事务控制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功能：通过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Connection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对象的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commit(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和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rollback(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方法来控制事务。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常用操作如下。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commit(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：提交当前事务。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2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rollback( )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：回滚当前事务。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   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047750" y="3329940"/>
            <a:ext cx="9315450" cy="18161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44320" y="3469005"/>
            <a:ext cx="9484995" cy="26797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cursor.execute("INSERT INTO users (name, age) VALUES (%s, %s)", ('Alice', 30))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connection.commit()   #</a:t>
            </a:r>
            <a:r>
              <a:rPr lang="zh-CN" altLang="en-US">
                <a:latin typeface="微软雅黑" panose="020B0503020204020204" pitchFamily="34" charset="-122"/>
              </a:rPr>
              <a:t>提交事务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except: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    connection.rollback() #</a:t>
            </a:r>
            <a:r>
              <a:rPr lang="zh-CN" altLang="en-US">
                <a:latin typeface="微软雅黑" panose="020B0503020204020204" pitchFamily="34" charset="-122"/>
              </a:rPr>
              <a:t>出错时回滚事务</a:t>
            </a: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 pymysql </a:t>
            </a:r>
            <a:r>
              <a:rPr lang="zh-CN" altLang="en-US" sz="2800">
                <a:latin typeface="微软雅黑" panose="020B0503020204020204" pitchFamily="34" charset="-122"/>
              </a:rPr>
              <a:t>数据库操作</a:t>
            </a:r>
            <a:r>
              <a:rPr lang="en-US" altLang="zh-CN" sz="2800"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700" name="文本框 699"/>
          <p:cNvSpPr txBox="1"/>
          <p:nvPr/>
        </p:nvSpPr>
        <p:spPr>
          <a:xfrm>
            <a:off x="334440" y="1050840"/>
            <a:ext cx="10025180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数据信息是保存在数据表中的。在创建完数据库后，需要根据信息的类别建立不同的数据表以保存数据。数据库中关于数据表的操作包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1" name="任意多边形: 形状 700"/>
          <p:cNvSpPr/>
          <p:nvPr/>
        </p:nvSpPr>
        <p:spPr>
          <a:xfrm>
            <a:off x="334080" y="259275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14" y="115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9"/>
                  <a:pt x="8901" y="2811"/>
                </a:cubicBezTo>
                <a:cubicBezTo>
                  <a:pt x="8891" y="2834"/>
                  <a:pt x="8878" y="2854"/>
                  <a:pt x="8860" y="2872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2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9"/>
                  <a:pt x="0" y="2765"/>
                  <a:pt x="0" y="2740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2" name="任意多边形: 形状 701"/>
          <p:cNvSpPr/>
          <p:nvPr/>
        </p:nvSpPr>
        <p:spPr>
          <a:xfrm>
            <a:off x="334080" y="259275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9"/>
                  <a:pt x="8901" y="2811"/>
                </a:cubicBezTo>
                <a:cubicBezTo>
                  <a:pt x="8891" y="2834"/>
                  <a:pt x="8878" y="2854"/>
                  <a:pt x="8860" y="2872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2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9"/>
                  <a:pt x="0" y="2765"/>
                  <a:pt x="0" y="2740"/>
                </a:cubicBezTo>
                <a:moveTo>
                  <a:pt x="23" y="186"/>
                </a:moveTo>
                <a:lnTo>
                  <a:pt x="23" y="2740"/>
                </a:lnTo>
                <a:cubicBezTo>
                  <a:pt x="23" y="2751"/>
                  <a:pt x="24" y="2761"/>
                  <a:pt x="26" y="2772"/>
                </a:cubicBezTo>
                <a:cubicBezTo>
                  <a:pt x="28" y="2782"/>
                  <a:pt x="32" y="2793"/>
                  <a:pt x="36" y="2802"/>
                </a:cubicBezTo>
                <a:cubicBezTo>
                  <a:pt x="40" y="2812"/>
                  <a:pt x="45" y="2822"/>
                  <a:pt x="51" y="2830"/>
                </a:cubicBezTo>
                <a:cubicBezTo>
                  <a:pt x="57" y="2839"/>
                  <a:pt x="63" y="2848"/>
                  <a:pt x="71" y="2855"/>
                </a:cubicBezTo>
                <a:cubicBezTo>
                  <a:pt x="78" y="2863"/>
                  <a:pt x="87" y="2869"/>
                  <a:pt x="95" y="2875"/>
                </a:cubicBezTo>
                <a:cubicBezTo>
                  <a:pt x="104" y="2881"/>
                  <a:pt x="114" y="2886"/>
                  <a:pt x="124" y="2890"/>
                </a:cubicBezTo>
                <a:cubicBezTo>
                  <a:pt x="133" y="2894"/>
                  <a:pt x="144" y="2897"/>
                  <a:pt x="154" y="2900"/>
                </a:cubicBezTo>
                <a:cubicBezTo>
                  <a:pt x="164" y="2902"/>
                  <a:pt x="175" y="2903"/>
                  <a:pt x="186" y="2903"/>
                </a:cubicBezTo>
                <a:lnTo>
                  <a:pt x="8729" y="2903"/>
                </a:lnTo>
                <a:cubicBezTo>
                  <a:pt x="8740" y="2903"/>
                  <a:pt x="8750" y="2902"/>
                  <a:pt x="8761" y="2900"/>
                </a:cubicBezTo>
                <a:cubicBezTo>
                  <a:pt x="8771" y="2897"/>
                  <a:pt x="8781" y="2894"/>
                  <a:pt x="8791" y="2890"/>
                </a:cubicBezTo>
                <a:cubicBezTo>
                  <a:pt x="8801" y="2886"/>
                  <a:pt x="8811" y="2881"/>
                  <a:pt x="8819" y="2875"/>
                </a:cubicBezTo>
                <a:cubicBezTo>
                  <a:pt x="8828" y="2869"/>
                  <a:pt x="8836" y="2863"/>
                  <a:pt x="8844" y="2855"/>
                </a:cubicBezTo>
                <a:cubicBezTo>
                  <a:pt x="8852" y="2848"/>
                  <a:pt x="8858" y="2839"/>
                  <a:pt x="8864" y="2830"/>
                </a:cubicBezTo>
                <a:cubicBezTo>
                  <a:pt x="8870" y="2822"/>
                  <a:pt x="8875" y="2812"/>
                  <a:pt x="8879" y="2802"/>
                </a:cubicBezTo>
                <a:cubicBezTo>
                  <a:pt x="8883" y="2793"/>
                  <a:pt x="8886" y="2782"/>
                  <a:pt x="8888" y="2772"/>
                </a:cubicBezTo>
                <a:cubicBezTo>
                  <a:pt x="8891" y="2761"/>
                  <a:pt x="8892" y="2751"/>
                  <a:pt x="8892" y="2740"/>
                </a:cubicBezTo>
                <a:lnTo>
                  <a:pt x="8892" y="186"/>
                </a:lnTo>
                <a:cubicBezTo>
                  <a:pt x="8892" y="175"/>
                  <a:pt x="8891" y="165"/>
                  <a:pt x="8888" y="154"/>
                </a:cubicBezTo>
                <a:cubicBezTo>
                  <a:pt x="8886" y="144"/>
                  <a:pt x="8883" y="133"/>
                  <a:pt x="8879" y="124"/>
                </a:cubicBezTo>
                <a:cubicBezTo>
                  <a:pt x="8875" y="114"/>
                  <a:pt x="8870" y="104"/>
                  <a:pt x="8864" y="95"/>
                </a:cubicBezTo>
                <a:cubicBezTo>
                  <a:pt x="8858" y="87"/>
                  <a:pt x="8852" y="78"/>
                  <a:pt x="8844" y="71"/>
                </a:cubicBezTo>
                <a:cubicBezTo>
                  <a:pt x="8836" y="63"/>
                  <a:pt x="8828" y="57"/>
                  <a:pt x="8819" y="51"/>
                </a:cubicBezTo>
                <a:cubicBezTo>
                  <a:pt x="8811" y="45"/>
                  <a:pt x="8801" y="40"/>
                  <a:pt x="8791" y="36"/>
                </a:cubicBezTo>
                <a:cubicBezTo>
                  <a:pt x="8781" y="32"/>
                  <a:pt x="8771" y="28"/>
                  <a:pt x="8761" y="26"/>
                </a:cubicBezTo>
                <a:cubicBezTo>
                  <a:pt x="8750" y="24"/>
                  <a:pt x="8740" y="23"/>
                  <a:pt x="8729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3"/>
                  <a:pt x="71" y="71"/>
                </a:cubicBezTo>
                <a:cubicBezTo>
                  <a:pt x="63" y="78"/>
                  <a:pt x="57" y="87"/>
                  <a:pt x="51" y="95"/>
                </a:cubicBezTo>
                <a:cubicBezTo>
                  <a:pt x="45" y="104"/>
                  <a:pt x="40" y="114"/>
                  <a:pt x="36" y="124"/>
                </a:cubicBezTo>
                <a:cubicBezTo>
                  <a:pt x="32" y="133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03" name="图片 702"/>
          <p:cNvPicPr/>
          <p:nvPr/>
        </p:nvPicPr>
        <p:blipFill>
          <a:blip r:embed="rId4"/>
          <a:stretch>
            <a:fillRect/>
          </a:stretch>
        </p:blipFill>
        <p:spPr>
          <a:xfrm>
            <a:off x="509760" y="2768430"/>
            <a:ext cx="284400" cy="50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4" name="图片 703"/>
          <p:cNvPicPr/>
          <p:nvPr/>
        </p:nvPicPr>
        <p:blipFill>
          <a:blip r:embed="rId5"/>
          <a:stretch>
            <a:fillRect/>
          </a:stretch>
        </p:blipFill>
        <p:spPr>
          <a:xfrm>
            <a:off x="559800" y="2918910"/>
            <a:ext cx="1836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5" name="文本框 704"/>
          <p:cNvSpPr txBox="1"/>
          <p:nvPr/>
        </p:nvSpPr>
        <p:spPr>
          <a:xfrm>
            <a:off x="334440" y="1284840"/>
            <a:ext cx="339837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括：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6" name="文本框 705"/>
          <p:cNvSpPr txBox="1"/>
          <p:nvPr/>
        </p:nvSpPr>
        <p:spPr>
          <a:xfrm>
            <a:off x="927000" y="2782830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7" name="文本框 706"/>
          <p:cNvSpPr txBox="1"/>
          <p:nvPr/>
        </p:nvSpPr>
        <p:spPr>
          <a:xfrm>
            <a:off x="927000" y="308271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8" name="文本框 707"/>
          <p:cNvSpPr txBox="1"/>
          <p:nvPr/>
        </p:nvSpPr>
        <p:spPr>
          <a:xfrm>
            <a:off x="1194480" y="3087390"/>
            <a:ext cx="93615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CREATE TABLE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9" name="文本框 708"/>
          <p:cNvSpPr txBox="1"/>
          <p:nvPr/>
        </p:nvSpPr>
        <p:spPr>
          <a:xfrm>
            <a:off x="2168280" y="3082710"/>
            <a:ext cx="107721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语句创建数据表，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0" name="任意多边形: 形状 709"/>
          <p:cNvSpPr/>
          <p:nvPr/>
        </p:nvSpPr>
        <p:spPr>
          <a:xfrm>
            <a:off x="3743640" y="259275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14" y="115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9"/>
                  <a:pt x="8901" y="2811"/>
                </a:cubicBezTo>
                <a:cubicBezTo>
                  <a:pt x="8891" y="2834"/>
                  <a:pt x="8878" y="2854"/>
                  <a:pt x="8860" y="2872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2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9"/>
                  <a:pt x="0" y="2765"/>
                  <a:pt x="0" y="2740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1" name="任意多边形: 形状 710"/>
          <p:cNvSpPr/>
          <p:nvPr/>
        </p:nvSpPr>
        <p:spPr>
          <a:xfrm>
            <a:off x="3743640" y="259275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9"/>
                  <a:pt x="8901" y="2811"/>
                </a:cubicBezTo>
                <a:cubicBezTo>
                  <a:pt x="8891" y="2834"/>
                  <a:pt x="8878" y="2854"/>
                  <a:pt x="8860" y="2872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2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9"/>
                  <a:pt x="0" y="2765"/>
                  <a:pt x="0" y="2740"/>
                </a:cubicBezTo>
                <a:moveTo>
                  <a:pt x="23" y="186"/>
                </a:moveTo>
                <a:lnTo>
                  <a:pt x="23" y="2740"/>
                </a:lnTo>
                <a:cubicBezTo>
                  <a:pt x="23" y="2751"/>
                  <a:pt x="24" y="2761"/>
                  <a:pt x="26" y="2772"/>
                </a:cubicBezTo>
                <a:cubicBezTo>
                  <a:pt x="28" y="2782"/>
                  <a:pt x="31" y="2793"/>
                  <a:pt x="36" y="2802"/>
                </a:cubicBezTo>
                <a:cubicBezTo>
                  <a:pt x="40" y="2812"/>
                  <a:pt x="45" y="2822"/>
                  <a:pt x="51" y="2830"/>
                </a:cubicBezTo>
                <a:cubicBezTo>
                  <a:pt x="56" y="2839"/>
                  <a:pt x="63" y="2848"/>
                  <a:pt x="71" y="2855"/>
                </a:cubicBezTo>
                <a:cubicBezTo>
                  <a:pt x="78" y="2863"/>
                  <a:pt x="87" y="2869"/>
                  <a:pt x="95" y="2875"/>
                </a:cubicBezTo>
                <a:cubicBezTo>
                  <a:pt x="104" y="2881"/>
                  <a:pt x="114" y="2886"/>
                  <a:pt x="123" y="2890"/>
                </a:cubicBezTo>
                <a:cubicBezTo>
                  <a:pt x="133" y="2894"/>
                  <a:pt x="143" y="2897"/>
                  <a:pt x="154" y="2900"/>
                </a:cubicBezTo>
                <a:cubicBezTo>
                  <a:pt x="164" y="2902"/>
                  <a:pt x="175" y="2903"/>
                  <a:pt x="186" y="2903"/>
                </a:cubicBezTo>
                <a:lnTo>
                  <a:pt x="8729" y="2903"/>
                </a:lnTo>
                <a:cubicBezTo>
                  <a:pt x="8740" y="2903"/>
                  <a:pt x="8750" y="2902"/>
                  <a:pt x="8761" y="2900"/>
                </a:cubicBezTo>
                <a:cubicBezTo>
                  <a:pt x="8771" y="2897"/>
                  <a:pt x="8781" y="2894"/>
                  <a:pt x="8791" y="2890"/>
                </a:cubicBezTo>
                <a:cubicBezTo>
                  <a:pt x="8801" y="2886"/>
                  <a:pt x="8810" y="2881"/>
                  <a:pt x="8819" y="2875"/>
                </a:cubicBezTo>
                <a:cubicBezTo>
                  <a:pt x="8828" y="2869"/>
                  <a:pt x="8836" y="2863"/>
                  <a:pt x="8844" y="2855"/>
                </a:cubicBezTo>
                <a:cubicBezTo>
                  <a:pt x="8851" y="2848"/>
                  <a:pt x="8858" y="2839"/>
                  <a:pt x="8864" y="2830"/>
                </a:cubicBezTo>
                <a:cubicBezTo>
                  <a:pt x="8870" y="2822"/>
                  <a:pt x="8875" y="2812"/>
                  <a:pt x="8879" y="2802"/>
                </a:cubicBezTo>
                <a:cubicBezTo>
                  <a:pt x="8883" y="2793"/>
                  <a:pt x="8886" y="2782"/>
                  <a:pt x="8888" y="2772"/>
                </a:cubicBezTo>
                <a:cubicBezTo>
                  <a:pt x="8891" y="2761"/>
                  <a:pt x="8892" y="2751"/>
                  <a:pt x="8892" y="2740"/>
                </a:cubicBezTo>
                <a:lnTo>
                  <a:pt x="8892" y="186"/>
                </a:lnTo>
                <a:cubicBezTo>
                  <a:pt x="8892" y="175"/>
                  <a:pt x="8891" y="165"/>
                  <a:pt x="8888" y="154"/>
                </a:cubicBezTo>
                <a:cubicBezTo>
                  <a:pt x="8886" y="144"/>
                  <a:pt x="8883" y="133"/>
                  <a:pt x="8879" y="124"/>
                </a:cubicBezTo>
                <a:cubicBezTo>
                  <a:pt x="8875" y="114"/>
                  <a:pt x="8870" y="104"/>
                  <a:pt x="8864" y="95"/>
                </a:cubicBezTo>
                <a:cubicBezTo>
                  <a:pt x="8858" y="87"/>
                  <a:pt x="8851" y="78"/>
                  <a:pt x="8844" y="71"/>
                </a:cubicBezTo>
                <a:cubicBezTo>
                  <a:pt x="8836" y="63"/>
                  <a:pt x="8828" y="57"/>
                  <a:pt x="8819" y="51"/>
                </a:cubicBezTo>
                <a:cubicBezTo>
                  <a:pt x="8810" y="45"/>
                  <a:pt x="8801" y="40"/>
                  <a:pt x="8791" y="36"/>
                </a:cubicBezTo>
                <a:cubicBezTo>
                  <a:pt x="8781" y="32"/>
                  <a:pt x="8771" y="28"/>
                  <a:pt x="8761" y="26"/>
                </a:cubicBezTo>
                <a:cubicBezTo>
                  <a:pt x="8750" y="24"/>
                  <a:pt x="8740" y="23"/>
                  <a:pt x="8729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3" y="28"/>
                  <a:pt x="133" y="32"/>
                  <a:pt x="123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3"/>
                  <a:pt x="71" y="71"/>
                </a:cubicBezTo>
                <a:cubicBezTo>
                  <a:pt x="63" y="78"/>
                  <a:pt x="56" y="87"/>
                  <a:pt x="51" y="95"/>
                </a:cubicBezTo>
                <a:cubicBezTo>
                  <a:pt x="45" y="104"/>
                  <a:pt x="40" y="114"/>
                  <a:pt x="36" y="124"/>
                </a:cubicBezTo>
                <a:cubicBezTo>
                  <a:pt x="31" y="133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12" name="图片 711"/>
          <p:cNvPicPr/>
          <p:nvPr/>
        </p:nvPicPr>
        <p:blipFill>
          <a:blip r:embed="rId6"/>
          <a:stretch>
            <a:fillRect/>
          </a:stretch>
        </p:blipFill>
        <p:spPr>
          <a:xfrm>
            <a:off x="3919320" y="2768430"/>
            <a:ext cx="376200" cy="50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3" name="图片 712"/>
          <p:cNvPicPr/>
          <p:nvPr/>
        </p:nvPicPr>
        <p:blipFill>
          <a:blip r:embed="rId7"/>
          <a:stretch>
            <a:fillRect/>
          </a:stretch>
        </p:blipFill>
        <p:spPr>
          <a:xfrm>
            <a:off x="4002840" y="291891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4" name="文本框 713"/>
          <p:cNvSpPr txBox="1"/>
          <p:nvPr/>
        </p:nvSpPr>
        <p:spPr>
          <a:xfrm>
            <a:off x="927000" y="3283230"/>
            <a:ext cx="201978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定义表结构、字段类型和约束条件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5" name="文本框 714"/>
          <p:cNvSpPr txBox="1"/>
          <p:nvPr/>
        </p:nvSpPr>
        <p:spPr>
          <a:xfrm>
            <a:off x="4428360" y="2782830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修改表结构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6" name="文本框 715"/>
          <p:cNvSpPr txBox="1"/>
          <p:nvPr/>
        </p:nvSpPr>
        <p:spPr>
          <a:xfrm>
            <a:off x="4428360" y="308271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7" name="文本框 716"/>
          <p:cNvSpPr txBox="1"/>
          <p:nvPr/>
        </p:nvSpPr>
        <p:spPr>
          <a:xfrm>
            <a:off x="4695840" y="3087390"/>
            <a:ext cx="84157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ALTER TABLE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8" name="文本框 717"/>
          <p:cNvSpPr txBox="1"/>
          <p:nvPr/>
        </p:nvSpPr>
        <p:spPr>
          <a:xfrm>
            <a:off x="5558400" y="3082710"/>
            <a:ext cx="121187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语句增加、修改或删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9" name="任意多边形: 形状 718"/>
          <p:cNvSpPr/>
          <p:nvPr/>
        </p:nvSpPr>
        <p:spPr>
          <a:xfrm>
            <a:off x="7153200" y="259275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9"/>
                  <a:pt x="8901" y="2811"/>
                </a:cubicBezTo>
                <a:cubicBezTo>
                  <a:pt x="8891" y="2834"/>
                  <a:pt x="8878" y="2854"/>
                  <a:pt x="8860" y="2872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2"/>
                </a:cubicBezTo>
                <a:cubicBezTo>
                  <a:pt x="37" y="2854"/>
                  <a:pt x="23" y="2834"/>
                  <a:pt x="14" y="2811"/>
                </a:cubicBezTo>
                <a:cubicBezTo>
                  <a:pt x="5" y="2789"/>
                  <a:pt x="0" y="2765"/>
                  <a:pt x="0" y="2740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0" name="任意多边形: 形状 719"/>
          <p:cNvSpPr/>
          <p:nvPr/>
        </p:nvSpPr>
        <p:spPr>
          <a:xfrm>
            <a:off x="7153200" y="259275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9"/>
                  <a:pt x="8901" y="2811"/>
                </a:cubicBezTo>
                <a:cubicBezTo>
                  <a:pt x="8891" y="2834"/>
                  <a:pt x="8878" y="2854"/>
                  <a:pt x="8860" y="2872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2"/>
                </a:cubicBezTo>
                <a:cubicBezTo>
                  <a:pt x="37" y="2854"/>
                  <a:pt x="23" y="2834"/>
                  <a:pt x="14" y="2811"/>
                </a:cubicBezTo>
                <a:cubicBezTo>
                  <a:pt x="5" y="2789"/>
                  <a:pt x="0" y="2765"/>
                  <a:pt x="0" y="2740"/>
                </a:cubicBezTo>
                <a:moveTo>
                  <a:pt x="23" y="186"/>
                </a:moveTo>
                <a:lnTo>
                  <a:pt x="23" y="2740"/>
                </a:lnTo>
                <a:cubicBezTo>
                  <a:pt x="23" y="2751"/>
                  <a:pt x="24" y="2761"/>
                  <a:pt x="26" y="2772"/>
                </a:cubicBezTo>
                <a:cubicBezTo>
                  <a:pt x="28" y="2782"/>
                  <a:pt x="31" y="2793"/>
                  <a:pt x="35" y="2802"/>
                </a:cubicBezTo>
                <a:cubicBezTo>
                  <a:pt x="40" y="2812"/>
                  <a:pt x="45" y="2822"/>
                  <a:pt x="50" y="2830"/>
                </a:cubicBezTo>
                <a:cubicBezTo>
                  <a:pt x="56" y="2839"/>
                  <a:pt x="63" y="2848"/>
                  <a:pt x="71" y="2855"/>
                </a:cubicBezTo>
                <a:cubicBezTo>
                  <a:pt x="78" y="2863"/>
                  <a:pt x="86" y="2869"/>
                  <a:pt x="95" y="2875"/>
                </a:cubicBezTo>
                <a:cubicBezTo>
                  <a:pt x="104" y="2881"/>
                  <a:pt x="114" y="2886"/>
                  <a:pt x="123" y="2890"/>
                </a:cubicBezTo>
                <a:cubicBezTo>
                  <a:pt x="133" y="2894"/>
                  <a:pt x="143" y="2897"/>
                  <a:pt x="154" y="2900"/>
                </a:cubicBezTo>
                <a:cubicBezTo>
                  <a:pt x="164" y="2902"/>
                  <a:pt x="175" y="2903"/>
                  <a:pt x="186" y="2903"/>
                </a:cubicBezTo>
                <a:lnTo>
                  <a:pt x="8729" y="2903"/>
                </a:lnTo>
                <a:cubicBezTo>
                  <a:pt x="8740" y="2903"/>
                  <a:pt x="8750" y="2902"/>
                  <a:pt x="8761" y="2900"/>
                </a:cubicBezTo>
                <a:cubicBezTo>
                  <a:pt x="8771" y="2897"/>
                  <a:pt x="8781" y="2894"/>
                  <a:pt x="8791" y="2890"/>
                </a:cubicBezTo>
                <a:cubicBezTo>
                  <a:pt x="8801" y="2886"/>
                  <a:pt x="8810" y="2881"/>
                  <a:pt x="8819" y="2875"/>
                </a:cubicBezTo>
                <a:cubicBezTo>
                  <a:pt x="8828" y="2869"/>
                  <a:pt x="8836" y="2863"/>
                  <a:pt x="8844" y="2855"/>
                </a:cubicBezTo>
                <a:cubicBezTo>
                  <a:pt x="8851" y="2848"/>
                  <a:pt x="8858" y="2839"/>
                  <a:pt x="8864" y="2830"/>
                </a:cubicBezTo>
                <a:cubicBezTo>
                  <a:pt x="8870" y="2822"/>
                  <a:pt x="8875" y="2812"/>
                  <a:pt x="8879" y="2802"/>
                </a:cubicBezTo>
                <a:cubicBezTo>
                  <a:pt x="8883" y="2793"/>
                  <a:pt x="8886" y="2782"/>
                  <a:pt x="8888" y="2772"/>
                </a:cubicBezTo>
                <a:cubicBezTo>
                  <a:pt x="8890" y="2761"/>
                  <a:pt x="8891" y="2751"/>
                  <a:pt x="8891" y="2740"/>
                </a:cubicBezTo>
                <a:lnTo>
                  <a:pt x="8891" y="186"/>
                </a:lnTo>
                <a:cubicBezTo>
                  <a:pt x="8891" y="175"/>
                  <a:pt x="8890" y="165"/>
                  <a:pt x="8888" y="154"/>
                </a:cubicBezTo>
                <a:cubicBezTo>
                  <a:pt x="8886" y="144"/>
                  <a:pt x="8883" y="133"/>
                  <a:pt x="8879" y="124"/>
                </a:cubicBezTo>
                <a:cubicBezTo>
                  <a:pt x="8875" y="114"/>
                  <a:pt x="8870" y="104"/>
                  <a:pt x="8864" y="95"/>
                </a:cubicBezTo>
                <a:cubicBezTo>
                  <a:pt x="8858" y="87"/>
                  <a:pt x="8851" y="78"/>
                  <a:pt x="8844" y="71"/>
                </a:cubicBezTo>
                <a:cubicBezTo>
                  <a:pt x="8836" y="63"/>
                  <a:pt x="8828" y="57"/>
                  <a:pt x="8819" y="51"/>
                </a:cubicBezTo>
                <a:cubicBezTo>
                  <a:pt x="8810" y="45"/>
                  <a:pt x="8801" y="40"/>
                  <a:pt x="8791" y="36"/>
                </a:cubicBezTo>
                <a:cubicBezTo>
                  <a:pt x="8781" y="32"/>
                  <a:pt x="8771" y="28"/>
                  <a:pt x="8761" y="26"/>
                </a:cubicBezTo>
                <a:cubicBezTo>
                  <a:pt x="8750" y="24"/>
                  <a:pt x="8740" y="23"/>
                  <a:pt x="8729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3" y="28"/>
                  <a:pt x="133" y="32"/>
                  <a:pt x="123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6" y="57"/>
                  <a:pt x="78" y="63"/>
                  <a:pt x="71" y="71"/>
                </a:cubicBezTo>
                <a:cubicBezTo>
                  <a:pt x="63" y="78"/>
                  <a:pt x="56" y="87"/>
                  <a:pt x="50" y="95"/>
                </a:cubicBezTo>
                <a:cubicBezTo>
                  <a:pt x="45" y="104"/>
                  <a:pt x="40" y="114"/>
                  <a:pt x="35" y="124"/>
                </a:cubicBezTo>
                <a:cubicBezTo>
                  <a:pt x="31" y="133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21" name="图片 720"/>
          <p:cNvPicPr/>
          <p:nvPr/>
        </p:nvPicPr>
        <p:blipFill>
          <a:blip r:embed="rId8"/>
          <a:stretch>
            <a:fillRect/>
          </a:stretch>
        </p:blipFill>
        <p:spPr>
          <a:xfrm>
            <a:off x="7328880" y="2768430"/>
            <a:ext cx="440640" cy="50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2" name="图片 721"/>
          <p:cNvPicPr/>
          <p:nvPr/>
        </p:nvPicPr>
        <p:blipFill>
          <a:blip r:embed="rId9"/>
          <a:stretch>
            <a:fillRect/>
          </a:stretch>
        </p:blipFill>
        <p:spPr>
          <a:xfrm>
            <a:off x="7437600" y="291891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3" name="文本框 722"/>
          <p:cNvSpPr txBox="1"/>
          <p:nvPr/>
        </p:nvSpPr>
        <p:spPr>
          <a:xfrm>
            <a:off x="4428360" y="328323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除表中的字段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4" name="文本框 723"/>
          <p:cNvSpPr txBox="1"/>
          <p:nvPr/>
        </p:nvSpPr>
        <p:spPr>
          <a:xfrm>
            <a:off x="7898760" y="2782830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修改表名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5" name="文本框 724"/>
          <p:cNvSpPr txBox="1"/>
          <p:nvPr/>
        </p:nvSpPr>
        <p:spPr>
          <a:xfrm>
            <a:off x="7898760" y="308271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6" name="文本框 725"/>
          <p:cNvSpPr txBox="1"/>
          <p:nvPr/>
        </p:nvSpPr>
        <p:spPr>
          <a:xfrm>
            <a:off x="8166240" y="3087390"/>
            <a:ext cx="100989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RENAME TABLE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7" name="文本框 726"/>
          <p:cNvSpPr txBox="1"/>
          <p:nvPr/>
        </p:nvSpPr>
        <p:spPr>
          <a:xfrm>
            <a:off x="9191160" y="3082710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语句更改数据表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8" name="任意多边形: 形状 727"/>
          <p:cNvSpPr/>
          <p:nvPr/>
        </p:nvSpPr>
        <p:spPr>
          <a:xfrm>
            <a:off x="334080" y="384627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14" y="115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8"/>
                  <a:pt x="8901" y="2811"/>
                </a:cubicBezTo>
                <a:cubicBezTo>
                  <a:pt x="8891" y="2834"/>
                  <a:pt x="8878" y="2854"/>
                  <a:pt x="8860" y="2871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1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8"/>
                  <a:pt x="0" y="2765"/>
                  <a:pt x="0" y="2740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9" name="任意多边形: 形状 728"/>
          <p:cNvSpPr/>
          <p:nvPr/>
        </p:nvSpPr>
        <p:spPr>
          <a:xfrm>
            <a:off x="334080" y="384627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8"/>
                  <a:pt x="8901" y="2811"/>
                </a:cubicBezTo>
                <a:cubicBezTo>
                  <a:pt x="8891" y="2834"/>
                  <a:pt x="8878" y="2854"/>
                  <a:pt x="8860" y="2871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1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8"/>
                  <a:pt x="0" y="2765"/>
                  <a:pt x="0" y="2740"/>
                </a:cubicBezTo>
                <a:moveTo>
                  <a:pt x="23" y="186"/>
                </a:moveTo>
                <a:lnTo>
                  <a:pt x="23" y="2740"/>
                </a:lnTo>
                <a:cubicBezTo>
                  <a:pt x="23" y="2751"/>
                  <a:pt x="24" y="2761"/>
                  <a:pt x="26" y="2772"/>
                </a:cubicBezTo>
                <a:cubicBezTo>
                  <a:pt x="28" y="2782"/>
                  <a:pt x="32" y="2792"/>
                  <a:pt x="36" y="2802"/>
                </a:cubicBezTo>
                <a:cubicBezTo>
                  <a:pt x="40" y="2812"/>
                  <a:pt x="45" y="2822"/>
                  <a:pt x="51" y="2830"/>
                </a:cubicBezTo>
                <a:cubicBezTo>
                  <a:pt x="57" y="2839"/>
                  <a:pt x="63" y="2848"/>
                  <a:pt x="71" y="2855"/>
                </a:cubicBezTo>
                <a:cubicBezTo>
                  <a:pt x="78" y="2863"/>
                  <a:pt x="87" y="2869"/>
                  <a:pt x="95" y="2875"/>
                </a:cubicBezTo>
                <a:cubicBezTo>
                  <a:pt x="104" y="2881"/>
                  <a:pt x="114" y="2886"/>
                  <a:pt x="124" y="2890"/>
                </a:cubicBezTo>
                <a:cubicBezTo>
                  <a:pt x="133" y="2894"/>
                  <a:pt x="144" y="2897"/>
                  <a:pt x="154" y="2900"/>
                </a:cubicBezTo>
                <a:cubicBezTo>
                  <a:pt x="164" y="2902"/>
                  <a:pt x="175" y="2903"/>
                  <a:pt x="186" y="2903"/>
                </a:cubicBezTo>
                <a:lnTo>
                  <a:pt x="8729" y="2903"/>
                </a:lnTo>
                <a:cubicBezTo>
                  <a:pt x="8740" y="2903"/>
                  <a:pt x="8750" y="2902"/>
                  <a:pt x="8761" y="2900"/>
                </a:cubicBezTo>
                <a:cubicBezTo>
                  <a:pt x="8771" y="2897"/>
                  <a:pt x="8781" y="2894"/>
                  <a:pt x="8791" y="2890"/>
                </a:cubicBezTo>
                <a:cubicBezTo>
                  <a:pt x="8801" y="2886"/>
                  <a:pt x="8811" y="2881"/>
                  <a:pt x="8819" y="2875"/>
                </a:cubicBezTo>
                <a:cubicBezTo>
                  <a:pt x="8828" y="2869"/>
                  <a:pt x="8836" y="2863"/>
                  <a:pt x="8844" y="2855"/>
                </a:cubicBezTo>
                <a:cubicBezTo>
                  <a:pt x="8852" y="2848"/>
                  <a:pt x="8858" y="2839"/>
                  <a:pt x="8864" y="2830"/>
                </a:cubicBezTo>
                <a:cubicBezTo>
                  <a:pt x="8870" y="2822"/>
                  <a:pt x="8875" y="2812"/>
                  <a:pt x="8879" y="2802"/>
                </a:cubicBezTo>
                <a:cubicBezTo>
                  <a:pt x="8883" y="2792"/>
                  <a:pt x="8886" y="2782"/>
                  <a:pt x="8888" y="2772"/>
                </a:cubicBezTo>
                <a:cubicBezTo>
                  <a:pt x="8891" y="2761"/>
                  <a:pt x="8892" y="2751"/>
                  <a:pt x="8892" y="2740"/>
                </a:cubicBezTo>
                <a:lnTo>
                  <a:pt x="8892" y="186"/>
                </a:lnTo>
                <a:cubicBezTo>
                  <a:pt x="8892" y="175"/>
                  <a:pt x="8891" y="164"/>
                  <a:pt x="8888" y="154"/>
                </a:cubicBezTo>
                <a:cubicBezTo>
                  <a:pt x="8886" y="144"/>
                  <a:pt x="8883" y="133"/>
                  <a:pt x="8879" y="124"/>
                </a:cubicBezTo>
                <a:cubicBezTo>
                  <a:pt x="8875" y="114"/>
                  <a:pt x="8870" y="104"/>
                  <a:pt x="8864" y="95"/>
                </a:cubicBezTo>
                <a:cubicBezTo>
                  <a:pt x="8858" y="87"/>
                  <a:pt x="8852" y="78"/>
                  <a:pt x="8844" y="71"/>
                </a:cubicBezTo>
                <a:cubicBezTo>
                  <a:pt x="8836" y="63"/>
                  <a:pt x="8828" y="57"/>
                  <a:pt x="8819" y="51"/>
                </a:cubicBezTo>
                <a:cubicBezTo>
                  <a:pt x="8811" y="45"/>
                  <a:pt x="8801" y="40"/>
                  <a:pt x="8791" y="36"/>
                </a:cubicBezTo>
                <a:cubicBezTo>
                  <a:pt x="8781" y="32"/>
                  <a:pt x="8771" y="28"/>
                  <a:pt x="8761" y="26"/>
                </a:cubicBezTo>
                <a:cubicBezTo>
                  <a:pt x="8750" y="24"/>
                  <a:pt x="8740" y="23"/>
                  <a:pt x="8729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3"/>
                  <a:pt x="71" y="71"/>
                </a:cubicBezTo>
                <a:cubicBezTo>
                  <a:pt x="63" y="78"/>
                  <a:pt x="57" y="87"/>
                  <a:pt x="51" y="95"/>
                </a:cubicBezTo>
                <a:cubicBezTo>
                  <a:pt x="45" y="104"/>
                  <a:pt x="40" y="114"/>
                  <a:pt x="36" y="124"/>
                </a:cubicBezTo>
                <a:cubicBezTo>
                  <a:pt x="32" y="133"/>
                  <a:pt x="28" y="144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30" name="图片 729"/>
          <p:cNvPicPr/>
          <p:nvPr/>
        </p:nvPicPr>
        <p:blipFill>
          <a:blip r:embed="rId10"/>
          <a:stretch>
            <a:fillRect/>
          </a:stretch>
        </p:blipFill>
        <p:spPr>
          <a:xfrm>
            <a:off x="509760" y="4021950"/>
            <a:ext cx="375120" cy="50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1" name="图片 730"/>
          <p:cNvPicPr/>
          <p:nvPr/>
        </p:nvPicPr>
        <p:blipFill>
          <a:blip r:embed="rId11"/>
          <a:stretch>
            <a:fillRect/>
          </a:stretch>
        </p:blipFill>
        <p:spPr>
          <a:xfrm>
            <a:off x="593280" y="417243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2" name="文本框 731"/>
          <p:cNvSpPr txBox="1"/>
          <p:nvPr/>
        </p:nvSpPr>
        <p:spPr>
          <a:xfrm>
            <a:off x="7898760" y="3283230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的名称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33" name="文本框 732"/>
          <p:cNvSpPr txBox="1"/>
          <p:nvPr/>
        </p:nvSpPr>
        <p:spPr>
          <a:xfrm>
            <a:off x="1011600" y="4036350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异常控制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34" name="文本框 733"/>
          <p:cNvSpPr txBox="1"/>
          <p:nvPr/>
        </p:nvSpPr>
        <p:spPr>
          <a:xfrm>
            <a:off x="1011600" y="4336230"/>
            <a:ext cx="228908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在修改表时加入异常处理，防止操作失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35" name="任意多边形: 形状 734"/>
          <p:cNvSpPr/>
          <p:nvPr/>
        </p:nvSpPr>
        <p:spPr>
          <a:xfrm>
            <a:off x="3743640" y="384627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14" y="115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8"/>
                  <a:pt x="8901" y="2811"/>
                </a:cubicBezTo>
                <a:cubicBezTo>
                  <a:pt x="8891" y="2834"/>
                  <a:pt x="8878" y="2854"/>
                  <a:pt x="8860" y="2871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1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8"/>
                  <a:pt x="0" y="2765"/>
                  <a:pt x="0" y="2740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36" name="任意多边形: 形状 735"/>
          <p:cNvSpPr/>
          <p:nvPr/>
        </p:nvSpPr>
        <p:spPr>
          <a:xfrm>
            <a:off x="3743640" y="384627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8"/>
                  <a:pt x="8901" y="2811"/>
                </a:cubicBezTo>
                <a:cubicBezTo>
                  <a:pt x="8891" y="2834"/>
                  <a:pt x="8878" y="2854"/>
                  <a:pt x="8860" y="2871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1"/>
                </a:cubicBezTo>
                <a:cubicBezTo>
                  <a:pt x="37" y="2854"/>
                  <a:pt x="24" y="2834"/>
                  <a:pt x="14" y="2811"/>
                </a:cubicBezTo>
                <a:cubicBezTo>
                  <a:pt x="5" y="2788"/>
                  <a:pt x="0" y="2765"/>
                  <a:pt x="0" y="2740"/>
                </a:cubicBezTo>
                <a:moveTo>
                  <a:pt x="23" y="186"/>
                </a:moveTo>
                <a:lnTo>
                  <a:pt x="23" y="2740"/>
                </a:lnTo>
                <a:cubicBezTo>
                  <a:pt x="23" y="2751"/>
                  <a:pt x="24" y="2761"/>
                  <a:pt x="26" y="2772"/>
                </a:cubicBezTo>
                <a:cubicBezTo>
                  <a:pt x="28" y="2782"/>
                  <a:pt x="31" y="2792"/>
                  <a:pt x="36" y="2802"/>
                </a:cubicBezTo>
                <a:cubicBezTo>
                  <a:pt x="40" y="2812"/>
                  <a:pt x="45" y="2822"/>
                  <a:pt x="51" y="2830"/>
                </a:cubicBezTo>
                <a:cubicBezTo>
                  <a:pt x="56" y="2839"/>
                  <a:pt x="63" y="2848"/>
                  <a:pt x="71" y="2855"/>
                </a:cubicBezTo>
                <a:cubicBezTo>
                  <a:pt x="78" y="2863"/>
                  <a:pt x="87" y="2869"/>
                  <a:pt x="95" y="2875"/>
                </a:cubicBezTo>
                <a:cubicBezTo>
                  <a:pt x="104" y="2881"/>
                  <a:pt x="114" y="2886"/>
                  <a:pt x="123" y="2890"/>
                </a:cubicBezTo>
                <a:cubicBezTo>
                  <a:pt x="133" y="2894"/>
                  <a:pt x="143" y="2897"/>
                  <a:pt x="154" y="2900"/>
                </a:cubicBezTo>
                <a:cubicBezTo>
                  <a:pt x="164" y="2902"/>
                  <a:pt x="175" y="2903"/>
                  <a:pt x="186" y="2903"/>
                </a:cubicBezTo>
                <a:lnTo>
                  <a:pt x="8729" y="2903"/>
                </a:lnTo>
                <a:cubicBezTo>
                  <a:pt x="8740" y="2903"/>
                  <a:pt x="8750" y="2902"/>
                  <a:pt x="8761" y="2900"/>
                </a:cubicBezTo>
                <a:cubicBezTo>
                  <a:pt x="8771" y="2897"/>
                  <a:pt x="8781" y="2894"/>
                  <a:pt x="8791" y="2890"/>
                </a:cubicBezTo>
                <a:cubicBezTo>
                  <a:pt x="8801" y="2886"/>
                  <a:pt x="8810" y="2881"/>
                  <a:pt x="8819" y="2875"/>
                </a:cubicBezTo>
                <a:cubicBezTo>
                  <a:pt x="8828" y="2869"/>
                  <a:pt x="8836" y="2863"/>
                  <a:pt x="8844" y="2855"/>
                </a:cubicBezTo>
                <a:cubicBezTo>
                  <a:pt x="8851" y="2848"/>
                  <a:pt x="8858" y="2839"/>
                  <a:pt x="8864" y="2830"/>
                </a:cubicBezTo>
                <a:cubicBezTo>
                  <a:pt x="8870" y="2822"/>
                  <a:pt x="8875" y="2812"/>
                  <a:pt x="8879" y="2802"/>
                </a:cubicBezTo>
                <a:cubicBezTo>
                  <a:pt x="8883" y="2792"/>
                  <a:pt x="8886" y="2782"/>
                  <a:pt x="8888" y="2772"/>
                </a:cubicBezTo>
                <a:cubicBezTo>
                  <a:pt x="8891" y="2761"/>
                  <a:pt x="8892" y="2751"/>
                  <a:pt x="8892" y="2740"/>
                </a:cubicBezTo>
                <a:lnTo>
                  <a:pt x="8892" y="186"/>
                </a:lnTo>
                <a:cubicBezTo>
                  <a:pt x="8892" y="175"/>
                  <a:pt x="8891" y="164"/>
                  <a:pt x="8888" y="154"/>
                </a:cubicBezTo>
                <a:cubicBezTo>
                  <a:pt x="8886" y="144"/>
                  <a:pt x="8883" y="133"/>
                  <a:pt x="8879" y="124"/>
                </a:cubicBezTo>
                <a:cubicBezTo>
                  <a:pt x="8875" y="114"/>
                  <a:pt x="8870" y="104"/>
                  <a:pt x="8864" y="95"/>
                </a:cubicBezTo>
                <a:cubicBezTo>
                  <a:pt x="8858" y="87"/>
                  <a:pt x="8851" y="78"/>
                  <a:pt x="8844" y="71"/>
                </a:cubicBezTo>
                <a:cubicBezTo>
                  <a:pt x="8836" y="63"/>
                  <a:pt x="8828" y="57"/>
                  <a:pt x="8819" y="51"/>
                </a:cubicBezTo>
                <a:cubicBezTo>
                  <a:pt x="8810" y="45"/>
                  <a:pt x="8801" y="40"/>
                  <a:pt x="8791" y="36"/>
                </a:cubicBezTo>
                <a:cubicBezTo>
                  <a:pt x="8781" y="32"/>
                  <a:pt x="8771" y="28"/>
                  <a:pt x="8761" y="26"/>
                </a:cubicBezTo>
                <a:cubicBezTo>
                  <a:pt x="8750" y="24"/>
                  <a:pt x="8740" y="23"/>
                  <a:pt x="8729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3" y="28"/>
                  <a:pt x="133" y="32"/>
                  <a:pt x="123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3"/>
                  <a:pt x="71" y="71"/>
                </a:cubicBezTo>
                <a:cubicBezTo>
                  <a:pt x="63" y="78"/>
                  <a:pt x="56" y="87"/>
                  <a:pt x="51" y="95"/>
                </a:cubicBezTo>
                <a:cubicBezTo>
                  <a:pt x="45" y="104"/>
                  <a:pt x="40" y="114"/>
                  <a:pt x="36" y="124"/>
                </a:cubicBezTo>
                <a:cubicBezTo>
                  <a:pt x="31" y="133"/>
                  <a:pt x="28" y="144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37" name="图片 736"/>
          <p:cNvPicPr/>
          <p:nvPr/>
        </p:nvPicPr>
        <p:blipFill>
          <a:blip r:embed="rId12"/>
          <a:stretch>
            <a:fillRect/>
          </a:stretch>
        </p:blipFill>
        <p:spPr>
          <a:xfrm>
            <a:off x="3919320" y="4021950"/>
            <a:ext cx="426600" cy="50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8" name="图片 737"/>
          <p:cNvPicPr/>
          <p:nvPr/>
        </p:nvPicPr>
        <p:blipFill>
          <a:blip r:embed="rId13"/>
          <a:stretch>
            <a:fillRect/>
          </a:stretch>
        </p:blipFill>
        <p:spPr>
          <a:xfrm>
            <a:off x="4044600" y="417243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9" name="文本框 738"/>
          <p:cNvSpPr txBox="1"/>
          <p:nvPr/>
        </p:nvSpPr>
        <p:spPr>
          <a:xfrm>
            <a:off x="1011600" y="4536750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败导致系统崩溃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0" name="文本框 739"/>
          <p:cNvSpPr txBox="1"/>
          <p:nvPr/>
        </p:nvSpPr>
        <p:spPr>
          <a:xfrm>
            <a:off x="4478400" y="4036350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删除表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1" name="文本框 740"/>
          <p:cNvSpPr txBox="1"/>
          <p:nvPr/>
        </p:nvSpPr>
        <p:spPr>
          <a:xfrm>
            <a:off x="4478400" y="433623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2" name="文本框 741"/>
          <p:cNvSpPr txBox="1"/>
          <p:nvPr/>
        </p:nvSpPr>
        <p:spPr>
          <a:xfrm>
            <a:off x="4745880" y="4340910"/>
            <a:ext cx="82073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DROP TABLE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3" name="文本框 742"/>
          <p:cNvSpPr txBox="1"/>
          <p:nvPr/>
        </p:nvSpPr>
        <p:spPr>
          <a:xfrm>
            <a:off x="5583600" y="4336230"/>
            <a:ext cx="107721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语句删除不再需要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4" name="任意多边形: 形状 743"/>
          <p:cNvSpPr/>
          <p:nvPr/>
        </p:nvSpPr>
        <p:spPr>
          <a:xfrm>
            <a:off x="7153200" y="384627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8"/>
                  <a:pt x="8901" y="2811"/>
                </a:cubicBezTo>
                <a:cubicBezTo>
                  <a:pt x="8891" y="2834"/>
                  <a:pt x="8878" y="2854"/>
                  <a:pt x="8860" y="2871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1"/>
                </a:cubicBezTo>
                <a:cubicBezTo>
                  <a:pt x="37" y="2854"/>
                  <a:pt x="23" y="2834"/>
                  <a:pt x="14" y="2811"/>
                </a:cubicBezTo>
                <a:cubicBezTo>
                  <a:pt x="5" y="2788"/>
                  <a:pt x="0" y="2765"/>
                  <a:pt x="0" y="2740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5" name="任意多边形: 形状 744"/>
          <p:cNvSpPr/>
          <p:nvPr/>
        </p:nvSpPr>
        <p:spPr>
          <a:xfrm>
            <a:off x="7153200" y="3846270"/>
            <a:ext cx="3209400" cy="1053360"/>
          </a:xfrm>
          <a:custGeom>
            <a:avLst/>
            <a:gdLst/>
            <a:ahLst/>
            <a:cxnLst/>
            <a:rect l="0" t="0" r="r" b="b"/>
            <a:pathLst>
              <a:path w="8915" h="2926">
                <a:moveTo>
                  <a:pt x="0" y="2740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729" y="0"/>
                </a:lnTo>
                <a:cubicBezTo>
                  <a:pt x="8754" y="0"/>
                  <a:pt x="8777" y="5"/>
                  <a:pt x="8800" y="14"/>
                </a:cubicBezTo>
                <a:cubicBezTo>
                  <a:pt x="8823" y="24"/>
                  <a:pt x="8843" y="37"/>
                  <a:pt x="8860" y="54"/>
                </a:cubicBezTo>
                <a:cubicBezTo>
                  <a:pt x="8878" y="72"/>
                  <a:pt x="8891" y="92"/>
                  <a:pt x="8901" y="115"/>
                </a:cubicBezTo>
                <a:cubicBezTo>
                  <a:pt x="8910" y="137"/>
                  <a:pt x="8915" y="161"/>
                  <a:pt x="8915" y="186"/>
                </a:cubicBezTo>
                <a:lnTo>
                  <a:pt x="8915" y="2740"/>
                </a:lnTo>
                <a:cubicBezTo>
                  <a:pt x="8915" y="2765"/>
                  <a:pt x="8910" y="2788"/>
                  <a:pt x="8901" y="2811"/>
                </a:cubicBezTo>
                <a:cubicBezTo>
                  <a:pt x="8891" y="2834"/>
                  <a:pt x="8878" y="2854"/>
                  <a:pt x="8860" y="2871"/>
                </a:cubicBezTo>
                <a:cubicBezTo>
                  <a:pt x="8843" y="2889"/>
                  <a:pt x="8823" y="2902"/>
                  <a:pt x="8800" y="2912"/>
                </a:cubicBezTo>
                <a:cubicBezTo>
                  <a:pt x="8777" y="2921"/>
                  <a:pt x="8754" y="2926"/>
                  <a:pt x="8729" y="2926"/>
                </a:cubicBezTo>
                <a:lnTo>
                  <a:pt x="186" y="2926"/>
                </a:lnTo>
                <a:cubicBezTo>
                  <a:pt x="161" y="2926"/>
                  <a:pt x="137" y="2921"/>
                  <a:pt x="115" y="2912"/>
                </a:cubicBezTo>
                <a:cubicBezTo>
                  <a:pt x="92" y="2902"/>
                  <a:pt x="72" y="2889"/>
                  <a:pt x="54" y="2871"/>
                </a:cubicBezTo>
                <a:cubicBezTo>
                  <a:pt x="37" y="2854"/>
                  <a:pt x="23" y="2834"/>
                  <a:pt x="14" y="2811"/>
                </a:cubicBezTo>
                <a:cubicBezTo>
                  <a:pt x="5" y="2788"/>
                  <a:pt x="0" y="2765"/>
                  <a:pt x="0" y="2740"/>
                </a:cubicBezTo>
                <a:moveTo>
                  <a:pt x="23" y="186"/>
                </a:moveTo>
                <a:lnTo>
                  <a:pt x="23" y="2740"/>
                </a:lnTo>
                <a:cubicBezTo>
                  <a:pt x="23" y="2751"/>
                  <a:pt x="24" y="2761"/>
                  <a:pt x="26" y="2772"/>
                </a:cubicBezTo>
                <a:cubicBezTo>
                  <a:pt x="28" y="2782"/>
                  <a:pt x="31" y="2792"/>
                  <a:pt x="35" y="2802"/>
                </a:cubicBezTo>
                <a:cubicBezTo>
                  <a:pt x="40" y="2812"/>
                  <a:pt x="45" y="2822"/>
                  <a:pt x="50" y="2830"/>
                </a:cubicBezTo>
                <a:cubicBezTo>
                  <a:pt x="56" y="2839"/>
                  <a:pt x="63" y="2848"/>
                  <a:pt x="71" y="2855"/>
                </a:cubicBezTo>
                <a:cubicBezTo>
                  <a:pt x="78" y="2863"/>
                  <a:pt x="86" y="2869"/>
                  <a:pt x="95" y="2875"/>
                </a:cubicBezTo>
                <a:cubicBezTo>
                  <a:pt x="104" y="2881"/>
                  <a:pt x="114" y="2886"/>
                  <a:pt x="123" y="2890"/>
                </a:cubicBezTo>
                <a:cubicBezTo>
                  <a:pt x="133" y="2894"/>
                  <a:pt x="143" y="2897"/>
                  <a:pt x="154" y="2900"/>
                </a:cubicBezTo>
                <a:cubicBezTo>
                  <a:pt x="164" y="2902"/>
                  <a:pt x="175" y="2903"/>
                  <a:pt x="186" y="2903"/>
                </a:cubicBezTo>
                <a:lnTo>
                  <a:pt x="8729" y="2903"/>
                </a:lnTo>
                <a:cubicBezTo>
                  <a:pt x="8740" y="2903"/>
                  <a:pt x="8750" y="2902"/>
                  <a:pt x="8761" y="2900"/>
                </a:cubicBezTo>
                <a:cubicBezTo>
                  <a:pt x="8771" y="2897"/>
                  <a:pt x="8781" y="2894"/>
                  <a:pt x="8791" y="2890"/>
                </a:cubicBezTo>
                <a:cubicBezTo>
                  <a:pt x="8801" y="2886"/>
                  <a:pt x="8810" y="2881"/>
                  <a:pt x="8819" y="2875"/>
                </a:cubicBezTo>
                <a:cubicBezTo>
                  <a:pt x="8828" y="2869"/>
                  <a:pt x="8836" y="2863"/>
                  <a:pt x="8844" y="2855"/>
                </a:cubicBezTo>
                <a:cubicBezTo>
                  <a:pt x="8851" y="2848"/>
                  <a:pt x="8858" y="2839"/>
                  <a:pt x="8864" y="2830"/>
                </a:cubicBezTo>
                <a:cubicBezTo>
                  <a:pt x="8870" y="2822"/>
                  <a:pt x="8875" y="2812"/>
                  <a:pt x="8879" y="2802"/>
                </a:cubicBezTo>
                <a:cubicBezTo>
                  <a:pt x="8883" y="2792"/>
                  <a:pt x="8886" y="2782"/>
                  <a:pt x="8888" y="2772"/>
                </a:cubicBezTo>
                <a:cubicBezTo>
                  <a:pt x="8890" y="2761"/>
                  <a:pt x="8891" y="2751"/>
                  <a:pt x="8891" y="2740"/>
                </a:cubicBezTo>
                <a:lnTo>
                  <a:pt x="8891" y="186"/>
                </a:lnTo>
                <a:cubicBezTo>
                  <a:pt x="8891" y="175"/>
                  <a:pt x="8890" y="164"/>
                  <a:pt x="8888" y="154"/>
                </a:cubicBezTo>
                <a:cubicBezTo>
                  <a:pt x="8886" y="144"/>
                  <a:pt x="8883" y="133"/>
                  <a:pt x="8879" y="124"/>
                </a:cubicBezTo>
                <a:cubicBezTo>
                  <a:pt x="8875" y="114"/>
                  <a:pt x="8870" y="104"/>
                  <a:pt x="8864" y="95"/>
                </a:cubicBezTo>
                <a:cubicBezTo>
                  <a:pt x="8858" y="87"/>
                  <a:pt x="8851" y="78"/>
                  <a:pt x="8844" y="71"/>
                </a:cubicBezTo>
                <a:cubicBezTo>
                  <a:pt x="8836" y="63"/>
                  <a:pt x="8828" y="57"/>
                  <a:pt x="8819" y="51"/>
                </a:cubicBezTo>
                <a:cubicBezTo>
                  <a:pt x="8810" y="45"/>
                  <a:pt x="8801" y="40"/>
                  <a:pt x="8791" y="36"/>
                </a:cubicBezTo>
                <a:cubicBezTo>
                  <a:pt x="8781" y="32"/>
                  <a:pt x="8771" y="28"/>
                  <a:pt x="8761" y="26"/>
                </a:cubicBezTo>
                <a:cubicBezTo>
                  <a:pt x="8750" y="24"/>
                  <a:pt x="8740" y="23"/>
                  <a:pt x="8729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3" y="28"/>
                  <a:pt x="133" y="32"/>
                  <a:pt x="123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6" y="57"/>
                  <a:pt x="78" y="63"/>
                  <a:pt x="71" y="71"/>
                </a:cubicBezTo>
                <a:cubicBezTo>
                  <a:pt x="63" y="78"/>
                  <a:pt x="56" y="87"/>
                  <a:pt x="50" y="95"/>
                </a:cubicBezTo>
                <a:cubicBezTo>
                  <a:pt x="45" y="104"/>
                  <a:pt x="40" y="114"/>
                  <a:pt x="35" y="124"/>
                </a:cubicBezTo>
                <a:cubicBezTo>
                  <a:pt x="31" y="133"/>
                  <a:pt x="28" y="144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3B82F6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46" name="图片 745"/>
          <p:cNvPicPr/>
          <p:nvPr/>
        </p:nvPicPr>
        <p:blipFill>
          <a:blip r:embed="rId14"/>
          <a:stretch>
            <a:fillRect/>
          </a:stretch>
        </p:blipFill>
        <p:spPr>
          <a:xfrm>
            <a:off x="7370640" y="417243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7" name="文本框 746"/>
          <p:cNvSpPr txBox="1"/>
          <p:nvPr/>
        </p:nvSpPr>
        <p:spPr>
          <a:xfrm>
            <a:off x="4478400" y="453675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的数据表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8" name="文本框 747"/>
          <p:cNvSpPr txBox="1"/>
          <p:nvPr/>
        </p:nvSpPr>
        <p:spPr>
          <a:xfrm>
            <a:off x="7805160" y="4042470"/>
            <a:ext cx="33342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9" name="文本框 748"/>
          <p:cNvSpPr txBox="1"/>
          <p:nvPr/>
        </p:nvSpPr>
        <p:spPr>
          <a:xfrm>
            <a:off x="8173800" y="4036350"/>
            <a:ext cx="339837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实现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0" name="文本框 749"/>
          <p:cNvSpPr txBox="1"/>
          <p:nvPr/>
        </p:nvSpPr>
        <p:spPr>
          <a:xfrm>
            <a:off x="7805160" y="4336230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1" name="文本框 750"/>
          <p:cNvSpPr txBox="1"/>
          <p:nvPr/>
        </p:nvSpPr>
        <p:spPr>
          <a:xfrm>
            <a:off x="7938720" y="4340910"/>
            <a:ext cx="45365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2" name="文本框 751"/>
          <p:cNvSpPr txBox="1"/>
          <p:nvPr/>
        </p:nvSpPr>
        <p:spPr>
          <a:xfrm>
            <a:off x="8402040" y="4336230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中使用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3" name="文本框 752"/>
          <p:cNvSpPr txBox="1"/>
          <p:nvPr/>
        </p:nvSpPr>
        <p:spPr>
          <a:xfrm>
            <a:off x="8803440" y="4340910"/>
            <a:ext cx="60914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4" name="文本框 753"/>
          <p:cNvSpPr txBox="1"/>
          <p:nvPr/>
        </p:nvSpPr>
        <p:spPr>
          <a:xfrm>
            <a:off x="9422280" y="433623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模块执行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5" name="文本框 754"/>
          <p:cNvSpPr txBox="1"/>
          <p:nvPr/>
        </p:nvSpPr>
        <p:spPr>
          <a:xfrm>
            <a:off x="7805160" y="4541430"/>
            <a:ext cx="25487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9" name="文本框 758"/>
          <p:cNvSpPr txBox="1"/>
          <p:nvPr/>
        </p:nvSpPr>
        <p:spPr>
          <a:xfrm>
            <a:off x="8069760" y="4536750"/>
            <a:ext cx="107721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语句进行表的管理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002840" y="1453320"/>
            <a:ext cx="2507400" cy="1002960"/>
            <a:chOff x="4094640" y="1771560"/>
            <a:chExt cx="2507400" cy="1002960"/>
          </a:xfrm>
        </p:grpSpPr>
        <p:sp>
          <p:nvSpPr>
            <p:cNvPr id="760" name="任意多边形: 形状 759"/>
            <p:cNvSpPr/>
            <p:nvPr/>
          </p:nvSpPr>
          <p:spPr>
            <a:xfrm>
              <a:off x="4094640" y="1771560"/>
              <a:ext cx="2507400" cy="1002960"/>
            </a:xfrm>
            <a:custGeom>
              <a:avLst/>
              <a:gdLst/>
              <a:ahLst/>
              <a:cxnLst/>
              <a:rect l="0" t="0" r="r" b="b"/>
              <a:pathLst>
                <a:path w="6965" h="2786">
                  <a:moveTo>
                    <a:pt x="0" y="2647"/>
                  </a:moveTo>
                  <a:lnTo>
                    <a:pt x="0" y="139"/>
                  </a:lnTo>
                  <a:cubicBezTo>
                    <a:pt x="0" y="120"/>
                    <a:pt x="3" y="103"/>
                    <a:pt x="10" y="86"/>
                  </a:cubicBezTo>
                  <a:cubicBezTo>
                    <a:pt x="18" y="69"/>
                    <a:pt x="28" y="54"/>
                    <a:pt x="41" y="40"/>
                  </a:cubicBezTo>
                  <a:cubicBezTo>
                    <a:pt x="54" y="27"/>
                    <a:pt x="69" y="17"/>
                    <a:pt x="86" y="10"/>
                  </a:cubicBezTo>
                  <a:cubicBezTo>
                    <a:pt x="103" y="3"/>
                    <a:pt x="121" y="0"/>
                    <a:pt x="139" y="0"/>
                  </a:cubicBezTo>
                  <a:lnTo>
                    <a:pt x="6826" y="0"/>
                  </a:lnTo>
                  <a:cubicBezTo>
                    <a:pt x="6844" y="0"/>
                    <a:pt x="6862" y="3"/>
                    <a:pt x="6879" y="10"/>
                  </a:cubicBezTo>
                  <a:cubicBezTo>
                    <a:pt x="6896" y="17"/>
                    <a:pt x="6911" y="27"/>
                    <a:pt x="6924" y="40"/>
                  </a:cubicBezTo>
                  <a:cubicBezTo>
                    <a:pt x="6937" y="54"/>
                    <a:pt x="6947" y="69"/>
                    <a:pt x="6954" y="86"/>
                  </a:cubicBezTo>
                  <a:cubicBezTo>
                    <a:pt x="6961" y="103"/>
                    <a:pt x="6965" y="120"/>
                    <a:pt x="6965" y="139"/>
                  </a:cubicBezTo>
                  <a:lnTo>
                    <a:pt x="6965" y="2647"/>
                  </a:lnTo>
                  <a:cubicBezTo>
                    <a:pt x="6965" y="2665"/>
                    <a:pt x="6961" y="2683"/>
                    <a:pt x="6954" y="2700"/>
                  </a:cubicBezTo>
                  <a:cubicBezTo>
                    <a:pt x="6947" y="2717"/>
                    <a:pt x="6937" y="2732"/>
                    <a:pt x="6924" y="2745"/>
                  </a:cubicBezTo>
                  <a:cubicBezTo>
                    <a:pt x="6911" y="2758"/>
                    <a:pt x="6896" y="2769"/>
                    <a:pt x="6879" y="2776"/>
                  </a:cubicBezTo>
                  <a:cubicBezTo>
                    <a:pt x="6862" y="2783"/>
                    <a:pt x="6844" y="2786"/>
                    <a:pt x="6826" y="2786"/>
                  </a:cubicBezTo>
                  <a:lnTo>
                    <a:pt x="139" y="2786"/>
                  </a:lnTo>
                  <a:cubicBezTo>
                    <a:pt x="121" y="2786"/>
                    <a:pt x="103" y="2783"/>
                    <a:pt x="86" y="2776"/>
                  </a:cubicBezTo>
                  <a:cubicBezTo>
                    <a:pt x="69" y="2769"/>
                    <a:pt x="54" y="2758"/>
                    <a:pt x="41" y="2745"/>
                  </a:cubicBezTo>
                  <a:cubicBezTo>
                    <a:pt x="28" y="2732"/>
                    <a:pt x="18" y="2717"/>
                    <a:pt x="10" y="2700"/>
                  </a:cubicBezTo>
                  <a:cubicBezTo>
                    <a:pt x="3" y="2683"/>
                    <a:pt x="0" y="2665"/>
                    <a:pt x="0" y="2647"/>
                  </a:cubicBezTo>
                  <a:close/>
                </a:path>
              </a:pathLst>
            </a:custGeom>
            <a:solidFill>
              <a:srgbClr val="1E40AF">
                <a:alpha val="30000"/>
              </a:srgbClr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1" name="任意多边形: 形状 760"/>
            <p:cNvSpPr/>
            <p:nvPr/>
          </p:nvSpPr>
          <p:spPr>
            <a:xfrm>
              <a:off x="4194720" y="1871640"/>
              <a:ext cx="560520" cy="251280"/>
            </a:xfrm>
            <a:custGeom>
              <a:avLst/>
              <a:gdLst/>
              <a:ahLst/>
              <a:cxnLst/>
              <a:rect l="0" t="0" r="r" b="b"/>
              <a:pathLst>
                <a:path w="1557" h="698">
                  <a:moveTo>
                    <a:pt x="0" y="0"/>
                  </a:moveTo>
                  <a:lnTo>
                    <a:pt x="1557" y="0"/>
                  </a:lnTo>
                  <a:lnTo>
                    <a:pt x="1557" y="698"/>
                  </a:lnTo>
                  <a:lnTo>
                    <a:pt x="0" y="6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2" name="任意多边形: 形状 761"/>
            <p:cNvSpPr/>
            <p:nvPr/>
          </p:nvSpPr>
          <p:spPr>
            <a:xfrm>
              <a:off x="4199040" y="1875960"/>
              <a:ext cx="551880" cy="242640"/>
            </a:xfrm>
            <a:custGeom>
              <a:avLst/>
              <a:gdLst/>
              <a:ahLst/>
              <a:cxnLst/>
              <a:rect l="0" t="0" r="r" b="b"/>
              <a:pathLst>
                <a:path w="1533" h="674" fill="none">
                  <a:moveTo>
                    <a:pt x="0" y="0"/>
                  </a:moveTo>
                  <a:lnTo>
                    <a:pt x="1533" y="0"/>
                  </a:lnTo>
                  <a:lnTo>
                    <a:pt x="1533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4" name="任意多边形: 形状 763"/>
            <p:cNvSpPr/>
            <p:nvPr/>
          </p:nvSpPr>
          <p:spPr>
            <a:xfrm>
              <a:off x="4771440" y="1871640"/>
              <a:ext cx="560160" cy="251280"/>
            </a:xfrm>
            <a:custGeom>
              <a:avLst/>
              <a:gdLst/>
              <a:ahLst/>
              <a:cxnLst/>
              <a:rect l="0" t="0" r="r" b="b"/>
              <a:pathLst>
                <a:path w="1556" h="698">
                  <a:moveTo>
                    <a:pt x="0" y="0"/>
                  </a:moveTo>
                  <a:lnTo>
                    <a:pt x="1556" y="0"/>
                  </a:lnTo>
                  <a:lnTo>
                    <a:pt x="1556" y="698"/>
                  </a:lnTo>
                  <a:lnTo>
                    <a:pt x="0" y="6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5" name="任意多边形: 形状 764"/>
            <p:cNvSpPr/>
            <p:nvPr/>
          </p:nvSpPr>
          <p:spPr>
            <a:xfrm>
              <a:off x="4775760" y="1875960"/>
              <a:ext cx="551880" cy="242640"/>
            </a:xfrm>
            <a:custGeom>
              <a:avLst/>
              <a:gdLst/>
              <a:ahLst/>
              <a:cxnLst/>
              <a:rect l="0" t="0" r="r" b="b"/>
              <a:pathLst>
                <a:path w="1533" h="674" fill="none">
                  <a:moveTo>
                    <a:pt x="0" y="0"/>
                  </a:moveTo>
                  <a:lnTo>
                    <a:pt x="1533" y="0"/>
                  </a:lnTo>
                  <a:lnTo>
                    <a:pt x="1533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6" name="文本框 765"/>
            <p:cNvSpPr txBox="1"/>
            <p:nvPr/>
          </p:nvSpPr>
          <p:spPr>
            <a:xfrm>
              <a:off x="4414680" y="1937520"/>
              <a:ext cx="113814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1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ID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7" name="任意多边形: 形状 766"/>
            <p:cNvSpPr/>
            <p:nvPr/>
          </p:nvSpPr>
          <p:spPr>
            <a:xfrm>
              <a:off x="5348160" y="1871640"/>
              <a:ext cx="560160" cy="251280"/>
            </a:xfrm>
            <a:custGeom>
              <a:avLst/>
              <a:gdLst/>
              <a:ahLst/>
              <a:cxnLst/>
              <a:rect l="0" t="0" r="r" b="b"/>
              <a:pathLst>
                <a:path w="1556" h="698">
                  <a:moveTo>
                    <a:pt x="0" y="0"/>
                  </a:moveTo>
                  <a:lnTo>
                    <a:pt x="1556" y="0"/>
                  </a:lnTo>
                  <a:lnTo>
                    <a:pt x="1556" y="698"/>
                  </a:lnTo>
                  <a:lnTo>
                    <a:pt x="0" y="6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8" name="任意多边形: 形状 767"/>
            <p:cNvSpPr/>
            <p:nvPr/>
          </p:nvSpPr>
          <p:spPr>
            <a:xfrm>
              <a:off x="5352120" y="1875960"/>
              <a:ext cx="552240" cy="242640"/>
            </a:xfrm>
            <a:custGeom>
              <a:avLst/>
              <a:gdLst/>
              <a:ahLst/>
              <a:cxnLst/>
              <a:rect l="0" t="0" r="r" b="b"/>
              <a:pathLst>
                <a:path w="1534" h="674" fill="none">
                  <a:moveTo>
                    <a:pt x="0" y="0"/>
                  </a:moveTo>
                  <a:lnTo>
                    <a:pt x="1534" y="0"/>
                  </a:lnTo>
                  <a:lnTo>
                    <a:pt x="1534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69" name="文本框 768"/>
            <p:cNvSpPr txBox="1"/>
            <p:nvPr/>
          </p:nvSpPr>
          <p:spPr>
            <a:xfrm>
              <a:off x="4889520" y="1937520"/>
              <a:ext cx="304571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1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Name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0" name="任意多边形: 形状 769"/>
            <p:cNvSpPr/>
            <p:nvPr/>
          </p:nvSpPr>
          <p:spPr>
            <a:xfrm>
              <a:off x="5924880" y="1871640"/>
              <a:ext cx="560160" cy="251280"/>
            </a:xfrm>
            <a:custGeom>
              <a:avLst/>
              <a:gdLst/>
              <a:ahLst/>
              <a:cxnLst/>
              <a:rect l="0" t="0" r="r" b="b"/>
              <a:pathLst>
                <a:path w="1556" h="698">
                  <a:moveTo>
                    <a:pt x="0" y="0"/>
                  </a:moveTo>
                  <a:lnTo>
                    <a:pt x="1556" y="0"/>
                  </a:lnTo>
                  <a:lnTo>
                    <a:pt x="1556" y="698"/>
                  </a:lnTo>
                  <a:lnTo>
                    <a:pt x="0" y="6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1" name="任意多边形: 形状 770"/>
            <p:cNvSpPr/>
            <p:nvPr/>
          </p:nvSpPr>
          <p:spPr>
            <a:xfrm>
              <a:off x="5928840" y="1875960"/>
              <a:ext cx="551880" cy="242640"/>
            </a:xfrm>
            <a:custGeom>
              <a:avLst/>
              <a:gdLst/>
              <a:ahLst/>
              <a:cxnLst/>
              <a:rect l="0" t="0" r="r" b="b"/>
              <a:pathLst>
                <a:path w="1533" h="674" fill="none">
                  <a:moveTo>
                    <a:pt x="0" y="0"/>
                  </a:moveTo>
                  <a:lnTo>
                    <a:pt x="1533" y="0"/>
                  </a:lnTo>
                  <a:lnTo>
                    <a:pt x="1533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2" name="文本框 771"/>
            <p:cNvSpPr txBox="1"/>
            <p:nvPr/>
          </p:nvSpPr>
          <p:spPr>
            <a:xfrm>
              <a:off x="5497560" y="1937520"/>
              <a:ext cx="248466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1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Type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3" name="任意多边形: 形状 772"/>
            <p:cNvSpPr/>
            <p:nvPr/>
          </p:nvSpPr>
          <p:spPr>
            <a:xfrm>
              <a:off x="4199040" y="2143440"/>
              <a:ext cx="551880" cy="242640"/>
            </a:xfrm>
            <a:custGeom>
              <a:avLst/>
              <a:gdLst/>
              <a:ahLst/>
              <a:cxnLst/>
              <a:rect l="0" t="0" r="r" b="b"/>
              <a:pathLst>
                <a:path w="1533" h="674" fill="none">
                  <a:moveTo>
                    <a:pt x="0" y="0"/>
                  </a:moveTo>
                  <a:lnTo>
                    <a:pt x="1533" y="0"/>
                  </a:lnTo>
                  <a:lnTo>
                    <a:pt x="1533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4" name="文本框 773"/>
            <p:cNvSpPr txBox="1"/>
            <p:nvPr/>
          </p:nvSpPr>
          <p:spPr>
            <a:xfrm>
              <a:off x="6071400" y="1937520"/>
              <a:ext cx="240450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1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Date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5" name="任意多边形: 形状 774"/>
            <p:cNvSpPr/>
            <p:nvPr/>
          </p:nvSpPr>
          <p:spPr>
            <a:xfrm>
              <a:off x="4775760" y="2143440"/>
              <a:ext cx="551880" cy="242640"/>
            </a:xfrm>
            <a:custGeom>
              <a:avLst/>
              <a:gdLst/>
              <a:ahLst/>
              <a:cxnLst/>
              <a:rect l="0" t="0" r="r" b="b"/>
              <a:pathLst>
                <a:path w="1533" h="674" fill="none">
                  <a:moveTo>
                    <a:pt x="0" y="0"/>
                  </a:moveTo>
                  <a:lnTo>
                    <a:pt x="1533" y="0"/>
                  </a:lnTo>
                  <a:lnTo>
                    <a:pt x="1533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6" name="文本框 775"/>
            <p:cNvSpPr txBox="1"/>
            <p:nvPr/>
          </p:nvSpPr>
          <p:spPr>
            <a:xfrm>
              <a:off x="4443120" y="2205000"/>
              <a:ext cx="59312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1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7" name="文本框 776"/>
            <p:cNvSpPr txBox="1"/>
            <p:nvPr/>
          </p:nvSpPr>
          <p:spPr>
            <a:xfrm>
              <a:off x="4916880" y="2201400"/>
              <a:ext cx="201978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WenQuanYiZenHei"/>
                </a:rPr>
                <a:t>文件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8" name="任意多边形: 形状 777"/>
            <p:cNvSpPr/>
            <p:nvPr/>
          </p:nvSpPr>
          <p:spPr>
            <a:xfrm>
              <a:off x="5352120" y="2143440"/>
              <a:ext cx="552240" cy="242640"/>
            </a:xfrm>
            <a:custGeom>
              <a:avLst/>
              <a:gdLst/>
              <a:ahLst/>
              <a:cxnLst/>
              <a:rect l="0" t="0" r="r" b="b"/>
              <a:pathLst>
                <a:path w="1534" h="674" fill="none">
                  <a:moveTo>
                    <a:pt x="0" y="0"/>
                  </a:moveTo>
                  <a:lnTo>
                    <a:pt x="1534" y="0"/>
                  </a:lnTo>
                  <a:lnTo>
                    <a:pt x="1534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79" name="文本框 778"/>
            <p:cNvSpPr txBox="1"/>
            <p:nvPr/>
          </p:nvSpPr>
          <p:spPr>
            <a:xfrm>
              <a:off x="5117400" y="2205000"/>
              <a:ext cx="70532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A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0" name="任意多边形: 形状 779"/>
            <p:cNvSpPr/>
            <p:nvPr/>
          </p:nvSpPr>
          <p:spPr>
            <a:xfrm>
              <a:off x="5928840" y="2143440"/>
              <a:ext cx="551880" cy="242640"/>
            </a:xfrm>
            <a:custGeom>
              <a:avLst/>
              <a:gdLst/>
              <a:ahLst/>
              <a:cxnLst/>
              <a:rect l="0" t="0" r="r" b="b"/>
              <a:pathLst>
                <a:path w="1533" h="674" fill="none">
                  <a:moveTo>
                    <a:pt x="0" y="0"/>
                  </a:moveTo>
                  <a:lnTo>
                    <a:pt x="1533" y="0"/>
                  </a:lnTo>
                  <a:lnTo>
                    <a:pt x="1533" y="674"/>
                  </a:lnTo>
                  <a:lnTo>
                    <a:pt x="0" y="674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1" name="文本框 780"/>
            <p:cNvSpPr txBox="1"/>
            <p:nvPr/>
          </p:nvSpPr>
          <p:spPr>
            <a:xfrm>
              <a:off x="5530320" y="2205000"/>
              <a:ext cx="193964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PDF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2" name="文本框 781"/>
            <p:cNvSpPr txBox="1"/>
            <p:nvPr/>
          </p:nvSpPr>
          <p:spPr>
            <a:xfrm>
              <a:off x="5933160" y="2129760"/>
              <a:ext cx="442429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 dirty="0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2023-01-</a:t>
              </a:r>
              <a:endParaRPr lang="en-US" sz="790" b="0" u="none" strike="noStrike" dirty="0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3" name="任意多边形: 形状 782"/>
            <p:cNvSpPr/>
            <p:nvPr/>
          </p:nvSpPr>
          <p:spPr>
            <a:xfrm>
              <a:off x="4199040" y="2410560"/>
              <a:ext cx="551880" cy="243000"/>
            </a:xfrm>
            <a:custGeom>
              <a:avLst/>
              <a:gdLst/>
              <a:ahLst/>
              <a:cxnLst/>
              <a:rect l="0" t="0" r="r" b="b"/>
              <a:pathLst>
                <a:path w="1533" h="675" fill="none">
                  <a:moveTo>
                    <a:pt x="0" y="0"/>
                  </a:moveTo>
                  <a:lnTo>
                    <a:pt x="1533" y="0"/>
                  </a:lnTo>
                  <a:lnTo>
                    <a:pt x="1533" y="675"/>
                  </a:lnTo>
                  <a:lnTo>
                    <a:pt x="0" y="675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4" name="文本框 783"/>
            <p:cNvSpPr txBox="1"/>
            <p:nvPr/>
          </p:nvSpPr>
          <p:spPr>
            <a:xfrm>
              <a:off x="5933160" y="2280240"/>
              <a:ext cx="118622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01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5" name="任意多边形: 形状 784"/>
            <p:cNvSpPr/>
            <p:nvPr/>
          </p:nvSpPr>
          <p:spPr>
            <a:xfrm>
              <a:off x="4775760" y="2410560"/>
              <a:ext cx="551880" cy="243000"/>
            </a:xfrm>
            <a:custGeom>
              <a:avLst/>
              <a:gdLst/>
              <a:ahLst/>
              <a:cxnLst/>
              <a:rect l="0" t="0" r="r" b="b"/>
              <a:pathLst>
                <a:path w="1533" h="675" fill="none">
                  <a:moveTo>
                    <a:pt x="0" y="0"/>
                  </a:moveTo>
                  <a:lnTo>
                    <a:pt x="1533" y="0"/>
                  </a:lnTo>
                  <a:lnTo>
                    <a:pt x="1533" y="675"/>
                  </a:lnTo>
                  <a:lnTo>
                    <a:pt x="0" y="675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6" name="文本框 785"/>
            <p:cNvSpPr txBox="1"/>
            <p:nvPr/>
          </p:nvSpPr>
          <p:spPr>
            <a:xfrm>
              <a:off x="4443120" y="2472480"/>
              <a:ext cx="59312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2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7" name="文本框 786"/>
            <p:cNvSpPr txBox="1"/>
            <p:nvPr/>
          </p:nvSpPr>
          <p:spPr>
            <a:xfrm>
              <a:off x="4916880" y="2468880"/>
              <a:ext cx="201978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WenQuanYiZenHei"/>
                </a:rPr>
                <a:t>文件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8" name="任意多边形: 形状 787"/>
            <p:cNvSpPr/>
            <p:nvPr/>
          </p:nvSpPr>
          <p:spPr>
            <a:xfrm>
              <a:off x="5352120" y="2410560"/>
              <a:ext cx="552240" cy="243000"/>
            </a:xfrm>
            <a:custGeom>
              <a:avLst/>
              <a:gdLst/>
              <a:ahLst/>
              <a:cxnLst/>
              <a:rect l="0" t="0" r="r" b="b"/>
              <a:pathLst>
                <a:path w="1534" h="675" fill="none">
                  <a:moveTo>
                    <a:pt x="0" y="0"/>
                  </a:moveTo>
                  <a:lnTo>
                    <a:pt x="1534" y="0"/>
                  </a:lnTo>
                  <a:lnTo>
                    <a:pt x="1534" y="675"/>
                  </a:lnTo>
                  <a:lnTo>
                    <a:pt x="0" y="675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89" name="文本框 788"/>
            <p:cNvSpPr txBox="1"/>
            <p:nvPr/>
          </p:nvSpPr>
          <p:spPr>
            <a:xfrm>
              <a:off x="5117400" y="2472480"/>
              <a:ext cx="64120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B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90" name="任意多边形: 形状 789"/>
            <p:cNvSpPr/>
            <p:nvPr/>
          </p:nvSpPr>
          <p:spPr>
            <a:xfrm>
              <a:off x="5928840" y="2410560"/>
              <a:ext cx="551880" cy="243000"/>
            </a:xfrm>
            <a:custGeom>
              <a:avLst/>
              <a:gdLst/>
              <a:ahLst/>
              <a:cxnLst/>
              <a:rect l="0" t="0" r="r" b="b"/>
              <a:pathLst>
                <a:path w="1533" h="675" fill="none">
                  <a:moveTo>
                    <a:pt x="0" y="0"/>
                  </a:moveTo>
                  <a:lnTo>
                    <a:pt x="1533" y="0"/>
                  </a:lnTo>
                  <a:lnTo>
                    <a:pt x="1533" y="675"/>
                  </a:lnTo>
                  <a:lnTo>
                    <a:pt x="0" y="675"/>
                  </a:lnTo>
                  <a:lnTo>
                    <a:pt x="0" y="0"/>
                  </a:lnTo>
                </a:path>
              </a:pathLst>
            </a:custGeom>
            <a:ln w="8280">
              <a:solidFill>
                <a:srgbClr val="FFFFFF">
                  <a:alpha val="20000"/>
                </a:srgbClr>
              </a:solidFill>
              <a:miter/>
            </a:ln>
          </p:spPr>
          <p:txBody>
            <a:bodyPr lIns="3960" tIns="3960" rIns="3960" bIns="396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91" name="文本框 790"/>
            <p:cNvSpPr txBox="1"/>
            <p:nvPr/>
          </p:nvSpPr>
          <p:spPr>
            <a:xfrm>
              <a:off x="5515200" y="2472480"/>
              <a:ext cx="227626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DOC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92" name="文本框 791"/>
            <p:cNvSpPr txBox="1"/>
            <p:nvPr/>
          </p:nvSpPr>
          <p:spPr>
            <a:xfrm>
              <a:off x="5933160" y="2397240"/>
              <a:ext cx="442429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2023-02-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793" name="文本框 792"/>
            <p:cNvSpPr txBox="1"/>
            <p:nvPr/>
          </p:nvSpPr>
          <p:spPr>
            <a:xfrm>
              <a:off x="5933160" y="2547720"/>
              <a:ext cx="118622" cy="121572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79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15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802"/>
          <p:cNvSpPr/>
          <p:nvPr/>
        </p:nvSpPr>
        <p:spPr>
          <a:xfrm>
            <a:off x="174060" y="754805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74420" y="1022645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74420" y="331805"/>
            <a:ext cx="152285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创建数据表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1540" y="996365"/>
            <a:ext cx="1009892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表创建基础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4420" y="1379045"/>
            <a:ext cx="4821833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数据库中的数据信息是保存在数据表中的。创建表是进行数据操作的第一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" name="任意多边形: 形状 807"/>
          <p:cNvSpPr/>
          <p:nvPr/>
        </p:nvSpPr>
        <p:spPr>
          <a:xfrm>
            <a:off x="190620" y="2259245"/>
            <a:ext cx="4797360" cy="1671480"/>
          </a:xfrm>
          <a:custGeom>
            <a:avLst/>
            <a:gdLst/>
            <a:ahLst/>
            <a:cxnLst/>
            <a:rect l="0" t="0" r="r" b="b"/>
            <a:pathLst>
              <a:path w="13326" h="4643">
                <a:moveTo>
                  <a:pt x="0" y="4458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8" y="126"/>
                  <a:pt x="11" y="114"/>
                </a:cubicBezTo>
                <a:cubicBezTo>
                  <a:pt x="15" y="103"/>
                  <a:pt x="19" y="92"/>
                  <a:pt x="24" y="82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5"/>
                  <a:pt x="55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5" y="9"/>
                  <a:pt x="104" y="6"/>
                  <a:pt x="113" y="3"/>
                </a:cubicBezTo>
                <a:cubicBezTo>
                  <a:pt x="122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3"/>
                </a:cubicBezTo>
                <a:cubicBezTo>
                  <a:pt x="13188" y="6"/>
                  <a:pt x="13200" y="9"/>
                  <a:pt x="13211" y="14"/>
                </a:cubicBezTo>
                <a:cubicBezTo>
                  <a:pt x="13222" y="18"/>
                  <a:pt x="13233" y="24"/>
                  <a:pt x="13243" y="31"/>
                </a:cubicBezTo>
                <a:cubicBezTo>
                  <a:pt x="13253" y="38"/>
                  <a:pt x="13263" y="45"/>
                  <a:pt x="13271" y="54"/>
                </a:cubicBezTo>
                <a:cubicBezTo>
                  <a:pt x="13280" y="63"/>
                  <a:pt x="13288" y="72"/>
                  <a:pt x="13294" y="82"/>
                </a:cubicBezTo>
                <a:cubicBezTo>
                  <a:pt x="13301" y="92"/>
                  <a:pt x="13307" y="103"/>
                  <a:pt x="13312" y="114"/>
                </a:cubicBezTo>
                <a:cubicBezTo>
                  <a:pt x="13316" y="126"/>
                  <a:pt x="13320" y="137"/>
                  <a:pt x="13322" y="149"/>
                </a:cubicBezTo>
                <a:cubicBezTo>
                  <a:pt x="13325" y="161"/>
                  <a:pt x="13326" y="173"/>
                  <a:pt x="13326" y="185"/>
                </a:cubicBezTo>
                <a:lnTo>
                  <a:pt x="13326" y="4458"/>
                </a:lnTo>
                <a:cubicBezTo>
                  <a:pt x="13326" y="4470"/>
                  <a:pt x="13325" y="4482"/>
                  <a:pt x="13322" y="4494"/>
                </a:cubicBezTo>
                <a:cubicBezTo>
                  <a:pt x="13320" y="4506"/>
                  <a:pt x="13316" y="4517"/>
                  <a:pt x="13312" y="4529"/>
                </a:cubicBezTo>
                <a:cubicBezTo>
                  <a:pt x="13307" y="4540"/>
                  <a:pt x="13301" y="4551"/>
                  <a:pt x="13294" y="4561"/>
                </a:cubicBezTo>
                <a:cubicBezTo>
                  <a:pt x="13288" y="4571"/>
                  <a:pt x="13280" y="4580"/>
                  <a:pt x="13271" y="4589"/>
                </a:cubicBezTo>
                <a:cubicBezTo>
                  <a:pt x="13263" y="4597"/>
                  <a:pt x="13253" y="4605"/>
                  <a:pt x="13243" y="4612"/>
                </a:cubicBezTo>
                <a:cubicBezTo>
                  <a:pt x="13233" y="4619"/>
                  <a:pt x="13222" y="4624"/>
                  <a:pt x="13211" y="4629"/>
                </a:cubicBezTo>
                <a:cubicBezTo>
                  <a:pt x="13200" y="4634"/>
                  <a:pt x="13188" y="4637"/>
                  <a:pt x="13176" y="4640"/>
                </a:cubicBezTo>
                <a:cubicBezTo>
                  <a:pt x="13164" y="4642"/>
                  <a:pt x="13152" y="4643"/>
                  <a:pt x="13140" y="4643"/>
                </a:cubicBezTo>
                <a:lnTo>
                  <a:pt x="140" y="4643"/>
                </a:lnTo>
                <a:cubicBezTo>
                  <a:pt x="131" y="4643"/>
                  <a:pt x="122" y="4642"/>
                  <a:pt x="113" y="4640"/>
                </a:cubicBezTo>
                <a:cubicBezTo>
                  <a:pt x="104" y="4637"/>
                  <a:pt x="95" y="4634"/>
                  <a:pt x="86" y="4629"/>
                </a:cubicBezTo>
                <a:cubicBezTo>
                  <a:pt x="78" y="4624"/>
                  <a:pt x="70" y="4619"/>
                  <a:pt x="62" y="4612"/>
                </a:cubicBezTo>
                <a:cubicBezTo>
                  <a:pt x="55" y="4605"/>
                  <a:pt x="48" y="4597"/>
                  <a:pt x="41" y="4589"/>
                </a:cubicBezTo>
                <a:cubicBezTo>
                  <a:pt x="35" y="4580"/>
                  <a:pt x="29" y="4571"/>
                  <a:pt x="24" y="4561"/>
                </a:cubicBezTo>
                <a:cubicBezTo>
                  <a:pt x="19" y="4551"/>
                  <a:pt x="15" y="4540"/>
                  <a:pt x="11" y="4529"/>
                </a:cubicBezTo>
                <a:cubicBezTo>
                  <a:pt x="8" y="4517"/>
                  <a:pt x="5" y="4506"/>
                  <a:pt x="3" y="4494"/>
                </a:cubicBezTo>
                <a:cubicBezTo>
                  <a:pt x="1" y="4482"/>
                  <a:pt x="0" y="4470"/>
                  <a:pt x="0" y="4458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" name="任意多边形: 形状 808"/>
          <p:cNvSpPr/>
          <p:nvPr/>
        </p:nvSpPr>
        <p:spPr>
          <a:xfrm>
            <a:off x="174060" y="2259245"/>
            <a:ext cx="67320" cy="1671480"/>
          </a:xfrm>
          <a:custGeom>
            <a:avLst/>
            <a:gdLst/>
            <a:ahLst/>
            <a:cxnLst/>
            <a:rect l="0" t="0" r="r" b="b"/>
            <a:pathLst>
              <a:path w="187" h="4643">
                <a:moveTo>
                  <a:pt x="0" y="0"/>
                </a:moveTo>
                <a:lnTo>
                  <a:pt x="187" y="0"/>
                </a:lnTo>
                <a:lnTo>
                  <a:pt x="187" y="4643"/>
                </a:lnTo>
                <a:lnTo>
                  <a:pt x="0" y="4643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74420" y="1991765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文本框 13"/>
          <p:cNvSpPr txBox="1"/>
          <p:nvPr/>
        </p:nvSpPr>
        <p:spPr>
          <a:xfrm>
            <a:off x="174420" y="1613045"/>
            <a:ext cx="301364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步，需要定义表结构、字段类型和约束条件。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50180" y="1978805"/>
            <a:ext cx="60593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94220" y="1973045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创建表语法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41460" y="2415485"/>
            <a:ext cx="97622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CREATE TABLE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84380" y="2397845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表名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51860" y="2415485"/>
            <a:ext cx="8496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(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41460" y="2616005"/>
            <a:ext cx="8015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02020" y="2598365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字段名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03060" y="2616005"/>
            <a:ext cx="1186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1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63620" y="2598365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数据类型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598220" y="2616005"/>
            <a:ext cx="8496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[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758780" y="2598365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约束条件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293740" y="2616005"/>
            <a:ext cx="7694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],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41460" y="2816525"/>
            <a:ext cx="8015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02020" y="2798885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字段名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03060" y="2816525"/>
            <a:ext cx="1186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2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063620" y="2798885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数据类型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598220" y="2816525"/>
            <a:ext cx="8496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[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758780" y="2798885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约束条件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293740" y="2816525"/>
            <a:ext cx="7694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],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41460" y="3017045"/>
            <a:ext cx="17633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...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41460" y="3217565"/>
            <a:ext cx="8015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02020" y="3200285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字段名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03060" y="3217565"/>
            <a:ext cx="12343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n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063620" y="3200285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数据类型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598220" y="3217565"/>
            <a:ext cx="8496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[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758780" y="3200285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约束条件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293740" y="3217565"/>
            <a:ext cx="7694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],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41460" y="3418085"/>
            <a:ext cx="105637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[PRIMARY KEY(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544940" y="3400805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字段名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945980" y="3418085"/>
            <a:ext cx="8976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5" name="图片 44"/>
          <p:cNvPicPr/>
          <p:nvPr/>
        </p:nvPicPr>
        <p:blipFill>
          <a:blip r:embed="rId5"/>
          <a:stretch>
            <a:fillRect/>
          </a:stretch>
        </p:blipFill>
        <p:spPr>
          <a:xfrm>
            <a:off x="174420" y="4164725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文本框 45"/>
          <p:cNvSpPr txBox="1"/>
          <p:nvPr/>
        </p:nvSpPr>
        <p:spPr>
          <a:xfrm>
            <a:off x="341460" y="3618605"/>
            <a:ext cx="7694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);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7" name="图片 46"/>
          <p:cNvPicPr/>
          <p:nvPr/>
        </p:nvPicPr>
        <p:blipFill>
          <a:blip r:embed="rId6"/>
          <a:stretch>
            <a:fillRect/>
          </a:stretch>
        </p:blipFill>
        <p:spPr>
          <a:xfrm>
            <a:off x="174420" y="446532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文本框 47"/>
          <p:cNvSpPr txBox="1"/>
          <p:nvPr/>
        </p:nvSpPr>
        <p:spPr>
          <a:xfrm>
            <a:off x="408060" y="4145645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关键要素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9" name="图片 48"/>
          <p:cNvPicPr/>
          <p:nvPr/>
        </p:nvPicPr>
        <p:blipFill>
          <a:blip r:embed="rId6"/>
          <a:stretch>
            <a:fillRect/>
          </a:stretch>
        </p:blipFill>
        <p:spPr>
          <a:xfrm>
            <a:off x="174420" y="473280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文本框 49"/>
          <p:cNvSpPr txBox="1"/>
          <p:nvPr/>
        </p:nvSpPr>
        <p:spPr>
          <a:xfrm>
            <a:off x="374940" y="4445165"/>
            <a:ext cx="242374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字段定义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：字段名、数据类型、长度限制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74940" y="4712645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约束条件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43460" y="4717325"/>
            <a:ext cx="68287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NOT NULL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719540" y="4712645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1853460" y="4717325"/>
            <a:ext cx="53380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UNIQUE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2378340" y="4712645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2511900" y="4717325"/>
            <a:ext cx="62998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DEFAULT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57" name="图片 56"/>
          <p:cNvPicPr/>
          <p:nvPr/>
        </p:nvPicPr>
        <p:blipFill>
          <a:blip r:embed="rId6"/>
          <a:stretch>
            <a:fillRect/>
          </a:stretch>
        </p:blipFill>
        <p:spPr>
          <a:xfrm>
            <a:off x="174420" y="500028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文本框 57"/>
          <p:cNvSpPr txBox="1"/>
          <p:nvPr/>
        </p:nvSpPr>
        <p:spPr>
          <a:xfrm>
            <a:off x="3133620" y="4712645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9" name="任意多边形: 形状 855"/>
          <p:cNvSpPr/>
          <p:nvPr/>
        </p:nvSpPr>
        <p:spPr>
          <a:xfrm>
            <a:off x="5392980" y="803502"/>
            <a:ext cx="4805280" cy="2332080"/>
          </a:xfrm>
          <a:custGeom>
            <a:avLst/>
            <a:gdLst/>
            <a:ahLst/>
            <a:cxnLst/>
            <a:rect l="0" t="0" r="r" b="b"/>
            <a:pathLst>
              <a:path w="13348" h="6478">
                <a:moveTo>
                  <a:pt x="0" y="6304"/>
                </a:moveTo>
                <a:lnTo>
                  <a:pt x="0" y="174"/>
                </a:lnTo>
                <a:cubicBezTo>
                  <a:pt x="0" y="163"/>
                  <a:pt x="1" y="152"/>
                  <a:pt x="3" y="140"/>
                </a:cubicBezTo>
                <a:cubicBezTo>
                  <a:pt x="5" y="129"/>
                  <a:pt x="8" y="118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5" y="68"/>
                  <a:pt x="42" y="59"/>
                  <a:pt x="51" y="51"/>
                </a:cubicBezTo>
                <a:cubicBezTo>
                  <a:pt x="59" y="43"/>
                  <a:pt x="67" y="36"/>
                  <a:pt x="77" y="30"/>
                </a:cubicBezTo>
                <a:cubicBezTo>
                  <a:pt x="86" y="23"/>
                  <a:pt x="96" y="18"/>
                  <a:pt x="107" y="14"/>
                </a:cubicBezTo>
                <a:cubicBezTo>
                  <a:pt x="118" y="9"/>
                  <a:pt x="128" y="6"/>
                  <a:pt x="140" y="4"/>
                </a:cubicBezTo>
                <a:cubicBezTo>
                  <a:pt x="151" y="1"/>
                  <a:pt x="162" y="0"/>
                  <a:pt x="174" y="0"/>
                </a:cubicBezTo>
                <a:lnTo>
                  <a:pt x="13174" y="0"/>
                </a:lnTo>
                <a:cubicBezTo>
                  <a:pt x="13185" y="0"/>
                  <a:pt x="13197" y="1"/>
                  <a:pt x="13208" y="4"/>
                </a:cubicBezTo>
                <a:cubicBezTo>
                  <a:pt x="13219" y="6"/>
                  <a:pt x="13230" y="9"/>
                  <a:pt x="13241" y="14"/>
                </a:cubicBezTo>
                <a:cubicBezTo>
                  <a:pt x="13251" y="18"/>
                  <a:pt x="13261" y="23"/>
                  <a:pt x="13271" y="30"/>
                </a:cubicBezTo>
                <a:cubicBezTo>
                  <a:pt x="13280" y="36"/>
                  <a:pt x="13289" y="43"/>
                  <a:pt x="13297" y="51"/>
                </a:cubicBezTo>
                <a:cubicBezTo>
                  <a:pt x="13305" y="59"/>
                  <a:pt x="13312" y="68"/>
                  <a:pt x="13319" y="78"/>
                </a:cubicBezTo>
                <a:cubicBezTo>
                  <a:pt x="13325" y="87"/>
                  <a:pt x="13330" y="97"/>
                  <a:pt x="13335" y="108"/>
                </a:cubicBezTo>
                <a:cubicBezTo>
                  <a:pt x="13339" y="118"/>
                  <a:pt x="13343" y="129"/>
                  <a:pt x="13345" y="140"/>
                </a:cubicBezTo>
                <a:cubicBezTo>
                  <a:pt x="13347" y="152"/>
                  <a:pt x="13348" y="163"/>
                  <a:pt x="13348" y="174"/>
                </a:cubicBezTo>
                <a:lnTo>
                  <a:pt x="13348" y="6304"/>
                </a:lnTo>
                <a:cubicBezTo>
                  <a:pt x="13348" y="6315"/>
                  <a:pt x="13347" y="6326"/>
                  <a:pt x="13345" y="6338"/>
                </a:cubicBezTo>
                <a:cubicBezTo>
                  <a:pt x="13343" y="6349"/>
                  <a:pt x="13339" y="6360"/>
                  <a:pt x="13335" y="6370"/>
                </a:cubicBezTo>
                <a:cubicBezTo>
                  <a:pt x="13330" y="6381"/>
                  <a:pt x="13325" y="6391"/>
                  <a:pt x="13319" y="6400"/>
                </a:cubicBezTo>
                <a:cubicBezTo>
                  <a:pt x="13312" y="6410"/>
                  <a:pt x="13305" y="6419"/>
                  <a:pt x="13297" y="6427"/>
                </a:cubicBezTo>
                <a:cubicBezTo>
                  <a:pt x="13289" y="6435"/>
                  <a:pt x="13280" y="6442"/>
                  <a:pt x="13271" y="6448"/>
                </a:cubicBezTo>
                <a:cubicBezTo>
                  <a:pt x="13261" y="6455"/>
                  <a:pt x="13251" y="6460"/>
                  <a:pt x="13241" y="6465"/>
                </a:cubicBezTo>
                <a:cubicBezTo>
                  <a:pt x="13230" y="6469"/>
                  <a:pt x="13219" y="6472"/>
                  <a:pt x="13208" y="6474"/>
                </a:cubicBezTo>
                <a:cubicBezTo>
                  <a:pt x="13197" y="6477"/>
                  <a:pt x="13185" y="6478"/>
                  <a:pt x="13174" y="6478"/>
                </a:cubicBezTo>
                <a:lnTo>
                  <a:pt x="174" y="6478"/>
                </a:lnTo>
                <a:cubicBezTo>
                  <a:pt x="162" y="6478"/>
                  <a:pt x="151" y="6477"/>
                  <a:pt x="140" y="6474"/>
                </a:cubicBezTo>
                <a:cubicBezTo>
                  <a:pt x="128" y="6472"/>
                  <a:pt x="118" y="6469"/>
                  <a:pt x="107" y="6465"/>
                </a:cubicBezTo>
                <a:cubicBezTo>
                  <a:pt x="96" y="6460"/>
                  <a:pt x="86" y="6455"/>
                  <a:pt x="77" y="6448"/>
                </a:cubicBezTo>
                <a:cubicBezTo>
                  <a:pt x="67" y="6442"/>
                  <a:pt x="59" y="6435"/>
                  <a:pt x="51" y="6427"/>
                </a:cubicBezTo>
                <a:cubicBezTo>
                  <a:pt x="42" y="6419"/>
                  <a:pt x="35" y="6410"/>
                  <a:pt x="29" y="6400"/>
                </a:cubicBezTo>
                <a:cubicBezTo>
                  <a:pt x="23" y="6391"/>
                  <a:pt x="17" y="6381"/>
                  <a:pt x="13" y="6370"/>
                </a:cubicBezTo>
                <a:cubicBezTo>
                  <a:pt x="8" y="6360"/>
                  <a:pt x="5" y="6349"/>
                  <a:pt x="3" y="6338"/>
                </a:cubicBezTo>
                <a:cubicBezTo>
                  <a:pt x="1" y="6326"/>
                  <a:pt x="0" y="6315"/>
                  <a:pt x="0" y="6304"/>
                </a:cubicBezTo>
                <a:close/>
              </a:path>
            </a:pathLst>
          </a:custGeom>
          <a:solidFill>
            <a:srgbClr val="1E3A8A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0" name="任意多边形: 形状 856"/>
          <p:cNvSpPr/>
          <p:nvPr/>
        </p:nvSpPr>
        <p:spPr>
          <a:xfrm>
            <a:off x="5392980" y="803502"/>
            <a:ext cx="4805280" cy="2332080"/>
          </a:xfrm>
          <a:custGeom>
            <a:avLst/>
            <a:gdLst/>
            <a:ahLst/>
            <a:cxnLst/>
            <a:rect l="0" t="0" r="r" b="b"/>
            <a:pathLst>
              <a:path w="13348" h="6478" fill="none">
                <a:moveTo>
                  <a:pt x="0" y="6304"/>
                </a:moveTo>
                <a:lnTo>
                  <a:pt x="0" y="174"/>
                </a:lnTo>
                <a:cubicBezTo>
                  <a:pt x="0" y="163"/>
                  <a:pt x="1" y="152"/>
                  <a:pt x="3" y="140"/>
                </a:cubicBezTo>
                <a:cubicBezTo>
                  <a:pt x="5" y="129"/>
                  <a:pt x="8" y="118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5" y="68"/>
                  <a:pt x="42" y="59"/>
                  <a:pt x="51" y="51"/>
                </a:cubicBezTo>
                <a:cubicBezTo>
                  <a:pt x="59" y="43"/>
                  <a:pt x="67" y="36"/>
                  <a:pt x="77" y="30"/>
                </a:cubicBezTo>
                <a:cubicBezTo>
                  <a:pt x="86" y="23"/>
                  <a:pt x="96" y="18"/>
                  <a:pt x="107" y="14"/>
                </a:cubicBezTo>
                <a:cubicBezTo>
                  <a:pt x="118" y="9"/>
                  <a:pt x="128" y="6"/>
                  <a:pt x="140" y="4"/>
                </a:cubicBezTo>
                <a:cubicBezTo>
                  <a:pt x="151" y="1"/>
                  <a:pt x="162" y="0"/>
                  <a:pt x="174" y="0"/>
                </a:cubicBezTo>
                <a:lnTo>
                  <a:pt x="13174" y="0"/>
                </a:lnTo>
                <a:cubicBezTo>
                  <a:pt x="13185" y="0"/>
                  <a:pt x="13197" y="1"/>
                  <a:pt x="13208" y="4"/>
                </a:cubicBezTo>
                <a:cubicBezTo>
                  <a:pt x="13219" y="6"/>
                  <a:pt x="13230" y="9"/>
                  <a:pt x="13241" y="14"/>
                </a:cubicBezTo>
                <a:cubicBezTo>
                  <a:pt x="13251" y="18"/>
                  <a:pt x="13261" y="23"/>
                  <a:pt x="13271" y="30"/>
                </a:cubicBezTo>
                <a:cubicBezTo>
                  <a:pt x="13280" y="36"/>
                  <a:pt x="13289" y="43"/>
                  <a:pt x="13297" y="51"/>
                </a:cubicBezTo>
                <a:cubicBezTo>
                  <a:pt x="13305" y="59"/>
                  <a:pt x="13312" y="68"/>
                  <a:pt x="13319" y="78"/>
                </a:cubicBezTo>
                <a:cubicBezTo>
                  <a:pt x="13325" y="87"/>
                  <a:pt x="13330" y="97"/>
                  <a:pt x="13335" y="108"/>
                </a:cubicBezTo>
                <a:cubicBezTo>
                  <a:pt x="13339" y="118"/>
                  <a:pt x="13343" y="129"/>
                  <a:pt x="13345" y="140"/>
                </a:cubicBezTo>
                <a:cubicBezTo>
                  <a:pt x="13347" y="152"/>
                  <a:pt x="13348" y="163"/>
                  <a:pt x="13348" y="174"/>
                </a:cubicBezTo>
                <a:lnTo>
                  <a:pt x="13348" y="6304"/>
                </a:lnTo>
                <a:cubicBezTo>
                  <a:pt x="13348" y="6315"/>
                  <a:pt x="13347" y="6326"/>
                  <a:pt x="13345" y="6338"/>
                </a:cubicBezTo>
                <a:cubicBezTo>
                  <a:pt x="13343" y="6349"/>
                  <a:pt x="13339" y="6360"/>
                  <a:pt x="13335" y="6370"/>
                </a:cubicBezTo>
                <a:cubicBezTo>
                  <a:pt x="13330" y="6381"/>
                  <a:pt x="13325" y="6391"/>
                  <a:pt x="13319" y="6400"/>
                </a:cubicBezTo>
                <a:cubicBezTo>
                  <a:pt x="13312" y="6410"/>
                  <a:pt x="13305" y="6419"/>
                  <a:pt x="13297" y="6427"/>
                </a:cubicBezTo>
                <a:cubicBezTo>
                  <a:pt x="13289" y="6435"/>
                  <a:pt x="13280" y="6442"/>
                  <a:pt x="13271" y="6448"/>
                </a:cubicBezTo>
                <a:cubicBezTo>
                  <a:pt x="13261" y="6455"/>
                  <a:pt x="13251" y="6460"/>
                  <a:pt x="13241" y="6465"/>
                </a:cubicBezTo>
                <a:cubicBezTo>
                  <a:pt x="13230" y="6469"/>
                  <a:pt x="13219" y="6472"/>
                  <a:pt x="13208" y="6474"/>
                </a:cubicBezTo>
                <a:cubicBezTo>
                  <a:pt x="13197" y="6477"/>
                  <a:pt x="13185" y="6478"/>
                  <a:pt x="13174" y="6478"/>
                </a:cubicBezTo>
                <a:lnTo>
                  <a:pt x="174" y="6478"/>
                </a:lnTo>
                <a:cubicBezTo>
                  <a:pt x="162" y="6478"/>
                  <a:pt x="151" y="6477"/>
                  <a:pt x="140" y="6474"/>
                </a:cubicBezTo>
                <a:cubicBezTo>
                  <a:pt x="128" y="6472"/>
                  <a:pt x="118" y="6469"/>
                  <a:pt x="107" y="6465"/>
                </a:cubicBezTo>
                <a:cubicBezTo>
                  <a:pt x="96" y="6460"/>
                  <a:pt x="86" y="6455"/>
                  <a:pt x="77" y="6448"/>
                </a:cubicBezTo>
                <a:cubicBezTo>
                  <a:pt x="67" y="6442"/>
                  <a:pt x="59" y="6435"/>
                  <a:pt x="51" y="6427"/>
                </a:cubicBezTo>
                <a:cubicBezTo>
                  <a:pt x="42" y="6419"/>
                  <a:pt x="35" y="6410"/>
                  <a:pt x="29" y="6400"/>
                </a:cubicBezTo>
                <a:cubicBezTo>
                  <a:pt x="23" y="6391"/>
                  <a:pt x="17" y="6381"/>
                  <a:pt x="13" y="6370"/>
                </a:cubicBezTo>
                <a:cubicBezTo>
                  <a:pt x="8" y="6360"/>
                  <a:pt x="5" y="6349"/>
                  <a:pt x="3" y="6338"/>
                </a:cubicBezTo>
                <a:cubicBezTo>
                  <a:pt x="1" y="6326"/>
                  <a:pt x="0" y="6315"/>
                  <a:pt x="0" y="6304"/>
                </a:cubicBezTo>
              </a:path>
            </a:pathLst>
          </a:custGeom>
          <a:ln w="8280">
            <a:solidFill>
              <a:srgbClr val="1E40AF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1" name="任意多边形: 形状 857"/>
          <p:cNvSpPr/>
          <p:nvPr/>
        </p:nvSpPr>
        <p:spPr>
          <a:xfrm>
            <a:off x="5530860" y="1242342"/>
            <a:ext cx="1036440" cy="351360"/>
          </a:xfrm>
          <a:custGeom>
            <a:avLst/>
            <a:gdLst/>
            <a:ahLst/>
            <a:cxnLst/>
            <a:rect l="0" t="0" r="r" b="b"/>
            <a:pathLst>
              <a:path w="2879" h="976">
                <a:moveTo>
                  <a:pt x="0" y="0"/>
                </a:moveTo>
                <a:lnTo>
                  <a:pt x="2879" y="0"/>
                </a:lnTo>
                <a:lnTo>
                  <a:pt x="2879" y="976"/>
                </a:lnTo>
                <a:lnTo>
                  <a:pt x="0" y="976"/>
                </a:lnTo>
                <a:lnTo>
                  <a:pt x="0" y="0"/>
                </a:ln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2" name="任意多边形: 形状 858"/>
          <p:cNvSpPr/>
          <p:nvPr/>
        </p:nvSpPr>
        <p:spPr>
          <a:xfrm>
            <a:off x="6566940" y="1242342"/>
            <a:ext cx="1253880" cy="351360"/>
          </a:xfrm>
          <a:custGeom>
            <a:avLst/>
            <a:gdLst/>
            <a:ahLst/>
            <a:cxnLst/>
            <a:rect l="0" t="0" r="r" b="b"/>
            <a:pathLst>
              <a:path w="3483" h="976">
                <a:moveTo>
                  <a:pt x="0" y="0"/>
                </a:moveTo>
                <a:lnTo>
                  <a:pt x="3483" y="0"/>
                </a:lnTo>
                <a:lnTo>
                  <a:pt x="3483" y="976"/>
                </a:lnTo>
                <a:lnTo>
                  <a:pt x="0" y="976"/>
                </a:lnTo>
                <a:lnTo>
                  <a:pt x="0" y="0"/>
                </a:ln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3" name="任意多边形: 形状 859"/>
          <p:cNvSpPr/>
          <p:nvPr/>
        </p:nvSpPr>
        <p:spPr>
          <a:xfrm>
            <a:off x="7820460" y="1242342"/>
            <a:ext cx="1462680" cy="351360"/>
          </a:xfrm>
          <a:custGeom>
            <a:avLst/>
            <a:gdLst/>
            <a:ahLst/>
            <a:cxnLst/>
            <a:rect l="0" t="0" r="r" b="b"/>
            <a:pathLst>
              <a:path w="4063" h="976">
                <a:moveTo>
                  <a:pt x="0" y="0"/>
                </a:moveTo>
                <a:lnTo>
                  <a:pt x="4063" y="0"/>
                </a:lnTo>
                <a:lnTo>
                  <a:pt x="4063" y="976"/>
                </a:lnTo>
                <a:lnTo>
                  <a:pt x="0" y="976"/>
                </a:lnTo>
                <a:lnTo>
                  <a:pt x="0" y="0"/>
                </a:ln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4" name="任意多边形: 形状 860"/>
          <p:cNvSpPr/>
          <p:nvPr/>
        </p:nvSpPr>
        <p:spPr>
          <a:xfrm>
            <a:off x="9282780" y="1242342"/>
            <a:ext cx="777600" cy="351360"/>
          </a:xfrm>
          <a:custGeom>
            <a:avLst/>
            <a:gdLst/>
            <a:ahLst/>
            <a:cxnLst/>
            <a:rect l="0" t="0" r="r" b="b"/>
            <a:pathLst>
              <a:path w="2160" h="976">
                <a:moveTo>
                  <a:pt x="0" y="0"/>
                </a:moveTo>
                <a:lnTo>
                  <a:pt x="2160" y="0"/>
                </a:lnTo>
                <a:lnTo>
                  <a:pt x="2160" y="976"/>
                </a:lnTo>
                <a:lnTo>
                  <a:pt x="0" y="976"/>
                </a:lnTo>
                <a:lnTo>
                  <a:pt x="0" y="0"/>
                </a:ln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5" name="任意多边形: 形状 861"/>
          <p:cNvSpPr/>
          <p:nvPr/>
        </p:nvSpPr>
        <p:spPr>
          <a:xfrm>
            <a:off x="5534820" y="1246662"/>
            <a:ext cx="1028160" cy="342720"/>
          </a:xfrm>
          <a:custGeom>
            <a:avLst/>
            <a:gdLst/>
            <a:ahLst/>
            <a:cxnLst/>
            <a:rect l="0" t="0" r="r" b="b"/>
            <a:pathLst>
              <a:path w="2856" h="952" fill="none">
                <a:moveTo>
                  <a:pt x="0" y="0"/>
                </a:moveTo>
                <a:lnTo>
                  <a:pt x="2856" y="0"/>
                </a:lnTo>
                <a:lnTo>
                  <a:pt x="2856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6" name="任意多边形: 形状 862"/>
          <p:cNvSpPr/>
          <p:nvPr/>
        </p:nvSpPr>
        <p:spPr>
          <a:xfrm>
            <a:off x="6571260" y="1246662"/>
            <a:ext cx="1245240" cy="342720"/>
          </a:xfrm>
          <a:custGeom>
            <a:avLst/>
            <a:gdLst/>
            <a:ahLst/>
            <a:cxnLst/>
            <a:rect l="0" t="0" r="r" b="b"/>
            <a:pathLst>
              <a:path w="3459" h="952" fill="none">
                <a:moveTo>
                  <a:pt x="0" y="0"/>
                </a:moveTo>
                <a:lnTo>
                  <a:pt x="3459" y="0"/>
                </a:lnTo>
                <a:lnTo>
                  <a:pt x="3459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7" name="任意多边形: 形状 863"/>
          <p:cNvSpPr/>
          <p:nvPr/>
        </p:nvSpPr>
        <p:spPr>
          <a:xfrm>
            <a:off x="7824780" y="1246662"/>
            <a:ext cx="1454400" cy="342720"/>
          </a:xfrm>
          <a:custGeom>
            <a:avLst/>
            <a:gdLst/>
            <a:ahLst/>
            <a:cxnLst/>
            <a:rect l="0" t="0" r="r" b="b"/>
            <a:pathLst>
              <a:path w="4040" h="952" fill="none">
                <a:moveTo>
                  <a:pt x="0" y="0"/>
                </a:moveTo>
                <a:lnTo>
                  <a:pt x="4040" y="0"/>
                </a:lnTo>
                <a:lnTo>
                  <a:pt x="4040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8" name="任意多边形: 形状 864"/>
          <p:cNvSpPr/>
          <p:nvPr/>
        </p:nvSpPr>
        <p:spPr>
          <a:xfrm>
            <a:off x="9287100" y="1246662"/>
            <a:ext cx="768960" cy="342720"/>
          </a:xfrm>
          <a:custGeom>
            <a:avLst/>
            <a:gdLst/>
            <a:ahLst/>
            <a:cxnLst/>
            <a:rect l="0" t="0" r="r" b="b"/>
            <a:pathLst>
              <a:path w="2136" h="952" fill="none">
                <a:moveTo>
                  <a:pt x="0" y="0"/>
                </a:moveTo>
                <a:lnTo>
                  <a:pt x="2136" y="0"/>
                </a:lnTo>
                <a:lnTo>
                  <a:pt x="2136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9" name="任意多边形: 形状 865"/>
          <p:cNvSpPr/>
          <p:nvPr/>
        </p:nvSpPr>
        <p:spPr>
          <a:xfrm>
            <a:off x="5534820" y="1597662"/>
            <a:ext cx="1028160" cy="342720"/>
          </a:xfrm>
          <a:custGeom>
            <a:avLst/>
            <a:gdLst/>
            <a:ahLst/>
            <a:cxnLst/>
            <a:rect l="0" t="0" r="r" b="b"/>
            <a:pathLst>
              <a:path w="2856" h="952" fill="none">
                <a:moveTo>
                  <a:pt x="0" y="0"/>
                </a:moveTo>
                <a:lnTo>
                  <a:pt x="2856" y="0"/>
                </a:lnTo>
                <a:lnTo>
                  <a:pt x="2856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" name="任意多边形: 形状 866"/>
          <p:cNvSpPr/>
          <p:nvPr/>
        </p:nvSpPr>
        <p:spPr>
          <a:xfrm>
            <a:off x="6571260" y="1597662"/>
            <a:ext cx="1245240" cy="342720"/>
          </a:xfrm>
          <a:custGeom>
            <a:avLst/>
            <a:gdLst/>
            <a:ahLst/>
            <a:cxnLst/>
            <a:rect l="0" t="0" r="r" b="b"/>
            <a:pathLst>
              <a:path w="3459" h="952" fill="none">
                <a:moveTo>
                  <a:pt x="0" y="0"/>
                </a:moveTo>
                <a:lnTo>
                  <a:pt x="3459" y="0"/>
                </a:lnTo>
                <a:lnTo>
                  <a:pt x="3459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" name="任意多边形: 形状 867"/>
          <p:cNvSpPr/>
          <p:nvPr/>
        </p:nvSpPr>
        <p:spPr>
          <a:xfrm>
            <a:off x="7824780" y="1597662"/>
            <a:ext cx="1454400" cy="342720"/>
          </a:xfrm>
          <a:custGeom>
            <a:avLst/>
            <a:gdLst/>
            <a:ahLst/>
            <a:cxnLst/>
            <a:rect l="0" t="0" r="r" b="b"/>
            <a:pathLst>
              <a:path w="4040" h="952" fill="none">
                <a:moveTo>
                  <a:pt x="0" y="0"/>
                </a:moveTo>
                <a:lnTo>
                  <a:pt x="4040" y="0"/>
                </a:lnTo>
                <a:lnTo>
                  <a:pt x="4040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" name="任意多边形: 形状 868"/>
          <p:cNvSpPr/>
          <p:nvPr/>
        </p:nvSpPr>
        <p:spPr>
          <a:xfrm>
            <a:off x="9287100" y="1597662"/>
            <a:ext cx="768960" cy="342720"/>
          </a:xfrm>
          <a:custGeom>
            <a:avLst/>
            <a:gdLst/>
            <a:ahLst/>
            <a:cxnLst/>
            <a:rect l="0" t="0" r="r" b="b"/>
            <a:pathLst>
              <a:path w="2136" h="952" fill="none">
                <a:moveTo>
                  <a:pt x="0" y="0"/>
                </a:moveTo>
                <a:lnTo>
                  <a:pt x="2136" y="0"/>
                </a:lnTo>
                <a:lnTo>
                  <a:pt x="2136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3" name="任意多边形: 形状 869"/>
          <p:cNvSpPr/>
          <p:nvPr/>
        </p:nvSpPr>
        <p:spPr>
          <a:xfrm>
            <a:off x="5534820" y="1948662"/>
            <a:ext cx="1028160" cy="342720"/>
          </a:xfrm>
          <a:custGeom>
            <a:avLst/>
            <a:gdLst/>
            <a:ahLst/>
            <a:cxnLst/>
            <a:rect l="0" t="0" r="r" b="b"/>
            <a:pathLst>
              <a:path w="2856" h="952" fill="none">
                <a:moveTo>
                  <a:pt x="0" y="0"/>
                </a:moveTo>
                <a:lnTo>
                  <a:pt x="2856" y="0"/>
                </a:lnTo>
                <a:lnTo>
                  <a:pt x="2856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4" name="任意多边形: 形状 870"/>
          <p:cNvSpPr/>
          <p:nvPr/>
        </p:nvSpPr>
        <p:spPr>
          <a:xfrm>
            <a:off x="6571260" y="1948662"/>
            <a:ext cx="1245240" cy="342720"/>
          </a:xfrm>
          <a:custGeom>
            <a:avLst/>
            <a:gdLst/>
            <a:ahLst/>
            <a:cxnLst/>
            <a:rect l="0" t="0" r="r" b="b"/>
            <a:pathLst>
              <a:path w="3459" h="952" fill="none">
                <a:moveTo>
                  <a:pt x="0" y="0"/>
                </a:moveTo>
                <a:lnTo>
                  <a:pt x="3459" y="0"/>
                </a:lnTo>
                <a:lnTo>
                  <a:pt x="3459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5" name="任意多边形: 形状 871"/>
          <p:cNvSpPr/>
          <p:nvPr/>
        </p:nvSpPr>
        <p:spPr>
          <a:xfrm>
            <a:off x="7824780" y="1948662"/>
            <a:ext cx="1454400" cy="342720"/>
          </a:xfrm>
          <a:custGeom>
            <a:avLst/>
            <a:gdLst/>
            <a:ahLst/>
            <a:cxnLst/>
            <a:rect l="0" t="0" r="r" b="b"/>
            <a:pathLst>
              <a:path w="4040" h="952" fill="none">
                <a:moveTo>
                  <a:pt x="0" y="0"/>
                </a:moveTo>
                <a:lnTo>
                  <a:pt x="4040" y="0"/>
                </a:lnTo>
                <a:lnTo>
                  <a:pt x="4040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6" name="任意多边形: 形状 872"/>
          <p:cNvSpPr/>
          <p:nvPr/>
        </p:nvSpPr>
        <p:spPr>
          <a:xfrm>
            <a:off x="9287100" y="1948662"/>
            <a:ext cx="768960" cy="342720"/>
          </a:xfrm>
          <a:custGeom>
            <a:avLst/>
            <a:gdLst/>
            <a:ahLst/>
            <a:cxnLst/>
            <a:rect l="0" t="0" r="r" b="b"/>
            <a:pathLst>
              <a:path w="2136" h="952" fill="none">
                <a:moveTo>
                  <a:pt x="0" y="0"/>
                </a:moveTo>
                <a:lnTo>
                  <a:pt x="2136" y="0"/>
                </a:lnTo>
                <a:lnTo>
                  <a:pt x="2136" y="952"/>
                </a:lnTo>
                <a:lnTo>
                  <a:pt x="0" y="952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7" name="任意多边形: 形状 873"/>
          <p:cNvSpPr/>
          <p:nvPr/>
        </p:nvSpPr>
        <p:spPr>
          <a:xfrm>
            <a:off x="5534820" y="2299302"/>
            <a:ext cx="1028160" cy="343080"/>
          </a:xfrm>
          <a:custGeom>
            <a:avLst/>
            <a:gdLst/>
            <a:ahLst/>
            <a:cxnLst/>
            <a:rect l="0" t="0" r="r" b="b"/>
            <a:pathLst>
              <a:path w="2856" h="953" fill="none">
                <a:moveTo>
                  <a:pt x="0" y="0"/>
                </a:moveTo>
                <a:lnTo>
                  <a:pt x="2856" y="0"/>
                </a:lnTo>
                <a:lnTo>
                  <a:pt x="2856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8" name="任意多边形: 形状 874"/>
          <p:cNvSpPr/>
          <p:nvPr/>
        </p:nvSpPr>
        <p:spPr>
          <a:xfrm>
            <a:off x="6571260" y="2299302"/>
            <a:ext cx="1245240" cy="343080"/>
          </a:xfrm>
          <a:custGeom>
            <a:avLst/>
            <a:gdLst/>
            <a:ahLst/>
            <a:cxnLst/>
            <a:rect l="0" t="0" r="r" b="b"/>
            <a:pathLst>
              <a:path w="3459" h="953" fill="none">
                <a:moveTo>
                  <a:pt x="0" y="0"/>
                </a:moveTo>
                <a:lnTo>
                  <a:pt x="3459" y="0"/>
                </a:lnTo>
                <a:lnTo>
                  <a:pt x="3459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9" name="任意多边形: 形状 875"/>
          <p:cNvSpPr/>
          <p:nvPr/>
        </p:nvSpPr>
        <p:spPr>
          <a:xfrm>
            <a:off x="7824780" y="2299302"/>
            <a:ext cx="1454400" cy="343080"/>
          </a:xfrm>
          <a:custGeom>
            <a:avLst/>
            <a:gdLst/>
            <a:ahLst/>
            <a:cxnLst/>
            <a:rect l="0" t="0" r="r" b="b"/>
            <a:pathLst>
              <a:path w="4040" h="953" fill="none">
                <a:moveTo>
                  <a:pt x="0" y="0"/>
                </a:moveTo>
                <a:lnTo>
                  <a:pt x="4040" y="0"/>
                </a:lnTo>
                <a:lnTo>
                  <a:pt x="4040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0" name="任意多边形: 形状 876"/>
          <p:cNvSpPr/>
          <p:nvPr/>
        </p:nvSpPr>
        <p:spPr>
          <a:xfrm>
            <a:off x="9287100" y="2299302"/>
            <a:ext cx="768960" cy="343080"/>
          </a:xfrm>
          <a:custGeom>
            <a:avLst/>
            <a:gdLst/>
            <a:ahLst/>
            <a:cxnLst/>
            <a:rect l="0" t="0" r="r" b="b"/>
            <a:pathLst>
              <a:path w="2136" h="953" fill="none">
                <a:moveTo>
                  <a:pt x="0" y="0"/>
                </a:moveTo>
                <a:lnTo>
                  <a:pt x="2136" y="0"/>
                </a:lnTo>
                <a:lnTo>
                  <a:pt x="2136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1" name="任意多边形: 形状 877"/>
          <p:cNvSpPr/>
          <p:nvPr/>
        </p:nvSpPr>
        <p:spPr>
          <a:xfrm>
            <a:off x="5534820" y="2650302"/>
            <a:ext cx="1028160" cy="343080"/>
          </a:xfrm>
          <a:custGeom>
            <a:avLst/>
            <a:gdLst/>
            <a:ahLst/>
            <a:cxnLst/>
            <a:rect l="0" t="0" r="r" b="b"/>
            <a:pathLst>
              <a:path w="2856" h="953" fill="none">
                <a:moveTo>
                  <a:pt x="0" y="0"/>
                </a:moveTo>
                <a:lnTo>
                  <a:pt x="2856" y="0"/>
                </a:lnTo>
                <a:lnTo>
                  <a:pt x="2856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2" name="任意多边形: 形状 878"/>
          <p:cNvSpPr/>
          <p:nvPr/>
        </p:nvSpPr>
        <p:spPr>
          <a:xfrm>
            <a:off x="6571260" y="2650302"/>
            <a:ext cx="1245240" cy="343080"/>
          </a:xfrm>
          <a:custGeom>
            <a:avLst/>
            <a:gdLst/>
            <a:ahLst/>
            <a:cxnLst/>
            <a:rect l="0" t="0" r="r" b="b"/>
            <a:pathLst>
              <a:path w="3459" h="953" fill="none">
                <a:moveTo>
                  <a:pt x="0" y="0"/>
                </a:moveTo>
                <a:lnTo>
                  <a:pt x="3459" y="0"/>
                </a:lnTo>
                <a:lnTo>
                  <a:pt x="3459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3" name="任意多边形: 形状 879"/>
          <p:cNvSpPr/>
          <p:nvPr/>
        </p:nvSpPr>
        <p:spPr>
          <a:xfrm>
            <a:off x="7824780" y="2650302"/>
            <a:ext cx="1454400" cy="343080"/>
          </a:xfrm>
          <a:custGeom>
            <a:avLst/>
            <a:gdLst/>
            <a:ahLst/>
            <a:cxnLst/>
            <a:rect l="0" t="0" r="r" b="b"/>
            <a:pathLst>
              <a:path w="4040" h="953" fill="none">
                <a:moveTo>
                  <a:pt x="0" y="0"/>
                </a:moveTo>
                <a:lnTo>
                  <a:pt x="4040" y="0"/>
                </a:lnTo>
                <a:lnTo>
                  <a:pt x="4040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4" name="任意多边形: 形状 880"/>
          <p:cNvSpPr/>
          <p:nvPr/>
        </p:nvSpPr>
        <p:spPr>
          <a:xfrm>
            <a:off x="9287100" y="2650302"/>
            <a:ext cx="768960" cy="343080"/>
          </a:xfrm>
          <a:custGeom>
            <a:avLst/>
            <a:gdLst/>
            <a:ahLst/>
            <a:cxnLst/>
            <a:rect l="0" t="0" r="r" b="b"/>
            <a:pathLst>
              <a:path w="2136" h="953" fill="none">
                <a:moveTo>
                  <a:pt x="0" y="0"/>
                </a:moveTo>
                <a:lnTo>
                  <a:pt x="2136" y="0"/>
                </a:lnTo>
                <a:lnTo>
                  <a:pt x="2136" y="953"/>
                </a:lnTo>
                <a:lnTo>
                  <a:pt x="0" y="953"/>
                </a:lnTo>
                <a:lnTo>
                  <a:pt x="0" y="0"/>
                </a:lnTo>
              </a:path>
            </a:pathLst>
          </a:custGeom>
          <a:ln w="8280">
            <a:solidFill>
              <a:srgbClr val="94A3B8">
                <a:alpha val="40000"/>
              </a:srgbClr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85" name="图片 84"/>
          <p:cNvPicPr/>
          <p:nvPr/>
        </p:nvPicPr>
        <p:blipFill>
          <a:blip r:embed="rId7"/>
          <a:stretch>
            <a:fillRect/>
          </a:stretch>
        </p:blipFill>
        <p:spPr>
          <a:xfrm>
            <a:off x="5388660" y="498942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文本框 85"/>
          <p:cNvSpPr txBox="1"/>
          <p:nvPr/>
        </p:nvSpPr>
        <p:spPr>
          <a:xfrm>
            <a:off x="374940" y="4980125"/>
            <a:ext cx="21544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主键设置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：确保数据唯一性和完整性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5647860" y="479862"/>
            <a:ext cx="1019510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表结构可视化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6766740" y="964062"/>
            <a:ext cx="753411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档案信息表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7518780" y="969102"/>
            <a:ext cx="1157368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(archives_info)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5639580" y="1330902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字段名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6679620" y="13309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数据类型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7931340" y="13309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约束条件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9394020" y="133090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说明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5639580" y="1686582"/>
            <a:ext cx="67807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archive_id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6679620" y="1686582"/>
            <a:ext cx="22602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INT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7931340" y="1686582"/>
            <a:ext cx="8864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PRIMARY KEY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9394020" y="168190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档案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9661500" y="1686582"/>
            <a:ext cx="14266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ID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5639580" y="2037582"/>
            <a:ext cx="24686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title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679620" y="2037582"/>
            <a:ext cx="97622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VARCHAR(100)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7931340" y="2037582"/>
            <a:ext cx="68287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NOT NULL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9394020" y="20329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档案标题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5639580" y="2388582"/>
            <a:ext cx="74379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create_date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6679620" y="2388582"/>
            <a:ext cx="3478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DATE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9394020" y="23839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创建日期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5639580" y="2739582"/>
            <a:ext cx="56105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category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6679620" y="2739582"/>
            <a:ext cx="89768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VARCHAR(50)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7931340" y="2739582"/>
            <a:ext cx="11846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DEFAULT 'general'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9" name="任意多边形: 形状 905"/>
          <p:cNvSpPr/>
          <p:nvPr/>
        </p:nvSpPr>
        <p:spPr>
          <a:xfrm>
            <a:off x="5405220" y="3607182"/>
            <a:ext cx="4797360" cy="1872360"/>
          </a:xfrm>
          <a:custGeom>
            <a:avLst/>
            <a:gdLst/>
            <a:ahLst/>
            <a:cxnLst/>
            <a:rect l="0" t="0" r="r" b="b"/>
            <a:pathLst>
              <a:path w="13326" h="5201">
                <a:moveTo>
                  <a:pt x="0" y="50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2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2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2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2"/>
                </a:cubicBezTo>
                <a:cubicBezTo>
                  <a:pt x="13253" y="38"/>
                  <a:pt x="13263" y="46"/>
                  <a:pt x="13271" y="55"/>
                </a:cubicBezTo>
                <a:cubicBezTo>
                  <a:pt x="13280" y="63"/>
                  <a:pt x="13288" y="73"/>
                  <a:pt x="13294" y="83"/>
                </a:cubicBezTo>
                <a:cubicBezTo>
                  <a:pt x="13301" y="93"/>
                  <a:pt x="13307" y="104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2"/>
                  <a:pt x="13326" y="174"/>
                  <a:pt x="13326" y="186"/>
                </a:cubicBezTo>
                <a:lnTo>
                  <a:pt x="13326" y="5015"/>
                </a:lnTo>
                <a:cubicBezTo>
                  <a:pt x="13326" y="5028"/>
                  <a:pt x="13324" y="5040"/>
                  <a:pt x="13322" y="5052"/>
                </a:cubicBezTo>
                <a:cubicBezTo>
                  <a:pt x="13320" y="5064"/>
                  <a:pt x="13316" y="5075"/>
                  <a:pt x="13312" y="5086"/>
                </a:cubicBezTo>
                <a:cubicBezTo>
                  <a:pt x="13307" y="5098"/>
                  <a:pt x="13301" y="5108"/>
                  <a:pt x="13294" y="5119"/>
                </a:cubicBezTo>
                <a:cubicBezTo>
                  <a:pt x="13288" y="5129"/>
                  <a:pt x="13280" y="5138"/>
                  <a:pt x="13271" y="5147"/>
                </a:cubicBezTo>
                <a:cubicBezTo>
                  <a:pt x="13263" y="5155"/>
                  <a:pt x="13253" y="5163"/>
                  <a:pt x="13243" y="5170"/>
                </a:cubicBezTo>
                <a:cubicBezTo>
                  <a:pt x="13233" y="5177"/>
                  <a:pt x="13222" y="5182"/>
                  <a:pt x="13211" y="5187"/>
                </a:cubicBezTo>
                <a:cubicBezTo>
                  <a:pt x="13200" y="5192"/>
                  <a:pt x="13188" y="5195"/>
                  <a:pt x="13176" y="5197"/>
                </a:cubicBezTo>
                <a:cubicBezTo>
                  <a:pt x="13164" y="5200"/>
                  <a:pt x="13152" y="5201"/>
                  <a:pt x="13140" y="5201"/>
                </a:cubicBezTo>
                <a:lnTo>
                  <a:pt x="140" y="5201"/>
                </a:lnTo>
                <a:cubicBezTo>
                  <a:pt x="131" y="5201"/>
                  <a:pt x="121" y="5200"/>
                  <a:pt x="112" y="5197"/>
                </a:cubicBezTo>
                <a:cubicBezTo>
                  <a:pt x="104" y="5195"/>
                  <a:pt x="95" y="5192"/>
                  <a:pt x="86" y="5187"/>
                </a:cubicBezTo>
                <a:cubicBezTo>
                  <a:pt x="78" y="5182"/>
                  <a:pt x="70" y="5177"/>
                  <a:pt x="62" y="5170"/>
                </a:cubicBezTo>
                <a:cubicBezTo>
                  <a:pt x="55" y="5163"/>
                  <a:pt x="48" y="5155"/>
                  <a:pt x="41" y="5147"/>
                </a:cubicBezTo>
                <a:cubicBezTo>
                  <a:pt x="35" y="5138"/>
                  <a:pt x="29" y="5129"/>
                  <a:pt x="24" y="5119"/>
                </a:cubicBezTo>
                <a:cubicBezTo>
                  <a:pt x="19" y="5108"/>
                  <a:pt x="14" y="5098"/>
                  <a:pt x="11" y="5086"/>
                </a:cubicBezTo>
                <a:cubicBezTo>
                  <a:pt x="7" y="5075"/>
                  <a:pt x="5" y="5064"/>
                  <a:pt x="3" y="5052"/>
                </a:cubicBezTo>
                <a:cubicBezTo>
                  <a:pt x="1" y="5040"/>
                  <a:pt x="0" y="5028"/>
                  <a:pt x="0" y="5015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0" name="任意多边形: 形状 906"/>
          <p:cNvSpPr/>
          <p:nvPr/>
        </p:nvSpPr>
        <p:spPr>
          <a:xfrm>
            <a:off x="5388660" y="3607182"/>
            <a:ext cx="67320" cy="1872360"/>
          </a:xfrm>
          <a:custGeom>
            <a:avLst/>
            <a:gdLst/>
            <a:ahLst/>
            <a:cxnLst/>
            <a:rect l="0" t="0" r="r" b="b"/>
            <a:pathLst>
              <a:path w="187" h="5201">
                <a:moveTo>
                  <a:pt x="0" y="0"/>
                </a:moveTo>
                <a:lnTo>
                  <a:pt x="187" y="0"/>
                </a:lnTo>
                <a:lnTo>
                  <a:pt x="187" y="5201"/>
                </a:lnTo>
                <a:lnTo>
                  <a:pt x="0" y="5201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1" name="图片 110"/>
          <p:cNvPicPr/>
          <p:nvPr/>
        </p:nvPicPr>
        <p:blipFill>
          <a:blip r:embed="rId8"/>
          <a:stretch>
            <a:fillRect/>
          </a:stretch>
        </p:blipFill>
        <p:spPr>
          <a:xfrm>
            <a:off x="5388660" y="3340062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文本框 111"/>
          <p:cNvSpPr txBox="1"/>
          <p:nvPr/>
        </p:nvSpPr>
        <p:spPr>
          <a:xfrm>
            <a:off x="9394020" y="2734902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档案类别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5664420" y="3321342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创建表示例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5556060" y="3763422"/>
            <a:ext cx="189314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CREATE TABLE archives_info (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5556060" y="3963942"/>
            <a:ext cx="194604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archive_id INT PRIMARY KEY,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5556060" y="4164462"/>
            <a:ext cx="209833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title VARCHAR(100) NOT NULL,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5556060" y="4365342"/>
            <a:ext cx="124393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create_date DATE,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5556060" y="4565862"/>
            <a:ext cx="28357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category VARCHAR(50) DEFAULT 'general',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5556060" y="4766382"/>
            <a:ext cx="11862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description TEXT,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5556060" y="4966902"/>
            <a:ext cx="274273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is_confidential BOOLEAN DEFAULT FALSE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1" name="图片 120"/>
          <p:cNvPicPr/>
          <p:nvPr/>
        </p:nvPicPr>
        <p:blipFill>
          <a:blip r:embed="rId9"/>
          <a:stretch>
            <a:fillRect/>
          </a:stretch>
        </p:blipFill>
        <p:spPr>
          <a:xfrm>
            <a:off x="5388660" y="5604822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文本框 121"/>
          <p:cNvSpPr txBox="1"/>
          <p:nvPr/>
        </p:nvSpPr>
        <p:spPr>
          <a:xfrm>
            <a:off x="5556060" y="5167422"/>
            <a:ext cx="7694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);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5566500" y="5596542"/>
            <a:ext cx="3526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5604660" y="5592222"/>
            <a:ext cx="487313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执行上述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6071580" y="5596542"/>
            <a:ext cx="23243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6304140" y="5592222"/>
            <a:ext cx="2192908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语句后，会在当前数据库中创建一个名为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8430235" y="5596542"/>
            <a:ext cx="751809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950" b="0" u="none" strike="noStrike" dirty="0" err="1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archives_info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9178380" y="5592222"/>
            <a:ext cx="241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的表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任意多边形: 形状 1118"/>
          <p:cNvSpPr/>
          <p:nvPr/>
        </p:nvSpPr>
        <p:spPr>
          <a:xfrm>
            <a:off x="334080" y="735120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0" name="文本框 1119"/>
          <p:cNvSpPr txBox="1"/>
          <p:nvPr/>
        </p:nvSpPr>
        <p:spPr>
          <a:xfrm>
            <a:off x="334440" y="312120"/>
            <a:ext cx="182742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数据操作概述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1" name="文本框 1120"/>
          <p:cNvSpPr txBox="1"/>
          <p:nvPr/>
        </p:nvSpPr>
        <p:spPr>
          <a:xfrm>
            <a:off x="334440" y="983880"/>
            <a:ext cx="16991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2" name="文本框 1121"/>
          <p:cNvSpPr txBox="1"/>
          <p:nvPr/>
        </p:nvSpPr>
        <p:spPr>
          <a:xfrm>
            <a:off x="501119" y="989640"/>
            <a:ext cx="57708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3" name="任意多边形: 形状 1122"/>
          <p:cNvSpPr/>
          <p:nvPr/>
        </p:nvSpPr>
        <p:spPr>
          <a:xfrm>
            <a:off x="338400" y="1316979"/>
            <a:ext cx="4872240" cy="1955520"/>
          </a:xfrm>
          <a:custGeom>
            <a:avLst/>
            <a:gdLst/>
            <a:ahLst/>
            <a:cxnLst/>
            <a:rect l="0" t="0" r="r" b="b"/>
            <a:pathLst>
              <a:path w="13534" h="5432">
                <a:moveTo>
                  <a:pt x="0" y="5258"/>
                </a:moveTo>
                <a:lnTo>
                  <a:pt x="0" y="174"/>
                </a:lnTo>
                <a:cubicBezTo>
                  <a:pt x="0" y="162"/>
                  <a:pt x="1" y="151"/>
                  <a:pt x="3" y="140"/>
                </a:cubicBezTo>
                <a:cubicBezTo>
                  <a:pt x="5" y="129"/>
                  <a:pt x="9" y="118"/>
                  <a:pt x="13" y="107"/>
                </a:cubicBezTo>
                <a:cubicBezTo>
                  <a:pt x="17" y="97"/>
                  <a:pt x="23" y="86"/>
                  <a:pt x="29" y="77"/>
                </a:cubicBezTo>
                <a:cubicBezTo>
                  <a:pt x="35" y="67"/>
                  <a:pt x="43" y="59"/>
                  <a:pt x="51" y="51"/>
                </a:cubicBezTo>
                <a:cubicBezTo>
                  <a:pt x="59" y="43"/>
                  <a:pt x="67" y="35"/>
                  <a:pt x="77" y="29"/>
                </a:cubicBezTo>
                <a:cubicBezTo>
                  <a:pt x="87" y="23"/>
                  <a:pt x="97" y="17"/>
                  <a:pt x="107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1" y="1"/>
                  <a:pt x="162" y="0"/>
                  <a:pt x="174" y="0"/>
                </a:cubicBezTo>
                <a:lnTo>
                  <a:pt x="13360" y="0"/>
                </a:lnTo>
                <a:cubicBezTo>
                  <a:pt x="13371" y="0"/>
                  <a:pt x="13382" y="1"/>
                  <a:pt x="13394" y="3"/>
                </a:cubicBezTo>
                <a:cubicBezTo>
                  <a:pt x="13405" y="5"/>
                  <a:pt x="13416" y="8"/>
                  <a:pt x="13426" y="13"/>
                </a:cubicBezTo>
                <a:cubicBezTo>
                  <a:pt x="13437" y="17"/>
                  <a:pt x="13447" y="23"/>
                  <a:pt x="13456" y="29"/>
                </a:cubicBezTo>
                <a:cubicBezTo>
                  <a:pt x="13466" y="35"/>
                  <a:pt x="13475" y="43"/>
                  <a:pt x="13483" y="51"/>
                </a:cubicBezTo>
                <a:cubicBezTo>
                  <a:pt x="13491" y="59"/>
                  <a:pt x="13498" y="67"/>
                  <a:pt x="13504" y="77"/>
                </a:cubicBezTo>
                <a:cubicBezTo>
                  <a:pt x="13511" y="86"/>
                  <a:pt x="13516" y="97"/>
                  <a:pt x="13521" y="107"/>
                </a:cubicBezTo>
                <a:cubicBezTo>
                  <a:pt x="13525" y="118"/>
                  <a:pt x="13528" y="129"/>
                  <a:pt x="13530" y="140"/>
                </a:cubicBezTo>
                <a:cubicBezTo>
                  <a:pt x="13533" y="151"/>
                  <a:pt x="13534" y="162"/>
                  <a:pt x="13534" y="174"/>
                </a:cubicBezTo>
                <a:lnTo>
                  <a:pt x="13534" y="5258"/>
                </a:lnTo>
                <a:cubicBezTo>
                  <a:pt x="13534" y="5270"/>
                  <a:pt x="13533" y="5281"/>
                  <a:pt x="13530" y="5292"/>
                </a:cubicBezTo>
                <a:cubicBezTo>
                  <a:pt x="13528" y="5304"/>
                  <a:pt x="13525" y="5314"/>
                  <a:pt x="13521" y="5325"/>
                </a:cubicBezTo>
                <a:cubicBezTo>
                  <a:pt x="13516" y="5336"/>
                  <a:pt x="13511" y="5346"/>
                  <a:pt x="13504" y="5355"/>
                </a:cubicBezTo>
                <a:cubicBezTo>
                  <a:pt x="13498" y="5365"/>
                  <a:pt x="13491" y="5373"/>
                  <a:pt x="13483" y="5381"/>
                </a:cubicBezTo>
                <a:cubicBezTo>
                  <a:pt x="13475" y="5390"/>
                  <a:pt x="13466" y="5397"/>
                  <a:pt x="13456" y="5403"/>
                </a:cubicBezTo>
                <a:cubicBezTo>
                  <a:pt x="13447" y="5409"/>
                  <a:pt x="13437" y="5415"/>
                  <a:pt x="13426" y="5419"/>
                </a:cubicBezTo>
                <a:cubicBezTo>
                  <a:pt x="13416" y="5424"/>
                  <a:pt x="13405" y="5427"/>
                  <a:pt x="13394" y="5429"/>
                </a:cubicBezTo>
                <a:cubicBezTo>
                  <a:pt x="13382" y="5431"/>
                  <a:pt x="13371" y="5432"/>
                  <a:pt x="13360" y="5432"/>
                </a:cubicBezTo>
                <a:lnTo>
                  <a:pt x="174" y="5432"/>
                </a:lnTo>
                <a:cubicBezTo>
                  <a:pt x="162" y="5432"/>
                  <a:pt x="151" y="5431"/>
                  <a:pt x="140" y="5429"/>
                </a:cubicBezTo>
                <a:cubicBezTo>
                  <a:pt x="129" y="5427"/>
                  <a:pt x="118" y="5424"/>
                  <a:pt x="107" y="5419"/>
                </a:cubicBezTo>
                <a:cubicBezTo>
                  <a:pt x="97" y="5415"/>
                  <a:pt x="87" y="5409"/>
                  <a:pt x="77" y="5403"/>
                </a:cubicBezTo>
                <a:cubicBezTo>
                  <a:pt x="67" y="5397"/>
                  <a:pt x="59" y="5390"/>
                  <a:pt x="51" y="5381"/>
                </a:cubicBezTo>
                <a:cubicBezTo>
                  <a:pt x="43" y="5373"/>
                  <a:pt x="35" y="5365"/>
                  <a:pt x="29" y="5355"/>
                </a:cubicBezTo>
                <a:cubicBezTo>
                  <a:pt x="23" y="5346"/>
                  <a:pt x="17" y="5336"/>
                  <a:pt x="13" y="5325"/>
                </a:cubicBezTo>
                <a:cubicBezTo>
                  <a:pt x="9" y="5314"/>
                  <a:pt x="5" y="5304"/>
                  <a:pt x="3" y="5292"/>
                </a:cubicBezTo>
                <a:cubicBezTo>
                  <a:pt x="1" y="5281"/>
                  <a:pt x="0" y="5270"/>
                  <a:pt x="0" y="5258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4" name="任意多边形: 形状 1123"/>
          <p:cNvSpPr/>
          <p:nvPr/>
        </p:nvSpPr>
        <p:spPr>
          <a:xfrm>
            <a:off x="338400" y="1316979"/>
            <a:ext cx="4872240" cy="1955520"/>
          </a:xfrm>
          <a:custGeom>
            <a:avLst/>
            <a:gdLst/>
            <a:ahLst/>
            <a:cxnLst/>
            <a:rect l="0" t="0" r="r" b="b"/>
            <a:pathLst>
              <a:path w="13534" h="5432" fill="none">
                <a:moveTo>
                  <a:pt x="0" y="5258"/>
                </a:moveTo>
                <a:lnTo>
                  <a:pt x="0" y="174"/>
                </a:lnTo>
                <a:cubicBezTo>
                  <a:pt x="0" y="162"/>
                  <a:pt x="1" y="151"/>
                  <a:pt x="3" y="140"/>
                </a:cubicBezTo>
                <a:cubicBezTo>
                  <a:pt x="5" y="129"/>
                  <a:pt x="9" y="118"/>
                  <a:pt x="13" y="107"/>
                </a:cubicBezTo>
                <a:cubicBezTo>
                  <a:pt x="17" y="97"/>
                  <a:pt x="23" y="86"/>
                  <a:pt x="29" y="77"/>
                </a:cubicBezTo>
                <a:cubicBezTo>
                  <a:pt x="35" y="67"/>
                  <a:pt x="43" y="59"/>
                  <a:pt x="51" y="51"/>
                </a:cubicBezTo>
                <a:cubicBezTo>
                  <a:pt x="59" y="43"/>
                  <a:pt x="67" y="35"/>
                  <a:pt x="77" y="29"/>
                </a:cubicBezTo>
                <a:cubicBezTo>
                  <a:pt x="87" y="23"/>
                  <a:pt x="97" y="17"/>
                  <a:pt x="107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1" y="1"/>
                  <a:pt x="162" y="0"/>
                  <a:pt x="174" y="0"/>
                </a:cubicBezTo>
                <a:lnTo>
                  <a:pt x="13360" y="0"/>
                </a:lnTo>
                <a:cubicBezTo>
                  <a:pt x="13371" y="0"/>
                  <a:pt x="13382" y="1"/>
                  <a:pt x="13394" y="3"/>
                </a:cubicBezTo>
                <a:cubicBezTo>
                  <a:pt x="13405" y="5"/>
                  <a:pt x="13416" y="8"/>
                  <a:pt x="13426" y="13"/>
                </a:cubicBezTo>
                <a:cubicBezTo>
                  <a:pt x="13437" y="17"/>
                  <a:pt x="13447" y="23"/>
                  <a:pt x="13456" y="29"/>
                </a:cubicBezTo>
                <a:cubicBezTo>
                  <a:pt x="13466" y="35"/>
                  <a:pt x="13475" y="43"/>
                  <a:pt x="13483" y="51"/>
                </a:cubicBezTo>
                <a:cubicBezTo>
                  <a:pt x="13491" y="59"/>
                  <a:pt x="13498" y="67"/>
                  <a:pt x="13504" y="77"/>
                </a:cubicBezTo>
                <a:cubicBezTo>
                  <a:pt x="13511" y="86"/>
                  <a:pt x="13516" y="97"/>
                  <a:pt x="13521" y="107"/>
                </a:cubicBezTo>
                <a:cubicBezTo>
                  <a:pt x="13525" y="118"/>
                  <a:pt x="13528" y="129"/>
                  <a:pt x="13530" y="140"/>
                </a:cubicBezTo>
                <a:cubicBezTo>
                  <a:pt x="13533" y="151"/>
                  <a:pt x="13534" y="162"/>
                  <a:pt x="13534" y="174"/>
                </a:cubicBezTo>
                <a:lnTo>
                  <a:pt x="13534" y="5258"/>
                </a:lnTo>
                <a:cubicBezTo>
                  <a:pt x="13534" y="5270"/>
                  <a:pt x="13533" y="5281"/>
                  <a:pt x="13530" y="5292"/>
                </a:cubicBezTo>
                <a:cubicBezTo>
                  <a:pt x="13528" y="5304"/>
                  <a:pt x="13525" y="5314"/>
                  <a:pt x="13521" y="5325"/>
                </a:cubicBezTo>
                <a:cubicBezTo>
                  <a:pt x="13516" y="5336"/>
                  <a:pt x="13511" y="5346"/>
                  <a:pt x="13504" y="5355"/>
                </a:cubicBezTo>
                <a:cubicBezTo>
                  <a:pt x="13498" y="5365"/>
                  <a:pt x="13491" y="5373"/>
                  <a:pt x="13483" y="5381"/>
                </a:cubicBezTo>
                <a:cubicBezTo>
                  <a:pt x="13475" y="5390"/>
                  <a:pt x="13466" y="5397"/>
                  <a:pt x="13456" y="5403"/>
                </a:cubicBezTo>
                <a:cubicBezTo>
                  <a:pt x="13447" y="5409"/>
                  <a:pt x="13437" y="5415"/>
                  <a:pt x="13426" y="5419"/>
                </a:cubicBezTo>
                <a:cubicBezTo>
                  <a:pt x="13416" y="5424"/>
                  <a:pt x="13405" y="5427"/>
                  <a:pt x="13394" y="5429"/>
                </a:cubicBezTo>
                <a:cubicBezTo>
                  <a:pt x="13382" y="5431"/>
                  <a:pt x="13371" y="5432"/>
                  <a:pt x="13360" y="5432"/>
                </a:cubicBezTo>
                <a:lnTo>
                  <a:pt x="174" y="5432"/>
                </a:lnTo>
                <a:cubicBezTo>
                  <a:pt x="162" y="5432"/>
                  <a:pt x="151" y="5431"/>
                  <a:pt x="140" y="5429"/>
                </a:cubicBezTo>
                <a:cubicBezTo>
                  <a:pt x="129" y="5427"/>
                  <a:pt x="118" y="5424"/>
                  <a:pt x="107" y="5419"/>
                </a:cubicBezTo>
                <a:cubicBezTo>
                  <a:pt x="97" y="5415"/>
                  <a:pt x="87" y="5409"/>
                  <a:pt x="77" y="5403"/>
                </a:cubicBezTo>
                <a:cubicBezTo>
                  <a:pt x="67" y="5397"/>
                  <a:pt x="59" y="5390"/>
                  <a:pt x="51" y="5381"/>
                </a:cubicBezTo>
                <a:cubicBezTo>
                  <a:pt x="43" y="5373"/>
                  <a:pt x="35" y="5365"/>
                  <a:pt x="29" y="5355"/>
                </a:cubicBezTo>
                <a:cubicBezTo>
                  <a:pt x="23" y="5346"/>
                  <a:pt x="17" y="5336"/>
                  <a:pt x="13" y="5325"/>
                </a:cubicBezTo>
                <a:cubicBezTo>
                  <a:pt x="9" y="5314"/>
                  <a:pt x="5" y="5304"/>
                  <a:pt x="3" y="5292"/>
                </a:cubicBezTo>
                <a:cubicBezTo>
                  <a:pt x="1" y="5281"/>
                  <a:pt x="0" y="5270"/>
                  <a:pt x="0" y="5258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5" name="任意多边形: 形状 1124"/>
          <p:cNvSpPr/>
          <p:nvPr/>
        </p:nvSpPr>
        <p:spPr>
          <a:xfrm>
            <a:off x="542880" y="2390499"/>
            <a:ext cx="4462920" cy="493560"/>
          </a:xfrm>
          <a:custGeom>
            <a:avLst/>
            <a:gdLst/>
            <a:ahLst/>
            <a:cxnLst/>
            <a:rect l="0" t="0" r="r" b="b"/>
            <a:pathLst>
              <a:path w="12397" h="1371">
                <a:moveTo>
                  <a:pt x="0" y="1278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8"/>
                </a:cubicBezTo>
                <a:cubicBezTo>
                  <a:pt x="69" y="3"/>
                  <a:pt x="81" y="0"/>
                  <a:pt x="93" y="0"/>
                </a:cubicBezTo>
                <a:lnTo>
                  <a:pt x="12304" y="0"/>
                </a:lnTo>
                <a:cubicBezTo>
                  <a:pt x="12317" y="0"/>
                  <a:pt x="12328" y="3"/>
                  <a:pt x="12340" y="8"/>
                </a:cubicBezTo>
                <a:cubicBezTo>
                  <a:pt x="12351" y="12"/>
                  <a:pt x="12361" y="19"/>
                  <a:pt x="12370" y="28"/>
                </a:cubicBezTo>
                <a:cubicBezTo>
                  <a:pt x="12379" y="36"/>
                  <a:pt x="12385" y="46"/>
                  <a:pt x="12390" y="58"/>
                </a:cubicBezTo>
                <a:cubicBezTo>
                  <a:pt x="12395" y="69"/>
                  <a:pt x="12397" y="81"/>
                  <a:pt x="12397" y="93"/>
                </a:cubicBezTo>
                <a:lnTo>
                  <a:pt x="12397" y="1278"/>
                </a:lnTo>
                <a:cubicBezTo>
                  <a:pt x="12397" y="1291"/>
                  <a:pt x="12395" y="1302"/>
                  <a:pt x="12390" y="1314"/>
                </a:cubicBezTo>
                <a:cubicBezTo>
                  <a:pt x="12385" y="1325"/>
                  <a:pt x="12379" y="1335"/>
                  <a:pt x="12370" y="1344"/>
                </a:cubicBezTo>
                <a:cubicBezTo>
                  <a:pt x="12361" y="1353"/>
                  <a:pt x="12351" y="1359"/>
                  <a:pt x="12340" y="1364"/>
                </a:cubicBezTo>
                <a:cubicBezTo>
                  <a:pt x="12328" y="1369"/>
                  <a:pt x="12317" y="1371"/>
                  <a:pt x="12304" y="1371"/>
                </a:cubicBezTo>
                <a:lnTo>
                  <a:pt x="93" y="1371"/>
                </a:lnTo>
                <a:cubicBezTo>
                  <a:pt x="81" y="1371"/>
                  <a:pt x="69" y="1369"/>
                  <a:pt x="58" y="1364"/>
                </a:cubicBezTo>
                <a:cubicBezTo>
                  <a:pt x="46" y="1359"/>
                  <a:pt x="36" y="1353"/>
                  <a:pt x="28" y="1344"/>
                </a:cubicBezTo>
                <a:cubicBezTo>
                  <a:pt x="19" y="1335"/>
                  <a:pt x="12" y="1325"/>
                  <a:pt x="7" y="1314"/>
                </a:cubicBezTo>
                <a:cubicBezTo>
                  <a:pt x="3" y="1302"/>
                  <a:pt x="0" y="1291"/>
                  <a:pt x="0" y="127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6" name="任意多边形: 形状 1125"/>
          <p:cNvSpPr/>
          <p:nvPr/>
        </p:nvSpPr>
        <p:spPr>
          <a:xfrm>
            <a:off x="542880" y="1521459"/>
            <a:ext cx="401760" cy="401760"/>
          </a:xfrm>
          <a:custGeom>
            <a:avLst/>
            <a:gdLst/>
            <a:ahLst/>
            <a:cxnLst/>
            <a:rect l="0" t="0" r="r" b="b"/>
            <a:pathLst>
              <a:path w="1116" h="1116">
                <a:moveTo>
                  <a:pt x="1116" y="558"/>
                </a:moveTo>
                <a:cubicBezTo>
                  <a:pt x="1116" y="595"/>
                  <a:pt x="1112" y="631"/>
                  <a:pt x="1105" y="667"/>
                </a:cubicBezTo>
                <a:cubicBezTo>
                  <a:pt x="1098" y="703"/>
                  <a:pt x="1087" y="738"/>
                  <a:pt x="1073" y="772"/>
                </a:cubicBezTo>
                <a:cubicBezTo>
                  <a:pt x="1059" y="805"/>
                  <a:pt x="1042" y="838"/>
                  <a:pt x="1022" y="868"/>
                </a:cubicBezTo>
                <a:cubicBezTo>
                  <a:pt x="1001" y="898"/>
                  <a:pt x="978" y="927"/>
                  <a:pt x="952" y="952"/>
                </a:cubicBezTo>
                <a:cubicBezTo>
                  <a:pt x="927" y="978"/>
                  <a:pt x="898" y="1001"/>
                  <a:pt x="868" y="1022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6"/>
                  <a:pt x="558" y="1116"/>
                </a:cubicBezTo>
                <a:cubicBezTo>
                  <a:pt x="522" y="1116"/>
                  <a:pt x="486" y="1112"/>
                  <a:pt x="450" y="1105"/>
                </a:cubicBezTo>
                <a:cubicBezTo>
                  <a:pt x="414" y="1098"/>
                  <a:pt x="379" y="1087"/>
                  <a:pt x="345" y="1073"/>
                </a:cubicBezTo>
                <a:cubicBezTo>
                  <a:pt x="311" y="1059"/>
                  <a:pt x="279" y="1042"/>
                  <a:pt x="249" y="1022"/>
                </a:cubicBezTo>
                <a:cubicBezTo>
                  <a:pt x="219" y="1001"/>
                  <a:pt x="190" y="978"/>
                  <a:pt x="165" y="952"/>
                </a:cubicBezTo>
                <a:cubicBezTo>
                  <a:pt x="138" y="927"/>
                  <a:pt x="115" y="898"/>
                  <a:pt x="94" y="868"/>
                </a:cubicBezTo>
                <a:cubicBezTo>
                  <a:pt x="74" y="838"/>
                  <a:pt x="57" y="805"/>
                  <a:pt x="43" y="772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6"/>
                  <a:pt x="11" y="450"/>
                </a:cubicBezTo>
                <a:cubicBezTo>
                  <a:pt x="18" y="414"/>
                  <a:pt x="29" y="379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5" y="218"/>
                  <a:pt x="138" y="189"/>
                  <a:pt x="165" y="163"/>
                </a:cubicBezTo>
                <a:cubicBezTo>
                  <a:pt x="190" y="138"/>
                  <a:pt x="219" y="115"/>
                  <a:pt x="249" y="94"/>
                </a:cubicBezTo>
                <a:cubicBezTo>
                  <a:pt x="279" y="74"/>
                  <a:pt x="311" y="57"/>
                  <a:pt x="345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4"/>
                </a:cubicBezTo>
                <a:cubicBezTo>
                  <a:pt x="898" y="115"/>
                  <a:pt x="927" y="138"/>
                  <a:pt x="952" y="163"/>
                </a:cubicBezTo>
                <a:cubicBezTo>
                  <a:pt x="978" y="189"/>
                  <a:pt x="1001" y="218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9"/>
                  <a:pt x="1098" y="414"/>
                  <a:pt x="1105" y="450"/>
                </a:cubicBezTo>
                <a:cubicBezTo>
                  <a:pt x="1112" y="486"/>
                  <a:pt x="1116" y="522"/>
                  <a:pt x="1116" y="558"/>
                </a:cubicBezTo>
                <a:close/>
              </a:path>
            </a:pathLst>
          </a:custGeom>
          <a:solidFill>
            <a:srgbClr val="10B9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27" name="图片 1126"/>
          <p:cNvPicPr/>
          <p:nvPr/>
        </p:nvPicPr>
        <p:blipFill>
          <a:blip r:embed="rId3"/>
          <a:stretch>
            <a:fillRect/>
          </a:stretch>
        </p:blipFill>
        <p:spPr>
          <a:xfrm>
            <a:off x="651960" y="1621899"/>
            <a:ext cx="1836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8" name="文本框 1127"/>
          <p:cNvSpPr txBox="1"/>
          <p:nvPr/>
        </p:nvSpPr>
        <p:spPr>
          <a:xfrm>
            <a:off x="1075320" y="983880"/>
            <a:ext cx="645689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中，关于数据的操作主要包括</a:t>
            </a:r>
            <a:r>
              <a:rPr lang="zh-CN" sz="132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增删改查</a:t>
            </a:r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四种基本功能，这些操作是数据库应用的核心。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9" name="文本框 1128"/>
          <p:cNvSpPr txBox="1"/>
          <p:nvPr/>
        </p:nvSpPr>
        <p:spPr>
          <a:xfrm>
            <a:off x="1077840" y="1595979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插入数据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0" name="文本框 1129"/>
          <p:cNvSpPr txBox="1"/>
          <p:nvPr/>
        </p:nvSpPr>
        <p:spPr>
          <a:xfrm>
            <a:off x="543240" y="2069739"/>
            <a:ext cx="336630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向数据表中添加新的数据记录，是数据输入的基本方式。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1" name="文本框 1130"/>
          <p:cNvSpPr txBox="1"/>
          <p:nvPr/>
        </p:nvSpPr>
        <p:spPr>
          <a:xfrm>
            <a:off x="610200" y="2474379"/>
            <a:ext cx="1545295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INSERT INTO table_name (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2" name="文本框 1131"/>
          <p:cNvSpPr txBox="1"/>
          <p:nvPr/>
        </p:nvSpPr>
        <p:spPr>
          <a:xfrm>
            <a:off x="2342160" y="2458899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列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3" name="文本框 1132"/>
          <p:cNvSpPr txBox="1"/>
          <p:nvPr/>
        </p:nvSpPr>
        <p:spPr>
          <a:xfrm>
            <a:off x="2459160" y="2474379"/>
            <a:ext cx="13625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1,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4" name="文本框 1133"/>
          <p:cNvSpPr txBox="1"/>
          <p:nvPr/>
        </p:nvSpPr>
        <p:spPr>
          <a:xfrm>
            <a:off x="2675520" y="2458899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列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5" name="文本框 1134"/>
          <p:cNvSpPr txBox="1"/>
          <p:nvPr/>
        </p:nvSpPr>
        <p:spPr>
          <a:xfrm>
            <a:off x="2792520" y="2474379"/>
            <a:ext cx="262892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2, ...)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6" name="文本框 1135"/>
          <p:cNvSpPr txBox="1"/>
          <p:nvPr/>
        </p:nvSpPr>
        <p:spPr>
          <a:xfrm>
            <a:off x="610200" y="2658339"/>
            <a:ext cx="533800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VALUES (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7" name="文本框 1136"/>
          <p:cNvSpPr txBox="1"/>
          <p:nvPr/>
        </p:nvSpPr>
        <p:spPr>
          <a:xfrm>
            <a:off x="1187280" y="2642499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值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8" name="文本框 1137"/>
          <p:cNvSpPr txBox="1"/>
          <p:nvPr/>
        </p:nvSpPr>
        <p:spPr>
          <a:xfrm>
            <a:off x="1304280" y="2658339"/>
            <a:ext cx="13625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1,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39" name="文本框 1138"/>
          <p:cNvSpPr txBox="1"/>
          <p:nvPr/>
        </p:nvSpPr>
        <p:spPr>
          <a:xfrm>
            <a:off x="1521000" y="2642499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值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0" name="任意多边形: 形状 1139"/>
          <p:cNvSpPr/>
          <p:nvPr/>
        </p:nvSpPr>
        <p:spPr>
          <a:xfrm>
            <a:off x="5486040" y="1316979"/>
            <a:ext cx="4872240" cy="1955520"/>
          </a:xfrm>
          <a:custGeom>
            <a:avLst/>
            <a:gdLst/>
            <a:ahLst/>
            <a:cxnLst/>
            <a:rect l="0" t="0" r="r" b="b"/>
            <a:pathLst>
              <a:path w="13534" h="5432">
                <a:moveTo>
                  <a:pt x="0" y="5258"/>
                </a:moveTo>
                <a:lnTo>
                  <a:pt x="0" y="174"/>
                </a:lnTo>
                <a:cubicBezTo>
                  <a:pt x="0" y="162"/>
                  <a:pt x="1" y="151"/>
                  <a:pt x="3" y="140"/>
                </a:cubicBezTo>
                <a:cubicBezTo>
                  <a:pt x="5" y="129"/>
                  <a:pt x="9" y="118"/>
                  <a:pt x="13" y="107"/>
                </a:cubicBezTo>
                <a:cubicBezTo>
                  <a:pt x="17" y="97"/>
                  <a:pt x="23" y="86"/>
                  <a:pt x="29" y="77"/>
                </a:cubicBezTo>
                <a:cubicBezTo>
                  <a:pt x="36" y="67"/>
                  <a:pt x="43" y="59"/>
                  <a:pt x="51" y="51"/>
                </a:cubicBezTo>
                <a:cubicBezTo>
                  <a:pt x="59" y="43"/>
                  <a:pt x="68" y="35"/>
                  <a:pt x="77" y="29"/>
                </a:cubicBezTo>
                <a:cubicBezTo>
                  <a:pt x="87" y="23"/>
                  <a:pt x="97" y="17"/>
                  <a:pt x="107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1" y="1"/>
                  <a:pt x="163" y="0"/>
                  <a:pt x="174" y="0"/>
                </a:cubicBezTo>
                <a:lnTo>
                  <a:pt x="13360" y="0"/>
                </a:lnTo>
                <a:cubicBezTo>
                  <a:pt x="13371" y="0"/>
                  <a:pt x="13383" y="1"/>
                  <a:pt x="13394" y="3"/>
                </a:cubicBezTo>
                <a:cubicBezTo>
                  <a:pt x="13405" y="5"/>
                  <a:pt x="13416" y="8"/>
                  <a:pt x="13427" y="13"/>
                </a:cubicBezTo>
                <a:cubicBezTo>
                  <a:pt x="13437" y="17"/>
                  <a:pt x="13447" y="23"/>
                  <a:pt x="13457" y="29"/>
                </a:cubicBezTo>
                <a:cubicBezTo>
                  <a:pt x="13466" y="35"/>
                  <a:pt x="13475" y="43"/>
                  <a:pt x="13483" y="51"/>
                </a:cubicBezTo>
                <a:cubicBezTo>
                  <a:pt x="13491" y="59"/>
                  <a:pt x="13498" y="67"/>
                  <a:pt x="13505" y="77"/>
                </a:cubicBezTo>
                <a:cubicBezTo>
                  <a:pt x="13511" y="86"/>
                  <a:pt x="13516" y="97"/>
                  <a:pt x="13521" y="107"/>
                </a:cubicBezTo>
                <a:cubicBezTo>
                  <a:pt x="13525" y="118"/>
                  <a:pt x="13529" y="129"/>
                  <a:pt x="13531" y="140"/>
                </a:cubicBezTo>
                <a:cubicBezTo>
                  <a:pt x="13533" y="151"/>
                  <a:pt x="13534" y="162"/>
                  <a:pt x="13534" y="174"/>
                </a:cubicBezTo>
                <a:lnTo>
                  <a:pt x="13534" y="5258"/>
                </a:lnTo>
                <a:cubicBezTo>
                  <a:pt x="13534" y="5270"/>
                  <a:pt x="13533" y="5281"/>
                  <a:pt x="13531" y="5292"/>
                </a:cubicBezTo>
                <a:cubicBezTo>
                  <a:pt x="13529" y="5304"/>
                  <a:pt x="13525" y="5314"/>
                  <a:pt x="13521" y="5325"/>
                </a:cubicBezTo>
                <a:cubicBezTo>
                  <a:pt x="13516" y="5336"/>
                  <a:pt x="13511" y="5346"/>
                  <a:pt x="13505" y="5355"/>
                </a:cubicBezTo>
                <a:cubicBezTo>
                  <a:pt x="13498" y="5365"/>
                  <a:pt x="13491" y="5373"/>
                  <a:pt x="13483" y="5381"/>
                </a:cubicBezTo>
                <a:cubicBezTo>
                  <a:pt x="13475" y="5390"/>
                  <a:pt x="13466" y="5397"/>
                  <a:pt x="13457" y="5403"/>
                </a:cubicBezTo>
                <a:cubicBezTo>
                  <a:pt x="13447" y="5409"/>
                  <a:pt x="13437" y="5415"/>
                  <a:pt x="13427" y="5419"/>
                </a:cubicBezTo>
                <a:cubicBezTo>
                  <a:pt x="13416" y="5424"/>
                  <a:pt x="13405" y="5427"/>
                  <a:pt x="13394" y="5429"/>
                </a:cubicBezTo>
                <a:cubicBezTo>
                  <a:pt x="13383" y="5431"/>
                  <a:pt x="13371" y="5432"/>
                  <a:pt x="13360" y="5432"/>
                </a:cubicBezTo>
                <a:lnTo>
                  <a:pt x="174" y="5432"/>
                </a:lnTo>
                <a:cubicBezTo>
                  <a:pt x="163" y="5432"/>
                  <a:pt x="151" y="5431"/>
                  <a:pt x="140" y="5429"/>
                </a:cubicBezTo>
                <a:cubicBezTo>
                  <a:pt x="129" y="5427"/>
                  <a:pt x="118" y="5424"/>
                  <a:pt x="107" y="5419"/>
                </a:cubicBezTo>
                <a:cubicBezTo>
                  <a:pt x="97" y="5415"/>
                  <a:pt x="87" y="5409"/>
                  <a:pt x="77" y="5403"/>
                </a:cubicBezTo>
                <a:cubicBezTo>
                  <a:pt x="68" y="5397"/>
                  <a:pt x="59" y="5390"/>
                  <a:pt x="51" y="5381"/>
                </a:cubicBezTo>
                <a:cubicBezTo>
                  <a:pt x="43" y="5373"/>
                  <a:pt x="36" y="5365"/>
                  <a:pt x="29" y="5355"/>
                </a:cubicBezTo>
                <a:cubicBezTo>
                  <a:pt x="23" y="5346"/>
                  <a:pt x="17" y="5336"/>
                  <a:pt x="13" y="5325"/>
                </a:cubicBezTo>
                <a:cubicBezTo>
                  <a:pt x="9" y="5314"/>
                  <a:pt x="5" y="5304"/>
                  <a:pt x="3" y="5292"/>
                </a:cubicBezTo>
                <a:cubicBezTo>
                  <a:pt x="1" y="5281"/>
                  <a:pt x="0" y="5270"/>
                  <a:pt x="0" y="5258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1" name="任意多边形: 形状 1140"/>
          <p:cNvSpPr/>
          <p:nvPr/>
        </p:nvSpPr>
        <p:spPr>
          <a:xfrm>
            <a:off x="5486040" y="1316979"/>
            <a:ext cx="4872240" cy="1955520"/>
          </a:xfrm>
          <a:custGeom>
            <a:avLst/>
            <a:gdLst/>
            <a:ahLst/>
            <a:cxnLst/>
            <a:rect l="0" t="0" r="r" b="b"/>
            <a:pathLst>
              <a:path w="13534" h="5432" fill="none">
                <a:moveTo>
                  <a:pt x="0" y="5258"/>
                </a:moveTo>
                <a:lnTo>
                  <a:pt x="0" y="174"/>
                </a:lnTo>
                <a:cubicBezTo>
                  <a:pt x="0" y="162"/>
                  <a:pt x="1" y="151"/>
                  <a:pt x="3" y="140"/>
                </a:cubicBezTo>
                <a:cubicBezTo>
                  <a:pt x="5" y="129"/>
                  <a:pt x="9" y="118"/>
                  <a:pt x="13" y="107"/>
                </a:cubicBezTo>
                <a:cubicBezTo>
                  <a:pt x="17" y="97"/>
                  <a:pt x="23" y="86"/>
                  <a:pt x="29" y="77"/>
                </a:cubicBezTo>
                <a:cubicBezTo>
                  <a:pt x="36" y="67"/>
                  <a:pt x="43" y="59"/>
                  <a:pt x="51" y="51"/>
                </a:cubicBezTo>
                <a:cubicBezTo>
                  <a:pt x="59" y="43"/>
                  <a:pt x="68" y="35"/>
                  <a:pt x="77" y="29"/>
                </a:cubicBezTo>
                <a:cubicBezTo>
                  <a:pt x="87" y="23"/>
                  <a:pt x="97" y="17"/>
                  <a:pt x="107" y="13"/>
                </a:cubicBezTo>
                <a:cubicBezTo>
                  <a:pt x="118" y="8"/>
                  <a:pt x="129" y="5"/>
                  <a:pt x="140" y="3"/>
                </a:cubicBezTo>
                <a:cubicBezTo>
                  <a:pt x="151" y="1"/>
                  <a:pt x="163" y="0"/>
                  <a:pt x="174" y="0"/>
                </a:cubicBezTo>
                <a:lnTo>
                  <a:pt x="13360" y="0"/>
                </a:lnTo>
                <a:cubicBezTo>
                  <a:pt x="13371" y="0"/>
                  <a:pt x="13383" y="1"/>
                  <a:pt x="13394" y="3"/>
                </a:cubicBezTo>
                <a:cubicBezTo>
                  <a:pt x="13405" y="5"/>
                  <a:pt x="13416" y="8"/>
                  <a:pt x="13427" y="13"/>
                </a:cubicBezTo>
                <a:cubicBezTo>
                  <a:pt x="13437" y="17"/>
                  <a:pt x="13447" y="23"/>
                  <a:pt x="13457" y="29"/>
                </a:cubicBezTo>
                <a:cubicBezTo>
                  <a:pt x="13466" y="35"/>
                  <a:pt x="13475" y="43"/>
                  <a:pt x="13483" y="51"/>
                </a:cubicBezTo>
                <a:cubicBezTo>
                  <a:pt x="13491" y="59"/>
                  <a:pt x="13498" y="67"/>
                  <a:pt x="13505" y="77"/>
                </a:cubicBezTo>
                <a:cubicBezTo>
                  <a:pt x="13511" y="86"/>
                  <a:pt x="13516" y="97"/>
                  <a:pt x="13521" y="107"/>
                </a:cubicBezTo>
                <a:cubicBezTo>
                  <a:pt x="13525" y="118"/>
                  <a:pt x="13529" y="129"/>
                  <a:pt x="13531" y="140"/>
                </a:cubicBezTo>
                <a:cubicBezTo>
                  <a:pt x="13533" y="151"/>
                  <a:pt x="13534" y="162"/>
                  <a:pt x="13534" y="174"/>
                </a:cubicBezTo>
                <a:lnTo>
                  <a:pt x="13534" y="5258"/>
                </a:lnTo>
                <a:cubicBezTo>
                  <a:pt x="13534" y="5270"/>
                  <a:pt x="13533" y="5281"/>
                  <a:pt x="13531" y="5292"/>
                </a:cubicBezTo>
                <a:cubicBezTo>
                  <a:pt x="13529" y="5304"/>
                  <a:pt x="13525" y="5314"/>
                  <a:pt x="13521" y="5325"/>
                </a:cubicBezTo>
                <a:cubicBezTo>
                  <a:pt x="13516" y="5336"/>
                  <a:pt x="13511" y="5346"/>
                  <a:pt x="13505" y="5355"/>
                </a:cubicBezTo>
                <a:cubicBezTo>
                  <a:pt x="13498" y="5365"/>
                  <a:pt x="13491" y="5373"/>
                  <a:pt x="13483" y="5381"/>
                </a:cubicBezTo>
                <a:cubicBezTo>
                  <a:pt x="13475" y="5390"/>
                  <a:pt x="13466" y="5397"/>
                  <a:pt x="13457" y="5403"/>
                </a:cubicBezTo>
                <a:cubicBezTo>
                  <a:pt x="13447" y="5409"/>
                  <a:pt x="13437" y="5415"/>
                  <a:pt x="13427" y="5419"/>
                </a:cubicBezTo>
                <a:cubicBezTo>
                  <a:pt x="13416" y="5424"/>
                  <a:pt x="13405" y="5427"/>
                  <a:pt x="13394" y="5429"/>
                </a:cubicBezTo>
                <a:cubicBezTo>
                  <a:pt x="13383" y="5431"/>
                  <a:pt x="13371" y="5432"/>
                  <a:pt x="13360" y="5432"/>
                </a:cubicBezTo>
                <a:lnTo>
                  <a:pt x="174" y="5432"/>
                </a:lnTo>
                <a:cubicBezTo>
                  <a:pt x="163" y="5432"/>
                  <a:pt x="151" y="5431"/>
                  <a:pt x="140" y="5429"/>
                </a:cubicBezTo>
                <a:cubicBezTo>
                  <a:pt x="129" y="5427"/>
                  <a:pt x="118" y="5424"/>
                  <a:pt x="107" y="5419"/>
                </a:cubicBezTo>
                <a:cubicBezTo>
                  <a:pt x="97" y="5415"/>
                  <a:pt x="87" y="5409"/>
                  <a:pt x="77" y="5403"/>
                </a:cubicBezTo>
                <a:cubicBezTo>
                  <a:pt x="68" y="5397"/>
                  <a:pt x="59" y="5390"/>
                  <a:pt x="51" y="5381"/>
                </a:cubicBezTo>
                <a:cubicBezTo>
                  <a:pt x="43" y="5373"/>
                  <a:pt x="36" y="5365"/>
                  <a:pt x="29" y="5355"/>
                </a:cubicBezTo>
                <a:cubicBezTo>
                  <a:pt x="23" y="5346"/>
                  <a:pt x="17" y="5336"/>
                  <a:pt x="13" y="5325"/>
                </a:cubicBezTo>
                <a:cubicBezTo>
                  <a:pt x="9" y="5314"/>
                  <a:pt x="5" y="5304"/>
                  <a:pt x="3" y="5292"/>
                </a:cubicBezTo>
                <a:cubicBezTo>
                  <a:pt x="1" y="5281"/>
                  <a:pt x="0" y="5270"/>
                  <a:pt x="0" y="5258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2" name="任意多边形: 形状 1141"/>
          <p:cNvSpPr/>
          <p:nvPr/>
        </p:nvSpPr>
        <p:spPr>
          <a:xfrm>
            <a:off x="5690880" y="2390499"/>
            <a:ext cx="4462560" cy="677520"/>
          </a:xfrm>
          <a:custGeom>
            <a:avLst/>
            <a:gdLst/>
            <a:ahLst/>
            <a:cxnLst/>
            <a:rect l="0" t="0" r="r" b="b"/>
            <a:pathLst>
              <a:path w="12396" h="1882">
                <a:moveTo>
                  <a:pt x="0" y="1789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8"/>
                </a:cubicBezTo>
                <a:cubicBezTo>
                  <a:pt x="35" y="19"/>
                  <a:pt x="46" y="12"/>
                  <a:pt x="57" y="8"/>
                </a:cubicBezTo>
                <a:cubicBezTo>
                  <a:pt x="68" y="3"/>
                  <a:pt x="80" y="0"/>
                  <a:pt x="92" y="0"/>
                </a:cubicBezTo>
                <a:lnTo>
                  <a:pt x="12304" y="0"/>
                </a:lnTo>
                <a:cubicBezTo>
                  <a:pt x="12316" y="0"/>
                  <a:pt x="12328" y="3"/>
                  <a:pt x="12339" y="8"/>
                </a:cubicBezTo>
                <a:cubicBezTo>
                  <a:pt x="12350" y="12"/>
                  <a:pt x="12360" y="19"/>
                  <a:pt x="12369" y="28"/>
                </a:cubicBezTo>
                <a:cubicBezTo>
                  <a:pt x="12378" y="36"/>
                  <a:pt x="12385" y="46"/>
                  <a:pt x="12389" y="58"/>
                </a:cubicBezTo>
                <a:cubicBezTo>
                  <a:pt x="12394" y="69"/>
                  <a:pt x="12396" y="81"/>
                  <a:pt x="12396" y="93"/>
                </a:cubicBezTo>
                <a:lnTo>
                  <a:pt x="12396" y="1789"/>
                </a:lnTo>
                <a:cubicBezTo>
                  <a:pt x="12396" y="1801"/>
                  <a:pt x="12394" y="1813"/>
                  <a:pt x="12389" y="1824"/>
                </a:cubicBezTo>
                <a:cubicBezTo>
                  <a:pt x="12385" y="1836"/>
                  <a:pt x="12378" y="1846"/>
                  <a:pt x="12369" y="1855"/>
                </a:cubicBezTo>
                <a:cubicBezTo>
                  <a:pt x="12360" y="1863"/>
                  <a:pt x="12350" y="1870"/>
                  <a:pt x="12339" y="1875"/>
                </a:cubicBezTo>
                <a:cubicBezTo>
                  <a:pt x="12328" y="1879"/>
                  <a:pt x="12316" y="1882"/>
                  <a:pt x="12304" y="1882"/>
                </a:cubicBezTo>
                <a:lnTo>
                  <a:pt x="92" y="1882"/>
                </a:lnTo>
                <a:cubicBezTo>
                  <a:pt x="80" y="1882"/>
                  <a:pt x="68" y="1879"/>
                  <a:pt x="57" y="1875"/>
                </a:cubicBezTo>
                <a:cubicBezTo>
                  <a:pt x="46" y="1870"/>
                  <a:pt x="35" y="1863"/>
                  <a:pt x="27" y="1855"/>
                </a:cubicBezTo>
                <a:cubicBezTo>
                  <a:pt x="18" y="1846"/>
                  <a:pt x="11" y="1836"/>
                  <a:pt x="7" y="1824"/>
                </a:cubicBezTo>
                <a:cubicBezTo>
                  <a:pt x="2" y="1813"/>
                  <a:pt x="0" y="1801"/>
                  <a:pt x="0" y="1789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3" name="任意多边形: 形状 1142"/>
          <p:cNvSpPr/>
          <p:nvPr/>
        </p:nvSpPr>
        <p:spPr>
          <a:xfrm>
            <a:off x="5690880" y="1521459"/>
            <a:ext cx="401400" cy="401760"/>
          </a:xfrm>
          <a:custGeom>
            <a:avLst/>
            <a:gdLst/>
            <a:ahLst/>
            <a:cxnLst/>
            <a:rect l="0" t="0" r="r" b="b"/>
            <a:pathLst>
              <a:path w="1115" h="1116">
                <a:moveTo>
                  <a:pt x="1115" y="558"/>
                </a:moveTo>
                <a:cubicBezTo>
                  <a:pt x="1115" y="595"/>
                  <a:pt x="1111" y="631"/>
                  <a:pt x="1104" y="667"/>
                </a:cubicBezTo>
                <a:cubicBezTo>
                  <a:pt x="1097" y="703"/>
                  <a:pt x="1086" y="738"/>
                  <a:pt x="1072" y="772"/>
                </a:cubicBezTo>
                <a:cubicBezTo>
                  <a:pt x="1058" y="805"/>
                  <a:pt x="1041" y="838"/>
                  <a:pt x="1021" y="868"/>
                </a:cubicBezTo>
                <a:cubicBezTo>
                  <a:pt x="1001" y="898"/>
                  <a:pt x="978" y="927"/>
                  <a:pt x="952" y="952"/>
                </a:cubicBezTo>
                <a:cubicBezTo>
                  <a:pt x="926" y="978"/>
                  <a:pt x="898" y="1001"/>
                  <a:pt x="867" y="1022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2" y="1098"/>
                  <a:pt x="666" y="1105"/>
                </a:cubicBezTo>
                <a:cubicBezTo>
                  <a:pt x="631" y="1112"/>
                  <a:pt x="594" y="1116"/>
                  <a:pt x="558" y="1116"/>
                </a:cubicBezTo>
                <a:cubicBezTo>
                  <a:pt x="521" y="1116"/>
                  <a:pt x="485" y="1112"/>
                  <a:pt x="449" y="1105"/>
                </a:cubicBezTo>
                <a:cubicBezTo>
                  <a:pt x="413" y="1098"/>
                  <a:pt x="378" y="1087"/>
                  <a:pt x="344" y="1073"/>
                </a:cubicBezTo>
                <a:cubicBezTo>
                  <a:pt x="310" y="1059"/>
                  <a:pt x="278" y="1042"/>
                  <a:pt x="247" y="1022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7"/>
                  <a:pt x="114" y="898"/>
                  <a:pt x="93" y="868"/>
                </a:cubicBezTo>
                <a:cubicBezTo>
                  <a:pt x="73" y="838"/>
                  <a:pt x="56" y="805"/>
                  <a:pt x="42" y="772"/>
                </a:cubicBezTo>
                <a:cubicBezTo>
                  <a:pt x="28" y="738"/>
                  <a:pt x="17" y="703"/>
                  <a:pt x="10" y="667"/>
                </a:cubicBezTo>
                <a:cubicBezTo>
                  <a:pt x="3" y="631"/>
                  <a:pt x="0" y="595"/>
                  <a:pt x="0" y="558"/>
                </a:cubicBezTo>
                <a:cubicBezTo>
                  <a:pt x="0" y="522"/>
                  <a:pt x="3" y="486"/>
                  <a:pt x="10" y="450"/>
                </a:cubicBezTo>
                <a:cubicBezTo>
                  <a:pt x="17" y="414"/>
                  <a:pt x="28" y="379"/>
                  <a:pt x="42" y="344"/>
                </a:cubicBezTo>
                <a:cubicBezTo>
                  <a:pt x="56" y="310"/>
                  <a:pt x="73" y="278"/>
                  <a:pt x="93" y="248"/>
                </a:cubicBezTo>
                <a:cubicBezTo>
                  <a:pt x="114" y="218"/>
                  <a:pt x="137" y="189"/>
                  <a:pt x="163" y="163"/>
                </a:cubicBezTo>
                <a:cubicBezTo>
                  <a:pt x="189" y="138"/>
                  <a:pt x="217" y="115"/>
                  <a:pt x="247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8" y="29"/>
                  <a:pt x="413" y="18"/>
                  <a:pt x="449" y="11"/>
                </a:cubicBezTo>
                <a:cubicBezTo>
                  <a:pt x="485" y="4"/>
                  <a:pt x="521" y="0"/>
                  <a:pt x="558" y="0"/>
                </a:cubicBezTo>
                <a:cubicBezTo>
                  <a:pt x="594" y="0"/>
                  <a:pt x="631" y="4"/>
                  <a:pt x="666" y="11"/>
                </a:cubicBezTo>
                <a:cubicBezTo>
                  <a:pt x="702" y="18"/>
                  <a:pt x="737" y="29"/>
                  <a:pt x="771" y="43"/>
                </a:cubicBezTo>
                <a:cubicBezTo>
                  <a:pt x="805" y="57"/>
                  <a:pt x="837" y="74"/>
                  <a:pt x="867" y="94"/>
                </a:cubicBezTo>
                <a:cubicBezTo>
                  <a:pt x="898" y="115"/>
                  <a:pt x="926" y="138"/>
                  <a:pt x="952" y="163"/>
                </a:cubicBezTo>
                <a:cubicBezTo>
                  <a:pt x="978" y="189"/>
                  <a:pt x="1001" y="218"/>
                  <a:pt x="1021" y="248"/>
                </a:cubicBezTo>
                <a:cubicBezTo>
                  <a:pt x="1041" y="278"/>
                  <a:pt x="1058" y="310"/>
                  <a:pt x="1072" y="344"/>
                </a:cubicBezTo>
                <a:cubicBezTo>
                  <a:pt x="1086" y="379"/>
                  <a:pt x="1097" y="414"/>
                  <a:pt x="1104" y="450"/>
                </a:cubicBezTo>
                <a:cubicBezTo>
                  <a:pt x="1111" y="486"/>
                  <a:pt x="1115" y="522"/>
                  <a:pt x="1115" y="558"/>
                </a:cubicBezTo>
                <a:close/>
              </a:path>
            </a:pathLst>
          </a:custGeom>
          <a:solidFill>
            <a:srgbClr val="3B82F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44" name="图片 1143"/>
          <p:cNvPicPr/>
          <p:nvPr/>
        </p:nvPicPr>
        <p:blipFill>
          <a:blip r:embed="rId4"/>
          <a:stretch>
            <a:fillRect/>
          </a:stretch>
        </p:blipFill>
        <p:spPr>
          <a:xfrm>
            <a:off x="5791320" y="1621899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5" name="文本框 1144"/>
          <p:cNvSpPr txBox="1"/>
          <p:nvPr/>
        </p:nvSpPr>
        <p:spPr>
          <a:xfrm>
            <a:off x="1638000" y="2658339"/>
            <a:ext cx="291747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6EE7B7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2, ...);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6" name="文本框 1145"/>
          <p:cNvSpPr txBox="1"/>
          <p:nvPr/>
        </p:nvSpPr>
        <p:spPr>
          <a:xfrm>
            <a:off x="6225840" y="1595979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查询数据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7" name="文本框 1146"/>
          <p:cNvSpPr txBox="1"/>
          <p:nvPr/>
        </p:nvSpPr>
        <p:spPr>
          <a:xfrm>
            <a:off x="5690880" y="2069739"/>
            <a:ext cx="336630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从数据表中检索数据，可以使用各种条件筛选所需信息。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8" name="文本框 1147"/>
          <p:cNvSpPr txBox="1"/>
          <p:nvPr/>
        </p:nvSpPr>
        <p:spPr>
          <a:xfrm>
            <a:off x="5757840" y="2474379"/>
            <a:ext cx="455253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SELECT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9" name="文本框 1148"/>
          <p:cNvSpPr txBox="1"/>
          <p:nvPr/>
        </p:nvSpPr>
        <p:spPr>
          <a:xfrm>
            <a:off x="6262920" y="2458899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列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0" name="文本框 1149"/>
          <p:cNvSpPr txBox="1"/>
          <p:nvPr/>
        </p:nvSpPr>
        <p:spPr>
          <a:xfrm>
            <a:off x="6379920" y="2474379"/>
            <a:ext cx="13625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1,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1" name="文本框 1150"/>
          <p:cNvSpPr txBox="1"/>
          <p:nvPr/>
        </p:nvSpPr>
        <p:spPr>
          <a:xfrm>
            <a:off x="6596280" y="2458899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列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2" name="文本框 1151"/>
          <p:cNvSpPr txBox="1"/>
          <p:nvPr/>
        </p:nvSpPr>
        <p:spPr>
          <a:xfrm>
            <a:off x="6713280" y="2474379"/>
            <a:ext cx="222818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2, ...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3" name="文本框 1152"/>
          <p:cNvSpPr txBox="1"/>
          <p:nvPr/>
        </p:nvSpPr>
        <p:spPr>
          <a:xfrm>
            <a:off x="5757840" y="2658339"/>
            <a:ext cx="1069203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FROM table_name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4" name="文本框 1153"/>
          <p:cNvSpPr txBox="1"/>
          <p:nvPr/>
        </p:nvSpPr>
        <p:spPr>
          <a:xfrm>
            <a:off x="5757840" y="2833659"/>
            <a:ext cx="468077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WHERE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5" name="文本框 1154"/>
          <p:cNvSpPr txBox="1"/>
          <p:nvPr/>
        </p:nvSpPr>
        <p:spPr>
          <a:xfrm>
            <a:off x="6190920" y="2818179"/>
            <a:ext cx="241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条件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6" name="任意多边形: 形状 1155"/>
          <p:cNvSpPr/>
          <p:nvPr/>
        </p:nvSpPr>
        <p:spPr>
          <a:xfrm>
            <a:off x="338400" y="3381643"/>
            <a:ext cx="4872240" cy="1955880"/>
          </a:xfrm>
          <a:custGeom>
            <a:avLst/>
            <a:gdLst/>
            <a:ahLst/>
            <a:cxnLst/>
            <a:rect l="0" t="0" r="r" b="b"/>
            <a:pathLst>
              <a:path w="13534" h="5433">
                <a:moveTo>
                  <a:pt x="0" y="5259"/>
                </a:moveTo>
                <a:lnTo>
                  <a:pt x="0" y="175"/>
                </a:lnTo>
                <a:cubicBezTo>
                  <a:pt x="0" y="163"/>
                  <a:pt x="1" y="152"/>
                  <a:pt x="3" y="141"/>
                </a:cubicBezTo>
                <a:cubicBezTo>
                  <a:pt x="5" y="129"/>
                  <a:pt x="9" y="119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5" y="68"/>
                  <a:pt x="43" y="60"/>
                  <a:pt x="51" y="51"/>
                </a:cubicBezTo>
                <a:cubicBezTo>
                  <a:pt x="59" y="43"/>
                  <a:pt x="67" y="36"/>
                  <a:pt x="77" y="30"/>
                </a:cubicBezTo>
                <a:cubicBezTo>
                  <a:pt x="87" y="23"/>
                  <a:pt x="97" y="18"/>
                  <a:pt x="107" y="14"/>
                </a:cubicBezTo>
                <a:cubicBezTo>
                  <a:pt x="118" y="9"/>
                  <a:pt x="129" y="6"/>
                  <a:pt x="140" y="4"/>
                </a:cubicBezTo>
                <a:cubicBezTo>
                  <a:pt x="151" y="2"/>
                  <a:pt x="162" y="0"/>
                  <a:pt x="174" y="0"/>
                </a:cubicBezTo>
                <a:lnTo>
                  <a:pt x="13360" y="0"/>
                </a:lnTo>
                <a:cubicBezTo>
                  <a:pt x="13371" y="0"/>
                  <a:pt x="13382" y="2"/>
                  <a:pt x="13394" y="4"/>
                </a:cubicBezTo>
                <a:cubicBezTo>
                  <a:pt x="13405" y="6"/>
                  <a:pt x="13416" y="9"/>
                  <a:pt x="13426" y="14"/>
                </a:cubicBezTo>
                <a:cubicBezTo>
                  <a:pt x="13437" y="18"/>
                  <a:pt x="13447" y="23"/>
                  <a:pt x="13456" y="30"/>
                </a:cubicBezTo>
                <a:cubicBezTo>
                  <a:pt x="13466" y="36"/>
                  <a:pt x="13475" y="43"/>
                  <a:pt x="13483" y="51"/>
                </a:cubicBezTo>
                <a:cubicBezTo>
                  <a:pt x="13491" y="60"/>
                  <a:pt x="13498" y="68"/>
                  <a:pt x="13504" y="78"/>
                </a:cubicBezTo>
                <a:cubicBezTo>
                  <a:pt x="13511" y="87"/>
                  <a:pt x="13516" y="97"/>
                  <a:pt x="13521" y="108"/>
                </a:cubicBezTo>
                <a:cubicBezTo>
                  <a:pt x="13525" y="119"/>
                  <a:pt x="13528" y="129"/>
                  <a:pt x="13530" y="141"/>
                </a:cubicBezTo>
                <a:cubicBezTo>
                  <a:pt x="13533" y="152"/>
                  <a:pt x="13534" y="163"/>
                  <a:pt x="13534" y="175"/>
                </a:cubicBezTo>
                <a:lnTo>
                  <a:pt x="13534" y="5259"/>
                </a:lnTo>
                <a:cubicBezTo>
                  <a:pt x="13534" y="5271"/>
                  <a:pt x="13533" y="5282"/>
                  <a:pt x="13530" y="5293"/>
                </a:cubicBezTo>
                <a:cubicBezTo>
                  <a:pt x="13528" y="5304"/>
                  <a:pt x="13525" y="5315"/>
                  <a:pt x="13521" y="5326"/>
                </a:cubicBezTo>
                <a:cubicBezTo>
                  <a:pt x="13516" y="5336"/>
                  <a:pt x="13511" y="5346"/>
                  <a:pt x="13504" y="5356"/>
                </a:cubicBezTo>
                <a:cubicBezTo>
                  <a:pt x="13498" y="5365"/>
                  <a:pt x="13491" y="5374"/>
                  <a:pt x="13483" y="5382"/>
                </a:cubicBezTo>
                <a:cubicBezTo>
                  <a:pt x="13475" y="5390"/>
                  <a:pt x="13466" y="5398"/>
                  <a:pt x="13456" y="5404"/>
                </a:cubicBezTo>
                <a:cubicBezTo>
                  <a:pt x="13447" y="5410"/>
                  <a:pt x="13437" y="5416"/>
                  <a:pt x="13426" y="5420"/>
                </a:cubicBezTo>
                <a:cubicBezTo>
                  <a:pt x="13416" y="5424"/>
                  <a:pt x="13405" y="5428"/>
                  <a:pt x="13394" y="5430"/>
                </a:cubicBezTo>
                <a:cubicBezTo>
                  <a:pt x="13382" y="5432"/>
                  <a:pt x="13371" y="5433"/>
                  <a:pt x="13360" y="5433"/>
                </a:cubicBezTo>
                <a:lnTo>
                  <a:pt x="174" y="5433"/>
                </a:lnTo>
                <a:cubicBezTo>
                  <a:pt x="162" y="5433"/>
                  <a:pt x="151" y="5432"/>
                  <a:pt x="140" y="5430"/>
                </a:cubicBezTo>
                <a:cubicBezTo>
                  <a:pt x="129" y="5428"/>
                  <a:pt x="118" y="5424"/>
                  <a:pt x="107" y="5420"/>
                </a:cubicBezTo>
                <a:cubicBezTo>
                  <a:pt x="97" y="5416"/>
                  <a:pt x="87" y="5410"/>
                  <a:pt x="77" y="5404"/>
                </a:cubicBezTo>
                <a:cubicBezTo>
                  <a:pt x="67" y="5398"/>
                  <a:pt x="59" y="5390"/>
                  <a:pt x="51" y="5382"/>
                </a:cubicBezTo>
                <a:cubicBezTo>
                  <a:pt x="43" y="5374"/>
                  <a:pt x="35" y="5365"/>
                  <a:pt x="29" y="5356"/>
                </a:cubicBezTo>
                <a:cubicBezTo>
                  <a:pt x="23" y="5346"/>
                  <a:pt x="17" y="5336"/>
                  <a:pt x="13" y="5326"/>
                </a:cubicBezTo>
                <a:cubicBezTo>
                  <a:pt x="9" y="5315"/>
                  <a:pt x="5" y="5304"/>
                  <a:pt x="3" y="5293"/>
                </a:cubicBezTo>
                <a:cubicBezTo>
                  <a:pt x="1" y="5282"/>
                  <a:pt x="0" y="5271"/>
                  <a:pt x="0" y="5259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7" name="任意多边形: 形状 1156"/>
          <p:cNvSpPr/>
          <p:nvPr/>
        </p:nvSpPr>
        <p:spPr>
          <a:xfrm>
            <a:off x="338400" y="3381643"/>
            <a:ext cx="4872240" cy="1955880"/>
          </a:xfrm>
          <a:custGeom>
            <a:avLst/>
            <a:gdLst/>
            <a:ahLst/>
            <a:cxnLst/>
            <a:rect l="0" t="0" r="r" b="b"/>
            <a:pathLst>
              <a:path w="13534" h="5433" fill="none">
                <a:moveTo>
                  <a:pt x="0" y="5259"/>
                </a:moveTo>
                <a:lnTo>
                  <a:pt x="0" y="175"/>
                </a:lnTo>
                <a:cubicBezTo>
                  <a:pt x="0" y="163"/>
                  <a:pt x="1" y="152"/>
                  <a:pt x="3" y="141"/>
                </a:cubicBezTo>
                <a:cubicBezTo>
                  <a:pt x="5" y="129"/>
                  <a:pt x="9" y="119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5" y="68"/>
                  <a:pt x="43" y="60"/>
                  <a:pt x="51" y="51"/>
                </a:cubicBezTo>
                <a:cubicBezTo>
                  <a:pt x="59" y="43"/>
                  <a:pt x="67" y="36"/>
                  <a:pt x="77" y="30"/>
                </a:cubicBezTo>
                <a:cubicBezTo>
                  <a:pt x="87" y="23"/>
                  <a:pt x="97" y="18"/>
                  <a:pt x="107" y="14"/>
                </a:cubicBezTo>
                <a:cubicBezTo>
                  <a:pt x="118" y="9"/>
                  <a:pt x="129" y="6"/>
                  <a:pt x="140" y="4"/>
                </a:cubicBezTo>
                <a:cubicBezTo>
                  <a:pt x="151" y="2"/>
                  <a:pt x="162" y="0"/>
                  <a:pt x="174" y="0"/>
                </a:cubicBezTo>
                <a:lnTo>
                  <a:pt x="13360" y="0"/>
                </a:lnTo>
                <a:cubicBezTo>
                  <a:pt x="13371" y="0"/>
                  <a:pt x="13382" y="2"/>
                  <a:pt x="13394" y="4"/>
                </a:cubicBezTo>
                <a:cubicBezTo>
                  <a:pt x="13405" y="6"/>
                  <a:pt x="13416" y="9"/>
                  <a:pt x="13426" y="14"/>
                </a:cubicBezTo>
                <a:cubicBezTo>
                  <a:pt x="13437" y="18"/>
                  <a:pt x="13447" y="23"/>
                  <a:pt x="13456" y="30"/>
                </a:cubicBezTo>
                <a:cubicBezTo>
                  <a:pt x="13466" y="36"/>
                  <a:pt x="13475" y="43"/>
                  <a:pt x="13483" y="51"/>
                </a:cubicBezTo>
                <a:cubicBezTo>
                  <a:pt x="13491" y="60"/>
                  <a:pt x="13498" y="68"/>
                  <a:pt x="13504" y="78"/>
                </a:cubicBezTo>
                <a:cubicBezTo>
                  <a:pt x="13511" y="87"/>
                  <a:pt x="13516" y="97"/>
                  <a:pt x="13521" y="108"/>
                </a:cubicBezTo>
                <a:cubicBezTo>
                  <a:pt x="13525" y="119"/>
                  <a:pt x="13528" y="129"/>
                  <a:pt x="13530" y="141"/>
                </a:cubicBezTo>
                <a:cubicBezTo>
                  <a:pt x="13533" y="152"/>
                  <a:pt x="13534" y="163"/>
                  <a:pt x="13534" y="175"/>
                </a:cubicBezTo>
                <a:lnTo>
                  <a:pt x="13534" y="5259"/>
                </a:lnTo>
                <a:cubicBezTo>
                  <a:pt x="13534" y="5271"/>
                  <a:pt x="13533" y="5282"/>
                  <a:pt x="13530" y="5293"/>
                </a:cubicBezTo>
                <a:cubicBezTo>
                  <a:pt x="13528" y="5304"/>
                  <a:pt x="13525" y="5315"/>
                  <a:pt x="13521" y="5326"/>
                </a:cubicBezTo>
                <a:cubicBezTo>
                  <a:pt x="13516" y="5336"/>
                  <a:pt x="13511" y="5346"/>
                  <a:pt x="13504" y="5356"/>
                </a:cubicBezTo>
                <a:cubicBezTo>
                  <a:pt x="13498" y="5365"/>
                  <a:pt x="13491" y="5374"/>
                  <a:pt x="13483" y="5382"/>
                </a:cubicBezTo>
                <a:cubicBezTo>
                  <a:pt x="13475" y="5390"/>
                  <a:pt x="13466" y="5398"/>
                  <a:pt x="13456" y="5404"/>
                </a:cubicBezTo>
                <a:cubicBezTo>
                  <a:pt x="13447" y="5410"/>
                  <a:pt x="13437" y="5416"/>
                  <a:pt x="13426" y="5420"/>
                </a:cubicBezTo>
                <a:cubicBezTo>
                  <a:pt x="13416" y="5424"/>
                  <a:pt x="13405" y="5428"/>
                  <a:pt x="13394" y="5430"/>
                </a:cubicBezTo>
                <a:cubicBezTo>
                  <a:pt x="13382" y="5432"/>
                  <a:pt x="13371" y="5433"/>
                  <a:pt x="13360" y="5433"/>
                </a:cubicBezTo>
                <a:lnTo>
                  <a:pt x="174" y="5433"/>
                </a:lnTo>
                <a:cubicBezTo>
                  <a:pt x="162" y="5433"/>
                  <a:pt x="151" y="5432"/>
                  <a:pt x="140" y="5430"/>
                </a:cubicBezTo>
                <a:cubicBezTo>
                  <a:pt x="129" y="5428"/>
                  <a:pt x="118" y="5424"/>
                  <a:pt x="107" y="5420"/>
                </a:cubicBezTo>
                <a:cubicBezTo>
                  <a:pt x="97" y="5416"/>
                  <a:pt x="87" y="5410"/>
                  <a:pt x="77" y="5404"/>
                </a:cubicBezTo>
                <a:cubicBezTo>
                  <a:pt x="67" y="5398"/>
                  <a:pt x="59" y="5390"/>
                  <a:pt x="51" y="5382"/>
                </a:cubicBezTo>
                <a:cubicBezTo>
                  <a:pt x="43" y="5374"/>
                  <a:pt x="35" y="5365"/>
                  <a:pt x="29" y="5356"/>
                </a:cubicBezTo>
                <a:cubicBezTo>
                  <a:pt x="23" y="5346"/>
                  <a:pt x="17" y="5336"/>
                  <a:pt x="13" y="5326"/>
                </a:cubicBezTo>
                <a:cubicBezTo>
                  <a:pt x="9" y="5315"/>
                  <a:pt x="5" y="5304"/>
                  <a:pt x="3" y="5293"/>
                </a:cubicBezTo>
                <a:cubicBezTo>
                  <a:pt x="1" y="5282"/>
                  <a:pt x="0" y="5271"/>
                  <a:pt x="0" y="5259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8" name="任意多边形: 形状 1157"/>
          <p:cNvSpPr/>
          <p:nvPr/>
        </p:nvSpPr>
        <p:spPr>
          <a:xfrm>
            <a:off x="542880" y="4455523"/>
            <a:ext cx="4462920" cy="677520"/>
          </a:xfrm>
          <a:custGeom>
            <a:avLst/>
            <a:gdLst/>
            <a:ahLst/>
            <a:cxnLst/>
            <a:rect l="0" t="0" r="r" b="b"/>
            <a:pathLst>
              <a:path w="12397" h="1882">
                <a:moveTo>
                  <a:pt x="0" y="1789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2304" y="0"/>
                </a:lnTo>
                <a:cubicBezTo>
                  <a:pt x="12317" y="0"/>
                  <a:pt x="12328" y="3"/>
                  <a:pt x="12340" y="7"/>
                </a:cubicBezTo>
                <a:cubicBezTo>
                  <a:pt x="12351" y="12"/>
                  <a:pt x="12361" y="19"/>
                  <a:pt x="12370" y="28"/>
                </a:cubicBezTo>
                <a:cubicBezTo>
                  <a:pt x="12379" y="36"/>
                  <a:pt x="12385" y="46"/>
                  <a:pt x="12390" y="58"/>
                </a:cubicBezTo>
                <a:cubicBezTo>
                  <a:pt x="12395" y="69"/>
                  <a:pt x="12397" y="81"/>
                  <a:pt x="12397" y="93"/>
                </a:cubicBezTo>
                <a:lnTo>
                  <a:pt x="12397" y="1789"/>
                </a:lnTo>
                <a:cubicBezTo>
                  <a:pt x="12397" y="1801"/>
                  <a:pt x="12395" y="1813"/>
                  <a:pt x="12390" y="1824"/>
                </a:cubicBezTo>
                <a:cubicBezTo>
                  <a:pt x="12385" y="1836"/>
                  <a:pt x="12379" y="1846"/>
                  <a:pt x="12370" y="1854"/>
                </a:cubicBezTo>
                <a:cubicBezTo>
                  <a:pt x="12361" y="1863"/>
                  <a:pt x="12351" y="1870"/>
                  <a:pt x="12340" y="1875"/>
                </a:cubicBezTo>
                <a:cubicBezTo>
                  <a:pt x="12328" y="1879"/>
                  <a:pt x="12317" y="1882"/>
                  <a:pt x="12304" y="1882"/>
                </a:cubicBezTo>
                <a:lnTo>
                  <a:pt x="93" y="1882"/>
                </a:lnTo>
                <a:cubicBezTo>
                  <a:pt x="81" y="1882"/>
                  <a:pt x="69" y="1879"/>
                  <a:pt x="58" y="1875"/>
                </a:cubicBezTo>
                <a:cubicBezTo>
                  <a:pt x="46" y="1870"/>
                  <a:pt x="36" y="1863"/>
                  <a:pt x="28" y="1854"/>
                </a:cubicBezTo>
                <a:cubicBezTo>
                  <a:pt x="19" y="1846"/>
                  <a:pt x="12" y="1836"/>
                  <a:pt x="7" y="1824"/>
                </a:cubicBezTo>
                <a:cubicBezTo>
                  <a:pt x="3" y="1813"/>
                  <a:pt x="0" y="1801"/>
                  <a:pt x="0" y="1789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9" name="任意多边形: 形状 1158"/>
          <p:cNvSpPr/>
          <p:nvPr/>
        </p:nvSpPr>
        <p:spPr>
          <a:xfrm>
            <a:off x="542880" y="3586483"/>
            <a:ext cx="401760" cy="401400"/>
          </a:xfrm>
          <a:custGeom>
            <a:avLst/>
            <a:gdLst/>
            <a:ahLst/>
            <a:cxnLst/>
            <a:rect l="0" t="0" r="r" b="b"/>
            <a:pathLst>
              <a:path w="1116" h="1115">
                <a:moveTo>
                  <a:pt x="1116" y="557"/>
                </a:moveTo>
                <a:cubicBezTo>
                  <a:pt x="1116" y="594"/>
                  <a:pt x="1112" y="630"/>
                  <a:pt x="1105" y="666"/>
                </a:cubicBezTo>
                <a:cubicBezTo>
                  <a:pt x="1098" y="702"/>
                  <a:pt x="1087" y="737"/>
                  <a:pt x="1073" y="771"/>
                </a:cubicBezTo>
                <a:cubicBezTo>
                  <a:pt x="1059" y="804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7" y="978"/>
                  <a:pt x="898" y="1001"/>
                  <a:pt x="868" y="1022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5"/>
                </a:cubicBezTo>
                <a:cubicBezTo>
                  <a:pt x="414" y="1098"/>
                  <a:pt x="379" y="1087"/>
                  <a:pt x="345" y="1073"/>
                </a:cubicBezTo>
                <a:cubicBezTo>
                  <a:pt x="311" y="1059"/>
                  <a:pt x="279" y="1042"/>
                  <a:pt x="249" y="1022"/>
                </a:cubicBezTo>
                <a:cubicBezTo>
                  <a:pt x="219" y="1001"/>
                  <a:pt x="190" y="978"/>
                  <a:pt x="165" y="952"/>
                </a:cubicBezTo>
                <a:cubicBezTo>
                  <a:pt x="138" y="926"/>
                  <a:pt x="115" y="898"/>
                  <a:pt x="94" y="868"/>
                </a:cubicBezTo>
                <a:cubicBezTo>
                  <a:pt x="74" y="837"/>
                  <a:pt x="57" y="804"/>
                  <a:pt x="43" y="771"/>
                </a:cubicBezTo>
                <a:cubicBezTo>
                  <a:pt x="29" y="737"/>
                  <a:pt x="18" y="702"/>
                  <a:pt x="11" y="666"/>
                </a:cubicBezTo>
                <a:cubicBezTo>
                  <a:pt x="4" y="630"/>
                  <a:pt x="0" y="594"/>
                  <a:pt x="0" y="557"/>
                </a:cubicBezTo>
                <a:cubicBezTo>
                  <a:pt x="0" y="521"/>
                  <a:pt x="4" y="485"/>
                  <a:pt x="11" y="449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5" y="217"/>
                  <a:pt x="138" y="189"/>
                  <a:pt x="165" y="163"/>
                </a:cubicBezTo>
                <a:cubicBezTo>
                  <a:pt x="190" y="138"/>
                  <a:pt x="219" y="114"/>
                  <a:pt x="249" y="94"/>
                </a:cubicBezTo>
                <a:cubicBezTo>
                  <a:pt x="279" y="74"/>
                  <a:pt x="311" y="57"/>
                  <a:pt x="345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4"/>
                </a:cubicBezTo>
                <a:cubicBezTo>
                  <a:pt x="898" y="114"/>
                  <a:pt x="927" y="138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9"/>
                </a:cubicBezTo>
                <a:cubicBezTo>
                  <a:pt x="1112" y="485"/>
                  <a:pt x="1116" y="521"/>
                  <a:pt x="1116" y="557"/>
                </a:cubicBez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60" name="图片 1159"/>
          <p:cNvPicPr/>
          <p:nvPr/>
        </p:nvPicPr>
        <p:blipFill>
          <a:blip r:embed="rId5"/>
          <a:stretch>
            <a:fillRect/>
          </a:stretch>
        </p:blipFill>
        <p:spPr>
          <a:xfrm>
            <a:off x="643320" y="3686923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1" name="文本框 1160"/>
          <p:cNvSpPr txBox="1"/>
          <p:nvPr/>
        </p:nvSpPr>
        <p:spPr>
          <a:xfrm>
            <a:off x="6424920" y="2833659"/>
            <a:ext cx="28854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;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2" name="文本框 1161"/>
          <p:cNvSpPr txBox="1"/>
          <p:nvPr/>
        </p:nvSpPr>
        <p:spPr>
          <a:xfrm>
            <a:off x="1077840" y="3661003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修改数据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3" name="文本框 1162"/>
          <p:cNvSpPr txBox="1"/>
          <p:nvPr/>
        </p:nvSpPr>
        <p:spPr>
          <a:xfrm>
            <a:off x="543240" y="4134763"/>
            <a:ext cx="377026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更新数据表中已有的数据记录，可以修改一个或多个字段的值。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4" name="文本框 1163"/>
          <p:cNvSpPr txBox="1"/>
          <p:nvPr/>
        </p:nvSpPr>
        <p:spPr>
          <a:xfrm>
            <a:off x="610200" y="4539403"/>
            <a:ext cx="118782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UPDATE table_name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5" name="文本框 1164"/>
          <p:cNvSpPr txBox="1"/>
          <p:nvPr/>
        </p:nvSpPr>
        <p:spPr>
          <a:xfrm>
            <a:off x="610200" y="4723363"/>
            <a:ext cx="24365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SET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6" name="文本框 1165"/>
          <p:cNvSpPr txBox="1"/>
          <p:nvPr/>
        </p:nvSpPr>
        <p:spPr>
          <a:xfrm>
            <a:off x="898560" y="4707523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列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7" name="文本框 1166"/>
          <p:cNvSpPr txBox="1"/>
          <p:nvPr/>
        </p:nvSpPr>
        <p:spPr>
          <a:xfrm>
            <a:off x="1015560" y="4723363"/>
            <a:ext cx="23243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1 =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8" name="文本框 1167"/>
          <p:cNvSpPr txBox="1"/>
          <p:nvPr/>
        </p:nvSpPr>
        <p:spPr>
          <a:xfrm>
            <a:off x="1304280" y="4707523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值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9" name="文本框 1168"/>
          <p:cNvSpPr txBox="1"/>
          <p:nvPr/>
        </p:nvSpPr>
        <p:spPr>
          <a:xfrm>
            <a:off x="1421280" y="4723363"/>
            <a:ext cx="13625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1,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0" name="文本框 1169"/>
          <p:cNvSpPr txBox="1"/>
          <p:nvPr/>
        </p:nvSpPr>
        <p:spPr>
          <a:xfrm>
            <a:off x="1638000" y="4707523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列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1" name="文本框 1170"/>
          <p:cNvSpPr txBox="1"/>
          <p:nvPr/>
        </p:nvSpPr>
        <p:spPr>
          <a:xfrm>
            <a:off x="1755000" y="4723363"/>
            <a:ext cx="232436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2 =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2" name="文本框 1171"/>
          <p:cNvSpPr txBox="1"/>
          <p:nvPr/>
        </p:nvSpPr>
        <p:spPr>
          <a:xfrm>
            <a:off x="2043360" y="4707523"/>
            <a:ext cx="120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值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3" name="文本框 1172"/>
          <p:cNvSpPr txBox="1"/>
          <p:nvPr/>
        </p:nvSpPr>
        <p:spPr>
          <a:xfrm>
            <a:off x="2160360" y="4723363"/>
            <a:ext cx="222818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2, ...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4" name="文本框 1173"/>
          <p:cNvSpPr txBox="1"/>
          <p:nvPr/>
        </p:nvSpPr>
        <p:spPr>
          <a:xfrm>
            <a:off x="610200" y="4898683"/>
            <a:ext cx="468077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WHERE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5" name="文本框 1174"/>
          <p:cNvSpPr txBox="1"/>
          <p:nvPr/>
        </p:nvSpPr>
        <p:spPr>
          <a:xfrm>
            <a:off x="1042920" y="4883203"/>
            <a:ext cx="241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条件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6" name="任意多边形: 形状 1175"/>
          <p:cNvSpPr/>
          <p:nvPr/>
        </p:nvSpPr>
        <p:spPr>
          <a:xfrm>
            <a:off x="5486040" y="3381643"/>
            <a:ext cx="4872240" cy="1955880"/>
          </a:xfrm>
          <a:custGeom>
            <a:avLst/>
            <a:gdLst/>
            <a:ahLst/>
            <a:cxnLst/>
            <a:rect l="0" t="0" r="r" b="b"/>
            <a:pathLst>
              <a:path w="13534" h="5433">
                <a:moveTo>
                  <a:pt x="0" y="5259"/>
                </a:moveTo>
                <a:lnTo>
                  <a:pt x="0" y="175"/>
                </a:lnTo>
                <a:cubicBezTo>
                  <a:pt x="0" y="163"/>
                  <a:pt x="1" y="152"/>
                  <a:pt x="3" y="141"/>
                </a:cubicBezTo>
                <a:cubicBezTo>
                  <a:pt x="5" y="129"/>
                  <a:pt x="9" y="119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6" y="68"/>
                  <a:pt x="43" y="60"/>
                  <a:pt x="51" y="51"/>
                </a:cubicBezTo>
                <a:cubicBezTo>
                  <a:pt x="59" y="43"/>
                  <a:pt x="68" y="36"/>
                  <a:pt x="77" y="30"/>
                </a:cubicBezTo>
                <a:cubicBezTo>
                  <a:pt x="87" y="23"/>
                  <a:pt x="97" y="18"/>
                  <a:pt x="107" y="14"/>
                </a:cubicBezTo>
                <a:cubicBezTo>
                  <a:pt x="118" y="9"/>
                  <a:pt x="129" y="6"/>
                  <a:pt x="140" y="4"/>
                </a:cubicBezTo>
                <a:cubicBezTo>
                  <a:pt x="151" y="2"/>
                  <a:pt x="163" y="0"/>
                  <a:pt x="174" y="0"/>
                </a:cubicBezTo>
                <a:lnTo>
                  <a:pt x="13360" y="0"/>
                </a:lnTo>
                <a:cubicBezTo>
                  <a:pt x="13371" y="0"/>
                  <a:pt x="13383" y="2"/>
                  <a:pt x="13394" y="4"/>
                </a:cubicBezTo>
                <a:cubicBezTo>
                  <a:pt x="13405" y="6"/>
                  <a:pt x="13416" y="9"/>
                  <a:pt x="13427" y="14"/>
                </a:cubicBezTo>
                <a:cubicBezTo>
                  <a:pt x="13437" y="18"/>
                  <a:pt x="13447" y="23"/>
                  <a:pt x="13457" y="30"/>
                </a:cubicBezTo>
                <a:cubicBezTo>
                  <a:pt x="13466" y="36"/>
                  <a:pt x="13475" y="43"/>
                  <a:pt x="13483" y="51"/>
                </a:cubicBezTo>
                <a:cubicBezTo>
                  <a:pt x="13491" y="60"/>
                  <a:pt x="13498" y="68"/>
                  <a:pt x="13505" y="78"/>
                </a:cubicBezTo>
                <a:cubicBezTo>
                  <a:pt x="13511" y="87"/>
                  <a:pt x="13516" y="97"/>
                  <a:pt x="13521" y="108"/>
                </a:cubicBezTo>
                <a:cubicBezTo>
                  <a:pt x="13525" y="119"/>
                  <a:pt x="13529" y="129"/>
                  <a:pt x="13531" y="141"/>
                </a:cubicBezTo>
                <a:cubicBezTo>
                  <a:pt x="13533" y="152"/>
                  <a:pt x="13534" y="163"/>
                  <a:pt x="13534" y="175"/>
                </a:cubicBezTo>
                <a:lnTo>
                  <a:pt x="13534" y="5259"/>
                </a:lnTo>
                <a:cubicBezTo>
                  <a:pt x="13534" y="5271"/>
                  <a:pt x="13533" y="5282"/>
                  <a:pt x="13531" y="5293"/>
                </a:cubicBezTo>
                <a:cubicBezTo>
                  <a:pt x="13529" y="5304"/>
                  <a:pt x="13525" y="5315"/>
                  <a:pt x="13521" y="5326"/>
                </a:cubicBezTo>
                <a:cubicBezTo>
                  <a:pt x="13516" y="5336"/>
                  <a:pt x="13511" y="5346"/>
                  <a:pt x="13505" y="5356"/>
                </a:cubicBezTo>
                <a:cubicBezTo>
                  <a:pt x="13498" y="5365"/>
                  <a:pt x="13491" y="5374"/>
                  <a:pt x="13483" y="5382"/>
                </a:cubicBezTo>
                <a:cubicBezTo>
                  <a:pt x="13475" y="5390"/>
                  <a:pt x="13466" y="5398"/>
                  <a:pt x="13457" y="5404"/>
                </a:cubicBezTo>
                <a:cubicBezTo>
                  <a:pt x="13447" y="5410"/>
                  <a:pt x="13437" y="5416"/>
                  <a:pt x="13427" y="5420"/>
                </a:cubicBezTo>
                <a:cubicBezTo>
                  <a:pt x="13416" y="5424"/>
                  <a:pt x="13405" y="5428"/>
                  <a:pt x="13394" y="5430"/>
                </a:cubicBezTo>
                <a:cubicBezTo>
                  <a:pt x="13383" y="5432"/>
                  <a:pt x="13371" y="5433"/>
                  <a:pt x="13360" y="5433"/>
                </a:cubicBezTo>
                <a:lnTo>
                  <a:pt x="174" y="5433"/>
                </a:lnTo>
                <a:cubicBezTo>
                  <a:pt x="163" y="5433"/>
                  <a:pt x="151" y="5432"/>
                  <a:pt x="140" y="5430"/>
                </a:cubicBezTo>
                <a:cubicBezTo>
                  <a:pt x="129" y="5428"/>
                  <a:pt x="118" y="5424"/>
                  <a:pt x="107" y="5420"/>
                </a:cubicBezTo>
                <a:cubicBezTo>
                  <a:pt x="97" y="5416"/>
                  <a:pt x="87" y="5410"/>
                  <a:pt x="77" y="5404"/>
                </a:cubicBezTo>
                <a:cubicBezTo>
                  <a:pt x="68" y="5398"/>
                  <a:pt x="59" y="5390"/>
                  <a:pt x="51" y="5382"/>
                </a:cubicBezTo>
                <a:cubicBezTo>
                  <a:pt x="43" y="5374"/>
                  <a:pt x="36" y="5365"/>
                  <a:pt x="29" y="5356"/>
                </a:cubicBezTo>
                <a:cubicBezTo>
                  <a:pt x="23" y="5346"/>
                  <a:pt x="17" y="5336"/>
                  <a:pt x="13" y="5326"/>
                </a:cubicBezTo>
                <a:cubicBezTo>
                  <a:pt x="9" y="5315"/>
                  <a:pt x="5" y="5304"/>
                  <a:pt x="3" y="5293"/>
                </a:cubicBezTo>
                <a:cubicBezTo>
                  <a:pt x="1" y="5282"/>
                  <a:pt x="0" y="5271"/>
                  <a:pt x="0" y="5259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7" name="任意多边形: 形状 1176"/>
          <p:cNvSpPr/>
          <p:nvPr/>
        </p:nvSpPr>
        <p:spPr>
          <a:xfrm>
            <a:off x="5486040" y="3381643"/>
            <a:ext cx="4872240" cy="1955880"/>
          </a:xfrm>
          <a:custGeom>
            <a:avLst/>
            <a:gdLst/>
            <a:ahLst/>
            <a:cxnLst/>
            <a:rect l="0" t="0" r="r" b="b"/>
            <a:pathLst>
              <a:path w="13534" h="5433" fill="none">
                <a:moveTo>
                  <a:pt x="0" y="5259"/>
                </a:moveTo>
                <a:lnTo>
                  <a:pt x="0" y="175"/>
                </a:lnTo>
                <a:cubicBezTo>
                  <a:pt x="0" y="163"/>
                  <a:pt x="1" y="152"/>
                  <a:pt x="3" y="141"/>
                </a:cubicBezTo>
                <a:cubicBezTo>
                  <a:pt x="5" y="129"/>
                  <a:pt x="9" y="119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6" y="68"/>
                  <a:pt x="43" y="60"/>
                  <a:pt x="51" y="51"/>
                </a:cubicBezTo>
                <a:cubicBezTo>
                  <a:pt x="59" y="43"/>
                  <a:pt x="68" y="36"/>
                  <a:pt x="77" y="30"/>
                </a:cubicBezTo>
                <a:cubicBezTo>
                  <a:pt x="87" y="23"/>
                  <a:pt x="97" y="18"/>
                  <a:pt x="107" y="14"/>
                </a:cubicBezTo>
                <a:cubicBezTo>
                  <a:pt x="118" y="9"/>
                  <a:pt x="129" y="6"/>
                  <a:pt x="140" y="4"/>
                </a:cubicBezTo>
                <a:cubicBezTo>
                  <a:pt x="151" y="2"/>
                  <a:pt x="163" y="0"/>
                  <a:pt x="174" y="0"/>
                </a:cubicBezTo>
                <a:lnTo>
                  <a:pt x="13360" y="0"/>
                </a:lnTo>
                <a:cubicBezTo>
                  <a:pt x="13371" y="0"/>
                  <a:pt x="13383" y="2"/>
                  <a:pt x="13394" y="4"/>
                </a:cubicBezTo>
                <a:cubicBezTo>
                  <a:pt x="13405" y="6"/>
                  <a:pt x="13416" y="9"/>
                  <a:pt x="13427" y="14"/>
                </a:cubicBezTo>
                <a:cubicBezTo>
                  <a:pt x="13437" y="18"/>
                  <a:pt x="13447" y="23"/>
                  <a:pt x="13457" y="30"/>
                </a:cubicBezTo>
                <a:cubicBezTo>
                  <a:pt x="13466" y="36"/>
                  <a:pt x="13475" y="43"/>
                  <a:pt x="13483" y="51"/>
                </a:cubicBezTo>
                <a:cubicBezTo>
                  <a:pt x="13491" y="60"/>
                  <a:pt x="13498" y="68"/>
                  <a:pt x="13505" y="78"/>
                </a:cubicBezTo>
                <a:cubicBezTo>
                  <a:pt x="13511" y="87"/>
                  <a:pt x="13516" y="97"/>
                  <a:pt x="13521" y="108"/>
                </a:cubicBezTo>
                <a:cubicBezTo>
                  <a:pt x="13525" y="119"/>
                  <a:pt x="13529" y="129"/>
                  <a:pt x="13531" y="141"/>
                </a:cubicBezTo>
                <a:cubicBezTo>
                  <a:pt x="13533" y="152"/>
                  <a:pt x="13534" y="163"/>
                  <a:pt x="13534" y="175"/>
                </a:cubicBezTo>
                <a:lnTo>
                  <a:pt x="13534" y="5259"/>
                </a:lnTo>
                <a:cubicBezTo>
                  <a:pt x="13534" y="5271"/>
                  <a:pt x="13533" y="5282"/>
                  <a:pt x="13531" y="5293"/>
                </a:cubicBezTo>
                <a:cubicBezTo>
                  <a:pt x="13529" y="5304"/>
                  <a:pt x="13525" y="5315"/>
                  <a:pt x="13521" y="5326"/>
                </a:cubicBezTo>
                <a:cubicBezTo>
                  <a:pt x="13516" y="5336"/>
                  <a:pt x="13511" y="5346"/>
                  <a:pt x="13505" y="5356"/>
                </a:cubicBezTo>
                <a:cubicBezTo>
                  <a:pt x="13498" y="5365"/>
                  <a:pt x="13491" y="5374"/>
                  <a:pt x="13483" y="5382"/>
                </a:cubicBezTo>
                <a:cubicBezTo>
                  <a:pt x="13475" y="5390"/>
                  <a:pt x="13466" y="5398"/>
                  <a:pt x="13457" y="5404"/>
                </a:cubicBezTo>
                <a:cubicBezTo>
                  <a:pt x="13447" y="5410"/>
                  <a:pt x="13437" y="5416"/>
                  <a:pt x="13427" y="5420"/>
                </a:cubicBezTo>
                <a:cubicBezTo>
                  <a:pt x="13416" y="5424"/>
                  <a:pt x="13405" y="5428"/>
                  <a:pt x="13394" y="5430"/>
                </a:cubicBezTo>
                <a:cubicBezTo>
                  <a:pt x="13383" y="5432"/>
                  <a:pt x="13371" y="5433"/>
                  <a:pt x="13360" y="5433"/>
                </a:cubicBezTo>
                <a:lnTo>
                  <a:pt x="174" y="5433"/>
                </a:lnTo>
                <a:cubicBezTo>
                  <a:pt x="163" y="5433"/>
                  <a:pt x="151" y="5432"/>
                  <a:pt x="140" y="5430"/>
                </a:cubicBezTo>
                <a:cubicBezTo>
                  <a:pt x="129" y="5428"/>
                  <a:pt x="118" y="5424"/>
                  <a:pt x="107" y="5420"/>
                </a:cubicBezTo>
                <a:cubicBezTo>
                  <a:pt x="97" y="5416"/>
                  <a:pt x="87" y="5410"/>
                  <a:pt x="77" y="5404"/>
                </a:cubicBezTo>
                <a:cubicBezTo>
                  <a:pt x="68" y="5398"/>
                  <a:pt x="59" y="5390"/>
                  <a:pt x="51" y="5382"/>
                </a:cubicBezTo>
                <a:cubicBezTo>
                  <a:pt x="43" y="5374"/>
                  <a:pt x="36" y="5365"/>
                  <a:pt x="29" y="5356"/>
                </a:cubicBezTo>
                <a:cubicBezTo>
                  <a:pt x="23" y="5346"/>
                  <a:pt x="17" y="5336"/>
                  <a:pt x="13" y="5326"/>
                </a:cubicBezTo>
                <a:cubicBezTo>
                  <a:pt x="9" y="5315"/>
                  <a:pt x="5" y="5304"/>
                  <a:pt x="3" y="5293"/>
                </a:cubicBezTo>
                <a:cubicBezTo>
                  <a:pt x="1" y="5282"/>
                  <a:pt x="0" y="5271"/>
                  <a:pt x="0" y="5259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8" name="任意多边形: 形状 1177"/>
          <p:cNvSpPr/>
          <p:nvPr/>
        </p:nvSpPr>
        <p:spPr>
          <a:xfrm>
            <a:off x="5690880" y="4455523"/>
            <a:ext cx="4462560" cy="493560"/>
          </a:xfrm>
          <a:custGeom>
            <a:avLst/>
            <a:gdLst/>
            <a:ahLst/>
            <a:cxnLst/>
            <a:rect l="0" t="0" r="r" b="b"/>
            <a:pathLst>
              <a:path w="12396" h="1371">
                <a:moveTo>
                  <a:pt x="0" y="1278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8"/>
                </a:cubicBezTo>
                <a:cubicBezTo>
                  <a:pt x="35" y="19"/>
                  <a:pt x="46" y="12"/>
                  <a:pt x="57" y="7"/>
                </a:cubicBezTo>
                <a:cubicBezTo>
                  <a:pt x="68" y="3"/>
                  <a:pt x="80" y="0"/>
                  <a:pt x="92" y="0"/>
                </a:cubicBezTo>
                <a:lnTo>
                  <a:pt x="12304" y="0"/>
                </a:lnTo>
                <a:cubicBezTo>
                  <a:pt x="12316" y="0"/>
                  <a:pt x="12328" y="3"/>
                  <a:pt x="12339" y="7"/>
                </a:cubicBezTo>
                <a:cubicBezTo>
                  <a:pt x="12350" y="12"/>
                  <a:pt x="12360" y="19"/>
                  <a:pt x="12369" y="28"/>
                </a:cubicBezTo>
                <a:cubicBezTo>
                  <a:pt x="12378" y="36"/>
                  <a:pt x="12385" y="46"/>
                  <a:pt x="12389" y="58"/>
                </a:cubicBezTo>
                <a:cubicBezTo>
                  <a:pt x="12394" y="69"/>
                  <a:pt x="12396" y="81"/>
                  <a:pt x="12396" y="93"/>
                </a:cubicBezTo>
                <a:lnTo>
                  <a:pt x="12396" y="1278"/>
                </a:lnTo>
                <a:cubicBezTo>
                  <a:pt x="12396" y="1290"/>
                  <a:pt x="12394" y="1302"/>
                  <a:pt x="12389" y="1314"/>
                </a:cubicBezTo>
                <a:cubicBezTo>
                  <a:pt x="12385" y="1325"/>
                  <a:pt x="12378" y="1335"/>
                  <a:pt x="12369" y="1344"/>
                </a:cubicBezTo>
                <a:cubicBezTo>
                  <a:pt x="12360" y="1352"/>
                  <a:pt x="12350" y="1359"/>
                  <a:pt x="12339" y="1364"/>
                </a:cubicBezTo>
                <a:cubicBezTo>
                  <a:pt x="12328" y="1369"/>
                  <a:pt x="12316" y="1371"/>
                  <a:pt x="12304" y="1371"/>
                </a:cubicBezTo>
                <a:lnTo>
                  <a:pt x="92" y="1371"/>
                </a:lnTo>
                <a:cubicBezTo>
                  <a:pt x="80" y="1371"/>
                  <a:pt x="68" y="1369"/>
                  <a:pt x="57" y="1364"/>
                </a:cubicBezTo>
                <a:cubicBezTo>
                  <a:pt x="46" y="1359"/>
                  <a:pt x="35" y="1352"/>
                  <a:pt x="27" y="1344"/>
                </a:cubicBezTo>
                <a:cubicBezTo>
                  <a:pt x="18" y="1335"/>
                  <a:pt x="11" y="1325"/>
                  <a:pt x="7" y="1314"/>
                </a:cubicBezTo>
                <a:cubicBezTo>
                  <a:pt x="2" y="1302"/>
                  <a:pt x="0" y="1290"/>
                  <a:pt x="0" y="127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9" name="任意多边形: 形状 1178"/>
          <p:cNvSpPr/>
          <p:nvPr/>
        </p:nvSpPr>
        <p:spPr>
          <a:xfrm>
            <a:off x="5690880" y="3586483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1" y="630"/>
                  <a:pt x="1104" y="666"/>
                </a:cubicBezTo>
                <a:cubicBezTo>
                  <a:pt x="1097" y="702"/>
                  <a:pt x="1086" y="737"/>
                  <a:pt x="1072" y="771"/>
                </a:cubicBezTo>
                <a:cubicBezTo>
                  <a:pt x="1058" y="804"/>
                  <a:pt x="1041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7" y="1022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2" y="1098"/>
                  <a:pt x="666" y="1105"/>
                </a:cubicBezTo>
                <a:cubicBezTo>
                  <a:pt x="631" y="1112"/>
                  <a:pt x="594" y="1115"/>
                  <a:pt x="558" y="1115"/>
                </a:cubicBezTo>
                <a:cubicBezTo>
                  <a:pt x="521" y="1115"/>
                  <a:pt x="485" y="1112"/>
                  <a:pt x="449" y="1105"/>
                </a:cubicBezTo>
                <a:cubicBezTo>
                  <a:pt x="413" y="1098"/>
                  <a:pt x="378" y="1087"/>
                  <a:pt x="344" y="1073"/>
                </a:cubicBezTo>
                <a:cubicBezTo>
                  <a:pt x="310" y="1059"/>
                  <a:pt x="278" y="1042"/>
                  <a:pt x="247" y="1022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3" y="868"/>
                </a:cubicBezTo>
                <a:cubicBezTo>
                  <a:pt x="73" y="837"/>
                  <a:pt x="56" y="804"/>
                  <a:pt x="42" y="771"/>
                </a:cubicBezTo>
                <a:cubicBezTo>
                  <a:pt x="28" y="737"/>
                  <a:pt x="17" y="702"/>
                  <a:pt x="10" y="666"/>
                </a:cubicBezTo>
                <a:cubicBezTo>
                  <a:pt x="3" y="630"/>
                  <a:pt x="0" y="594"/>
                  <a:pt x="0" y="557"/>
                </a:cubicBezTo>
                <a:cubicBezTo>
                  <a:pt x="0" y="521"/>
                  <a:pt x="3" y="485"/>
                  <a:pt x="10" y="449"/>
                </a:cubicBezTo>
                <a:cubicBezTo>
                  <a:pt x="17" y="413"/>
                  <a:pt x="28" y="378"/>
                  <a:pt x="42" y="344"/>
                </a:cubicBezTo>
                <a:cubicBezTo>
                  <a:pt x="56" y="310"/>
                  <a:pt x="73" y="278"/>
                  <a:pt x="93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8"/>
                  <a:pt x="217" y="114"/>
                  <a:pt x="247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8" y="29"/>
                  <a:pt x="413" y="18"/>
                  <a:pt x="449" y="11"/>
                </a:cubicBezTo>
                <a:cubicBezTo>
                  <a:pt x="485" y="4"/>
                  <a:pt x="521" y="0"/>
                  <a:pt x="558" y="0"/>
                </a:cubicBezTo>
                <a:cubicBezTo>
                  <a:pt x="594" y="0"/>
                  <a:pt x="631" y="4"/>
                  <a:pt x="666" y="11"/>
                </a:cubicBezTo>
                <a:cubicBezTo>
                  <a:pt x="702" y="18"/>
                  <a:pt x="737" y="29"/>
                  <a:pt x="771" y="43"/>
                </a:cubicBezTo>
                <a:cubicBezTo>
                  <a:pt x="805" y="57"/>
                  <a:pt x="837" y="74"/>
                  <a:pt x="867" y="94"/>
                </a:cubicBezTo>
                <a:cubicBezTo>
                  <a:pt x="898" y="114"/>
                  <a:pt x="926" y="138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1" y="278"/>
                  <a:pt x="1058" y="310"/>
                  <a:pt x="1072" y="344"/>
                </a:cubicBezTo>
                <a:cubicBezTo>
                  <a:pt x="1086" y="378"/>
                  <a:pt x="1097" y="413"/>
                  <a:pt x="1104" y="449"/>
                </a:cubicBezTo>
                <a:cubicBezTo>
                  <a:pt x="1111" y="485"/>
                  <a:pt x="1115" y="521"/>
                  <a:pt x="1115" y="557"/>
                </a:cubicBez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80" name="图片 1179"/>
          <p:cNvPicPr/>
          <p:nvPr/>
        </p:nvPicPr>
        <p:blipFill>
          <a:blip r:embed="rId6"/>
          <a:stretch>
            <a:fillRect/>
          </a:stretch>
        </p:blipFill>
        <p:spPr>
          <a:xfrm>
            <a:off x="5807880" y="3686923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1" name="文本框 1180"/>
          <p:cNvSpPr txBox="1"/>
          <p:nvPr/>
        </p:nvSpPr>
        <p:spPr>
          <a:xfrm>
            <a:off x="1276920" y="4898683"/>
            <a:ext cx="28854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D34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;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2" name="文本框 1181"/>
          <p:cNvSpPr txBox="1"/>
          <p:nvPr/>
        </p:nvSpPr>
        <p:spPr>
          <a:xfrm>
            <a:off x="6225840" y="3661003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删除数据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3" name="文本框 1182"/>
          <p:cNvSpPr txBox="1"/>
          <p:nvPr/>
        </p:nvSpPr>
        <p:spPr>
          <a:xfrm>
            <a:off x="5690880" y="4134763"/>
            <a:ext cx="390491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从数据表中移除不需要的数据记录，可以根据条件删除特定数据。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4" name="文本框 1183"/>
          <p:cNvSpPr txBox="1"/>
          <p:nvPr/>
        </p:nvSpPr>
        <p:spPr>
          <a:xfrm>
            <a:off x="5757840" y="4539403"/>
            <a:ext cx="1532471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A5A5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DELETE FROM table_name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5" name="文本框 1184"/>
          <p:cNvSpPr txBox="1"/>
          <p:nvPr/>
        </p:nvSpPr>
        <p:spPr>
          <a:xfrm>
            <a:off x="5757840" y="4723363"/>
            <a:ext cx="468077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A5A5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WHERE 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6" name="文本框 1185"/>
          <p:cNvSpPr txBox="1"/>
          <p:nvPr/>
        </p:nvSpPr>
        <p:spPr>
          <a:xfrm>
            <a:off x="6190920" y="4707523"/>
            <a:ext cx="241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CA5A5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条件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8" name="文本框 1187"/>
          <p:cNvSpPr txBox="1"/>
          <p:nvPr/>
        </p:nvSpPr>
        <p:spPr>
          <a:xfrm>
            <a:off x="6424920" y="4723363"/>
            <a:ext cx="28854" cy="14619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CA5A5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;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文本框 68"/>
          <p:cNvSpPr txBox="1"/>
          <p:nvPr/>
        </p:nvSpPr>
        <p:spPr>
          <a:xfrm>
            <a:off x="9994680" y="211320"/>
            <a:ext cx="32861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SourceCodePro"/>
              </a:rPr>
              <a:t>2/22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0" name="图片 109"/>
          <p:cNvPicPr/>
          <p:nvPr/>
        </p:nvPicPr>
        <p:blipFill>
          <a:blip r:embed="rId3"/>
          <a:stretch>
            <a:fillRect/>
          </a:stretch>
        </p:blipFill>
        <p:spPr>
          <a:xfrm>
            <a:off x="668655" y="668655"/>
            <a:ext cx="1069340" cy="64325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pitchFamily="34" charset="-122"/>
                <a:sym typeface="+mn-ea"/>
              </a:rPr>
              <a:t>知识与能力目标</a:t>
            </a:r>
          </a:p>
        </p:txBody>
      </p:sp>
      <p:pic>
        <p:nvPicPr>
          <p:cNvPr id="97" name="图片 96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10695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任意多边形: 形状 98"/>
          <p:cNvSpPr/>
          <p:nvPr/>
        </p:nvSpPr>
        <p:spPr>
          <a:xfrm>
            <a:off x="334080" y="1437120"/>
            <a:ext cx="4914000" cy="852840"/>
          </a:xfrm>
          <a:custGeom>
            <a:avLst/>
            <a:gdLst/>
            <a:ahLst/>
            <a:cxnLst/>
            <a:rect l="0" t="0" r="r" b="b"/>
            <a:pathLst>
              <a:path w="13650" h="2369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1"/>
                  <a:pt x="13650" y="186"/>
                </a:cubicBezTo>
                <a:lnTo>
                  <a:pt x="13650" y="2183"/>
                </a:lnTo>
                <a:cubicBezTo>
                  <a:pt x="13650" y="2208"/>
                  <a:pt x="13646" y="2231"/>
                  <a:pt x="13636" y="2254"/>
                </a:cubicBezTo>
                <a:cubicBezTo>
                  <a:pt x="13627" y="2277"/>
                  <a:pt x="13613" y="2297"/>
                  <a:pt x="13596" y="2314"/>
                </a:cubicBezTo>
                <a:cubicBezTo>
                  <a:pt x="13578" y="2332"/>
                  <a:pt x="13558" y="2345"/>
                  <a:pt x="13536" y="2355"/>
                </a:cubicBezTo>
                <a:cubicBezTo>
                  <a:pt x="13513" y="2364"/>
                  <a:pt x="13489" y="2369"/>
                  <a:pt x="13465" y="2369"/>
                </a:cubicBezTo>
                <a:lnTo>
                  <a:pt x="186" y="2369"/>
                </a:lnTo>
                <a:cubicBezTo>
                  <a:pt x="161" y="2369"/>
                  <a:pt x="137" y="2364"/>
                  <a:pt x="115" y="2355"/>
                </a:cubicBezTo>
                <a:cubicBezTo>
                  <a:pt x="92" y="2345"/>
                  <a:pt x="72" y="2332"/>
                  <a:pt x="54" y="2314"/>
                </a:cubicBezTo>
                <a:cubicBezTo>
                  <a:pt x="37" y="2297"/>
                  <a:pt x="24" y="2277"/>
                  <a:pt x="14" y="2254"/>
                </a:cubicBezTo>
                <a:cubicBezTo>
                  <a:pt x="5" y="2231"/>
                  <a:pt x="0" y="2208"/>
                  <a:pt x="0" y="2183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0" name="任意多边形: 形状 99"/>
          <p:cNvSpPr/>
          <p:nvPr/>
        </p:nvSpPr>
        <p:spPr>
          <a:xfrm>
            <a:off x="367920" y="1437120"/>
            <a:ext cx="4861080" cy="26280"/>
          </a:xfrm>
          <a:custGeom>
            <a:avLst/>
            <a:gdLst/>
            <a:ahLst/>
            <a:cxnLst/>
            <a:rect l="0" t="0" r="r" b="b"/>
            <a:pathLst>
              <a:path w="13503" h="73">
                <a:moveTo>
                  <a:pt x="13487" y="73"/>
                </a:moveTo>
                <a:cubicBezTo>
                  <a:pt x="13486" y="73"/>
                  <a:pt x="13486" y="72"/>
                  <a:pt x="13485" y="72"/>
                </a:cubicBezTo>
                <a:cubicBezTo>
                  <a:pt x="13470" y="57"/>
                  <a:pt x="13453" y="45"/>
                  <a:pt x="13433" y="37"/>
                </a:cubicBezTo>
                <a:cubicBezTo>
                  <a:pt x="13413" y="28"/>
                  <a:pt x="13392" y="24"/>
                  <a:pt x="13371" y="24"/>
                </a:cubicBezTo>
                <a:lnTo>
                  <a:pt x="92" y="24"/>
                </a:lnTo>
                <a:cubicBezTo>
                  <a:pt x="78" y="24"/>
                  <a:pt x="65" y="29"/>
                  <a:pt x="53" y="39"/>
                </a:cubicBezTo>
                <a:lnTo>
                  <a:pt x="0" y="25"/>
                </a:lnTo>
                <a:cubicBezTo>
                  <a:pt x="7" y="22"/>
                  <a:pt x="14" y="17"/>
                  <a:pt x="21" y="14"/>
                </a:cubicBezTo>
                <a:cubicBezTo>
                  <a:pt x="43" y="5"/>
                  <a:pt x="67" y="0"/>
                  <a:pt x="92" y="0"/>
                </a:cubicBezTo>
                <a:lnTo>
                  <a:pt x="13371" y="0"/>
                </a:lnTo>
                <a:cubicBezTo>
                  <a:pt x="13395" y="0"/>
                  <a:pt x="13419" y="5"/>
                  <a:pt x="13442" y="14"/>
                </a:cubicBezTo>
                <a:cubicBezTo>
                  <a:pt x="13464" y="25"/>
                  <a:pt x="13484" y="38"/>
                  <a:pt x="13502" y="56"/>
                </a:cubicBezTo>
                <a:cubicBezTo>
                  <a:pt x="13502" y="56"/>
                  <a:pt x="13503" y="56"/>
                  <a:pt x="13503" y="57"/>
                </a:cubicBezTo>
                <a:lnTo>
                  <a:pt x="13487" y="73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1" name="任意多边形: 形状 100"/>
          <p:cNvSpPr/>
          <p:nvPr/>
        </p:nvSpPr>
        <p:spPr>
          <a:xfrm>
            <a:off x="367920" y="2263680"/>
            <a:ext cx="4861080" cy="26280"/>
          </a:xfrm>
          <a:custGeom>
            <a:avLst/>
            <a:gdLst/>
            <a:ahLst/>
            <a:cxnLst/>
            <a:rect l="0" t="0" r="r" b="b"/>
            <a:pathLst>
              <a:path w="13503" h="73">
                <a:moveTo>
                  <a:pt x="53" y="35"/>
                </a:moveTo>
                <a:cubicBezTo>
                  <a:pt x="65" y="44"/>
                  <a:pt x="78" y="49"/>
                  <a:pt x="92" y="49"/>
                </a:cubicBezTo>
                <a:lnTo>
                  <a:pt x="13371" y="49"/>
                </a:lnTo>
                <a:cubicBezTo>
                  <a:pt x="13392" y="49"/>
                  <a:pt x="13413" y="45"/>
                  <a:pt x="13433" y="36"/>
                </a:cubicBezTo>
                <a:cubicBezTo>
                  <a:pt x="13453" y="28"/>
                  <a:pt x="13470" y="16"/>
                  <a:pt x="13485" y="1"/>
                </a:cubicBezTo>
                <a:cubicBezTo>
                  <a:pt x="13486" y="1"/>
                  <a:pt x="13486" y="0"/>
                  <a:pt x="13487" y="0"/>
                </a:cubicBezTo>
                <a:lnTo>
                  <a:pt x="13503" y="16"/>
                </a:lnTo>
                <a:cubicBezTo>
                  <a:pt x="13503" y="17"/>
                  <a:pt x="13502" y="17"/>
                  <a:pt x="13502" y="17"/>
                </a:cubicBezTo>
                <a:cubicBezTo>
                  <a:pt x="13484" y="35"/>
                  <a:pt x="13464" y="48"/>
                  <a:pt x="13442" y="58"/>
                </a:cubicBezTo>
                <a:cubicBezTo>
                  <a:pt x="13419" y="68"/>
                  <a:pt x="13395" y="73"/>
                  <a:pt x="13371" y="73"/>
                </a:cubicBezTo>
                <a:lnTo>
                  <a:pt x="92" y="73"/>
                </a:lnTo>
                <a:cubicBezTo>
                  <a:pt x="67" y="73"/>
                  <a:pt x="43" y="68"/>
                  <a:pt x="21" y="58"/>
                </a:cubicBezTo>
                <a:cubicBezTo>
                  <a:pt x="14" y="55"/>
                  <a:pt x="7" y="51"/>
                  <a:pt x="0" y="48"/>
                </a:cubicBezTo>
                <a:lnTo>
                  <a:pt x="53" y="35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" name="任意多边形: 形状 101"/>
          <p:cNvSpPr/>
          <p:nvPr/>
        </p:nvSpPr>
        <p:spPr>
          <a:xfrm>
            <a:off x="5222160" y="1456920"/>
            <a:ext cx="25920" cy="813240"/>
          </a:xfrm>
          <a:custGeom>
            <a:avLst/>
            <a:gdLst/>
            <a:ahLst/>
            <a:cxnLst/>
            <a:rect l="0" t="0" r="r" b="b"/>
            <a:pathLst>
              <a:path w="72" h="2259">
                <a:moveTo>
                  <a:pt x="0" y="2243"/>
                </a:moveTo>
                <a:cubicBezTo>
                  <a:pt x="16" y="2228"/>
                  <a:pt x="28" y="2210"/>
                  <a:pt x="37" y="2190"/>
                </a:cubicBezTo>
                <a:cubicBezTo>
                  <a:pt x="45" y="2170"/>
                  <a:pt x="49" y="2150"/>
                  <a:pt x="49" y="2128"/>
                </a:cubicBezTo>
                <a:lnTo>
                  <a:pt x="49" y="131"/>
                </a:lnTo>
                <a:cubicBezTo>
                  <a:pt x="49" y="109"/>
                  <a:pt x="45" y="89"/>
                  <a:pt x="37" y="69"/>
                </a:cubicBezTo>
                <a:cubicBezTo>
                  <a:pt x="28" y="49"/>
                  <a:pt x="16" y="31"/>
                  <a:pt x="0" y="16"/>
                </a:cubicBezTo>
                <a:lnTo>
                  <a:pt x="17" y="0"/>
                </a:lnTo>
                <a:cubicBezTo>
                  <a:pt x="35" y="17"/>
                  <a:pt x="49" y="37"/>
                  <a:pt x="58" y="60"/>
                </a:cubicBezTo>
                <a:cubicBezTo>
                  <a:pt x="68" y="83"/>
                  <a:pt x="72" y="106"/>
                  <a:pt x="72" y="131"/>
                </a:cubicBezTo>
                <a:lnTo>
                  <a:pt x="72" y="2128"/>
                </a:lnTo>
                <a:cubicBezTo>
                  <a:pt x="72" y="2153"/>
                  <a:pt x="68" y="2176"/>
                  <a:pt x="58" y="2199"/>
                </a:cubicBezTo>
                <a:cubicBezTo>
                  <a:pt x="49" y="2222"/>
                  <a:pt x="35" y="2242"/>
                  <a:pt x="17" y="2259"/>
                </a:cubicBezTo>
                <a:lnTo>
                  <a:pt x="0" y="2243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5"/>
          <a:stretch>
            <a:fillRect/>
          </a:stretch>
        </p:blipFill>
        <p:spPr>
          <a:xfrm>
            <a:off x="534960" y="164628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文本框 103"/>
          <p:cNvSpPr txBox="1"/>
          <p:nvPr/>
        </p:nvSpPr>
        <p:spPr>
          <a:xfrm>
            <a:off x="635040" y="1043640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知识目标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4200" y="1627560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数据库类型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" name="任意多边形: 形状 105"/>
          <p:cNvSpPr/>
          <p:nvPr/>
        </p:nvSpPr>
        <p:spPr>
          <a:xfrm>
            <a:off x="5448240" y="1437120"/>
            <a:ext cx="4914360" cy="852840"/>
          </a:xfrm>
          <a:custGeom>
            <a:avLst/>
            <a:gdLst/>
            <a:ahLst/>
            <a:cxnLst/>
            <a:rect l="0" t="0" r="r" b="b"/>
            <a:pathLst>
              <a:path w="13651" h="2369">
                <a:moveTo>
                  <a:pt x="15" y="115"/>
                </a:move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1"/>
                  <a:pt x="13651" y="186"/>
                </a:cubicBezTo>
                <a:lnTo>
                  <a:pt x="13651" y="2183"/>
                </a:lnTo>
                <a:cubicBezTo>
                  <a:pt x="13651" y="2208"/>
                  <a:pt x="13646" y="2231"/>
                  <a:pt x="13637" y="2254"/>
                </a:cubicBezTo>
                <a:cubicBezTo>
                  <a:pt x="13627" y="2277"/>
                  <a:pt x="13614" y="2297"/>
                  <a:pt x="13596" y="2314"/>
                </a:cubicBezTo>
                <a:cubicBezTo>
                  <a:pt x="13579" y="2332"/>
                  <a:pt x="13559" y="2345"/>
                  <a:pt x="13536" y="2355"/>
                </a:cubicBezTo>
                <a:cubicBezTo>
                  <a:pt x="13513" y="2364"/>
                  <a:pt x="13490" y="2369"/>
                  <a:pt x="13465" y="2369"/>
                </a:cubicBezTo>
                <a:lnTo>
                  <a:pt x="186" y="2369"/>
                </a:lnTo>
                <a:cubicBezTo>
                  <a:pt x="161" y="2369"/>
                  <a:pt x="138" y="2364"/>
                  <a:pt x="115" y="2355"/>
                </a:cubicBezTo>
                <a:cubicBezTo>
                  <a:pt x="92" y="2345"/>
                  <a:pt x="72" y="2332"/>
                  <a:pt x="55" y="2314"/>
                </a:cubicBezTo>
                <a:cubicBezTo>
                  <a:pt x="37" y="2297"/>
                  <a:pt x="24" y="2277"/>
                  <a:pt x="15" y="2254"/>
                </a:cubicBezTo>
                <a:cubicBezTo>
                  <a:pt x="5" y="2232"/>
                  <a:pt x="0" y="2208"/>
                  <a:pt x="0" y="2183"/>
                </a:cubicBezTo>
                <a:lnTo>
                  <a:pt x="0" y="186"/>
                </a:lnTo>
                <a:cubicBezTo>
                  <a:pt x="0" y="161"/>
                  <a:pt x="5" y="137"/>
                  <a:pt x="15" y="11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" name="任意多边形: 形状 106"/>
          <p:cNvSpPr/>
          <p:nvPr/>
        </p:nvSpPr>
        <p:spPr>
          <a:xfrm>
            <a:off x="5482440" y="1437120"/>
            <a:ext cx="4860720" cy="26280"/>
          </a:xfrm>
          <a:custGeom>
            <a:avLst/>
            <a:gdLst/>
            <a:ahLst/>
            <a:cxnLst/>
            <a:rect l="0" t="0" r="r" b="b"/>
            <a:pathLst>
              <a:path w="13502" h="73">
                <a:moveTo>
                  <a:pt x="13486" y="73"/>
                </a:moveTo>
                <a:lnTo>
                  <a:pt x="13485" y="72"/>
                </a:lnTo>
                <a:cubicBezTo>
                  <a:pt x="13470" y="57"/>
                  <a:pt x="13452" y="45"/>
                  <a:pt x="13432" y="37"/>
                </a:cubicBezTo>
                <a:cubicBezTo>
                  <a:pt x="13412" y="28"/>
                  <a:pt x="13392" y="24"/>
                  <a:pt x="13370" y="24"/>
                </a:cubicBezTo>
                <a:lnTo>
                  <a:pt x="91" y="24"/>
                </a:lnTo>
                <a:cubicBezTo>
                  <a:pt x="77" y="24"/>
                  <a:pt x="64" y="29"/>
                  <a:pt x="53" y="39"/>
                </a:cubicBezTo>
                <a:lnTo>
                  <a:pt x="0" y="25"/>
                </a:lnTo>
                <a:cubicBezTo>
                  <a:pt x="6" y="22"/>
                  <a:pt x="13" y="17"/>
                  <a:pt x="20" y="14"/>
                </a:cubicBezTo>
                <a:cubicBezTo>
                  <a:pt x="43" y="5"/>
                  <a:pt x="66" y="0"/>
                  <a:pt x="91" y="0"/>
                </a:cubicBezTo>
                <a:lnTo>
                  <a:pt x="13370" y="0"/>
                </a:lnTo>
                <a:cubicBezTo>
                  <a:pt x="13395" y="0"/>
                  <a:pt x="13418" y="5"/>
                  <a:pt x="13441" y="14"/>
                </a:cubicBezTo>
                <a:cubicBezTo>
                  <a:pt x="13464" y="25"/>
                  <a:pt x="13484" y="38"/>
                  <a:pt x="13501" y="56"/>
                </a:cubicBezTo>
                <a:cubicBezTo>
                  <a:pt x="13502" y="56"/>
                  <a:pt x="13502" y="56"/>
                  <a:pt x="13502" y="57"/>
                </a:cubicBezTo>
                <a:lnTo>
                  <a:pt x="13486" y="73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8" name="任意多边形: 形状 107"/>
          <p:cNvSpPr/>
          <p:nvPr/>
        </p:nvSpPr>
        <p:spPr>
          <a:xfrm>
            <a:off x="5482440" y="2263680"/>
            <a:ext cx="4860720" cy="26280"/>
          </a:xfrm>
          <a:custGeom>
            <a:avLst/>
            <a:gdLst/>
            <a:ahLst/>
            <a:cxnLst/>
            <a:rect l="0" t="0" r="r" b="b"/>
            <a:pathLst>
              <a:path w="13502" h="73">
                <a:moveTo>
                  <a:pt x="53" y="35"/>
                </a:moveTo>
                <a:cubicBezTo>
                  <a:pt x="64" y="44"/>
                  <a:pt x="77" y="49"/>
                  <a:pt x="91" y="49"/>
                </a:cubicBezTo>
                <a:lnTo>
                  <a:pt x="13370" y="49"/>
                </a:lnTo>
                <a:cubicBezTo>
                  <a:pt x="13392" y="49"/>
                  <a:pt x="13412" y="45"/>
                  <a:pt x="13432" y="36"/>
                </a:cubicBezTo>
                <a:cubicBezTo>
                  <a:pt x="13452" y="28"/>
                  <a:pt x="13470" y="16"/>
                  <a:pt x="13485" y="1"/>
                </a:cubicBezTo>
                <a:lnTo>
                  <a:pt x="13486" y="0"/>
                </a:lnTo>
                <a:lnTo>
                  <a:pt x="13502" y="16"/>
                </a:lnTo>
                <a:cubicBezTo>
                  <a:pt x="13502" y="17"/>
                  <a:pt x="13502" y="17"/>
                  <a:pt x="13501" y="17"/>
                </a:cubicBezTo>
                <a:cubicBezTo>
                  <a:pt x="13484" y="35"/>
                  <a:pt x="13464" y="48"/>
                  <a:pt x="13441" y="58"/>
                </a:cubicBezTo>
                <a:cubicBezTo>
                  <a:pt x="13418" y="68"/>
                  <a:pt x="13395" y="73"/>
                  <a:pt x="13370" y="73"/>
                </a:cubicBezTo>
                <a:lnTo>
                  <a:pt x="91" y="73"/>
                </a:lnTo>
                <a:cubicBezTo>
                  <a:pt x="66" y="73"/>
                  <a:pt x="43" y="68"/>
                  <a:pt x="20" y="58"/>
                </a:cubicBezTo>
                <a:cubicBezTo>
                  <a:pt x="13" y="55"/>
                  <a:pt x="6" y="51"/>
                  <a:pt x="0" y="48"/>
                </a:cubicBezTo>
                <a:lnTo>
                  <a:pt x="53" y="35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9" name="任意多边形: 形状 108"/>
          <p:cNvSpPr/>
          <p:nvPr/>
        </p:nvSpPr>
        <p:spPr>
          <a:xfrm>
            <a:off x="5448240" y="1437120"/>
            <a:ext cx="4914360" cy="852840"/>
          </a:xfrm>
          <a:custGeom>
            <a:avLst/>
            <a:gdLst/>
            <a:ahLst/>
            <a:cxnLst/>
            <a:rect l="0" t="0" r="r" b="b"/>
            <a:pathLst>
              <a:path w="13651" h="2369">
                <a:moveTo>
                  <a:pt x="0" y="0"/>
                </a:moveTo>
                <a:lnTo>
                  <a:pt x="13651" y="0"/>
                </a:lnTo>
                <a:lnTo>
                  <a:pt x="13651" y="2369"/>
                </a:lnTo>
                <a:lnTo>
                  <a:pt x="0" y="2369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6"/>
          <a:stretch>
            <a:fillRect/>
          </a:stretch>
        </p:blipFill>
        <p:spPr>
          <a:xfrm>
            <a:off x="5649120" y="1646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文本框 110"/>
          <p:cNvSpPr txBox="1"/>
          <p:nvPr/>
        </p:nvSpPr>
        <p:spPr>
          <a:xfrm>
            <a:off x="844200" y="1927080"/>
            <a:ext cx="242374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掌握</a:t>
            </a:r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关系数据库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与</a:t>
            </a:r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非关系数据库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的异同点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6033600" y="1633320"/>
            <a:ext cx="57708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07440" y="1627560"/>
            <a:ext cx="339837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6033600" y="1927080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掌握在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6434640" y="1931760"/>
            <a:ext cx="45685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6" name="任意多边形: 形状 115"/>
          <p:cNvSpPr/>
          <p:nvPr/>
        </p:nvSpPr>
        <p:spPr>
          <a:xfrm>
            <a:off x="334080" y="2490120"/>
            <a:ext cx="4914000" cy="852840"/>
          </a:xfrm>
          <a:custGeom>
            <a:avLst/>
            <a:gdLst/>
            <a:ahLst/>
            <a:cxnLst/>
            <a:rect l="0" t="0" r="r" b="b"/>
            <a:pathLst>
              <a:path w="13650" h="2369">
                <a:moveTo>
                  <a:pt x="14" y="115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4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2183"/>
                </a:lnTo>
                <a:cubicBezTo>
                  <a:pt x="13650" y="2208"/>
                  <a:pt x="13646" y="2231"/>
                  <a:pt x="13636" y="2254"/>
                </a:cubicBezTo>
                <a:cubicBezTo>
                  <a:pt x="13627" y="2277"/>
                  <a:pt x="13613" y="2297"/>
                  <a:pt x="13596" y="2314"/>
                </a:cubicBezTo>
                <a:cubicBezTo>
                  <a:pt x="13578" y="2332"/>
                  <a:pt x="13558" y="2345"/>
                  <a:pt x="13536" y="2355"/>
                </a:cubicBezTo>
                <a:cubicBezTo>
                  <a:pt x="13513" y="2364"/>
                  <a:pt x="13489" y="2369"/>
                  <a:pt x="13465" y="2369"/>
                </a:cubicBezTo>
                <a:lnTo>
                  <a:pt x="186" y="2369"/>
                </a:lnTo>
                <a:cubicBezTo>
                  <a:pt x="161" y="2369"/>
                  <a:pt x="137" y="2364"/>
                  <a:pt x="115" y="2355"/>
                </a:cubicBezTo>
                <a:cubicBezTo>
                  <a:pt x="92" y="2345"/>
                  <a:pt x="72" y="2332"/>
                  <a:pt x="54" y="2314"/>
                </a:cubicBezTo>
                <a:cubicBezTo>
                  <a:pt x="37" y="2297"/>
                  <a:pt x="24" y="2277"/>
                  <a:pt x="14" y="2254"/>
                </a:cubicBezTo>
                <a:cubicBezTo>
                  <a:pt x="5" y="2231"/>
                  <a:pt x="0" y="2208"/>
                  <a:pt x="0" y="2183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7" name="任意多边形: 形状 116"/>
          <p:cNvSpPr/>
          <p:nvPr/>
        </p:nvSpPr>
        <p:spPr>
          <a:xfrm>
            <a:off x="367920" y="2490120"/>
            <a:ext cx="4861080" cy="26280"/>
          </a:xfrm>
          <a:custGeom>
            <a:avLst/>
            <a:gdLst/>
            <a:ahLst/>
            <a:cxnLst/>
            <a:rect l="0" t="0" r="r" b="b"/>
            <a:pathLst>
              <a:path w="13503" h="73">
                <a:moveTo>
                  <a:pt x="13487" y="73"/>
                </a:moveTo>
                <a:cubicBezTo>
                  <a:pt x="13486" y="73"/>
                  <a:pt x="13486" y="72"/>
                  <a:pt x="13485" y="72"/>
                </a:cubicBezTo>
                <a:cubicBezTo>
                  <a:pt x="13470" y="57"/>
                  <a:pt x="13453" y="45"/>
                  <a:pt x="13433" y="37"/>
                </a:cubicBezTo>
                <a:cubicBezTo>
                  <a:pt x="13413" y="28"/>
                  <a:pt x="13392" y="24"/>
                  <a:pt x="13371" y="24"/>
                </a:cubicBezTo>
                <a:lnTo>
                  <a:pt x="92" y="24"/>
                </a:lnTo>
                <a:cubicBezTo>
                  <a:pt x="78" y="24"/>
                  <a:pt x="65" y="29"/>
                  <a:pt x="53" y="38"/>
                </a:cubicBezTo>
                <a:lnTo>
                  <a:pt x="0" y="25"/>
                </a:lnTo>
                <a:cubicBezTo>
                  <a:pt x="7" y="21"/>
                  <a:pt x="14" y="18"/>
                  <a:pt x="21" y="15"/>
                </a:cubicBezTo>
                <a:cubicBezTo>
                  <a:pt x="43" y="5"/>
                  <a:pt x="67" y="0"/>
                  <a:pt x="92" y="0"/>
                </a:cubicBezTo>
                <a:lnTo>
                  <a:pt x="13371" y="0"/>
                </a:lnTo>
                <a:cubicBezTo>
                  <a:pt x="13395" y="0"/>
                  <a:pt x="13419" y="5"/>
                  <a:pt x="13442" y="15"/>
                </a:cubicBezTo>
                <a:cubicBezTo>
                  <a:pt x="13464" y="25"/>
                  <a:pt x="13484" y="38"/>
                  <a:pt x="13502" y="55"/>
                </a:cubicBezTo>
                <a:cubicBezTo>
                  <a:pt x="13502" y="56"/>
                  <a:pt x="13503" y="56"/>
                  <a:pt x="13503" y="57"/>
                </a:cubicBezTo>
                <a:lnTo>
                  <a:pt x="13487" y="73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8" name="任意多边形: 形状 117"/>
          <p:cNvSpPr/>
          <p:nvPr/>
        </p:nvSpPr>
        <p:spPr>
          <a:xfrm>
            <a:off x="367920" y="3316680"/>
            <a:ext cx="4861080" cy="26280"/>
          </a:xfrm>
          <a:custGeom>
            <a:avLst/>
            <a:gdLst/>
            <a:ahLst/>
            <a:cxnLst/>
            <a:rect l="0" t="0" r="r" b="b"/>
            <a:pathLst>
              <a:path w="13503" h="73">
                <a:moveTo>
                  <a:pt x="53" y="34"/>
                </a:moveTo>
                <a:cubicBezTo>
                  <a:pt x="65" y="44"/>
                  <a:pt x="78" y="49"/>
                  <a:pt x="92" y="49"/>
                </a:cubicBezTo>
                <a:lnTo>
                  <a:pt x="13371" y="49"/>
                </a:lnTo>
                <a:cubicBezTo>
                  <a:pt x="13392" y="49"/>
                  <a:pt x="13413" y="44"/>
                  <a:pt x="13433" y="36"/>
                </a:cubicBezTo>
                <a:cubicBezTo>
                  <a:pt x="13453" y="28"/>
                  <a:pt x="13470" y="16"/>
                  <a:pt x="13485" y="1"/>
                </a:cubicBezTo>
                <a:cubicBezTo>
                  <a:pt x="13486" y="1"/>
                  <a:pt x="13486" y="0"/>
                  <a:pt x="13487" y="0"/>
                </a:cubicBezTo>
                <a:lnTo>
                  <a:pt x="13503" y="16"/>
                </a:lnTo>
                <a:cubicBezTo>
                  <a:pt x="13503" y="17"/>
                  <a:pt x="13502" y="17"/>
                  <a:pt x="13502" y="17"/>
                </a:cubicBezTo>
                <a:cubicBezTo>
                  <a:pt x="13484" y="35"/>
                  <a:pt x="13464" y="48"/>
                  <a:pt x="13442" y="59"/>
                </a:cubicBezTo>
                <a:cubicBezTo>
                  <a:pt x="13419" y="68"/>
                  <a:pt x="13395" y="73"/>
                  <a:pt x="13371" y="73"/>
                </a:cubicBezTo>
                <a:lnTo>
                  <a:pt x="92" y="73"/>
                </a:lnTo>
                <a:cubicBezTo>
                  <a:pt x="67" y="73"/>
                  <a:pt x="43" y="68"/>
                  <a:pt x="21" y="59"/>
                </a:cubicBezTo>
                <a:cubicBezTo>
                  <a:pt x="14" y="56"/>
                  <a:pt x="7" y="51"/>
                  <a:pt x="0" y="48"/>
                </a:cubicBezTo>
                <a:lnTo>
                  <a:pt x="53" y="34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9" name="任意多边形: 形状 118"/>
          <p:cNvSpPr/>
          <p:nvPr/>
        </p:nvSpPr>
        <p:spPr>
          <a:xfrm>
            <a:off x="5222160" y="2509560"/>
            <a:ext cx="25920" cy="813600"/>
          </a:xfrm>
          <a:custGeom>
            <a:avLst/>
            <a:gdLst/>
            <a:ahLst/>
            <a:cxnLst/>
            <a:rect l="0" t="0" r="r" b="b"/>
            <a:pathLst>
              <a:path w="72" h="2260">
                <a:moveTo>
                  <a:pt x="0" y="2244"/>
                </a:moveTo>
                <a:cubicBezTo>
                  <a:pt x="16" y="2229"/>
                  <a:pt x="28" y="2211"/>
                  <a:pt x="37" y="2191"/>
                </a:cubicBezTo>
                <a:cubicBezTo>
                  <a:pt x="45" y="2171"/>
                  <a:pt x="49" y="2151"/>
                  <a:pt x="49" y="2129"/>
                </a:cubicBezTo>
                <a:lnTo>
                  <a:pt x="49" y="132"/>
                </a:lnTo>
                <a:cubicBezTo>
                  <a:pt x="49" y="110"/>
                  <a:pt x="45" y="89"/>
                  <a:pt x="37" y="70"/>
                </a:cubicBezTo>
                <a:cubicBezTo>
                  <a:pt x="28" y="50"/>
                  <a:pt x="16" y="32"/>
                  <a:pt x="0" y="17"/>
                </a:cubicBezTo>
                <a:lnTo>
                  <a:pt x="17" y="0"/>
                </a:lnTo>
                <a:cubicBezTo>
                  <a:pt x="35" y="18"/>
                  <a:pt x="49" y="38"/>
                  <a:pt x="58" y="61"/>
                </a:cubicBezTo>
                <a:cubicBezTo>
                  <a:pt x="68" y="83"/>
                  <a:pt x="72" y="107"/>
                  <a:pt x="72" y="132"/>
                </a:cubicBezTo>
                <a:lnTo>
                  <a:pt x="72" y="2129"/>
                </a:lnTo>
                <a:cubicBezTo>
                  <a:pt x="72" y="2154"/>
                  <a:pt x="68" y="2177"/>
                  <a:pt x="58" y="2200"/>
                </a:cubicBezTo>
                <a:cubicBezTo>
                  <a:pt x="49" y="2223"/>
                  <a:pt x="35" y="2243"/>
                  <a:pt x="17" y="2260"/>
                </a:cubicBezTo>
                <a:lnTo>
                  <a:pt x="0" y="2244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0" name="图片 119"/>
          <p:cNvPicPr/>
          <p:nvPr/>
        </p:nvPicPr>
        <p:blipFill>
          <a:blip r:embed="rId7"/>
          <a:stretch>
            <a:fillRect/>
          </a:stretch>
        </p:blipFill>
        <p:spPr>
          <a:xfrm>
            <a:off x="534960" y="26992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文本框 120"/>
          <p:cNvSpPr txBox="1"/>
          <p:nvPr/>
        </p:nvSpPr>
        <p:spPr>
          <a:xfrm>
            <a:off x="6893640" y="1927080"/>
            <a:ext cx="161582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中</a:t>
            </a:r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创建和管理数据库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的语法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869040" y="2680200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数据管理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869040" y="2980080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掌握在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1270080" y="2984760"/>
            <a:ext cx="45685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5" name="图片 124"/>
          <p:cNvPicPr/>
          <p:nvPr/>
        </p:nvPicPr>
        <p:blipFill>
          <a:blip r:embed="rId8"/>
          <a:stretch>
            <a:fillRect/>
          </a:stretch>
        </p:blipFill>
        <p:spPr>
          <a:xfrm>
            <a:off x="334440" y="3810600"/>
            <a:ext cx="10027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" name="图片 125"/>
          <p:cNvPicPr/>
          <p:nvPr/>
        </p:nvPicPr>
        <p:blipFill>
          <a:blip r:embed="rId9"/>
          <a:stretch>
            <a:fillRect/>
          </a:stretch>
        </p:blipFill>
        <p:spPr>
          <a:xfrm>
            <a:off x="334440" y="406980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文本框 126"/>
          <p:cNvSpPr txBox="1"/>
          <p:nvPr/>
        </p:nvSpPr>
        <p:spPr>
          <a:xfrm>
            <a:off x="1729440" y="2980080"/>
            <a:ext cx="107721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中</a:t>
            </a:r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管理数据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的语法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8" name="任意多边形: 形状 127"/>
          <p:cNvSpPr/>
          <p:nvPr/>
        </p:nvSpPr>
        <p:spPr>
          <a:xfrm>
            <a:off x="334080" y="4437360"/>
            <a:ext cx="4914000" cy="852480"/>
          </a:xfrm>
          <a:custGeom>
            <a:avLst/>
            <a:gdLst/>
            <a:ahLst/>
            <a:cxnLst/>
            <a:rect l="0" t="0" r="r" b="b"/>
            <a:pathLst>
              <a:path w="13650" h="2368">
                <a:moveTo>
                  <a:pt x="14" y="114"/>
                </a:moveTo>
                <a:cubicBezTo>
                  <a:pt x="24" y="92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2183"/>
                </a:lnTo>
                <a:cubicBezTo>
                  <a:pt x="13650" y="2207"/>
                  <a:pt x="13646" y="2231"/>
                  <a:pt x="13636" y="2254"/>
                </a:cubicBezTo>
                <a:cubicBezTo>
                  <a:pt x="13627" y="2276"/>
                  <a:pt x="13613" y="2297"/>
                  <a:pt x="13596" y="2314"/>
                </a:cubicBezTo>
                <a:cubicBezTo>
                  <a:pt x="13578" y="2331"/>
                  <a:pt x="13558" y="2345"/>
                  <a:pt x="13536" y="2354"/>
                </a:cubicBezTo>
                <a:cubicBezTo>
                  <a:pt x="13513" y="2364"/>
                  <a:pt x="13489" y="2368"/>
                  <a:pt x="13465" y="2368"/>
                </a:cubicBezTo>
                <a:lnTo>
                  <a:pt x="186" y="2368"/>
                </a:lnTo>
                <a:cubicBezTo>
                  <a:pt x="161" y="2368"/>
                  <a:pt x="137" y="2364"/>
                  <a:pt x="115" y="2354"/>
                </a:cubicBezTo>
                <a:cubicBezTo>
                  <a:pt x="92" y="2345"/>
                  <a:pt x="72" y="2331"/>
                  <a:pt x="54" y="2314"/>
                </a:cubicBezTo>
                <a:cubicBezTo>
                  <a:pt x="37" y="2297"/>
                  <a:pt x="24" y="2276"/>
                  <a:pt x="14" y="2254"/>
                </a:cubicBezTo>
                <a:cubicBezTo>
                  <a:pt x="5" y="2231"/>
                  <a:pt x="0" y="2207"/>
                  <a:pt x="0" y="2183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" name="任意多边形: 形状 128"/>
          <p:cNvSpPr/>
          <p:nvPr/>
        </p:nvSpPr>
        <p:spPr>
          <a:xfrm>
            <a:off x="367920" y="4437360"/>
            <a:ext cx="4861080" cy="26280"/>
          </a:xfrm>
          <a:custGeom>
            <a:avLst/>
            <a:gdLst/>
            <a:ahLst/>
            <a:cxnLst/>
            <a:rect l="0" t="0" r="r" b="b"/>
            <a:pathLst>
              <a:path w="13503" h="73">
                <a:moveTo>
                  <a:pt x="13487" y="73"/>
                </a:moveTo>
                <a:cubicBezTo>
                  <a:pt x="13486" y="72"/>
                  <a:pt x="13486" y="72"/>
                  <a:pt x="13485" y="71"/>
                </a:cubicBezTo>
                <a:cubicBezTo>
                  <a:pt x="13470" y="55"/>
                  <a:pt x="13453" y="43"/>
                  <a:pt x="13433" y="35"/>
                </a:cubicBezTo>
                <a:cubicBezTo>
                  <a:pt x="13413" y="27"/>
                  <a:pt x="13392" y="23"/>
                  <a:pt x="13371" y="23"/>
                </a:cubicBezTo>
                <a:lnTo>
                  <a:pt x="92" y="23"/>
                </a:lnTo>
                <a:cubicBezTo>
                  <a:pt x="78" y="23"/>
                  <a:pt x="65" y="28"/>
                  <a:pt x="53" y="37"/>
                </a:cubicBezTo>
                <a:lnTo>
                  <a:pt x="0" y="24"/>
                </a:lnTo>
                <a:cubicBezTo>
                  <a:pt x="7" y="20"/>
                  <a:pt x="14" y="17"/>
                  <a:pt x="21" y="14"/>
                </a:cubicBezTo>
                <a:cubicBezTo>
                  <a:pt x="43" y="4"/>
                  <a:pt x="67" y="0"/>
                  <a:pt x="92" y="0"/>
                </a:cubicBezTo>
                <a:lnTo>
                  <a:pt x="13371" y="0"/>
                </a:lnTo>
                <a:cubicBezTo>
                  <a:pt x="13395" y="0"/>
                  <a:pt x="13419" y="4"/>
                  <a:pt x="13442" y="14"/>
                </a:cubicBezTo>
                <a:cubicBezTo>
                  <a:pt x="13464" y="23"/>
                  <a:pt x="13484" y="37"/>
                  <a:pt x="13502" y="54"/>
                </a:cubicBezTo>
                <a:lnTo>
                  <a:pt x="13503" y="55"/>
                </a:lnTo>
                <a:lnTo>
                  <a:pt x="13487" y="73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" name="任意多边形: 形状 129"/>
          <p:cNvSpPr/>
          <p:nvPr/>
        </p:nvSpPr>
        <p:spPr>
          <a:xfrm>
            <a:off x="367920" y="5263560"/>
            <a:ext cx="4861080" cy="26280"/>
          </a:xfrm>
          <a:custGeom>
            <a:avLst/>
            <a:gdLst/>
            <a:ahLst/>
            <a:cxnLst/>
            <a:rect l="0" t="0" r="r" b="b"/>
            <a:pathLst>
              <a:path w="13503" h="73">
                <a:moveTo>
                  <a:pt x="53" y="35"/>
                </a:moveTo>
                <a:cubicBezTo>
                  <a:pt x="65" y="45"/>
                  <a:pt x="78" y="50"/>
                  <a:pt x="92" y="50"/>
                </a:cubicBezTo>
                <a:lnTo>
                  <a:pt x="13371" y="50"/>
                </a:lnTo>
                <a:cubicBezTo>
                  <a:pt x="13392" y="50"/>
                  <a:pt x="13413" y="46"/>
                  <a:pt x="13433" y="37"/>
                </a:cubicBezTo>
                <a:cubicBezTo>
                  <a:pt x="13453" y="29"/>
                  <a:pt x="13470" y="17"/>
                  <a:pt x="13485" y="2"/>
                </a:cubicBezTo>
                <a:cubicBezTo>
                  <a:pt x="13486" y="1"/>
                  <a:pt x="13486" y="1"/>
                  <a:pt x="13487" y="0"/>
                </a:cubicBezTo>
                <a:lnTo>
                  <a:pt x="13503" y="17"/>
                </a:lnTo>
                <a:lnTo>
                  <a:pt x="13502" y="18"/>
                </a:lnTo>
                <a:cubicBezTo>
                  <a:pt x="13484" y="35"/>
                  <a:pt x="13464" y="50"/>
                  <a:pt x="13442" y="59"/>
                </a:cubicBezTo>
                <a:cubicBezTo>
                  <a:pt x="13419" y="69"/>
                  <a:pt x="13395" y="73"/>
                  <a:pt x="13371" y="73"/>
                </a:cubicBezTo>
                <a:lnTo>
                  <a:pt x="92" y="73"/>
                </a:lnTo>
                <a:cubicBezTo>
                  <a:pt x="67" y="73"/>
                  <a:pt x="43" y="69"/>
                  <a:pt x="21" y="59"/>
                </a:cubicBezTo>
                <a:cubicBezTo>
                  <a:pt x="14" y="56"/>
                  <a:pt x="7" y="53"/>
                  <a:pt x="0" y="49"/>
                </a:cubicBezTo>
                <a:lnTo>
                  <a:pt x="53" y="35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" name="任意多边形: 形状 130"/>
          <p:cNvSpPr/>
          <p:nvPr/>
        </p:nvSpPr>
        <p:spPr>
          <a:xfrm>
            <a:off x="5222160" y="4456800"/>
            <a:ext cx="25920" cy="813600"/>
          </a:xfrm>
          <a:custGeom>
            <a:avLst/>
            <a:gdLst/>
            <a:ahLst/>
            <a:cxnLst/>
            <a:rect l="0" t="0" r="r" b="b"/>
            <a:pathLst>
              <a:path w="72" h="2260">
                <a:moveTo>
                  <a:pt x="0" y="2244"/>
                </a:moveTo>
                <a:cubicBezTo>
                  <a:pt x="16" y="2228"/>
                  <a:pt x="28" y="2211"/>
                  <a:pt x="37" y="2191"/>
                </a:cubicBezTo>
                <a:cubicBezTo>
                  <a:pt x="45" y="2171"/>
                  <a:pt x="49" y="2150"/>
                  <a:pt x="49" y="2129"/>
                </a:cubicBezTo>
                <a:lnTo>
                  <a:pt x="49" y="132"/>
                </a:lnTo>
                <a:cubicBezTo>
                  <a:pt x="49" y="111"/>
                  <a:pt x="45" y="90"/>
                  <a:pt x="37" y="70"/>
                </a:cubicBezTo>
                <a:cubicBezTo>
                  <a:pt x="28" y="50"/>
                  <a:pt x="16" y="32"/>
                  <a:pt x="0" y="16"/>
                </a:cubicBezTo>
                <a:lnTo>
                  <a:pt x="17" y="0"/>
                </a:lnTo>
                <a:cubicBezTo>
                  <a:pt x="35" y="17"/>
                  <a:pt x="49" y="38"/>
                  <a:pt x="58" y="61"/>
                </a:cubicBezTo>
                <a:cubicBezTo>
                  <a:pt x="68" y="84"/>
                  <a:pt x="72" y="108"/>
                  <a:pt x="72" y="132"/>
                </a:cubicBezTo>
                <a:lnTo>
                  <a:pt x="72" y="2129"/>
                </a:lnTo>
                <a:cubicBezTo>
                  <a:pt x="72" y="2153"/>
                  <a:pt x="68" y="2177"/>
                  <a:pt x="58" y="2200"/>
                </a:cubicBezTo>
                <a:cubicBezTo>
                  <a:pt x="49" y="2222"/>
                  <a:pt x="35" y="2243"/>
                  <a:pt x="17" y="2260"/>
                </a:cubicBezTo>
                <a:lnTo>
                  <a:pt x="0" y="2244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2" name="图片 131"/>
          <p:cNvPicPr/>
          <p:nvPr/>
        </p:nvPicPr>
        <p:blipFill>
          <a:blip r:embed="rId10"/>
          <a:stretch>
            <a:fillRect/>
          </a:stretch>
        </p:blipFill>
        <p:spPr>
          <a:xfrm>
            <a:off x="534960" y="46461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文本框 132"/>
          <p:cNvSpPr txBox="1"/>
          <p:nvPr/>
        </p:nvSpPr>
        <p:spPr>
          <a:xfrm>
            <a:off x="685080" y="4043880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能力目标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869040" y="4627440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创建数据库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" name="任意多边形: 形状 134"/>
          <p:cNvSpPr/>
          <p:nvPr/>
        </p:nvSpPr>
        <p:spPr>
          <a:xfrm>
            <a:off x="5448240" y="4437360"/>
            <a:ext cx="4914360" cy="852480"/>
          </a:xfrm>
          <a:custGeom>
            <a:avLst/>
            <a:gdLst/>
            <a:ahLst/>
            <a:cxnLst/>
            <a:rect l="0" t="0" r="r" b="b"/>
            <a:pathLst>
              <a:path w="13651" h="2368">
                <a:moveTo>
                  <a:pt x="15" y="114"/>
                </a:moveTo>
                <a:cubicBezTo>
                  <a:pt x="24" y="92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2183"/>
                </a:lnTo>
                <a:cubicBezTo>
                  <a:pt x="13651" y="2207"/>
                  <a:pt x="13646" y="2231"/>
                  <a:pt x="13637" y="2254"/>
                </a:cubicBezTo>
                <a:cubicBezTo>
                  <a:pt x="13627" y="2276"/>
                  <a:pt x="13614" y="2297"/>
                  <a:pt x="13596" y="2314"/>
                </a:cubicBezTo>
                <a:cubicBezTo>
                  <a:pt x="13579" y="2331"/>
                  <a:pt x="13559" y="2345"/>
                  <a:pt x="13536" y="2354"/>
                </a:cubicBezTo>
                <a:cubicBezTo>
                  <a:pt x="13513" y="2364"/>
                  <a:pt x="13490" y="2368"/>
                  <a:pt x="13465" y="2368"/>
                </a:cubicBezTo>
                <a:lnTo>
                  <a:pt x="186" y="2368"/>
                </a:lnTo>
                <a:cubicBezTo>
                  <a:pt x="161" y="2368"/>
                  <a:pt x="138" y="2364"/>
                  <a:pt x="115" y="2354"/>
                </a:cubicBezTo>
                <a:cubicBezTo>
                  <a:pt x="92" y="2345"/>
                  <a:pt x="72" y="2331"/>
                  <a:pt x="55" y="2314"/>
                </a:cubicBezTo>
                <a:cubicBezTo>
                  <a:pt x="37" y="2297"/>
                  <a:pt x="24" y="2276"/>
                  <a:pt x="15" y="2254"/>
                </a:cubicBezTo>
                <a:cubicBezTo>
                  <a:pt x="5" y="2231"/>
                  <a:pt x="0" y="2207"/>
                  <a:pt x="0" y="2183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" name="任意多边形: 形状 135"/>
          <p:cNvSpPr/>
          <p:nvPr/>
        </p:nvSpPr>
        <p:spPr>
          <a:xfrm>
            <a:off x="5482440" y="4437360"/>
            <a:ext cx="4860720" cy="26280"/>
          </a:xfrm>
          <a:custGeom>
            <a:avLst/>
            <a:gdLst/>
            <a:ahLst/>
            <a:cxnLst/>
            <a:rect l="0" t="0" r="r" b="b"/>
            <a:pathLst>
              <a:path w="13502" h="73">
                <a:moveTo>
                  <a:pt x="13486" y="73"/>
                </a:moveTo>
                <a:cubicBezTo>
                  <a:pt x="13486" y="72"/>
                  <a:pt x="13485" y="72"/>
                  <a:pt x="13485" y="71"/>
                </a:cubicBezTo>
                <a:cubicBezTo>
                  <a:pt x="13470" y="55"/>
                  <a:pt x="13452" y="43"/>
                  <a:pt x="13432" y="35"/>
                </a:cubicBezTo>
                <a:cubicBezTo>
                  <a:pt x="13412" y="27"/>
                  <a:pt x="13392" y="23"/>
                  <a:pt x="13370" y="23"/>
                </a:cubicBezTo>
                <a:lnTo>
                  <a:pt x="91" y="23"/>
                </a:lnTo>
                <a:cubicBezTo>
                  <a:pt x="77" y="23"/>
                  <a:pt x="64" y="28"/>
                  <a:pt x="53" y="37"/>
                </a:cubicBezTo>
                <a:lnTo>
                  <a:pt x="0" y="24"/>
                </a:lnTo>
                <a:cubicBezTo>
                  <a:pt x="6" y="20"/>
                  <a:pt x="13" y="17"/>
                  <a:pt x="20" y="14"/>
                </a:cubicBezTo>
                <a:cubicBezTo>
                  <a:pt x="43" y="4"/>
                  <a:pt x="66" y="0"/>
                  <a:pt x="91" y="0"/>
                </a:cubicBezTo>
                <a:lnTo>
                  <a:pt x="13370" y="0"/>
                </a:lnTo>
                <a:cubicBezTo>
                  <a:pt x="13395" y="0"/>
                  <a:pt x="13418" y="4"/>
                  <a:pt x="13441" y="14"/>
                </a:cubicBezTo>
                <a:cubicBezTo>
                  <a:pt x="13464" y="23"/>
                  <a:pt x="13484" y="37"/>
                  <a:pt x="13501" y="54"/>
                </a:cubicBezTo>
                <a:cubicBezTo>
                  <a:pt x="13502" y="54"/>
                  <a:pt x="13502" y="55"/>
                  <a:pt x="13502" y="55"/>
                </a:cubicBezTo>
                <a:lnTo>
                  <a:pt x="13486" y="73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" name="任意多边形: 形状 136"/>
          <p:cNvSpPr/>
          <p:nvPr/>
        </p:nvSpPr>
        <p:spPr>
          <a:xfrm>
            <a:off x="5482440" y="5263560"/>
            <a:ext cx="4860720" cy="26280"/>
          </a:xfrm>
          <a:custGeom>
            <a:avLst/>
            <a:gdLst/>
            <a:ahLst/>
            <a:cxnLst/>
            <a:rect l="0" t="0" r="r" b="b"/>
            <a:pathLst>
              <a:path w="13502" h="73">
                <a:moveTo>
                  <a:pt x="53" y="35"/>
                </a:moveTo>
                <a:cubicBezTo>
                  <a:pt x="64" y="45"/>
                  <a:pt x="77" y="50"/>
                  <a:pt x="91" y="50"/>
                </a:cubicBezTo>
                <a:lnTo>
                  <a:pt x="13370" y="50"/>
                </a:lnTo>
                <a:cubicBezTo>
                  <a:pt x="13392" y="50"/>
                  <a:pt x="13412" y="46"/>
                  <a:pt x="13432" y="37"/>
                </a:cubicBezTo>
                <a:cubicBezTo>
                  <a:pt x="13452" y="29"/>
                  <a:pt x="13470" y="17"/>
                  <a:pt x="13485" y="2"/>
                </a:cubicBezTo>
                <a:cubicBezTo>
                  <a:pt x="13485" y="1"/>
                  <a:pt x="13486" y="1"/>
                  <a:pt x="13486" y="0"/>
                </a:cubicBezTo>
                <a:lnTo>
                  <a:pt x="13502" y="17"/>
                </a:lnTo>
                <a:cubicBezTo>
                  <a:pt x="13502" y="17"/>
                  <a:pt x="13502" y="18"/>
                  <a:pt x="13501" y="18"/>
                </a:cubicBezTo>
                <a:cubicBezTo>
                  <a:pt x="13484" y="35"/>
                  <a:pt x="13464" y="50"/>
                  <a:pt x="13441" y="59"/>
                </a:cubicBezTo>
                <a:cubicBezTo>
                  <a:pt x="13418" y="69"/>
                  <a:pt x="13395" y="73"/>
                  <a:pt x="13370" y="73"/>
                </a:cubicBezTo>
                <a:lnTo>
                  <a:pt x="91" y="73"/>
                </a:lnTo>
                <a:cubicBezTo>
                  <a:pt x="66" y="73"/>
                  <a:pt x="43" y="69"/>
                  <a:pt x="20" y="59"/>
                </a:cubicBezTo>
                <a:cubicBezTo>
                  <a:pt x="13" y="56"/>
                  <a:pt x="6" y="53"/>
                  <a:pt x="0" y="49"/>
                </a:cubicBezTo>
                <a:lnTo>
                  <a:pt x="53" y="35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8" name="任意多边形: 形状 137"/>
          <p:cNvSpPr/>
          <p:nvPr/>
        </p:nvSpPr>
        <p:spPr>
          <a:xfrm>
            <a:off x="5448240" y="4437360"/>
            <a:ext cx="4914360" cy="852480"/>
          </a:xfrm>
          <a:custGeom>
            <a:avLst/>
            <a:gdLst/>
            <a:ahLst/>
            <a:cxnLst/>
            <a:rect l="0" t="0" r="r" b="b"/>
            <a:pathLst>
              <a:path w="13651" h="2368">
                <a:moveTo>
                  <a:pt x="0" y="0"/>
                </a:moveTo>
                <a:lnTo>
                  <a:pt x="13651" y="0"/>
                </a:lnTo>
                <a:lnTo>
                  <a:pt x="13651" y="2368"/>
                </a:lnTo>
                <a:lnTo>
                  <a:pt x="0" y="2368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9" name="图片 138"/>
          <p:cNvPicPr/>
          <p:nvPr/>
        </p:nvPicPr>
        <p:blipFill>
          <a:blip r:embed="rId11"/>
          <a:stretch>
            <a:fillRect/>
          </a:stretch>
        </p:blipFill>
        <p:spPr>
          <a:xfrm>
            <a:off x="5649120" y="46461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文本框 139"/>
          <p:cNvSpPr txBox="1"/>
          <p:nvPr/>
        </p:nvSpPr>
        <p:spPr>
          <a:xfrm>
            <a:off x="869040" y="4926960"/>
            <a:ext cx="175047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能够根据</a:t>
            </a:r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实际需求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创建数据库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5983560" y="4627440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数据库维护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5983560" y="4926960"/>
            <a:ext cx="188513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能够进行</a:t>
            </a:r>
            <a:r>
              <a:rPr lang="zh-CN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基本的数据库维护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工作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3241080" y="5570640"/>
            <a:ext cx="4462760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9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通过掌握这些目标，您将能够开发和维护电子档案管理系统的数据库部分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任意多边形: 形状 1200"/>
          <p:cNvSpPr/>
          <p:nvPr/>
        </p:nvSpPr>
        <p:spPr>
          <a:xfrm>
            <a:off x="222320" y="885615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2" name="任意多边形: 形状 1201"/>
          <p:cNvSpPr/>
          <p:nvPr/>
        </p:nvSpPr>
        <p:spPr>
          <a:xfrm>
            <a:off x="283915" y="1759035"/>
            <a:ext cx="4813920" cy="601920"/>
          </a:xfrm>
          <a:custGeom>
            <a:avLst/>
            <a:gdLst/>
            <a:ahLst/>
            <a:cxnLst/>
            <a:rect l="0" t="0" r="r" b="b"/>
            <a:pathLst>
              <a:path w="13372" h="1672">
                <a:moveTo>
                  <a:pt x="0" y="1533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13232" y="0"/>
                </a:lnTo>
                <a:cubicBezTo>
                  <a:pt x="13251" y="0"/>
                  <a:pt x="13269" y="3"/>
                  <a:pt x="13286" y="10"/>
                </a:cubicBezTo>
                <a:cubicBezTo>
                  <a:pt x="13303" y="17"/>
                  <a:pt x="13318" y="28"/>
                  <a:pt x="13331" y="41"/>
                </a:cubicBezTo>
                <a:cubicBezTo>
                  <a:pt x="13344" y="54"/>
                  <a:pt x="13354" y="69"/>
                  <a:pt x="13361" y="86"/>
                </a:cubicBezTo>
                <a:cubicBezTo>
                  <a:pt x="13368" y="103"/>
                  <a:pt x="13372" y="121"/>
                  <a:pt x="13372" y="139"/>
                </a:cubicBezTo>
                <a:lnTo>
                  <a:pt x="13372" y="1533"/>
                </a:lnTo>
                <a:cubicBezTo>
                  <a:pt x="13372" y="1551"/>
                  <a:pt x="13368" y="1569"/>
                  <a:pt x="13361" y="1586"/>
                </a:cubicBezTo>
                <a:cubicBezTo>
                  <a:pt x="13354" y="1603"/>
                  <a:pt x="13344" y="1618"/>
                  <a:pt x="13331" y="1631"/>
                </a:cubicBezTo>
                <a:cubicBezTo>
                  <a:pt x="13318" y="1644"/>
                  <a:pt x="13303" y="1654"/>
                  <a:pt x="13286" y="1662"/>
                </a:cubicBezTo>
                <a:cubicBezTo>
                  <a:pt x="13269" y="1669"/>
                  <a:pt x="13251" y="1672"/>
                  <a:pt x="13232" y="1672"/>
                </a:cubicBezTo>
                <a:lnTo>
                  <a:pt x="139" y="1672"/>
                </a:lnTo>
                <a:cubicBezTo>
                  <a:pt x="121" y="1672"/>
                  <a:pt x="103" y="1669"/>
                  <a:pt x="86" y="1662"/>
                </a:cubicBezTo>
                <a:cubicBezTo>
                  <a:pt x="69" y="1654"/>
                  <a:pt x="54" y="1644"/>
                  <a:pt x="41" y="1631"/>
                </a:cubicBezTo>
                <a:cubicBezTo>
                  <a:pt x="28" y="1618"/>
                  <a:pt x="18" y="1603"/>
                  <a:pt x="11" y="1586"/>
                </a:cubicBezTo>
                <a:cubicBezTo>
                  <a:pt x="4" y="1569"/>
                  <a:pt x="0" y="1551"/>
                  <a:pt x="0" y="1533"/>
                </a:cubicBezTo>
                <a:close/>
              </a:path>
            </a:pathLst>
          </a:custGeom>
          <a:solidFill>
            <a:srgbClr val="1E293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3" name="任意多边形: 形状 1202"/>
          <p:cNvSpPr/>
          <p:nvPr/>
        </p:nvSpPr>
        <p:spPr>
          <a:xfrm>
            <a:off x="283915" y="2761635"/>
            <a:ext cx="4813920" cy="602280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32"/>
                </a:moveTo>
                <a:lnTo>
                  <a:pt x="0" y="140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1" y="0"/>
                  <a:pt x="139" y="0"/>
                </a:cubicBezTo>
                <a:lnTo>
                  <a:pt x="13232" y="0"/>
                </a:lnTo>
                <a:cubicBezTo>
                  <a:pt x="13251" y="0"/>
                  <a:pt x="13269" y="4"/>
                  <a:pt x="13286" y="11"/>
                </a:cubicBezTo>
                <a:cubicBezTo>
                  <a:pt x="13303" y="18"/>
                  <a:pt x="13318" y="28"/>
                  <a:pt x="13331" y="41"/>
                </a:cubicBezTo>
                <a:cubicBezTo>
                  <a:pt x="13344" y="54"/>
                  <a:pt x="13354" y="69"/>
                  <a:pt x="13361" y="86"/>
                </a:cubicBezTo>
                <a:cubicBezTo>
                  <a:pt x="13368" y="103"/>
                  <a:pt x="13372" y="121"/>
                  <a:pt x="13372" y="140"/>
                </a:cubicBezTo>
                <a:lnTo>
                  <a:pt x="13372" y="1532"/>
                </a:lnTo>
                <a:cubicBezTo>
                  <a:pt x="13372" y="1551"/>
                  <a:pt x="13368" y="1569"/>
                  <a:pt x="13361" y="1587"/>
                </a:cubicBezTo>
                <a:cubicBezTo>
                  <a:pt x="13354" y="1604"/>
                  <a:pt x="13344" y="1619"/>
                  <a:pt x="13331" y="1632"/>
                </a:cubicBezTo>
                <a:cubicBezTo>
                  <a:pt x="13318" y="1645"/>
                  <a:pt x="13303" y="1655"/>
                  <a:pt x="13286" y="1662"/>
                </a:cubicBezTo>
                <a:cubicBezTo>
                  <a:pt x="13269" y="1669"/>
                  <a:pt x="13251" y="1673"/>
                  <a:pt x="13232" y="1673"/>
                </a:cubicBezTo>
                <a:lnTo>
                  <a:pt x="139" y="1673"/>
                </a:lnTo>
                <a:cubicBezTo>
                  <a:pt x="121" y="1673"/>
                  <a:pt x="103" y="1669"/>
                  <a:pt x="86" y="1662"/>
                </a:cubicBezTo>
                <a:cubicBezTo>
                  <a:pt x="69" y="1655"/>
                  <a:pt x="54" y="1645"/>
                  <a:pt x="41" y="1632"/>
                </a:cubicBezTo>
                <a:cubicBezTo>
                  <a:pt x="28" y="1619"/>
                  <a:pt x="18" y="1604"/>
                  <a:pt x="11" y="1587"/>
                </a:cubicBezTo>
                <a:cubicBezTo>
                  <a:pt x="4" y="1569"/>
                  <a:pt x="0" y="1551"/>
                  <a:pt x="0" y="1532"/>
                </a:cubicBezTo>
                <a:close/>
              </a:path>
            </a:pathLst>
          </a:custGeom>
          <a:solidFill>
            <a:srgbClr val="1E293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4" name="任意多边形: 形状 1203"/>
          <p:cNvSpPr/>
          <p:nvPr/>
        </p:nvSpPr>
        <p:spPr>
          <a:xfrm>
            <a:off x="283915" y="3831555"/>
            <a:ext cx="4813920" cy="936360"/>
          </a:xfrm>
          <a:custGeom>
            <a:avLst/>
            <a:gdLst/>
            <a:ahLst/>
            <a:cxnLst/>
            <a:rect l="0" t="0" r="r" b="b"/>
            <a:pathLst>
              <a:path w="13372" h="2601">
                <a:moveTo>
                  <a:pt x="0" y="2461"/>
                </a:moveTo>
                <a:lnTo>
                  <a:pt x="0" y="139"/>
                </a:lnTo>
                <a:cubicBezTo>
                  <a:pt x="0" y="120"/>
                  <a:pt x="4" y="103"/>
                  <a:pt x="11" y="86"/>
                </a:cubicBezTo>
                <a:cubicBezTo>
                  <a:pt x="18" y="69"/>
                  <a:pt x="28" y="54"/>
                  <a:pt x="41" y="40"/>
                </a:cubicBezTo>
                <a:cubicBezTo>
                  <a:pt x="54" y="27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13232" y="0"/>
                </a:lnTo>
                <a:cubicBezTo>
                  <a:pt x="13251" y="0"/>
                  <a:pt x="13269" y="3"/>
                  <a:pt x="13286" y="10"/>
                </a:cubicBezTo>
                <a:cubicBezTo>
                  <a:pt x="13303" y="17"/>
                  <a:pt x="13318" y="27"/>
                  <a:pt x="13331" y="40"/>
                </a:cubicBezTo>
                <a:cubicBezTo>
                  <a:pt x="13344" y="54"/>
                  <a:pt x="13354" y="69"/>
                  <a:pt x="13361" y="86"/>
                </a:cubicBezTo>
                <a:cubicBezTo>
                  <a:pt x="13368" y="103"/>
                  <a:pt x="13372" y="120"/>
                  <a:pt x="13372" y="139"/>
                </a:cubicBezTo>
                <a:lnTo>
                  <a:pt x="13372" y="2461"/>
                </a:lnTo>
                <a:cubicBezTo>
                  <a:pt x="13372" y="2480"/>
                  <a:pt x="13368" y="2497"/>
                  <a:pt x="13361" y="2515"/>
                </a:cubicBezTo>
                <a:cubicBezTo>
                  <a:pt x="13354" y="2532"/>
                  <a:pt x="13344" y="2547"/>
                  <a:pt x="13331" y="2560"/>
                </a:cubicBezTo>
                <a:cubicBezTo>
                  <a:pt x="13318" y="2573"/>
                  <a:pt x="13303" y="2583"/>
                  <a:pt x="13286" y="2590"/>
                </a:cubicBezTo>
                <a:cubicBezTo>
                  <a:pt x="13269" y="2597"/>
                  <a:pt x="13251" y="2601"/>
                  <a:pt x="13232" y="2601"/>
                </a:cubicBezTo>
                <a:lnTo>
                  <a:pt x="139" y="2601"/>
                </a:lnTo>
                <a:cubicBezTo>
                  <a:pt x="121" y="2601"/>
                  <a:pt x="103" y="2597"/>
                  <a:pt x="86" y="2590"/>
                </a:cubicBezTo>
                <a:cubicBezTo>
                  <a:pt x="69" y="2583"/>
                  <a:pt x="54" y="2573"/>
                  <a:pt x="41" y="2560"/>
                </a:cubicBezTo>
                <a:cubicBezTo>
                  <a:pt x="28" y="2547"/>
                  <a:pt x="18" y="2532"/>
                  <a:pt x="11" y="2515"/>
                </a:cubicBezTo>
                <a:cubicBezTo>
                  <a:pt x="4" y="2497"/>
                  <a:pt x="0" y="2480"/>
                  <a:pt x="0" y="2461"/>
                </a:cubicBezTo>
                <a:close/>
              </a:path>
            </a:pathLst>
          </a:custGeom>
          <a:solidFill>
            <a:srgbClr val="1E293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5" name="任意多边形: 形状 1204"/>
          <p:cNvSpPr/>
          <p:nvPr/>
        </p:nvSpPr>
        <p:spPr>
          <a:xfrm>
            <a:off x="283915" y="990075"/>
            <a:ext cx="284400" cy="334800"/>
          </a:xfrm>
          <a:custGeom>
            <a:avLst/>
            <a:gdLst/>
            <a:ahLst/>
            <a:cxnLst/>
            <a:rect l="0" t="0" r="r" b="b"/>
            <a:pathLst>
              <a:path w="790" h="930">
                <a:moveTo>
                  <a:pt x="0" y="534"/>
                </a:moveTo>
                <a:lnTo>
                  <a:pt x="0" y="395"/>
                </a:lnTo>
                <a:cubicBezTo>
                  <a:pt x="0" y="369"/>
                  <a:pt x="3" y="343"/>
                  <a:pt x="8" y="318"/>
                </a:cubicBezTo>
                <a:cubicBezTo>
                  <a:pt x="13" y="292"/>
                  <a:pt x="20" y="268"/>
                  <a:pt x="30" y="244"/>
                </a:cubicBezTo>
                <a:cubicBezTo>
                  <a:pt x="40" y="220"/>
                  <a:pt x="52" y="197"/>
                  <a:pt x="67" y="176"/>
                </a:cubicBezTo>
                <a:cubicBezTo>
                  <a:pt x="81" y="154"/>
                  <a:pt x="97" y="134"/>
                  <a:pt x="116" y="116"/>
                </a:cubicBezTo>
                <a:cubicBezTo>
                  <a:pt x="134" y="97"/>
                  <a:pt x="154" y="81"/>
                  <a:pt x="175" y="67"/>
                </a:cubicBezTo>
                <a:cubicBezTo>
                  <a:pt x="197" y="52"/>
                  <a:pt x="220" y="40"/>
                  <a:pt x="244" y="30"/>
                </a:cubicBezTo>
                <a:cubicBezTo>
                  <a:pt x="269" y="20"/>
                  <a:pt x="293" y="13"/>
                  <a:pt x="319" y="8"/>
                </a:cubicBezTo>
                <a:cubicBezTo>
                  <a:pt x="344" y="3"/>
                  <a:pt x="370" y="0"/>
                  <a:pt x="396" y="0"/>
                </a:cubicBezTo>
                <a:cubicBezTo>
                  <a:pt x="422" y="0"/>
                  <a:pt x="447" y="3"/>
                  <a:pt x="473" y="8"/>
                </a:cubicBezTo>
                <a:cubicBezTo>
                  <a:pt x="498" y="13"/>
                  <a:pt x="523" y="20"/>
                  <a:pt x="547" y="30"/>
                </a:cubicBezTo>
                <a:cubicBezTo>
                  <a:pt x="571" y="40"/>
                  <a:pt x="593" y="52"/>
                  <a:pt x="615" y="67"/>
                </a:cubicBezTo>
                <a:cubicBezTo>
                  <a:pt x="636" y="81"/>
                  <a:pt x="656" y="97"/>
                  <a:pt x="675" y="116"/>
                </a:cubicBezTo>
                <a:cubicBezTo>
                  <a:pt x="693" y="134"/>
                  <a:pt x="709" y="154"/>
                  <a:pt x="724" y="176"/>
                </a:cubicBezTo>
                <a:cubicBezTo>
                  <a:pt x="738" y="197"/>
                  <a:pt x="750" y="220"/>
                  <a:pt x="760" y="244"/>
                </a:cubicBezTo>
                <a:cubicBezTo>
                  <a:pt x="770" y="268"/>
                  <a:pt x="778" y="292"/>
                  <a:pt x="783" y="318"/>
                </a:cubicBezTo>
                <a:cubicBezTo>
                  <a:pt x="788" y="343"/>
                  <a:pt x="790" y="369"/>
                  <a:pt x="790" y="395"/>
                </a:cubicBezTo>
                <a:lnTo>
                  <a:pt x="790" y="534"/>
                </a:lnTo>
                <a:cubicBezTo>
                  <a:pt x="790" y="561"/>
                  <a:pt x="788" y="587"/>
                  <a:pt x="783" y="612"/>
                </a:cubicBezTo>
                <a:cubicBezTo>
                  <a:pt x="778" y="638"/>
                  <a:pt x="770" y="662"/>
                  <a:pt x="760" y="686"/>
                </a:cubicBezTo>
                <a:cubicBezTo>
                  <a:pt x="750" y="710"/>
                  <a:pt x="738" y="733"/>
                  <a:pt x="724" y="754"/>
                </a:cubicBezTo>
                <a:cubicBezTo>
                  <a:pt x="709" y="776"/>
                  <a:pt x="693" y="796"/>
                  <a:pt x="675" y="814"/>
                </a:cubicBezTo>
                <a:cubicBezTo>
                  <a:pt x="656" y="832"/>
                  <a:pt x="636" y="849"/>
                  <a:pt x="615" y="863"/>
                </a:cubicBezTo>
                <a:cubicBezTo>
                  <a:pt x="593" y="878"/>
                  <a:pt x="571" y="890"/>
                  <a:pt x="547" y="900"/>
                </a:cubicBezTo>
                <a:cubicBezTo>
                  <a:pt x="523" y="910"/>
                  <a:pt x="498" y="917"/>
                  <a:pt x="473" y="922"/>
                </a:cubicBezTo>
                <a:cubicBezTo>
                  <a:pt x="447" y="927"/>
                  <a:pt x="422" y="930"/>
                  <a:pt x="396" y="930"/>
                </a:cubicBezTo>
                <a:cubicBezTo>
                  <a:pt x="370" y="930"/>
                  <a:pt x="344" y="927"/>
                  <a:pt x="319" y="922"/>
                </a:cubicBezTo>
                <a:cubicBezTo>
                  <a:pt x="293" y="917"/>
                  <a:pt x="269" y="910"/>
                  <a:pt x="244" y="900"/>
                </a:cubicBezTo>
                <a:cubicBezTo>
                  <a:pt x="220" y="890"/>
                  <a:pt x="197" y="878"/>
                  <a:pt x="175" y="863"/>
                </a:cubicBezTo>
                <a:cubicBezTo>
                  <a:pt x="154" y="849"/>
                  <a:pt x="134" y="832"/>
                  <a:pt x="116" y="814"/>
                </a:cubicBezTo>
                <a:cubicBezTo>
                  <a:pt x="97" y="796"/>
                  <a:pt x="81" y="776"/>
                  <a:pt x="67" y="754"/>
                </a:cubicBezTo>
                <a:cubicBezTo>
                  <a:pt x="52" y="733"/>
                  <a:pt x="40" y="710"/>
                  <a:pt x="30" y="686"/>
                </a:cubicBezTo>
                <a:cubicBezTo>
                  <a:pt x="20" y="662"/>
                  <a:pt x="13" y="638"/>
                  <a:pt x="8" y="612"/>
                </a:cubicBezTo>
                <a:cubicBezTo>
                  <a:pt x="3" y="587"/>
                  <a:pt x="0" y="561"/>
                  <a:pt x="0" y="534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06" name="图片 1205"/>
          <p:cNvPicPr/>
          <p:nvPr/>
        </p:nvPicPr>
        <p:blipFill>
          <a:blip r:embed="rId3"/>
          <a:stretch>
            <a:fillRect/>
          </a:stretch>
        </p:blipFill>
        <p:spPr>
          <a:xfrm>
            <a:off x="350875" y="1057035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7" name="文本框 1206"/>
          <p:cNvSpPr txBox="1"/>
          <p:nvPr/>
        </p:nvSpPr>
        <p:spPr>
          <a:xfrm>
            <a:off x="222045" y="498810"/>
            <a:ext cx="1218282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插入数据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8" name="文本框 1207"/>
          <p:cNvSpPr txBox="1"/>
          <p:nvPr/>
        </p:nvSpPr>
        <p:spPr>
          <a:xfrm>
            <a:off x="668395" y="1038315"/>
            <a:ext cx="458459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 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09" name="文本框 1208"/>
          <p:cNvSpPr txBox="1"/>
          <p:nvPr/>
        </p:nvSpPr>
        <p:spPr>
          <a:xfrm>
            <a:off x="1181035" y="1031115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插入语句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0" name="文本框 1209"/>
          <p:cNvSpPr txBox="1"/>
          <p:nvPr/>
        </p:nvSpPr>
        <p:spPr>
          <a:xfrm>
            <a:off x="284275" y="1471755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1" name="文本框 1210"/>
          <p:cNvSpPr txBox="1"/>
          <p:nvPr/>
        </p:nvSpPr>
        <p:spPr>
          <a:xfrm>
            <a:off x="551395" y="1476435"/>
            <a:ext cx="92012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INSERT INTO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2" name="文本框 1211"/>
          <p:cNvSpPr txBox="1"/>
          <p:nvPr/>
        </p:nvSpPr>
        <p:spPr>
          <a:xfrm>
            <a:off x="1479115" y="1471755"/>
            <a:ext cx="148117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语句向表中添加新记录：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3" name="文本框 1212"/>
          <p:cNvSpPr txBox="1"/>
          <p:nvPr/>
        </p:nvSpPr>
        <p:spPr>
          <a:xfrm>
            <a:off x="417835" y="1912395"/>
            <a:ext cx="329096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INSERT INTO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table_name (column1, column2, column3, ...)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4" name="文本框 1213"/>
          <p:cNvSpPr txBox="1"/>
          <p:nvPr/>
        </p:nvSpPr>
        <p:spPr>
          <a:xfrm>
            <a:off x="417835" y="2079435"/>
            <a:ext cx="197329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VALUES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(value1, value2, value3, ...);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5" name="文本框 1214"/>
          <p:cNvSpPr txBox="1"/>
          <p:nvPr/>
        </p:nvSpPr>
        <p:spPr>
          <a:xfrm>
            <a:off x="284275" y="2507835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示例：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6" name="文本框 1215"/>
          <p:cNvSpPr txBox="1"/>
          <p:nvPr/>
        </p:nvSpPr>
        <p:spPr>
          <a:xfrm>
            <a:off x="417835" y="2915355"/>
            <a:ext cx="27267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INSERT INTO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archives_info (id, title, create_date)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7" name="文本框 1216"/>
          <p:cNvSpPr txBox="1"/>
          <p:nvPr/>
        </p:nvSpPr>
        <p:spPr>
          <a:xfrm>
            <a:off x="417835" y="3082395"/>
            <a:ext cx="88966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VALUES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(1001,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18" name="文本框 1217"/>
          <p:cNvSpPr txBox="1"/>
          <p:nvPr/>
        </p:nvSpPr>
        <p:spPr>
          <a:xfrm>
            <a:off x="1471195" y="306727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财务报表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19" name="图片 1218"/>
          <p:cNvPicPr/>
          <p:nvPr/>
        </p:nvPicPr>
        <p:blipFill>
          <a:blip r:embed="rId4"/>
          <a:stretch>
            <a:fillRect/>
          </a:stretch>
        </p:blipFill>
        <p:spPr>
          <a:xfrm>
            <a:off x="284275" y="3589275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0" name="文本框 1219"/>
          <p:cNvSpPr txBox="1"/>
          <p:nvPr/>
        </p:nvSpPr>
        <p:spPr>
          <a:xfrm>
            <a:off x="1939195" y="3082395"/>
            <a:ext cx="87844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'2023-05-20'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);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1" name="文本框 1220"/>
          <p:cNvSpPr txBox="1"/>
          <p:nvPr/>
        </p:nvSpPr>
        <p:spPr>
          <a:xfrm>
            <a:off x="451315" y="3582075"/>
            <a:ext cx="4007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2" name="文本框 1221"/>
          <p:cNvSpPr txBox="1"/>
          <p:nvPr/>
        </p:nvSpPr>
        <p:spPr>
          <a:xfrm>
            <a:off x="493795" y="3577395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插入多条记录：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3" name="文本框 1222"/>
          <p:cNvSpPr txBox="1"/>
          <p:nvPr/>
        </p:nvSpPr>
        <p:spPr>
          <a:xfrm>
            <a:off x="417835" y="3984915"/>
            <a:ext cx="27267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INSERT INTO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archives_info (id, title, create_date)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4" name="文本框 1223"/>
          <p:cNvSpPr txBox="1"/>
          <p:nvPr/>
        </p:nvSpPr>
        <p:spPr>
          <a:xfrm>
            <a:off x="417835" y="4151955"/>
            <a:ext cx="444032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VALUES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5" name="文本框 1224"/>
          <p:cNvSpPr txBox="1"/>
          <p:nvPr/>
        </p:nvSpPr>
        <p:spPr>
          <a:xfrm>
            <a:off x="417835" y="4318995"/>
            <a:ext cx="41036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(1002,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6" name="文本框 1225"/>
          <p:cNvSpPr txBox="1"/>
          <p:nvPr/>
        </p:nvSpPr>
        <p:spPr>
          <a:xfrm>
            <a:off x="979435" y="430387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会议纪要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7" name="文本框 1226"/>
          <p:cNvSpPr txBox="1"/>
          <p:nvPr/>
        </p:nvSpPr>
        <p:spPr>
          <a:xfrm>
            <a:off x="1447435" y="4318995"/>
            <a:ext cx="87844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'2023-05-21'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8" name="文本框 1227"/>
          <p:cNvSpPr txBox="1"/>
          <p:nvPr/>
        </p:nvSpPr>
        <p:spPr>
          <a:xfrm>
            <a:off x="417835" y="4486395"/>
            <a:ext cx="41036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(1003,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29" name="文本框 1228"/>
          <p:cNvSpPr txBox="1"/>
          <p:nvPr/>
        </p:nvSpPr>
        <p:spPr>
          <a:xfrm>
            <a:off x="979435" y="447091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合同文本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0" name="任意多边形: 形状 1229"/>
          <p:cNvSpPr/>
          <p:nvPr/>
        </p:nvSpPr>
        <p:spPr>
          <a:xfrm>
            <a:off x="5297995" y="990075"/>
            <a:ext cx="8640" cy="4947480"/>
          </a:xfrm>
          <a:custGeom>
            <a:avLst/>
            <a:gdLst/>
            <a:ahLst/>
            <a:cxnLst/>
            <a:rect l="0" t="0" r="r" b="b"/>
            <a:pathLst>
              <a:path w="24" h="13743">
                <a:moveTo>
                  <a:pt x="0" y="0"/>
                </a:moveTo>
                <a:lnTo>
                  <a:pt x="24" y="0"/>
                </a:lnTo>
                <a:lnTo>
                  <a:pt x="24" y="13743"/>
                </a:lnTo>
                <a:lnTo>
                  <a:pt x="0" y="13743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1" name="任意多边形: 形状 1230"/>
          <p:cNvSpPr/>
          <p:nvPr/>
        </p:nvSpPr>
        <p:spPr>
          <a:xfrm>
            <a:off x="5506795" y="1759035"/>
            <a:ext cx="4805640" cy="4111920"/>
          </a:xfrm>
          <a:custGeom>
            <a:avLst/>
            <a:gdLst/>
            <a:ahLst/>
            <a:cxnLst/>
            <a:rect l="0" t="0" r="r" b="b"/>
            <a:pathLst>
              <a:path w="13349" h="11422">
                <a:moveTo>
                  <a:pt x="0" y="11282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13209" y="0"/>
                </a:lnTo>
                <a:cubicBezTo>
                  <a:pt x="13228" y="0"/>
                  <a:pt x="13246" y="3"/>
                  <a:pt x="13263" y="10"/>
                </a:cubicBezTo>
                <a:cubicBezTo>
                  <a:pt x="13280" y="17"/>
                  <a:pt x="13295" y="28"/>
                  <a:pt x="13308" y="41"/>
                </a:cubicBezTo>
                <a:cubicBezTo>
                  <a:pt x="13321" y="54"/>
                  <a:pt x="13331" y="69"/>
                  <a:pt x="13338" y="86"/>
                </a:cubicBezTo>
                <a:cubicBezTo>
                  <a:pt x="13345" y="103"/>
                  <a:pt x="13349" y="121"/>
                  <a:pt x="13349" y="139"/>
                </a:cubicBezTo>
                <a:lnTo>
                  <a:pt x="13349" y="11282"/>
                </a:lnTo>
                <a:cubicBezTo>
                  <a:pt x="13349" y="11301"/>
                  <a:pt x="13345" y="11319"/>
                  <a:pt x="13338" y="11336"/>
                </a:cubicBezTo>
                <a:cubicBezTo>
                  <a:pt x="13331" y="11353"/>
                  <a:pt x="13321" y="11368"/>
                  <a:pt x="13308" y="11381"/>
                </a:cubicBezTo>
                <a:cubicBezTo>
                  <a:pt x="13295" y="11394"/>
                  <a:pt x="13280" y="11404"/>
                  <a:pt x="13263" y="11411"/>
                </a:cubicBezTo>
                <a:cubicBezTo>
                  <a:pt x="13246" y="11418"/>
                  <a:pt x="13228" y="11422"/>
                  <a:pt x="13209" y="11422"/>
                </a:cubicBezTo>
                <a:lnTo>
                  <a:pt x="139" y="11422"/>
                </a:lnTo>
                <a:cubicBezTo>
                  <a:pt x="121" y="11422"/>
                  <a:pt x="103" y="11418"/>
                  <a:pt x="86" y="11411"/>
                </a:cubicBezTo>
                <a:cubicBezTo>
                  <a:pt x="69" y="11404"/>
                  <a:pt x="54" y="11394"/>
                  <a:pt x="41" y="11381"/>
                </a:cubicBezTo>
                <a:cubicBezTo>
                  <a:pt x="28" y="11368"/>
                  <a:pt x="18" y="11353"/>
                  <a:pt x="11" y="11336"/>
                </a:cubicBezTo>
                <a:cubicBezTo>
                  <a:pt x="4" y="11319"/>
                  <a:pt x="0" y="11301"/>
                  <a:pt x="0" y="11282"/>
                </a:cubicBezTo>
                <a:close/>
              </a:path>
            </a:pathLst>
          </a:custGeom>
          <a:solidFill>
            <a:srgbClr val="1E293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2" name="任意多边形: 形状 1231"/>
          <p:cNvSpPr/>
          <p:nvPr/>
        </p:nvSpPr>
        <p:spPr>
          <a:xfrm>
            <a:off x="5506795" y="990075"/>
            <a:ext cx="284400" cy="334800"/>
          </a:xfrm>
          <a:custGeom>
            <a:avLst/>
            <a:gdLst/>
            <a:ahLst/>
            <a:cxnLst/>
            <a:rect l="0" t="0" r="r" b="b"/>
            <a:pathLst>
              <a:path w="790" h="930">
                <a:moveTo>
                  <a:pt x="0" y="534"/>
                </a:moveTo>
                <a:lnTo>
                  <a:pt x="0" y="395"/>
                </a:lnTo>
                <a:cubicBezTo>
                  <a:pt x="0" y="369"/>
                  <a:pt x="3" y="343"/>
                  <a:pt x="8" y="318"/>
                </a:cubicBezTo>
                <a:cubicBezTo>
                  <a:pt x="13" y="292"/>
                  <a:pt x="20" y="268"/>
                  <a:pt x="30" y="244"/>
                </a:cubicBezTo>
                <a:cubicBezTo>
                  <a:pt x="40" y="220"/>
                  <a:pt x="52" y="197"/>
                  <a:pt x="67" y="176"/>
                </a:cubicBezTo>
                <a:cubicBezTo>
                  <a:pt x="81" y="154"/>
                  <a:pt x="97" y="134"/>
                  <a:pt x="116" y="116"/>
                </a:cubicBezTo>
                <a:cubicBezTo>
                  <a:pt x="134" y="97"/>
                  <a:pt x="154" y="81"/>
                  <a:pt x="176" y="67"/>
                </a:cubicBezTo>
                <a:cubicBezTo>
                  <a:pt x="197" y="52"/>
                  <a:pt x="220" y="40"/>
                  <a:pt x="244" y="30"/>
                </a:cubicBezTo>
                <a:cubicBezTo>
                  <a:pt x="268" y="20"/>
                  <a:pt x="292" y="13"/>
                  <a:pt x="318" y="8"/>
                </a:cubicBezTo>
                <a:cubicBezTo>
                  <a:pt x="343" y="3"/>
                  <a:pt x="369" y="0"/>
                  <a:pt x="395" y="0"/>
                </a:cubicBezTo>
                <a:cubicBezTo>
                  <a:pt x="421" y="0"/>
                  <a:pt x="446" y="3"/>
                  <a:pt x="472" y="8"/>
                </a:cubicBezTo>
                <a:cubicBezTo>
                  <a:pt x="497" y="13"/>
                  <a:pt x="522" y="20"/>
                  <a:pt x="546" y="30"/>
                </a:cubicBezTo>
                <a:cubicBezTo>
                  <a:pt x="570" y="40"/>
                  <a:pt x="592" y="52"/>
                  <a:pt x="614" y="67"/>
                </a:cubicBezTo>
                <a:cubicBezTo>
                  <a:pt x="636" y="81"/>
                  <a:pt x="656" y="97"/>
                  <a:pt x="674" y="116"/>
                </a:cubicBezTo>
                <a:cubicBezTo>
                  <a:pt x="692" y="134"/>
                  <a:pt x="709" y="154"/>
                  <a:pt x="723" y="176"/>
                </a:cubicBezTo>
                <a:cubicBezTo>
                  <a:pt x="737" y="197"/>
                  <a:pt x="750" y="220"/>
                  <a:pt x="760" y="244"/>
                </a:cubicBezTo>
                <a:cubicBezTo>
                  <a:pt x="770" y="268"/>
                  <a:pt x="778" y="292"/>
                  <a:pt x="783" y="318"/>
                </a:cubicBezTo>
                <a:cubicBezTo>
                  <a:pt x="788" y="343"/>
                  <a:pt x="790" y="369"/>
                  <a:pt x="790" y="395"/>
                </a:cubicBezTo>
                <a:lnTo>
                  <a:pt x="790" y="534"/>
                </a:lnTo>
                <a:cubicBezTo>
                  <a:pt x="790" y="561"/>
                  <a:pt x="788" y="587"/>
                  <a:pt x="783" y="612"/>
                </a:cubicBezTo>
                <a:cubicBezTo>
                  <a:pt x="778" y="638"/>
                  <a:pt x="770" y="662"/>
                  <a:pt x="760" y="686"/>
                </a:cubicBezTo>
                <a:cubicBezTo>
                  <a:pt x="750" y="710"/>
                  <a:pt x="737" y="733"/>
                  <a:pt x="723" y="754"/>
                </a:cubicBezTo>
                <a:cubicBezTo>
                  <a:pt x="709" y="776"/>
                  <a:pt x="692" y="796"/>
                  <a:pt x="674" y="814"/>
                </a:cubicBezTo>
                <a:cubicBezTo>
                  <a:pt x="656" y="832"/>
                  <a:pt x="636" y="849"/>
                  <a:pt x="614" y="863"/>
                </a:cubicBezTo>
                <a:cubicBezTo>
                  <a:pt x="592" y="878"/>
                  <a:pt x="570" y="890"/>
                  <a:pt x="546" y="900"/>
                </a:cubicBezTo>
                <a:cubicBezTo>
                  <a:pt x="522" y="910"/>
                  <a:pt x="497" y="917"/>
                  <a:pt x="472" y="922"/>
                </a:cubicBezTo>
                <a:cubicBezTo>
                  <a:pt x="446" y="927"/>
                  <a:pt x="421" y="930"/>
                  <a:pt x="395" y="930"/>
                </a:cubicBezTo>
                <a:cubicBezTo>
                  <a:pt x="369" y="930"/>
                  <a:pt x="343" y="927"/>
                  <a:pt x="318" y="922"/>
                </a:cubicBezTo>
                <a:cubicBezTo>
                  <a:pt x="292" y="917"/>
                  <a:pt x="268" y="910"/>
                  <a:pt x="244" y="900"/>
                </a:cubicBezTo>
                <a:cubicBezTo>
                  <a:pt x="220" y="890"/>
                  <a:pt x="197" y="878"/>
                  <a:pt x="176" y="863"/>
                </a:cubicBezTo>
                <a:cubicBezTo>
                  <a:pt x="154" y="849"/>
                  <a:pt x="134" y="832"/>
                  <a:pt x="116" y="814"/>
                </a:cubicBezTo>
                <a:cubicBezTo>
                  <a:pt x="97" y="796"/>
                  <a:pt x="81" y="776"/>
                  <a:pt x="67" y="754"/>
                </a:cubicBezTo>
                <a:cubicBezTo>
                  <a:pt x="52" y="733"/>
                  <a:pt x="40" y="710"/>
                  <a:pt x="30" y="686"/>
                </a:cubicBezTo>
                <a:cubicBezTo>
                  <a:pt x="20" y="662"/>
                  <a:pt x="13" y="638"/>
                  <a:pt x="8" y="612"/>
                </a:cubicBezTo>
                <a:cubicBezTo>
                  <a:pt x="3" y="587"/>
                  <a:pt x="0" y="561"/>
                  <a:pt x="0" y="534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33" name="图片 1232"/>
          <p:cNvPicPr/>
          <p:nvPr/>
        </p:nvPicPr>
        <p:blipFill>
          <a:blip r:embed="rId5"/>
          <a:stretch>
            <a:fillRect/>
          </a:stretch>
        </p:blipFill>
        <p:spPr>
          <a:xfrm>
            <a:off x="5573755" y="1057035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4" name="文本框 1233"/>
          <p:cNvSpPr txBox="1"/>
          <p:nvPr/>
        </p:nvSpPr>
        <p:spPr>
          <a:xfrm>
            <a:off x="1447435" y="4486395"/>
            <a:ext cx="87844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'2023-05-22'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);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5" name="文本框 1234"/>
          <p:cNvSpPr txBox="1"/>
          <p:nvPr/>
        </p:nvSpPr>
        <p:spPr>
          <a:xfrm>
            <a:off x="5891275" y="1038315"/>
            <a:ext cx="790666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 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6" name="文本框 1235"/>
          <p:cNvSpPr txBox="1"/>
          <p:nvPr/>
        </p:nvSpPr>
        <p:spPr>
          <a:xfrm>
            <a:off x="6762115" y="1031115"/>
            <a:ext cx="403957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实现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7" name="文本框 1236"/>
          <p:cNvSpPr txBox="1"/>
          <p:nvPr/>
        </p:nvSpPr>
        <p:spPr>
          <a:xfrm>
            <a:off x="5507155" y="1471755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8" name="文本框 1237"/>
          <p:cNvSpPr txBox="1"/>
          <p:nvPr/>
        </p:nvSpPr>
        <p:spPr>
          <a:xfrm>
            <a:off x="5774275" y="1476435"/>
            <a:ext cx="68929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PyMySQL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39" name="文本框 1238"/>
          <p:cNvSpPr txBox="1"/>
          <p:nvPr/>
        </p:nvSpPr>
        <p:spPr>
          <a:xfrm>
            <a:off x="6478435" y="1471755"/>
            <a:ext cx="121187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模块执行插入操作：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0" name="文本框 1239"/>
          <p:cNvSpPr txBox="1"/>
          <p:nvPr/>
        </p:nvSpPr>
        <p:spPr>
          <a:xfrm>
            <a:off x="5640715" y="1912395"/>
            <a:ext cx="88966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import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pymysql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1" name="文本框 1240"/>
          <p:cNvSpPr txBox="1"/>
          <p:nvPr/>
        </p:nvSpPr>
        <p:spPr>
          <a:xfrm>
            <a:off x="5640715" y="2246835"/>
            <a:ext cx="1106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2" name="文本框 1241"/>
          <p:cNvSpPr txBox="1"/>
          <p:nvPr/>
        </p:nvSpPr>
        <p:spPr>
          <a:xfrm>
            <a:off x="5781115" y="2231355"/>
            <a:ext cx="83035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建立数据库连接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3" name="文本框 1242"/>
          <p:cNvSpPr txBox="1"/>
          <p:nvPr/>
        </p:nvSpPr>
        <p:spPr>
          <a:xfrm>
            <a:off x="5640715" y="2413875"/>
            <a:ext cx="236122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conn = pymysql.</a:t>
            </a:r>
            <a:r>
              <a:rPr lang="en-US" sz="920" b="0" u="none" strike="noStrike">
                <a:solidFill>
                  <a:srgbClr val="C084FC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connect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(host=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'localhost'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4" name="文本框 1243"/>
          <p:cNvSpPr txBox="1"/>
          <p:nvPr/>
        </p:nvSpPr>
        <p:spPr>
          <a:xfrm>
            <a:off x="5640715" y="2580915"/>
            <a:ext cx="79669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user=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'root'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5" name="文本框 1244"/>
          <p:cNvSpPr txBox="1"/>
          <p:nvPr/>
        </p:nvSpPr>
        <p:spPr>
          <a:xfrm>
            <a:off x="5640715" y="2747955"/>
            <a:ext cx="139621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password=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'password'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6" name="文本框 1245"/>
          <p:cNvSpPr txBox="1"/>
          <p:nvPr/>
        </p:nvSpPr>
        <p:spPr>
          <a:xfrm>
            <a:off x="5640715" y="2915355"/>
            <a:ext cx="150522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database=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'archives_db'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7" name="文本框 1246"/>
          <p:cNvSpPr txBox="1"/>
          <p:nvPr/>
        </p:nvSpPr>
        <p:spPr>
          <a:xfrm>
            <a:off x="5640715" y="3249435"/>
            <a:ext cx="1106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8" name="文本框 1247"/>
          <p:cNvSpPr txBox="1"/>
          <p:nvPr/>
        </p:nvSpPr>
        <p:spPr>
          <a:xfrm>
            <a:off x="5781115" y="3234315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创建游标对象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9" name="文本框 1248"/>
          <p:cNvSpPr txBox="1"/>
          <p:nvPr/>
        </p:nvSpPr>
        <p:spPr>
          <a:xfrm>
            <a:off x="5640715" y="3416475"/>
            <a:ext cx="124874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cursor = conn.</a:t>
            </a:r>
            <a:r>
              <a:rPr lang="en-US" sz="920" b="0" u="none" strike="noStrike">
                <a:solidFill>
                  <a:srgbClr val="C084FC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cursor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0" name="文本框 1249"/>
          <p:cNvSpPr txBox="1"/>
          <p:nvPr/>
        </p:nvSpPr>
        <p:spPr>
          <a:xfrm>
            <a:off x="5640715" y="3750915"/>
            <a:ext cx="1106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1" name="文本框 1250"/>
          <p:cNvSpPr txBox="1"/>
          <p:nvPr/>
        </p:nvSpPr>
        <p:spPr>
          <a:xfrm>
            <a:off x="5781115" y="3735795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执行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2" name="文本框 1251"/>
          <p:cNvSpPr txBox="1"/>
          <p:nvPr/>
        </p:nvSpPr>
        <p:spPr>
          <a:xfrm>
            <a:off x="6015115" y="3750915"/>
            <a:ext cx="22442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SQL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3" name="文本框 1252"/>
          <p:cNvSpPr txBox="1"/>
          <p:nvPr/>
        </p:nvSpPr>
        <p:spPr>
          <a:xfrm>
            <a:off x="6225715" y="373579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插入语句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4" name="文本框 1253"/>
          <p:cNvSpPr txBox="1"/>
          <p:nvPr/>
        </p:nvSpPr>
        <p:spPr>
          <a:xfrm>
            <a:off x="5640715" y="3917955"/>
            <a:ext cx="3406382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sql =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"INSERT INTO archives_info (title, create_date) VALUES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5" name="文本框 1254"/>
          <p:cNvSpPr txBox="1"/>
          <p:nvPr/>
        </p:nvSpPr>
        <p:spPr>
          <a:xfrm>
            <a:off x="5640715" y="4084995"/>
            <a:ext cx="512961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(%s, %s)"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6" name="文本框 1255"/>
          <p:cNvSpPr txBox="1"/>
          <p:nvPr/>
        </p:nvSpPr>
        <p:spPr>
          <a:xfrm>
            <a:off x="5640715" y="4252395"/>
            <a:ext cx="41036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val = (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7" name="文本框 1256"/>
          <p:cNvSpPr txBox="1"/>
          <p:nvPr/>
        </p:nvSpPr>
        <p:spPr>
          <a:xfrm>
            <a:off x="6202315" y="423691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工作计划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8" name="文本框 1257"/>
          <p:cNvSpPr txBox="1"/>
          <p:nvPr/>
        </p:nvSpPr>
        <p:spPr>
          <a:xfrm>
            <a:off x="6670315" y="4252395"/>
            <a:ext cx="91210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, </a:t>
            </a:r>
            <a:r>
              <a:rPr lang="en-US" sz="920" b="0" u="none" strike="noStrike">
                <a:solidFill>
                  <a:srgbClr val="FBBF24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"2023-06-01"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9" name="文本框 1258"/>
          <p:cNvSpPr txBox="1"/>
          <p:nvPr/>
        </p:nvSpPr>
        <p:spPr>
          <a:xfrm>
            <a:off x="5640715" y="4419435"/>
            <a:ext cx="1282402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cursor.</a:t>
            </a:r>
            <a:r>
              <a:rPr lang="en-US" sz="920" b="0" u="none" strike="noStrike">
                <a:solidFill>
                  <a:srgbClr val="C084FC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execute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(sql, val)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0" name="文本框 1259"/>
          <p:cNvSpPr txBox="1"/>
          <p:nvPr/>
        </p:nvSpPr>
        <p:spPr>
          <a:xfrm>
            <a:off x="5640715" y="4753515"/>
            <a:ext cx="1106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1" name="文本框 1260"/>
          <p:cNvSpPr txBox="1"/>
          <p:nvPr/>
        </p:nvSpPr>
        <p:spPr>
          <a:xfrm>
            <a:off x="5781115" y="473839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提交事务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2" name="文本框 1261"/>
          <p:cNvSpPr txBox="1"/>
          <p:nvPr/>
        </p:nvSpPr>
        <p:spPr>
          <a:xfrm>
            <a:off x="5640715" y="4920915"/>
            <a:ext cx="81913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conn.</a:t>
            </a:r>
            <a:r>
              <a:rPr lang="en-US" sz="920" b="0" u="none" strike="noStrike">
                <a:solidFill>
                  <a:srgbClr val="C084FC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commit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3" name="文本框 1262"/>
          <p:cNvSpPr txBox="1"/>
          <p:nvPr/>
        </p:nvSpPr>
        <p:spPr>
          <a:xfrm>
            <a:off x="5640715" y="5254995"/>
            <a:ext cx="11060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4" name="文本框 1263"/>
          <p:cNvSpPr txBox="1"/>
          <p:nvPr/>
        </p:nvSpPr>
        <p:spPr>
          <a:xfrm>
            <a:off x="5781115" y="5239875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94A3B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关闭连接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5" name="文本框 1264"/>
          <p:cNvSpPr txBox="1"/>
          <p:nvPr/>
        </p:nvSpPr>
        <p:spPr>
          <a:xfrm>
            <a:off x="5640715" y="5422035"/>
            <a:ext cx="74860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cursor.</a:t>
            </a:r>
            <a:r>
              <a:rPr lang="en-US" sz="920" b="0" u="none" strike="noStrike">
                <a:solidFill>
                  <a:srgbClr val="C084FC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close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6" name="任意多边形: 形状 1265"/>
          <p:cNvSpPr/>
          <p:nvPr/>
        </p:nvSpPr>
        <p:spPr>
          <a:xfrm>
            <a:off x="291749" y="5027420"/>
            <a:ext cx="4813920" cy="677160"/>
          </a:xfrm>
          <a:custGeom>
            <a:avLst/>
            <a:gdLst/>
            <a:ahLst/>
            <a:cxnLst/>
            <a:rect l="0" t="0" r="r" b="b"/>
            <a:pathLst>
              <a:path w="20893" h="1881">
                <a:moveTo>
                  <a:pt x="0" y="169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7" y="6"/>
                  <a:pt x="149" y="3"/>
                </a:cubicBezTo>
                <a:cubicBezTo>
                  <a:pt x="161" y="1"/>
                  <a:pt x="173" y="0"/>
                  <a:pt x="186" y="0"/>
                </a:cubicBezTo>
                <a:lnTo>
                  <a:pt x="20707" y="0"/>
                </a:lnTo>
                <a:cubicBezTo>
                  <a:pt x="20719" y="0"/>
                  <a:pt x="20731" y="1"/>
                  <a:pt x="20743" y="3"/>
                </a:cubicBezTo>
                <a:cubicBezTo>
                  <a:pt x="20755" y="6"/>
                  <a:pt x="20767" y="9"/>
                  <a:pt x="20778" y="14"/>
                </a:cubicBezTo>
                <a:cubicBezTo>
                  <a:pt x="20789" y="19"/>
                  <a:pt x="20800" y="24"/>
                  <a:pt x="20810" y="31"/>
                </a:cubicBezTo>
                <a:cubicBezTo>
                  <a:pt x="20820" y="38"/>
                  <a:pt x="20830" y="46"/>
                  <a:pt x="20838" y="54"/>
                </a:cubicBezTo>
                <a:cubicBezTo>
                  <a:pt x="20847" y="63"/>
                  <a:pt x="20855" y="72"/>
                  <a:pt x="20861" y="82"/>
                </a:cubicBezTo>
                <a:cubicBezTo>
                  <a:pt x="20868" y="92"/>
                  <a:pt x="20874" y="103"/>
                  <a:pt x="20879" y="114"/>
                </a:cubicBezTo>
                <a:cubicBezTo>
                  <a:pt x="20883" y="126"/>
                  <a:pt x="20887" y="137"/>
                  <a:pt x="20889" y="149"/>
                </a:cubicBezTo>
                <a:cubicBezTo>
                  <a:pt x="20892" y="161"/>
                  <a:pt x="20893" y="173"/>
                  <a:pt x="20893" y="185"/>
                </a:cubicBezTo>
                <a:lnTo>
                  <a:pt x="20893" y="1695"/>
                </a:lnTo>
                <a:cubicBezTo>
                  <a:pt x="20893" y="1707"/>
                  <a:pt x="20892" y="1720"/>
                  <a:pt x="20889" y="1732"/>
                </a:cubicBezTo>
                <a:cubicBezTo>
                  <a:pt x="20887" y="1743"/>
                  <a:pt x="20883" y="1755"/>
                  <a:pt x="20879" y="1766"/>
                </a:cubicBezTo>
                <a:cubicBezTo>
                  <a:pt x="20874" y="1778"/>
                  <a:pt x="20868" y="1788"/>
                  <a:pt x="20861" y="1798"/>
                </a:cubicBezTo>
                <a:cubicBezTo>
                  <a:pt x="20855" y="1809"/>
                  <a:pt x="20847" y="1818"/>
                  <a:pt x="20838" y="1827"/>
                </a:cubicBezTo>
                <a:cubicBezTo>
                  <a:pt x="20830" y="1835"/>
                  <a:pt x="20820" y="1843"/>
                  <a:pt x="20810" y="1850"/>
                </a:cubicBezTo>
                <a:cubicBezTo>
                  <a:pt x="20800" y="1856"/>
                  <a:pt x="20789" y="1862"/>
                  <a:pt x="20778" y="1867"/>
                </a:cubicBezTo>
                <a:cubicBezTo>
                  <a:pt x="20767" y="1872"/>
                  <a:pt x="20755" y="1875"/>
                  <a:pt x="20743" y="1877"/>
                </a:cubicBezTo>
                <a:cubicBezTo>
                  <a:pt x="20731" y="1880"/>
                  <a:pt x="20719" y="1881"/>
                  <a:pt x="20707" y="1881"/>
                </a:cubicBezTo>
                <a:lnTo>
                  <a:pt x="186" y="1881"/>
                </a:lnTo>
                <a:cubicBezTo>
                  <a:pt x="173" y="1881"/>
                  <a:pt x="161" y="1880"/>
                  <a:pt x="149" y="1877"/>
                </a:cubicBezTo>
                <a:cubicBezTo>
                  <a:pt x="137" y="1875"/>
                  <a:pt x="126" y="1872"/>
                  <a:pt x="115" y="1867"/>
                </a:cubicBezTo>
                <a:cubicBezTo>
                  <a:pt x="103" y="1862"/>
                  <a:pt x="93" y="1856"/>
                  <a:pt x="83" y="1850"/>
                </a:cubicBezTo>
                <a:cubicBezTo>
                  <a:pt x="72" y="1843"/>
                  <a:pt x="63" y="1835"/>
                  <a:pt x="54" y="1827"/>
                </a:cubicBezTo>
                <a:cubicBezTo>
                  <a:pt x="46" y="1818"/>
                  <a:pt x="38" y="1809"/>
                  <a:pt x="31" y="1798"/>
                </a:cubicBezTo>
                <a:cubicBezTo>
                  <a:pt x="25" y="1788"/>
                  <a:pt x="19" y="1778"/>
                  <a:pt x="14" y="1766"/>
                </a:cubicBezTo>
                <a:cubicBezTo>
                  <a:pt x="9" y="1755"/>
                  <a:pt x="6" y="1743"/>
                  <a:pt x="4" y="1732"/>
                </a:cubicBezTo>
                <a:cubicBezTo>
                  <a:pt x="1" y="1720"/>
                  <a:pt x="0" y="1707"/>
                  <a:pt x="0" y="1695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8" name="文本框 1267"/>
          <p:cNvSpPr txBox="1"/>
          <p:nvPr/>
        </p:nvSpPr>
        <p:spPr>
          <a:xfrm>
            <a:off x="5640715" y="5589435"/>
            <a:ext cx="67646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conn.</a:t>
            </a:r>
            <a:r>
              <a:rPr lang="en-US" sz="920" b="0" u="none" strike="noStrike">
                <a:solidFill>
                  <a:srgbClr val="C084FC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close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89646" y="5127860"/>
            <a:ext cx="946026" cy="467377"/>
            <a:chOff x="888669" y="6230520"/>
            <a:chExt cx="946026" cy="467377"/>
          </a:xfrm>
        </p:grpSpPr>
        <p:pic>
          <p:nvPicPr>
            <p:cNvPr id="1267" name="图片 1266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202891" y="6230520"/>
              <a:ext cx="317160" cy="250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69" name="文本框 1268"/>
            <p:cNvSpPr txBox="1"/>
            <p:nvPr/>
          </p:nvSpPr>
          <p:spPr>
            <a:xfrm>
              <a:off x="888669" y="6556320"/>
              <a:ext cx="706925" cy="141577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20" b="0" u="none" strike="noStrike" dirty="0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SQL/Python </a:t>
              </a:r>
              <a:endParaRPr lang="en-US" sz="920" b="0" u="none" strike="noStrike" dirty="0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1271" name="文本框 1270"/>
            <p:cNvSpPr txBox="1"/>
            <p:nvPr/>
          </p:nvSpPr>
          <p:spPr>
            <a:xfrm>
              <a:off x="1597451" y="6552360"/>
              <a:ext cx="237244" cy="141577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92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WenQuanYiZenHei"/>
                </a:rPr>
                <a:t>代码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478228" y="5127860"/>
            <a:ext cx="355867" cy="463417"/>
            <a:chOff x="6672371" y="6230520"/>
            <a:chExt cx="355867" cy="463417"/>
          </a:xfrm>
        </p:grpSpPr>
        <p:pic>
          <p:nvPicPr>
            <p:cNvPr id="1270" name="图片 126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6726731" y="6230520"/>
              <a:ext cx="250200" cy="250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4" name="文本框 1273"/>
            <p:cNvSpPr txBox="1"/>
            <p:nvPr/>
          </p:nvSpPr>
          <p:spPr>
            <a:xfrm>
              <a:off x="6672371" y="6552360"/>
              <a:ext cx="355867" cy="141577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92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WenQuanYiZenHei"/>
                </a:rPr>
                <a:t>数据表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25028" y="5194460"/>
            <a:ext cx="3392640" cy="288303"/>
            <a:chOff x="2406371" y="6297120"/>
            <a:chExt cx="3392640" cy="288303"/>
          </a:xfrm>
        </p:grpSpPr>
        <p:pic>
          <p:nvPicPr>
            <p:cNvPr id="1272" name="图片 127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2406371" y="6330600"/>
              <a:ext cx="3392640" cy="7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73" name="图片 1272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3634691" y="6431040"/>
              <a:ext cx="116640" cy="133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5" name="文本框 1274"/>
            <p:cNvSpPr txBox="1"/>
            <p:nvPr/>
          </p:nvSpPr>
          <p:spPr>
            <a:xfrm>
              <a:off x="3755651" y="6423840"/>
              <a:ext cx="40076" cy="161583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1050" b="0" u="none" strike="noStrike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DejaVuSans"/>
                </a:rPr>
                <a:t> </a:t>
              </a:r>
              <a:endParaRPr lang="en-US" sz="105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1276" name="任意多边形: 形状 1275"/>
            <p:cNvSpPr/>
            <p:nvPr/>
          </p:nvSpPr>
          <p:spPr>
            <a:xfrm>
              <a:off x="2406371" y="6297120"/>
              <a:ext cx="66960" cy="67320"/>
            </a:xfrm>
            <a:custGeom>
              <a:avLst/>
              <a:gdLst/>
              <a:ahLst/>
              <a:cxnLst/>
              <a:rect l="0" t="0" r="r" b="b"/>
              <a:pathLst>
                <a:path w="186" h="187">
                  <a:moveTo>
                    <a:pt x="186" y="94"/>
                  </a:moveTo>
                  <a:cubicBezTo>
                    <a:pt x="186" y="106"/>
                    <a:pt x="184" y="118"/>
                    <a:pt x="179" y="129"/>
                  </a:cubicBezTo>
                  <a:cubicBezTo>
                    <a:pt x="175" y="141"/>
                    <a:pt x="168" y="151"/>
                    <a:pt x="159" y="160"/>
                  </a:cubicBezTo>
                  <a:cubicBezTo>
                    <a:pt x="150" y="168"/>
                    <a:pt x="140" y="175"/>
                    <a:pt x="129" y="180"/>
                  </a:cubicBezTo>
                  <a:cubicBezTo>
                    <a:pt x="117" y="184"/>
                    <a:pt x="105" y="187"/>
                    <a:pt x="92" y="187"/>
                  </a:cubicBezTo>
                  <a:cubicBezTo>
                    <a:pt x="80" y="187"/>
                    <a:pt x="68" y="184"/>
                    <a:pt x="57" y="180"/>
                  </a:cubicBezTo>
                  <a:cubicBezTo>
                    <a:pt x="46" y="175"/>
                    <a:pt x="36" y="168"/>
                    <a:pt x="27" y="160"/>
                  </a:cubicBezTo>
                  <a:cubicBezTo>
                    <a:pt x="18" y="151"/>
                    <a:pt x="11" y="141"/>
                    <a:pt x="7" y="129"/>
                  </a:cubicBezTo>
                  <a:cubicBezTo>
                    <a:pt x="2" y="118"/>
                    <a:pt x="0" y="106"/>
                    <a:pt x="0" y="94"/>
                  </a:cubicBezTo>
                  <a:cubicBezTo>
                    <a:pt x="0" y="82"/>
                    <a:pt x="2" y="70"/>
                    <a:pt x="7" y="58"/>
                  </a:cubicBezTo>
                  <a:cubicBezTo>
                    <a:pt x="11" y="47"/>
                    <a:pt x="18" y="37"/>
                    <a:pt x="27" y="27"/>
                  </a:cubicBezTo>
                  <a:cubicBezTo>
                    <a:pt x="36" y="18"/>
                    <a:pt x="46" y="12"/>
                    <a:pt x="57" y="7"/>
                  </a:cubicBezTo>
                  <a:cubicBezTo>
                    <a:pt x="68" y="2"/>
                    <a:pt x="80" y="0"/>
                    <a:pt x="92" y="0"/>
                  </a:cubicBezTo>
                  <a:cubicBezTo>
                    <a:pt x="105" y="0"/>
                    <a:pt x="117" y="2"/>
                    <a:pt x="129" y="7"/>
                  </a:cubicBezTo>
                  <a:cubicBezTo>
                    <a:pt x="140" y="12"/>
                    <a:pt x="150" y="18"/>
                    <a:pt x="159" y="27"/>
                  </a:cubicBezTo>
                  <a:cubicBezTo>
                    <a:pt x="168" y="37"/>
                    <a:pt x="175" y="47"/>
                    <a:pt x="179" y="58"/>
                  </a:cubicBezTo>
                  <a:cubicBezTo>
                    <a:pt x="184" y="70"/>
                    <a:pt x="186" y="82"/>
                    <a:pt x="186" y="94"/>
                  </a:cubicBezTo>
                  <a:close/>
                </a:path>
              </a:pathLst>
            </a:custGeom>
            <a:solidFill>
              <a:srgbClr val="FF9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1277" name="任意多边形: 形状 1276"/>
            <p:cNvSpPr/>
            <p:nvPr/>
          </p:nvSpPr>
          <p:spPr>
            <a:xfrm>
              <a:off x="2406371" y="6297120"/>
              <a:ext cx="66960" cy="67320"/>
            </a:xfrm>
            <a:custGeom>
              <a:avLst/>
              <a:gdLst/>
              <a:ahLst/>
              <a:cxnLst/>
              <a:rect l="0" t="0" r="r" b="b"/>
              <a:pathLst>
                <a:path w="186" h="187">
                  <a:moveTo>
                    <a:pt x="186" y="94"/>
                  </a:moveTo>
                  <a:cubicBezTo>
                    <a:pt x="186" y="106"/>
                    <a:pt x="184" y="118"/>
                    <a:pt x="179" y="129"/>
                  </a:cubicBezTo>
                  <a:cubicBezTo>
                    <a:pt x="175" y="141"/>
                    <a:pt x="168" y="151"/>
                    <a:pt x="159" y="160"/>
                  </a:cubicBezTo>
                  <a:cubicBezTo>
                    <a:pt x="150" y="168"/>
                    <a:pt x="140" y="175"/>
                    <a:pt x="129" y="180"/>
                  </a:cubicBezTo>
                  <a:cubicBezTo>
                    <a:pt x="117" y="184"/>
                    <a:pt x="105" y="187"/>
                    <a:pt x="92" y="187"/>
                  </a:cubicBezTo>
                  <a:cubicBezTo>
                    <a:pt x="80" y="187"/>
                    <a:pt x="68" y="184"/>
                    <a:pt x="57" y="180"/>
                  </a:cubicBezTo>
                  <a:cubicBezTo>
                    <a:pt x="46" y="175"/>
                    <a:pt x="36" y="168"/>
                    <a:pt x="27" y="160"/>
                  </a:cubicBezTo>
                  <a:cubicBezTo>
                    <a:pt x="18" y="151"/>
                    <a:pt x="11" y="141"/>
                    <a:pt x="7" y="129"/>
                  </a:cubicBezTo>
                  <a:cubicBezTo>
                    <a:pt x="2" y="118"/>
                    <a:pt x="0" y="106"/>
                    <a:pt x="0" y="94"/>
                  </a:cubicBezTo>
                  <a:cubicBezTo>
                    <a:pt x="0" y="82"/>
                    <a:pt x="2" y="70"/>
                    <a:pt x="7" y="58"/>
                  </a:cubicBezTo>
                  <a:cubicBezTo>
                    <a:pt x="11" y="47"/>
                    <a:pt x="18" y="37"/>
                    <a:pt x="27" y="27"/>
                  </a:cubicBezTo>
                  <a:cubicBezTo>
                    <a:pt x="36" y="18"/>
                    <a:pt x="46" y="12"/>
                    <a:pt x="57" y="7"/>
                  </a:cubicBezTo>
                  <a:cubicBezTo>
                    <a:pt x="68" y="2"/>
                    <a:pt x="80" y="0"/>
                    <a:pt x="92" y="0"/>
                  </a:cubicBezTo>
                  <a:cubicBezTo>
                    <a:pt x="105" y="0"/>
                    <a:pt x="117" y="2"/>
                    <a:pt x="129" y="7"/>
                  </a:cubicBezTo>
                  <a:cubicBezTo>
                    <a:pt x="140" y="12"/>
                    <a:pt x="150" y="18"/>
                    <a:pt x="159" y="27"/>
                  </a:cubicBezTo>
                  <a:cubicBezTo>
                    <a:pt x="168" y="37"/>
                    <a:pt x="175" y="47"/>
                    <a:pt x="179" y="58"/>
                  </a:cubicBezTo>
                  <a:cubicBezTo>
                    <a:pt x="184" y="70"/>
                    <a:pt x="186" y="82"/>
                    <a:pt x="186" y="94"/>
                  </a:cubicBezTo>
                  <a:close/>
                </a:path>
              </a:pathLst>
            </a:custGeom>
            <a:solidFill>
              <a:srgbClr val="FF9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1278" name="任意多边形: 形状 1277"/>
            <p:cNvSpPr/>
            <p:nvPr/>
          </p:nvSpPr>
          <p:spPr>
            <a:xfrm>
              <a:off x="2406371" y="6297120"/>
              <a:ext cx="66960" cy="67320"/>
            </a:xfrm>
            <a:custGeom>
              <a:avLst/>
              <a:gdLst/>
              <a:ahLst/>
              <a:cxnLst/>
              <a:rect l="0" t="0" r="r" b="b"/>
              <a:pathLst>
                <a:path w="186" h="187">
                  <a:moveTo>
                    <a:pt x="186" y="94"/>
                  </a:moveTo>
                  <a:cubicBezTo>
                    <a:pt x="186" y="106"/>
                    <a:pt x="184" y="118"/>
                    <a:pt x="179" y="129"/>
                  </a:cubicBezTo>
                  <a:cubicBezTo>
                    <a:pt x="175" y="141"/>
                    <a:pt x="168" y="151"/>
                    <a:pt x="159" y="160"/>
                  </a:cubicBezTo>
                  <a:cubicBezTo>
                    <a:pt x="150" y="168"/>
                    <a:pt x="140" y="175"/>
                    <a:pt x="129" y="180"/>
                  </a:cubicBezTo>
                  <a:cubicBezTo>
                    <a:pt x="117" y="184"/>
                    <a:pt x="105" y="187"/>
                    <a:pt x="92" y="187"/>
                  </a:cubicBezTo>
                  <a:cubicBezTo>
                    <a:pt x="80" y="187"/>
                    <a:pt x="68" y="184"/>
                    <a:pt x="57" y="180"/>
                  </a:cubicBezTo>
                  <a:cubicBezTo>
                    <a:pt x="46" y="175"/>
                    <a:pt x="36" y="168"/>
                    <a:pt x="27" y="160"/>
                  </a:cubicBezTo>
                  <a:cubicBezTo>
                    <a:pt x="18" y="151"/>
                    <a:pt x="11" y="141"/>
                    <a:pt x="7" y="129"/>
                  </a:cubicBezTo>
                  <a:cubicBezTo>
                    <a:pt x="2" y="118"/>
                    <a:pt x="0" y="106"/>
                    <a:pt x="0" y="94"/>
                  </a:cubicBezTo>
                  <a:cubicBezTo>
                    <a:pt x="0" y="82"/>
                    <a:pt x="2" y="70"/>
                    <a:pt x="7" y="58"/>
                  </a:cubicBezTo>
                  <a:cubicBezTo>
                    <a:pt x="11" y="47"/>
                    <a:pt x="18" y="37"/>
                    <a:pt x="27" y="27"/>
                  </a:cubicBezTo>
                  <a:cubicBezTo>
                    <a:pt x="36" y="18"/>
                    <a:pt x="46" y="12"/>
                    <a:pt x="57" y="7"/>
                  </a:cubicBezTo>
                  <a:cubicBezTo>
                    <a:pt x="68" y="2"/>
                    <a:pt x="80" y="0"/>
                    <a:pt x="92" y="0"/>
                  </a:cubicBezTo>
                  <a:cubicBezTo>
                    <a:pt x="105" y="0"/>
                    <a:pt x="117" y="2"/>
                    <a:pt x="129" y="7"/>
                  </a:cubicBezTo>
                  <a:cubicBezTo>
                    <a:pt x="140" y="12"/>
                    <a:pt x="150" y="18"/>
                    <a:pt x="159" y="27"/>
                  </a:cubicBezTo>
                  <a:cubicBezTo>
                    <a:pt x="168" y="37"/>
                    <a:pt x="175" y="47"/>
                    <a:pt x="179" y="58"/>
                  </a:cubicBezTo>
                  <a:cubicBezTo>
                    <a:pt x="184" y="70"/>
                    <a:pt x="186" y="82"/>
                    <a:pt x="186" y="94"/>
                  </a:cubicBezTo>
                  <a:close/>
                </a:path>
              </a:pathLst>
            </a:custGeom>
            <a:solidFill>
              <a:srgbClr val="FF9900"/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  <p:sp>
          <p:nvSpPr>
            <p:cNvPr id="1279" name="文本框 1278"/>
            <p:cNvSpPr txBox="1"/>
            <p:nvPr/>
          </p:nvSpPr>
          <p:spPr>
            <a:xfrm>
              <a:off x="3865091" y="6435360"/>
              <a:ext cx="711733" cy="141577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920" b="0" u="none" strike="noStrike" dirty="0">
                  <a:solidFill>
                    <a:srgbClr val="FFFFFF"/>
                  </a:solidFill>
                  <a:effectLst/>
                  <a:uFillTx/>
                  <a:latin typeface="微软雅黑" panose="020B0503020204020204" pitchFamily="34" charset="-122"/>
                  <a:ea typeface="WenQuanYiZenHei"/>
                </a:rPr>
                <a:t>数据插入流程</a:t>
              </a:r>
              <a:endParaRPr lang="en-US" sz="920" b="0" u="none" strike="noStrike" dirty="0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任意多边形: 形状 1288"/>
          <p:cNvSpPr/>
          <p:nvPr/>
        </p:nvSpPr>
        <p:spPr>
          <a:xfrm>
            <a:off x="285185" y="543985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0" name="任意多边形: 形状 1289"/>
          <p:cNvSpPr/>
          <p:nvPr/>
        </p:nvSpPr>
        <p:spPr>
          <a:xfrm>
            <a:off x="285185" y="2481555"/>
            <a:ext cx="4813920" cy="669240"/>
          </a:xfrm>
          <a:custGeom>
            <a:avLst/>
            <a:gdLst/>
            <a:ahLst/>
            <a:cxnLst/>
            <a:rect l="0" t="0" r="r" b="b"/>
            <a:pathLst>
              <a:path w="13372" h="1859">
                <a:moveTo>
                  <a:pt x="0" y="1673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9"/>
                  <a:pt x="83" y="32"/>
                </a:cubicBezTo>
                <a:cubicBezTo>
                  <a:pt x="93" y="25"/>
                  <a:pt x="103" y="19"/>
                  <a:pt x="115" y="15"/>
                </a:cubicBezTo>
                <a:cubicBezTo>
                  <a:pt x="126" y="10"/>
                  <a:pt x="138" y="6"/>
                  <a:pt x="149" y="4"/>
                </a:cubicBezTo>
                <a:cubicBezTo>
                  <a:pt x="161" y="2"/>
                  <a:pt x="174" y="0"/>
                  <a:pt x="186" y="0"/>
                </a:cubicBezTo>
                <a:lnTo>
                  <a:pt x="13186" y="0"/>
                </a:lnTo>
                <a:cubicBezTo>
                  <a:pt x="13198" y="0"/>
                  <a:pt x="13210" y="2"/>
                  <a:pt x="13222" y="4"/>
                </a:cubicBezTo>
                <a:cubicBezTo>
                  <a:pt x="13234" y="6"/>
                  <a:pt x="13246" y="10"/>
                  <a:pt x="13257" y="15"/>
                </a:cubicBezTo>
                <a:cubicBezTo>
                  <a:pt x="13268" y="19"/>
                  <a:pt x="13279" y="25"/>
                  <a:pt x="13289" y="32"/>
                </a:cubicBezTo>
                <a:cubicBezTo>
                  <a:pt x="13299" y="39"/>
                  <a:pt x="13309" y="46"/>
                  <a:pt x="13317" y="55"/>
                </a:cubicBezTo>
                <a:cubicBezTo>
                  <a:pt x="13326" y="63"/>
                  <a:pt x="13334" y="73"/>
                  <a:pt x="13340" y="83"/>
                </a:cubicBezTo>
                <a:cubicBezTo>
                  <a:pt x="13347" y="93"/>
                  <a:pt x="13353" y="104"/>
                  <a:pt x="13358" y="115"/>
                </a:cubicBezTo>
                <a:cubicBezTo>
                  <a:pt x="13362" y="126"/>
                  <a:pt x="13366" y="138"/>
                  <a:pt x="13368" y="150"/>
                </a:cubicBezTo>
                <a:cubicBezTo>
                  <a:pt x="13371" y="162"/>
                  <a:pt x="13372" y="174"/>
                  <a:pt x="13372" y="186"/>
                </a:cubicBezTo>
                <a:lnTo>
                  <a:pt x="13372" y="1673"/>
                </a:lnTo>
                <a:cubicBezTo>
                  <a:pt x="13372" y="1685"/>
                  <a:pt x="13371" y="1697"/>
                  <a:pt x="13368" y="1709"/>
                </a:cubicBezTo>
                <a:cubicBezTo>
                  <a:pt x="13366" y="1721"/>
                  <a:pt x="13362" y="1733"/>
                  <a:pt x="13358" y="1744"/>
                </a:cubicBezTo>
                <a:cubicBezTo>
                  <a:pt x="13353" y="1755"/>
                  <a:pt x="13347" y="1766"/>
                  <a:pt x="13340" y="1776"/>
                </a:cubicBezTo>
                <a:cubicBezTo>
                  <a:pt x="13334" y="1786"/>
                  <a:pt x="13326" y="1795"/>
                  <a:pt x="13317" y="1804"/>
                </a:cubicBezTo>
                <a:cubicBezTo>
                  <a:pt x="13309" y="1813"/>
                  <a:pt x="13299" y="1820"/>
                  <a:pt x="13289" y="1827"/>
                </a:cubicBezTo>
                <a:cubicBezTo>
                  <a:pt x="13279" y="1834"/>
                  <a:pt x="13268" y="1840"/>
                  <a:pt x="13257" y="1844"/>
                </a:cubicBezTo>
                <a:cubicBezTo>
                  <a:pt x="13246" y="1849"/>
                  <a:pt x="13234" y="1853"/>
                  <a:pt x="13222" y="1855"/>
                </a:cubicBezTo>
                <a:cubicBezTo>
                  <a:pt x="13210" y="1857"/>
                  <a:pt x="13198" y="1859"/>
                  <a:pt x="13186" y="1859"/>
                </a:cubicBezTo>
                <a:lnTo>
                  <a:pt x="186" y="1859"/>
                </a:lnTo>
                <a:cubicBezTo>
                  <a:pt x="174" y="1859"/>
                  <a:pt x="161" y="1857"/>
                  <a:pt x="149" y="1855"/>
                </a:cubicBezTo>
                <a:cubicBezTo>
                  <a:pt x="138" y="1853"/>
                  <a:pt x="126" y="1849"/>
                  <a:pt x="115" y="1844"/>
                </a:cubicBezTo>
                <a:cubicBezTo>
                  <a:pt x="103" y="1840"/>
                  <a:pt x="93" y="1834"/>
                  <a:pt x="83" y="1827"/>
                </a:cubicBezTo>
                <a:cubicBezTo>
                  <a:pt x="72" y="1820"/>
                  <a:pt x="63" y="1813"/>
                  <a:pt x="54" y="1804"/>
                </a:cubicBezTo>
                <a:cubicBezTo>
                  <a:pt x="46" y="1795"/>
                  <a:pt x="38" y="1786"/>
                  <a:pt x="31" y="1776"/>
                </a:cubicBezTo>
                <a:cubicBezTo>
                  <a:pt x="25" y="1766"/>
                  <a:pt x="19" y="1755"/>
                  <a:pt x="14" y="1744"/>
                </a:cubicBezTo>
                <a:cubicBezTo>
                  <a:pt x="9" y="1733"/>
                  <a:pt x="6" y="1721"/>
                  <a:pt x="4" y="1709"/>
                </a:cubicBezTo>
                <a:cubicBezTo>
                  <a:pt x="1" y="1697"/>
                  <a:pt x="0" y="1685"/>
                  <a:pt x="0" y="1673"/>
                </a:cubicBezTo>
                <a:close/>
              </a:path>
            </a:pathLst>
          </a:custGeom>
          <a:solidFill>
            <a:srgbClr val="000000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1" name="任意多边形: 形状 1290"/>
          <p:cNvSpPr/>
          <p:nvPr/>
        </p:nvSpPr>
        <p:spPr>
          <a:xfrm>
            <a:off x="285185" y="3202671"/>
            <a:ext cx="4813920" cy="1370880"/>
          </a:xfrm>
          <a:custGeom>
            <a:avLst/>
            <a:gdLst/>
            <a:ahLst/>
            <a:cxnLst/>
            <a:rect l="0" t="0" r="r" b="b"/>
            <a:pathLst>
              <a:path w="13372" h="3808">
                <a:moveTo>
                  <a:pt x="0" y="3622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13186" y="0"/>
                </a:lnTo>
                <a:cubicBezTo>
                  <a:pt x="13198" y="0"/>
                  <a:pt x="13210" y="1"/>
                  <a:pt x="13222" y="3"/>
                </a:cubicBezTo>
                <a:cubicBezTo>
                  <a:pt x="13234" y="6"/>
                  <a:pt x="13246" y="9"/>
                  <a:pt x="13257" y="14"/>
                </a:cubicBezTo>
                <a:cubicBezTo>
                  <a:pt x="13268" y="18"/>
                  <a:pt x="13279" y="24"/>
                  <a:pt x="13289" y="31"/>
                </a:cubicBezTo>
                <a:cubicBezTo>
                  <a:pt x="13299" y="38"/>
                  <a:pt x="13309" y="45"/>
                  <a:pt x="13317" y="54"/>
                </a:cubicBezTo>
                <a:cubicBezTo>
                  <a:pt x="13326" y="63"/>
                  <a:pt x="13334" y="72"/>
                  <a:pt x="13340" y="82"/>
                </a:cubicBezTo>
                <a:cubicBezTo>
                  <a:pt x="13347" y="92"/>
                  <a:pt x="13353" y="103"/>
                  <a:pt x="13358" y="114"/>
                </a:cubicBezTo>
                <a:cubicBezTo>
                  <a:pt x="13362" y="126"/>
                  <a:pt x="13366" y="137"/>
                  <a:pt x="13368" y="149"/>
                </a:cubicBezTo>
                <a:cubicBezTo>
                  <a:pt x="13371" y="161"/>
                  <a:pt x="13372" y="173"/>
                  <a:pt x="13372" y="185"/>
                </a:cubicBezTo>
                <a:lnTo>
                  <a:pt x="13372" y="3622"/>
                </a:lnTo>
                <a:cubicBezTo>
                  <a:pt x="13372" y="3634"/>
                  <a:pt x="13371" y="3646"/>
                  <a:pt x="13368" y="3658"/>
                </a:cubicBezTo>
                <a:cubicBezTo>
                  <a:pt x="13366" y="3670"/>
                  <a:pt x="13362" y="3682"/>
                  <a:pt x="13358" y="3693"/>
                </a:cubicBezTo>
                <a:cubicBezTo>
                  <a:pt x="13353" y="3704"/>
                  <a:pt x="13347" y="3715"/>
                  <a:pt x="13340" y="3725"/>
                </a:cubicBezTo>
                <a:cubicBezTo>
                  <a:pt x="13334" y="3735"/>
                  <a:pt x="13326" y="3745"/>
                  <a:pt x="13317" y="3753"/>
                </a:cubicBezTo>
                <a:cubicBezTo>
                  <a:pt x="13309" y="3762"/>
                  <a:pt x="13299" y="3769"/>
                  <a:pt x="13289" y="3776"/>
                </a:cubicBezTo>
                <a:cubicBezTo>
                  <a:pt x="13279" y="3783"/>
                  <a:pt x="13268" y="3789"/>
                  <a:pt x="13257" y="3793"/>
                </a:cubicBezTo>
                <a:cubicBezTo>
                  <a:pt x="13246" y="3798"/>
                  <a:pt x="13234" y="3802"/>
                  <a:pt x="13222" y="3804"/>
                </a:cubicBezTo>
                <a:cubicBezTo>
                  <a:pt x="13210" y="3806"/>
                  <a:pt x="13198" y="3808"/>
                  <a:pt x="13186" y="3808"/>
                </a:cubicBezTo>
                <a:lnTo>
                  <a:pt x="186" y="3808"/>
                </a:lnTo>
                <a:cubicBezTo>
                  <a:pt x="174" y="3808"/>
                  <a:pt x="161" y="3806"/>
                  <a:pt x="149" y="3804"/>
                </a:cubicBezTo>
                <a:cubicBezTo>
                  <a:pt x="138" y="3802"/>
                  <a:pt x="126" y="3798"/>
                  <a:pt x="115" y="3793"/>
                </a:cubicBezTo>
                <a:cubicBezTo>
                  <a:pt x="103" y="3789"/>
                  <a:pt x="93" y="3783"/>
                  <a:pt x="83" y="3776"/>
                </a:cubicBezTo>
                <a:cubicBezTo>
                  <a:pt x="72" y="3769"/>
                  <a:pt x="63" y="3762"/>
                  <a:pt x="54" y="3753"/>
                </a:cubicBezTo>
                <a:cubicBezTo>
                  <a:pt x="46" y="3745"/>
                  <a:pt x="38" y="3735"/>
                  <a:pt x="31" y="3725"/>
                </a:cubicBezTo>
                <a:cubicBezTo>
                  <a:pt x="25" y="3715"/>
                  <a:pt x="19" y="3704"/>
                  <a:pt x="14" y="3693"/>
                </a:cubicBezTo>
                <a:cubicBezTo>
                  <a:pt x="9" y="3682"/>
                  <a:pt x="6" y="3670"/>
                  <a:pt x="4" y="3658"/>
                </a:cubicBezTo>
                <a:cubicBezTo>
                  <a:pt x="1" y="3646"/>
                  <a:pt x="0" y="3634"/>
                  <a:pt x="0" y="3622"/>
                </a:cubicBezTo>
                <a:close/>
              </a:path>
            </a:pathLst>
          </a:custGeom>
          <a:solidFill>
            <a:srgbClr val="000000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2" name="任意多边形: 形状 1291"/>
          <p:cNvSpPr/>
          <p:nvPr/>
        </p:nvSpPr>
        <p:spPr>
          <a:xfrm>
            <a:off x="285185" y="4625431"/>
            <a:ext cx="4813920" cy="1136880"/>
          </a:xfrm>
          <a:custGeom>
            <a:avLst/>
            <a:gdLst/>
            <a:ahLst/>
            <a:cxnLst/>
            <a:rect l="0" t="0" r="r" b="b"/>
            <a:pathLst>
              <a:path w="13372" h="3158">
                <a:moveTo>
                  <a:pt x="0" y="2972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13186" y="0"/>
                </a:lnTo>
                <a:cubicBezTo>
                  <a:pt x="13198" y="0"/>
                  <a:pt x="13210" y="1"/>
                  <a:pt x="13222" y="3"/>
                </a:cubicBezTo>
                <a:cubicBezTo>
                  <a:pt x="13234" y="6"/>
                  <a:pt x="13246" y="9"/>
                  <a:pt x="13257" y="14"/>
                </a:cubicBezTo>
                <a:cubicBezTo>
                  <a:pt x="13268" y="18"/>
                  <a:pt x="13279" y="24"/>
                  <a:pt x="13289" y="31"/>
                </a:cubicBezTo>
                <a:cubicBezTo>
                  <a:pt x="13299" y="38"/>
                  <a:pt x="13309" y="45"/>
                  <a:pt x="13317" y="54"/>
                </a:cubicBezTo>
                <a:cubicBezTo>
                  <a:pt x="13326" y="63"/>
                  <a:pt x="13334" y="72"/>
                  <a:pt x="13340" y="82"/>
                </a:cubicBezTo>
                <a:cubicBezTo>
                  <a:pt x="13347" y="92"/>
                  <a:pt x="13353" y="103"/>
                  <a:pt x="13358" y="114"/>
                </a:cubicBezTo>
                <a:cubicBezTo>
                  <a:pt x="13362" y="126"/>
                  <a:pt x="13366" y="137"/>
                  <a:pt x="13368" y="149"/>
                </a:cubicBezTo>
                <a:cubicBezTo>
                  <a:pt x="13371" y="161"/>
                  <a:pt x="13372" y="173"/>
                  <a:pt x="13372" y="185"/>
                </a:cubicBezTo>
                <a:lnTo>
                  <a:pt x="13372" y="2972"/>
                </a:lnTo>
                <a:cubicBezTo>
                  <a:pt x="13372" y="2984"/>
                  <a:pt x="13371" y="2996"/>
                  <a:pt x="13368" y="3008"/>
                </a:cubicBezTo>
                <a:cubicBezTo>
                  <a:pt x="13366" y="3020"/>
                  <a:pt x="13362" y="3032"/>
                  <a:pt x="13358" y="3043"/>
                </a:cubicBezTo>
                <a:cubicBezTo>
                  <a:pt x="13353" y="3054"/>
                  <a:pt x="13347" y="3065"/>
                  <a:pt x="13340" y="3075"/>
                </a:cubicBezTo>
                <a:cubicBezTo>
                  <a:pt x="13334" y="3085"/>
                  <a:pt x="13326" y="3095"/>
                  <a:pt x="13317" y="3103"/>
                </a:cubicBezTo>
                <a:cubicBezTo>
                  <a:pt x="13309" y="3112"/>
                  <a:pt x="13299" y="3120"/>
                  <a:pt x="13289" y="3126"/>
                </a:cubicBezTo>
                <a:cubicBezTo>
                  <a:pt x="13279" y="3133"/>
                  <a:pt x="13268" y="3139"/>
                  <a:pt x="13257" y="3144"/>
                </a:cubicBezTo>
                <a:cubicBezTo>
                  <a:pt x="13246" y="3148"/>
                  <a:pt x="13234" y="3152"/>
                  <a:pt x="13222" y="3154"/>
                </a:cubicBezTo>
                <a:cubicBezTo>
                  <a:pt x="13210" y="3156"/>
                  <a:pt x="13198" y="3158"/>
                  <a:pt x="13186" y="3158"/>
                </a:cubicBezTo>
                <a:lnTo>
                  <a:pt x="186" y="3158"/>
                </a:lnTo>
                <a:cubicBezTo>
                  <a:pt x="174" y="3158"/>
                  <a:pt x="161" y="3156"/>
                  <a:pt x="149" y="3154"/>
                </a:cubicBezTo>
                <a:cubicBezTo>
                  <a:pt x="138" y="3152"/>
                  <a:pt x="126" y="3148"/>
                  <a:pt x="115" y="3144"/>
                </a:cubicBezTo>
                <a:cubicBezTo>
                  <a:pt x="103" y="3139"/>
                  <a:pt x="93" y="3133"/>
                  <a:pt x="83" y="3126"/>
                </a:cubicBezTo>
                <a:cubicBezTo>
                  <a:pt x="72" y="3120"/>
                  <a:pt x="63" y="3112"/>
                  <a:pt x="54" y="3103"/>
                </a:cubicBezTo>
                <a:cubicBezTo>
                  <a:pt x="46" y="3095"/>
                  <a:pt x="38" y="3085"/>
                  <a:pt x="31" y="3075"/>
                </a:cubicBezTo>
                <a:cubicBezTo>
                  <a:pt x="25" y="3065"/>
                  <a:pt x="19" y="3054"/>
                  <a:pt x="14" y="3043"/>
                </a:cubicBezTo>
                <a:cubicBezTo>
                  <a:pt x="9" y="3032"/>
                  <a:pt x="6" y="3020"/>
                  <a:pt x="4" y="3008"/>
                </a:cubicBezTo>
                <a:cubicBezTo>
                  <a:pt x="1" y="2996"/>
                  <a:pt x="0" y="2984"/>
                  <a:pt x="0" y="2972"/>
                </a:cubicBezTo>
                <a:close/>
              </a:path>
            </a:pathLst>
          </a:custGeom>
          <a:solidFill>
            <a:srgbClr val="000000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3" name="文本框 1292"/>
          <p:cNvSpPr txBox="1"/>
          <p:nvPr/>
        </p:nvSpPr>
        <p:spPr>
          <a:xfrm>
            <a:off x="285545" y="120985"/>
            <a:ext cx="1218282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查询数据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94" name="图片 1293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45" y="1056343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5" name="文本框 1294"/>
          <p:cNvSpPr txBox="1"/>
          <p:nvPr/>
        </p:nvSpPr>
        <p:spPr>
          <a:xfrm>
            <a:off x="285545" y="629023"/>
            <a:ext cx="1211870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查询操作基础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6" name="文本框 1295"/>
          <p:cNvSpPr txBox="1"/>
          <p:nvPr/>
        </p:nvSpPr>
        <p:spPr>
          <a:xfrm>
            <a:off x="519185" y="1045183"/>
            <a:ext cx="602729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基本查询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7" name="文本框 1296"/>
          <p:cNvSpPr txBox="1"/>
          <p:nvPr/>
        </p:nvSpPr>
        <p:spPr>
          <a:xfrm>
            <a:off x="1121105" y="1050223"/>
            <a:ext cx="155492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98" name="图片 1297"/>
          <p:cNvPicPr/>
          <p:nvPr/>
        </p:nvPicPr>
        <p:blipFill>
          <a:blip r:embed="rId4"/>
          <a:stretch>
            <a:fillRect/>
          </a:stretch>
        </p:blipFill>
        <p:spPr>
          <a:xfrm>
            <a:off x="285545" y="1356943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9" name="文本框 1298"/>
          <p:cNvSpPr txBox="1"/>
          <p:nvPr/>
        </p:nvSpPr>
        <p:spPr>
          <a:xfrm>
            <a:off x="1270865" y="1045183"/>
            <a:ext cx="241091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从数据表中检索所有或特定列的数据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0" name="文本框 1299"/>
          <p:cNvSpPr txBox="1"/>
          <p:nvPr/>
        </p:nvSpPr>
        <p:spPr>
          <a:xfrm>
            <a:off x="519185" y="1345783"/>
            <a:ext cx="602729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条件查询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1" name="文本框 1300"/>
          <p:cNvSpPr txBox="1"/>
          <p:nvPr/>
        </p:nvSpPr>
        <p:spPr>
          <a:xfrm>
            <a:off x="1121105" y="1351183"/>
            <a:ext cx="155492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2" name="文本框 1301"/>
          <p:cNvSpPr txBox="1"/>
          <p:nvPr/>
        </p:nvSpPr>
        <p:spPr>
          <a:xfrm>
            <a:off x="1270865" y="1345783"/>
            <a:ext cx="30136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3" name="文本框 1302"/>
          <p:cNvSpPr txBox="1"/>
          <p:nvPr/>
        </p:nvSpPr>
        <p:spPr>
          <a:xfrm>
            <a:off x="1571825" y="1351183"/>
            <a:ext cx="53700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WHERE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04" name="图片 1303"/>
          <p:cNvPicPr/>
          <p:nvPr/>
        </p:nvPicPr>
        <p:blipFill>
          <a:blip r:embed="rId5"/>
          <a:stretch>
            <a:fillRect/>
          </a:stretch>
        </p:blipFill>
        <p:spPr>
          <a:xfrm>
            <a:off x="285545" y="1657903"/>
            <a:ext cx="8316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5" name="文本框 1304"/>
          <p:cNvSpPr txBox="1"/>
          <p:nvPr/>
        </p:nvSpPr>
        <p:spPr>
          <a:xfrm>
            <a:off x="2128385" y="1345783"/>
            <a:ext cx="1506823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子句根据条件筛选数据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6" name="文本框 1305"/>
          <p:cNvSpPr txBox="1"/>
          <p:nvPr/>
        </p:nvSpPr>
        <p:spPr>
          <a:xfrm>
            <a:off x="469145" y="1646743"/>
            <a:ext cx="30136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排序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7" name="文本框 1306"/>
          <p:cNvSpPr txBox="1"/>
          <p:nvPr/>
        </p:nvSpPr>
        <p:spPr>
          <a:xfrm>
            <a:off x="770105" y="1652143"/>
            <a:ext cx="155492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8" name="文本框 1307"/>
          <p:cNvSpPr txBox="1"/>
          <p:nvPr/>
        </p:nvSpPr>
        <p:spPr>
          <a:xfrm>
            <a:off x="919865" y="1646743"/>
            <a:ext cx="30136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9" name="文本框 1308"/>
          <p:cNvSpPr txBox="1"/>
          <p:nvPr/>
        </p:nvSpPr>
        <p:spPr>
          <a:xfrm>
            <a:off x="1220825" y="1652143"/>
            <a:ext cx="751809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ORDER BY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10" name="图片 1309"/>
          <p:cNvPicPr/>
          <p:nvPr/>
        </p:nvPicPr>
        <p:blipFill>
          <a:blip r:embed="rId6"/>
          <a:stretch>
            <a:fillRect/>
          </a:stretch>
        </p:blipFill>
        <p:spPr>
          <a:xfrm>
            <a:off x="285545" y="1958863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1" name="文本框 1310"/>
          <p:cNvSpPr txBox="1"/>
          <p:nvPr/>
        </p:nvSpPr>
        <p:spPr>
          <a:xfrm>
            <a:off x="1993745" y="1646743"/>
            <a:ext cx="1506823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子句按指定列排序结果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2" name="文本框 1311"/>
          <p:cNvSpPr txBox="1"/>
          <p:nvPr/>
        </p:nvSpPr>
        <p:spPr>
          <a:xfrm>
            <a:off x="519185" y="1947703"/>
            <a:ext cx="602729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结果处理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3" name="文本框 1312"/>
          <p:cNvSpPr txBox="1"/>
          <p:nvPr/>
        </p:nvSpPr>
        <p:spPr>
          <a:xfrm>
            <a:off x="1121105" y="1952743"/>
            <a:ext cx="155492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4" name="文本框 1313"/>
          <p:cNvSpPr txBox="1"/>
          <p:nvPr/>
        </p:nvSpPr>
        <p:spPr>
          <a:xfrm>
            <a:off x="1270865" y="1947703"/>
            <a:ext cx="1808187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使用游标对象处理查询结果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5" name="文本框 1314"/>
          <p:cNvSpPr txBox="1"/>
          <p:nvPr/>
        </p:nvSpPr>
        <p:spPr>
          <a:xfrm>
            <a:off x="285545" y="2185893"/>
            <a:ext cx="397545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6" name="文本框 1315"/>
          <p:cNvSpPr txBox="1"/>
          <p:nvPr/>
        </p:nvSpPr>
        <p:spPr>
          <a:xfrm>
            <a:off x="727985" y="2178693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查询示例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7" name="文本框 1316"/>
          <p:cNvSpPr txBox="1"/>
          <p:nvPr/>
        </p:nvSpPr>
        <p:spPr>
          <a:xfrm>
            <a:off x="385625" y="2615835"/>
            <a:ext cx="1795363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SELECT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* </a:t>
            </a:r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FROM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archives;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8" name="文本框 1317"/>
          <p:cNvSpPr txBox="1"/>
          <p:nvPr/>
        </p:nvSpPr>
        <p:spPr>
          <a:xfrm>
            <a:off x="385625" y="2849475"/>
            <a:ext cx="176330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6A9955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--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9" name="文本框 1318"/>
          <p:cNvSpPr txBox="1"/>
          <p:nvPr/>
        </p:nvSpPr>
        <p:spPr>
          <a:xfrm>
            <a:off x="656345" y="2830035"/>
            <a:ext cx="1958870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6A9955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基本查询，检索所有档案记录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0" name="文本框 1319"/>
          <p:cNvSpPr txBox="1"/>
          <p:nvPr/>
        </p:nvSpPr>
        <p:spPr>
          <a:xfrm>
            <a:off x="385625" y="3336591"/>
            <a:ext cx="150842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SELECT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id, title, date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1" name="文本框 1320"/>
          <p:cNvSpPr txBox="1"/>
          <p:nvPr/>
        </p:nvSpPr>
        <p:spPr>
          <a:xfrm>
            <a:off x="385625" y="3570591"/>
            <a:ext cx="1126912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FROM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archives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2" name="文本框 1321"/>
          <p:cNvSpPr txBox="1"/>
          <p:nvPr/>
        </p:nvSpPr>
        <p:spPr>
          <a:xfrm>
            <a:off x="385625" y="3804591"/>
            <a:ext cx="1453924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WHERE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category = </a:t>
            </a:r>
            <a:r>
              <a:rPr lang="en-US" sz="1180" b="0" u="none" strike="noStrike">
                <a:solidFill>
                  <a:srgbClr val="CE917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3" name="文本框 1322"/>
          <p:cNvSpPr txBox="1"/>
          <p:nvPr/>
        </p:nvSpPr>
        <p:spPr>
          <a:xfrm>
            <a:off x="2010665" y="3784791"/>
            <a:ext cx="30136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CE9178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4" name="文本框 1323"/>
          <p:cNvSpPr txBox="1"/>
          <p:nvPr/>
        </p:nvSpPr>
        <p:spPr>
          <a:xfrm>
            <a:off x="2311265" y="3804591"/>
            <a:ext cx="8335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CE9178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'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5" name="文本框 1324"/>
          <p:cNvSpPr txBox="1"/>
          <p:nvPr/>
        </p:nvSpPr>
        <p:spPr>
          <a:xfrm>
            <a:off x="385625" y="4038591"/>
            <a:ext cx="1586973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ORDER BY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date </a:t>
            </a:r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DESC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;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6" name="文本框 1325"/>
          <p:cNvSpPr txBox="1"/>
          <p:nvPr/>
        </p:nvSpPr>
        <p:spPr>
          <a:xfrm>
            <a:off x="385625" y="4272591"/>
            <a:ext cx="176330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6A9955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--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7" name="文本框 1326"/>
          <p:cNvSpPr txBox="1"/>
          <p:nvPr/>
        </p:nvSpPr>
        <p:spPr>
          <a:xfrm>
            <a:off x="656345" y="4252791"/>
            <a:ext cx="105477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6A9955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条件查询并排序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8" name="文本框 1327"/>
          <p:cNvSpPr txBox="1"/>
          <p:nvPr/>
        </p:nvSpPr>
        <p:spPr>
          <a:xfrm>
            <a:off x="385625" y="4759351"/>
            <a:ext cx="1630254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SELECT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</a:t>
            </a:r>
            <a:r>
              <a:rPr lang="en-US" sz="1180" b="0" u="none" strike="noStrike">
                <a:solidFill>
                  <a:srgbClr val="DCDCAA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COUNT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(id) </a:t>
            </a:r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AS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29" name="文本框 1328"/>
          <p:cNvSpPr txBox="1"/>
          <p:nvPr/>
        </p:nvSpPr>
        <p:spPr>
          <a:xfrm>
            <a:off x="2191385" y="4739551"/>
            <a:ext cx="30136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数量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0" name="文本框 1329"/>
          <p:cNvSpPr txBox="1"/>
          <p:nvPr/>
        </p:nvSpPr>
        <p:spPr>
          <a:xfrm>
            <a:off x="385625" y="4993351"/>
            <a:ext cx="1082027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FROM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archives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1" name="文本框 1330"/>
          <p:cNvSpPr txBox="1"/>
          <p:nvPr/>
        </p:nvSpPr>
        <p:spPr>
          <a:xfrm>
            <a:off x="385625" y="5227351"/>
            <a:ext cx="1484381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569CD6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GROUP BY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category;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2" name="文本框 1331"/>
          <p:cNvSpPr txBox="1"/>
          <p:nvPr/>
        </p:nvSpPr>
        <p:spPr>
          <a:xfrm>
            <a:off x="385625" y="5461351"/>
            <a:ext cx="176330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6A9955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--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3" name="任意多边形: 形状 1332"/>
          <p:cNvSpPr/>
          <p:nvPr/>
        </p:nvSpPr>
        <p:spPr>
          <a:xfrm>
            <a:off x="5499785" y="4577973"/>
            <a:ext cx="4813920" cy="902880"/>
          </a:xfrm>
          <a:custGeom>
            <a:avLst/>
            <a:gdLst/>
            <a:ahLst/>
            <a:cxnLst/>
            <a:rect l="0" t="0" r="r" b="b"/>
            <a:pathLst>
              <a:path w="13372" h="2508">
                <a:moveTo>
                  <a:pt x="0" y="2322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9" y="127"/>
                  <a:pt x="14" y="115"/>
                </a:cubicBezTo>
                <a:cubicBezTo>
                  <a:pt x="19" y="104"/>
                  <a:pt x="24" y="93"/>
                  <a:pt x="31" y="83"/>
                </a:cubicBezTo>
                <a:cubicBezTo>
                  <a:pt x="38" y="73"/>
                  <a:pt x="46" y="64"/>
                  <a:pt x="54" y="55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7" y="6"/>
                  <a:pt x="149" y="3"/>
                </a:cubicBezTo>
                <a:cubicBezTo>
                  <a:pt x="161" y="1"/>
                  <a:pt x="173" y="0"/>
                  <a:pt x="186" y="0"/>
                </a:cubicBezTo>
                <a:lnTo>
                  <a:pt x="13186" y="0"/>
                </a:lnTo>
                <a:cubicBezTo>
                  <a:pt x="13198" y="0"/>
                  <a:pt x="13210" y="1"/>
                  <a:pt x="13222" y="3"/>
                </a:cubicBezTo>
                <a:cubicBezTo>
                  <a:pt x="13234" y="6"/>
                  <a:pt x="13246" y="9"/>
                  <a:pt x="13257" y="14"/>
                </a:cubicBezTo>
                <a:cubicBezTo>
                  <a:pt x="13268" y="18"/>
                  <a:pt x="13279" y="24"/>
                  <a:pt x="13289" y="31"/>
                </a:cubicBezTo>
                <a:cubicBezTo>
                  <a:pt x="13299" y="38"/>
                  <a:pt x="13309" y="45"/>
                  <a:pt x="13317" y="55"/>
                </a:cubicBezTo>
                <a:cubicBezTo>
                  <a:pt x="13326" y="64"/>
                  <a:pt x="13334" y="73"/>
                  <a:pt x="13340" y="83"/>
                </a:cubicBezTo>
                <a:cubicBezTo>
                  <a:pt x="13347" y="93"/>
                  <a:pt x="13353" y="104"/>
                  <a:pt x="13358" y="115"/>
                </a:cubicBezTo>
                <a:cubicBezTo>
                  <a:pt x="13362" y="127"/>
                  <a:pt x="13366" y="138"/>
                  <a:pt x="13368" y="150"/>
                </a:cubicBezTo>
                <a:cubicBezTo>
                  <a:pt x="13370" y="162"/>
                  <a:pt x="13372" y="174"/>
                  <a:pt x="13372" y="186"/>
                </a:cubicBezTo>
                <a:lnTo>
                  <a:pt x="13372" y="2322"/>
                </a:lnTo>
                <a:cubicBezTo>
                  <a:pt x="13372" y="2334"/>
                  <a:pt x="13370" y="2346"/>
                  <a:pt x="13368" y="2358"/>
                </a:cubicBezTo>
                <a:cubicBezTo>
                  <a:pt x="13366" y="2370"/>
                  <a:pt x="13362" y="2382"/>
                  <a:pt x="13358" y="2393"/>
                </a:cubicBezTo>
                <a:cubicBezTo>
                  <a:pt x="13353" y="2404"/>
                  <a:pt x="13347" y="2415"/>
                  <a:pt x="13340" y="2425"/>
                </a:cubicBezTo>
                <a:cubicBezTo>
                  <a:pt x="13334" y="2435"/>
                  <a:pt x="13326" y="2445"/>
                  <a:pt x="13317" y="2453"/>
                </a:cubicBezTo>
                <a:cubicBezTo>
                  <a:pt x="13309" y="2462"/>
                  <a:pt x="13299" y="2470"/>
                  <a:pt x="13289" y="2476"/>
                </a:cubicBezTo>
                <a:cubicBezTo>
                  <a:pt x="13279" y="2483"/>
                  <a:pt x="13268" y="2489"/>
                  <a:pt x="13257" y="2494"/>
                </a:cubicBezTo>
                <a:cubicBezTo>
                  <a:pt x="13246" y="2498"/>
                  <a:pt x="13234" y="2502"/>
                  <a:pt x="13222" y="2504"/>
                </a:cubicBezTo>
                <a:cubicBezTo>
                  <a:pt x="13210" y="2506"/>
                  <a:pt x="13198" y="2508"/>
                  <a:pt x="13186" y="2508"/>
                </a:cubicBezTo>
                <a:lnTo>
                  <a:pt x="186" y="2508"/>
                </a:lnTo>
                <a:cubicBezTo>
                  <a:pt x="173" y="2508"/>
                  <a:pt x="161" y="2506"/>
                  <a:pt x="149" y="2504"/>
                </a:cubicBezTo>
                <a:cubicBezTo>
                  <a:pt x="137" y="2502"/>
                  <a:pt x="126" y="2498"/>
                  <a:pt x="115" y="2494"/>
                </a:cubicBezTo>
                <a:cubicBezTo>
                  <a:pt x="103" y="2489"/>
                  <a:pt x="93" y="2483"/>
                  <a:pt x="83" y="2476"/>
                </a:cubicBezTo>
                <a:cubicBezTo>
                  <a:pt x="72" y="2470"/>
                  <a:pt x="63" y="2462"/>
                  <a:pt x="54" y="2453"/>
                </a:cubicBezTo>
                <a:cubicBezTo>
                  <a:pt x="46" y="2445"/>
                  <a:pt x="38" y="2435"/>
                  <a:pt x="31" y="2425"/>
                </a:cubicBezTo>
                <a:cubicBezTo>
                  <a:pt x="24" y="2415"/>
                  <a:pt x="19" y="2404"/>
                  <a:pt x="14" y="2393"/>
                </a:cubicBezTo>
                <a:cubicBezTo>
                  <a:pt x="9" y="2382"/>
                  <a:pt x="6" y="2370"/>
                  <a:pt x="4" y="2358"/>
                </a:cubicBezTo>
                <a:cubicBezTo>
                  <a:pt x="1" y="2346"/>
                  <a:pt x="0" y="2334"/>
                  <a:pt x="0" y="2322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34" name="图片 1333"/>
          <p:cNvPicPr/>
          <p:nvPr/>
        </p:nvPicPr>
        <p:blipFill>
          <a:blip r:embed="rId7"/>
          <a:stretch>
            <a:fillRect/>
          </a:stretch>
        </p:blipFill>
        <p:spPr>
          <a:xfrm>
            <a:off x="5633705" y="4761933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5" name="文本框 1334"/>
          <p:cNvSpPr txBox="1"/>
          <p:nvPr/>
        </p:nvSpPr>
        <p:spPr>
          <a:xfrm>
            <a:off x="656345" y="5441551"/>
            <a:ext cx="904094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6A9955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分组统计查询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6" name="文本框 1335"/>
          <p:cNvSpPr txBox="1"/>
          <p:nvPr/>
        </p:nvSpPr>
        <p:spPr>
          <a:xfrm>
            <a:off x="5817665" y="4739253"/>
            <a:ext cx="543418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7" name="文本框 1336"/>
          <p:cNvSpPr txBox="1"/>
          <p:nvPr/>
        </p:nvSpPr>
        <p:spPr>
          <a:xfrm>
            <a:off x="6418145" y="4733853"/>
            <a:ext cx="602729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实现查询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8" name="文本框 1337"/>
          <p:cNvSpPr txBox="1"/>
          <p:nvPr/>
        </p:nvSpPr>
        <p:spPr>
          <a:xfrm>
            <a:off x="5633705" y="5025093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39" name="文本框 1338"/>
          <p:cNvSpPr txBox="1"/>
          <p:nvPr/>
        </p:nvSpPr>
        <p:spPr>
          <a:xfrm>
            <a:off x="5867705" y="5029413"/>
            <a:ext cx="53700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0" name="文本框 1339"/>
          <p:cNvSpPr txBox="1"/>
          <p:nvPr/>
        </p:nvSpPr>
        <p:spPr>
          <a:xfrm>
            <a:off x="6409145" y="5025093"/>
            <a:ext cx="106760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模块的游标对象执行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1" name="文本框 1340"/>
          <p:cNvSpPr txBox="1"/>
          <p:nvPr/>
        </p:nvSpPr>
        <p:spPr>
          <a:xfrm>
            <a:off x="7462145" y="5029413"/>
            <a:ext cx="22442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2" name="文本框 1341"/>
          <p:cNvSpPr txBox="1"/>
          <p:nvPr/>
        </p:nvSpPr>
        <p:spPr>
          <a:xfrm>
            <a:off x="7693625" y="5025093"/>
            <a:ext cx="830356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查询语句，通过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3" name="文本框 1342"/>
          <p:cNvSpPr txBox="1"/>
          <p:nvPr/>
        </p:nvSpPr>
        <p:spPr>
          <a:xfrm>
            <a:off x="8512625" y="5029413"/>
            <a:ext cx="4937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fetchall()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4" name="文本框 1343"/>
          <p:cNvSpPr txBox="1"/>
          <p:nvPr/>
        </p:nvSpPr>
        <p:spPr>
          <a:xfrm>
            <a:off x="9038225" y="5025093"/>
            <a:ext cx="118622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5" name="文本框 1344"/>
          <p:cNvSpPr txBox="1"/>
          <p:nvPr/>
        </p:nvSpPr>
        <p:spPr>
          <a:xfrm>
            <a:off x="9155225" y="5029413"/>
            <a:ext cx="57868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fetchone()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6" name="文本框 1345"/>
          <p:cNvSpPr txBox="1"/>
          <p:nvPr/>
        </p:nvSpPr>
        <p:spPr>
          <a:xfrm>
            <a:off x="9761465" y="5025093"/>
            <a:ext cx="355867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等方法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7" name="文本框 1346"/>
          <p:cNvSpPr txBox="1"/>
          <p:nvPr/>
        </p:nvSpPr>
        <p:spPr>
          <a:xfrm>
            <a:off x="5633705" y="5192493"/>
            <a:ext cx="28469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获取结果，再进行后续处理。通过参数化查询可以防止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8" name="文本框 1347"/>
          <p:cNvSpPr txBox="1"/>
          <p:nvPr/>
        </p:nvSpPr>
        <p:spPr>
          <a:xfrm>
            <a:off x="8441345" y="5196453"/>
            <a:ext cx="22442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49" name="任意多边形: 形状 1348"/>
          <p:cNvSpPr/>
          <p:nvPr/>
        </p:nvSpPr>
        <p:spPr>
          <a:xfrm>
            <a:off x="5498359" y="1281659"/>
            <a:ext cx="4805280" cy="2106360"/>
          </a:xfrm>
          <a:custGeom>
            <a:avLst/>
            <a:gdLst/>
            <a:ahLst/>
            <a:cxnLst/>
            <a:rect l="0" t="0" r="r" b="b"/>
            <a:pathLst>
              <a:path w="13348" h="5851">
                <a:moveTo>
                  <a:pt x="0" y="5851"/>
                </a:moveTo>
                <a:lnTo>
                  <a:pt x="0" y="175"/>
                </a:lnTo>
                <a:cubicBezTo>
                  <a:pt x="0" y="163"/>
                  <a:pt x="1" y="152"/>
                  <a:pt x="3" y="141"/>
                </a:cubicBezTo>
                <a:cubicBezTo>
                  <a:pt x="5" y="129"/>
                  <a:pt x="8" y="118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5" y="68"/>
                  <a:pt x="42" y="59"/>
                  <a:pt x="51" y="51"/>
                </a:cubicBezTo>
                <a:cubicBezTo>
                  <a:pt x="59" y="43"/>
                  <a:pt x="67" y="36"/>
                  <a:pt x="77" y="30"/>
                </a:cubicBezTo>
                <a:cubicBezTo>
                  <a:pt x="86" y="23"/>
                  <a:pt x="96" y="18"/>
                  <a:pt x="107" y="14"/>
                </a:cubicBezTo>
                <a:cubicBezTo>
                  <a:pt x="118" y="9"/>
                  <a:pt x="128" y="6"/>
                  <a:pt x="140" y="4"/>
                </a:cubicBezTo>
                <a:cubicBezTo>
                  <a:pt x="151" y="2"/>
                  <a:pt x="162" y="0"/>
                  <a:pt x="174" y="0"/>
                </a:cubicBezTo>
                <a:lnTo>
                  <a:pt x="13174" y="0"/>
                </a:lnTo>
                <a:cubicBezTo>
                  <a:pt x="13185" y="0"/>
                  <a:pt x="13197" y="2"/>
                  <a:pt x="13208" y="4"/>
                </a:cubicBezTo>
                <a:cubicBezTo>
                  <a:pt x="13219" y="6"/>
                  <a:pt x="13230" y="9"/>
                  <a:pt x="13241" y="14"/>
                </a:cubicBezTo>
                <a:cubicBezTo>
                  <a:pt x="13251" y="18"/>
                  <a:pt x="13261" y="23"/>
                  <a:pt x="13271" y="30"/>
                </a:cubicBezTo>
                <a:cubicBezTo>
                  <a:pt x="13280" y="36"/>
                  <a:pt x="13289" y="43"/>
                  <a:pt x="13297" y="51"/>
                </a:cubicBezTo>
                <a:cubicBezTo>
                  <a:pt x="13305" y="59"/>
                  <a:pt x="13312" y="68"/>
                  <a:pt x="13319" y="78"/>
                </a:cubicBezTo>
                <a:cubicBezTo>
                  <a:pt x="13325" y="87"/>
                  <a:pt x="13330" y="97"/>
                  <a:pt x="13335" y="108"/>
                </a:cubicBezTo>
                <a:cubicBezTo>
                  <a:pt x="13339" y="118"/>
                  <a:pt x="13343" y="129"/>
                  <a:pt x="13345" y="141"/>
                </a:cubicBezTo>
                <a:cubicBezTo>
                  <a:pt x="13347" y="152"/>
                  <a:pt x="13348" y="163"/>
                  <a:pt x="13348" y="175"/>
                </a:cubicBezTo>
                <a:lnTo>
                  <a:pt x="13348" y="5851"/>
                </a:lnTo>
                <a:lnTo>
                  <a:pt x="0" y="5851"/>
                </a:ln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0" name="任意多边形: 形状 1349"/>
          <p:cNvSpPr/>
          <p:nvPr/>
        </p:nvSpPr>
        <p:spPr>
          <a:xfrm>
            <a:off x="5504105" y="1270817"/>
            <a:ext cx="4805280" cy="2106360"/>
          </a:xfrm>
          <a:custGeom>
            <a:avLst/>
            <a:gdLst/>
            <a:ahLst/>
            <a:cxnLst/>
            <a:rect l="0" t="0" r="r" b="b"/>
            <a:pathLst>
              <a:path w="13348" h="5851" fill="none">
                <a:moveTo>
                  <a:pt x="0" y="5851"/>
                </a:moveTo>
                <a:lnTo>
                  <a:pt x="0" y="175"/>
                </a:lnTo>
                <a:cubicBezTo>
                  <a:pt x="0" y="163"/>
                  <a:pt x="1" y="152"/>
                  <a:pt x="3" y="141"/>
                </a:cubicBezTo>
                <a:cubicBezTo>
                  <a:pt x="5" y="129"/>
                  <a:pt x="8" y="118"/>
                  <a:pt x="13" y="108"/>
                </a:cubicBezTo>
                <a:cubicBezTo>
                  <a:pt x="17" y="97"/>
                  <a:pt x="23" y="87"/>
                  <a:pt x="29" y="78"/>
                </a:cubicBezTo>
                <a:cubicBezTo>
                  <a:pt x="35" y="68"/>
                  <a:pt x="42" y="59"/>
                  <a:pt x="51" y="51"/>
                </a:cubicBezTo>
                <a:cubicBezTo>
                  <a:pt x="59" y="43"/>
                  <a:pt x="67" y="36"/>
                  <a:pt x="77" y="30"/>
                </a:cubicBezTo>
                <a:cubicBezTo>
                  <a:pt x="86" y="23"/>
                  <a:pt x="96" y="18"/>
                  <a:pt x="107" y="14"/>
                </a:cubicBezTo>
                <a:cubicBezTo>
                  <a:pt x="118" y="9"/>
                  <a:pt x="128" y="6"/>
                  <a:pt x="140" y="4"/>
                </a:cubicBezTo>
                <a:cubicBezTo>
                  <a:pt x="151" y="2"/>
                  <a:pt x="162" y="0"/>
                  <a:pt x="174" y="0"/>
                </a:cubicBezTo>
                <a:lnTo>
                  <a:pt x="13174" y="0"/>
                </a:lnTo>
                <a:cubicBezTo>
                  <a:pt x="13185" y="0"/>
                  <a:pt x="13197" y="2"/>
                  <a:pt x="13208" y="4"/>
                </a:cubicBezTo>
                <a:cubicBezTo>
                  <a:pt x="13219" y="6"/>
                  <a:pt x="13230" y="9"/>
                  <a:pt x="13241" y="14"/>
                </a:cubicBezTo>
                <a:cubicBezTo>
                  <a:pt x="13251" y="18"/>
                  <a:pt x="13261" y="23"/>
                  <a:pt x="13271" y="30"/>
                </a:cubicBezTo>
                <a:cubicBezTo>
                  <a:pt x="13280" y="36"/>
                  <a:pt x="13289" y="43"/>
                  <a:pt x="13297" y="51"/>
                </a:cubicBezTo>
                <a:cubicBezTo>
                  <a:pt x="13305" y="59"/>
                  <a:pt x="13312" y="68"/>
                  <a:pt x="13319" y="78"/>
                </a:cubicBezTo>
                <a:cubicBezTo>
                  <a:pt x="13325" y="87"/>
                  <a:pt x="13330" y="97"/>
                  <a:pt x="13335" y="108"/>
                </a:cubicBezTo>
                <a:cubicBezTo>
                  <a:pt x="13339" y="118"/>
                  <a:pt x="13343" y="129"/>
                  <a:pt x="13345" y="141"/>
                </a:cubicBezTo>
                <a:cubicBezTo>
                  <a:pt x="13347" y="152"/>
                  <a:pt x="13348" y="163"/>
                  <a:pt x="13348" y="175"/>
                </a:cubicBezTo>
                <a:lnTo>
                  <a:pt x="13348" y="5851"/>
                </a:lnTo>
                <a:lnTo>
                  <a:pt x="0" y="5851"/>
                </a:ln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1" name="任意多边形: 形状 1350"/>
          <p:cNvSpPr/>
          <p:nvPr/>
        </p:nvSpPr>
        <p:spPr>
          <a:xfrm>
            <a:off x="5641985" y="1709657"/>
            <a:ext cx="4529520" cy="301320"/>
          </a:xfrm>
          <a:custGeom>
            <a:avLst/>
            <a:gdLst/>
            <a:ahLst/>
            <a:cxnLst/>
            <a:rect l="0" t="0" r="r" b="b"/>
            <a:pathLst>
              <a:path w="12582" h="837">
                <a:moveTo>
                  <a:pt x="0" y="744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9"/>
                  <a:pt x="46" y="12"/>
                  <a:pt x="57" y="7"/>
                </a:cubicBezTo>
                <a:cubicBezTo>
                  <a:pt x="68" y="2"/>
                  <a:pt x="80" y="0"/>
                  <a:pt x="92" y="0"/>
                </a:cubicBezTo>
                <a:lnTo>
                  <a:pt x="12489" y="0"/>
                </a:lnTo>
                <a:cubicBezTo>
                  <a:pt x="12502" y="0"/>
                  <a:pt x="12513" y="2"/>
                  <a:pt x="12525" y="7"/>
                </a:cubicBezTo>
                <a:cubicBezTo>
                  <a:pt x="12536" y="12"/>
                  <a:pt x="12546" y="19"/>
                  <a:pt x="12555" y="27"/>
                </a:cubicBezTo>
                <a:cubicBezTo>
                  <a:pt x="12564" y="36"/>
                  <a:pt x="12570" y="46"/>
                  <a:pt x="12575" y="57"/>
                </a:cubicBezTo>
                <a:cubicBezTo>
                  <a:pt x="12580" y="69"/>
                  <a:pt x="12582" y="81"/>
                  <a:pt x="12582" y="93"/>
                </a:cubicBezTo>
                <a:lnTo>
                  <a:pt x="12582" y="744"/>
                </a:lnTo>
                <a:cubicBezTo>
                  <a:pt x="12582" y="756"/>
                  <a:pt x="12580" y="768"/>
                  <a:pt x="12575" y="779"/>
                </a:cubicBezTo>
                <a:cubicBezTo>
                  <a:pt x="12570" y="791"/>
                  <a:pt x="12564" y="801"/>
                  <a:pt x="12555" y="810"/>
                </a:cubicBezTo>
                <a:cubicBezTo>
                  <a:pt x="12546" y="818"/>
                  <a:pt x="12536" y="825"/>
                  <a:pt x="12525" y="830"/>
                </a:cubicBezTo>
                <a:cubicBezTo>
                  <a:pt x="12513" y="834"/>
                  <a:pt x="12502" y="837"/>
                  <a:pt x="12489" y="837"/>
                </a:cubicBezTo>
                <a:lnTo>
                  <a:pt x="92" y="837"/>
                </a:lnTo>
                <a:cubicBezTo>
                  <a:pt x="80" y="837"/>
                  <a:pt x="68" y="834"/>
                  <a:pt x="57" y="830"/>
                </a:cubicBezTo>
                <a:cubicBezTo>
                  <a:pt x="46" y="825"/>
                  <a:pt x="35" y="818"/>
                  <a:pt x="27" y="810"/>
                </a:cubicBezTo>
                <a:cubicBezTo>
                  <a:pt x="18" y="801"/>
                  <a:pt x="11" y="791"/>
                  <a:pt x="7" y="779"/>
                </a:cubicBezTo>
                <a:cubicBezTo>
                  <a:pt x="2" y="768"/>
                  <a:pt x="0" y="756"/>
                  <a:pt x="0" y="744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2" name="任意多边形: 形状 1351"/>
          <p:cNvSpPr/>
          <p:nvPr/>
        </p:nvSpPr>
        <p:spPr>
          <a:xfrm>
            <a:off x="5641985" y="2311217"/>
            <a:ext cx="4529520" cy="9000"/>
          </a:xfrm>
          <a:custGeom>
            <a:avLst/>
            <a:gdLst/>
            <a:ahLst/>
            <a:cxnLst/>
            <a:rect l="0" t="0" r="r" b="b"/>
            <a:pathLst>
              <a:path w="12582" h="25">
                <a:moveTo>
                  <a:pt x="0" y="0"/>
                </a:moveTo>
                <a:lnTo>
                  <a:pt x="12582" y="0"/>
                </a:lnTo>
                <a:lnTo>
                  <a:pt x="12582" y="25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3" name="任意多边形: 形状 1352"/>
          <p:cNvSpPr/>
          <p:nvPr/>
        </p:nvSpPr>
        <p:spPr>
          <a:xfrm>
            <a:off x="5641985" y="2319857"/>
            <a:ext cx="4529520" cy="309600"/>
          </a:xfrm>
          <a:custGeom>
            <a:avLst/>
            <a:gdLst/>
            <a:ahLst/>
            <a:cxnLst/>
            <a:rect l="0" t="0" r="r" b="b"/>
            <a:pathLst>
              <a:path w="12582" h="860">
                <a:moveTo>
                  <a:pt x="0" y="0"/>
                </a:moveTo>
                <a:lnTo>
                  <a:pt x="12582" y="0"/>
                </a:lnTo>
                <a:lnTo>
                  <a:pt x="12582" y="860"/>
                </a:lnTo>
                <a:lnTo>
                  <a:pt x="0" y="860"/>
                </a:lnTo>
                <a:lnTo>
                  <a:pt x="0" y="0"/>
                </a:ln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4" name="任意多边形: 形状 1353"/>
          <p:cNvSpPr/>
          <p:nvPr/>
        </p:nvSpPr>
        <p:spPr>
          <a:xfrm>
            <a:off x="5641985" y="2620457"/>
            <a:ext cx="4529520" cy="9000"/>
          </a:xfrm>
          <a:custGeom>
            <a:avLst/>
            <a:gdLst/>
            <a:ahLst/>
            <a:cxnLst/>
            <a:rect l="0" t="0" r="r" b="b"/>
            <a:pathLst>
              <a:path w="12582" h="25">
                <a:moveTo>
                  <a:pt x="0" y="0"/>
                </a:moveTo>
                <a:lnTo>
                  <a:pt x="12582" y="0"/>
                </a:lnTo>
                <a:lnTo>
                  <a:pt x="12582" y="25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5" name="任意多边形: 形状 1354"/>
          <p:cNvSpPr/>
          <p:nvPr/>
        </p:nvSpPr>
        <p:spPr>
          <a:xfrm>
            <a:off x="5641985" y="2929697"/>
            <a:ext cx="4529520" cy="8640"/>
          </a:xfrm>
          <a:custGeom>
            <a:avLst/>
            <a:gdLst/>
            <a:ahLst/>
            <a:cxnLst/>
            <a:rect l="0" t="0" r="r" b="b"/>
            <a:pathLst>
              <a:path w="12582" h="24">
                <a:moveTo>
                  <a:pt x="0" y="0"/>
                </a:moveTo>
                <a:lnTo>
                  <a:pt x="12582" y="0"/>
                </a:lnTo>
                <a:lnTo>
                  <a:pt x="12582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6" name="任意多边形: 形状 1355"/>
          <p:cNvSpPr/>
          <p:nvPr/>
        </p:nvSpPr>
        <p:spPr>
          <a:xfrm>
            <a:off x="5641985" y="2937977"/>
            <a:ext cx="4529520" cy="301320"/>
          </a:xfrm>
          <a:custGeom>
            <a:avLst/>
            <a:gdLst/>
            <a:ahLst/>
            <a:cxnLst/>
            <a:rect l="0" t="0" r="r" b="b"/>
            <a:pathLst>
              <a:path w="12582" h="837">
                <a:moveTo>
                  <a:pt x="0" y="0"/>
                </a:moveTo>
                <a:lnTo>
                  <a:pt x="12582" y="0"/>
                </a:lnTo>
                <a:lnTo>
                  <a:pt x="12582" y="837"/>
                </a:lnTo>
                <a:lnTo>
                  <a:pt x="0" y="837"/>
                </a:lnTo>
                <a:lnTo>
                  <a:pt x="0" y="0"/>
                </a:ln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57" name="图片 1356"/>
          <p:cNvPicPr/>
          <p:nvPr/>
        </p:nvPicPr>
        <p:blipFill>
          <a:blip r:embed="rId8"/>
          <a:stretch>
            <a:fillRect/>
          </a:stretch>
        </p:blipFill>
        <p:spPr>
          <a:xfrm>
            <a:off x="5641985" y="1459097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8" name="文本框 1357"/>
          <p:cNvSpPr txBox="1"/>
          <p:nvPr/>
        </p:nvSpPr>
        <p:spPr>
          <a:xfrm>
            <a:off x="8673185" y="5192493"/>
            <a:ext cx="593111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注入攻击。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59" name="文本框 1358"/>
          <p:cNvSpPr txBox="1"/>
          <p:nvPr/>
        </p:nvSpPr>
        <p:spPr>
          <a:xfrm>
            <a:off x="5842505" y="1423457"/>
            <a:ext cx="509755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0" name="文本框 1359"/>
          <p:cNvSpPr txBox="1"/>
          <p:nvPr/>
        </p:nvSpPr>
        <p:spPr>
          <a:xfrm>
            <a:off x="9680825" y="1459097"/>
            <a:ext cx="45845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archives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1" name="文本框 1360"/>
          <p:cNvSpPr txBox="1"/>
          <p:nvPr/>
        </p:nvSpPr>
        <p:spPr>
          <a:xfrm>
            <a:off x="5708945" y="1793537"/>
            <a:ext cx="133050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ID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2" name="文本框 1361"/>
          <p:cNvSpPr txBox="1"/>
          <p:nvPr/>
        </p:nvSpPr>
        <p:spPr>
          <a:xfrm>
            <a:off x="6243545" y="178957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标题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3" name="文本框 1362"/>
          <p:cNvSpPr txBox="1"/>
          <p:nvPr/>
        </p:nvSpPr>
        <p:spPr>
          <a:xfrm>
            <a:off x="7708745" y="178957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类别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4" name="文本框 1363"/>
          <p:cNvSpPr txBox="1"/>
          <p:nvPr/>
        </p:nvSpPr>
        <p:spPr>
          <a:xfrm>
            <a:off x="8807825" y="178957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日期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5" name="文本框 1364"/>
          <p:cNvSpPr txBox="1"/>
          <p:nvPr/>
        </p:nvSpPr>
        <p:spPr>
          <a:xfrm>
            <a:off x="5708945" y="2094497"/>
            <a:ext cx="20678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001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6" name="文本框 1365"/>
          <p:cNvSpPr txBox="1"/>
          <p:nvPr/>
        </p:nvSpPr>
        <p:spPr>
          <a:xfrm>
            <a:off x="6243545" y="2090177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年度财务报表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7" name="文本框 1366"/>
          <p:cNvSpPr txBox="1"/>
          <p:nvPr/>
        </p:nvSpPr>
        <p:spPr>
          <a:xfrm>
            <a:off x="7708745" y="209017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8" name="文本框 1367"/>
          <p:cNvSpPr txBox="1"/>
          <p:nvPr/>
        </p:nvSpPr>
        <p:spPr>
          <a:xfrm>
            <a:off x="8807825" y="2094497"/>
            <a:ext cx="6540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2023-01-15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9" name="文本框 1368"/>
          <p:cNvSpPr txBox="1"/>
          <p:nvPr/>
        </p:nvSpPr>
        <p:spPr>
          <a:xfrm>
            <a:off x="5708945" y="2403377"/>
            <a:ext cx="20678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002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0" name="文本框 1369"/>
          <p:cNvSpPr txBox="1"/>
          <p:nvPr/>
        </p:nvSpPr>
        <p:spPr>
          <a:xfrm>
            <a:off x="6243545" y="2399417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季度财务分析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1" name="文本框 1370"/>
          <p:cNvSpPr txBox="1"/>
          <p:nvPr/>
        </p:nvSpPr>
        <p:spPr>
          <a:xfrm>
            <a:off x="7708745" y="239941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2" name="文本框 1371"/>
          <p:cNvSpPr txBox="1"/>
          <p:nvPr/>
        </p:nvSpPr>
        <p:spPr>
          <a:xfrm>
            <a:off x="8807825" y="2403377"/>
            <a:ext cx="6540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2023-04-05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3" name="文本框 1372"/>
          <p:cNvSpPr txBox="1"/>
          <p:nvPr/>
        </p:nvSpPr>
        <p:spPr>
          <a:xfrm>
            <a:off x="5708945" y="2712617"/>
            <a:ext cx="20678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003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4" name="文本框 1373"/>
          <p:cNvSpPr txBox="1"/>
          <p:nvPr/>
        </p:nvSpPr>
        <p:spPr>
          <a:xfrm>
            <a:off x="6243545" y="2708657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人事变动记录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5" name="文本框 1374"/>
          <p:cNvSpPr txBox="1"/>
          <p:nvPr/>
        </p:nvSpPr>
        <p:spPr>
          <a:xfrm>
            <a:off x="7708745" y="270865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人事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6" name="文本框 1375"/>
          <p:cNvSpPr txBox="1"/>
          <p:nvPr/>
        </p:nvSpPr>
        <p:spPr>
          <a:xfrm>
            <a:off x="8807825" y="2712617"/>
            <a:ext cx="6540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2023-03-20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7" name="文本框 1376"/>
          <p:cNvSpPr txBox="1"/>
          <p:nvPr/>
        </p:nvSpPr>
        <p:spPr>
          <a:xfrm>
            <a:off x="5708945" y="3021857"/>
            <a:ext cx="20678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004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8" name="文本框 1377"/>
          <p:cNvSpPr txBox="1"/>
          <p:nvPr/>
        </p:nvSpPr>
        <p:spPr>
          <a:xfrm>
            <a:off x="6243545" y="3017897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财务预算计划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79" name="文本框 1378"/>
          <p:cNvSpPr txBox="1"/>
          <p:nvPr/>
        </p:nvSpPr>
        <p:spPr>
          <a:xfrm>
            <a:off x="7708745" y="3017897"/>
            <a:ext cx="237244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80" name="任意多边形: 形状 1379"/>
          <p:cNvSpPr/>
          <p:nvPr/>
        </p:nvSpPr>
        <p:spPr>
          <a:xfrm>
            <a:off x="5499785" y="43345"/>
            <a:ext cx="4824747" cy="1161720"/>
          </a:xfrm>
          <a:custGeom>
            <a:avLst/>
            <a:gdLst/>
            <a:ahLst/>
            <a:cxnLst/>
            <a:rect l="0" t="0" r="r" b="b"/>
            <a:pathLst>
              <a:path w="13348" h="5688">
                <a:moveTo>
                  <a:pt x="0" y="5514"/>
                </a:moveTo>
                <a:lnTo>
                  <a:pt x="0" y="0"/>
                </a:lnTo>
                <a:lnTo>
                  <a:pt x="13348" y="0"/>
                </a:lnTo>
                <a:lnTo>
                  <a:pt x="13348" y="5514"/>
                </a:lnTo>
                <a:cubicBezTo>
                  <a:pt x="13348" y="5525"/>
                  <a:pt x="13347" y="5537"/>
                  <a:pt x="13345" y="5548"/>
                </a:cubicBezTo>
                <a:cubicBezTo>
                  <a:pt x="13343" y="5559"/>
                  <a:pt x="13339" y="5570"/>
                  <a:pt x="13335" y="5581"/>
                </a:cubicBezTo>
                <a:cubicBezTo>
                  <a:pt x="13330" y="5591"/>
                  <a:pt x="13325" y="5601"/>
                  <a:pt x="13319" y="5611"/>
                </a:cubicBezTo>
                <a:cubicBezTo>
                  <a:pt x="13312" y="5620"/>
                  <a:pt x="13305" y="5629"/>
                  <a:pt x="13297" y="5637"/>
                </a:cubicBezTo>
                <a:cubicBezTo>
                  <a:pt x="13289" y="5645"/>
                  <a:pt x="13280" y="5652"/>
                  <a:pt x="13271" y="5659"/>
                </a:cubicBezTo>
                <a:cubicBezTo>
                  <a:pt x="13261" y="5665"/>
                  <a:pt x="13251" y="5670"/>
                  <a:pt x="13241" y="5675"/>
                </a:cubicBezTo>
                <a:cubicBezTo>
                  <a:pt x="13230" y="5679"/>
                  <a:pt x="13219" y="5682"/>
                  <a:pt x="13208" y="5685"/>
                </a:cubicBezTo>
                <a:cubicBezTo>
                  <a:pt x="13197" y="5687"/>
                  <a:pt x="13185" y="5688"/>
                  <a:pt x="13174" y="5688"/>
                </a:cubicBezTo>
                <a:lnTo>
                  <a:pt x="174" y="5688"/>
                </a:lnTo>
                <a:cubicBezTo>
                  <a:pt x="162" y="5688"/>
                  <a:pt x="151" y="5687"/>
                  <a:pt x="140" y="5685"/>
                </a:cubicBezTo>
                <a:cubicBezTo>
                  <a:pt x="128" y="5682"/>
                  <a:pt x="118" y="5679"/>
                  <a:pt x="107" y="5675"/>
                </a:cubicBezTo>
                <a:cubicBezTo>
                  <a:pt x="96" y="5670"/>
                  <a:pt x="86" y="5665"/>
                  <a:pt x="77" y="5659"/>
                </a:cubicBezTo>
                <a:cubicBezTo>
                  <a:pt x="67" y="5652"/>
                  <a:pt x="59" y="5645"/>
                  <a:pt x="51" y="5637"/>
                </a:cubicBezTo>
                <a:cubicBezTo>
                  <a:pt x="42" y="5629"/>
                  <a:pt x="35" y="5620"/>
                  <a:pt x="29" y="5611"/>
                </a:cubicBezTo>
                <a:cubicBezTo>
                  <a:pt x="23" y="5601"/>
                  <a:pt x="17" y="5591"/>
                  <a:pt x="13" y="5581"/>
                </a:cubicBezTo>
                <a:cubicBezTo>
                  <a:pt x="8" y="5570"/>
                  <a:pt x="5" y="5559"/>
                  <a:pt x="3" y="5548"/>
                </a:cubicBezTo>
                <a:cubicBezTo>
                  <a:pt x="1" y="5537"/>
                  <a:pt x="0" y="5525"/>
                  <a:pt x="0" y="5514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81" name="任意多边形: 形状 1380"/>
          <p:cNvSpPr/>
          <p:nvPr/>
        </p:nvSpPr>
        <p:spPr>
          <a:xfrm>
            <a:off x="5499785" y="23085"/>
            <a:ext cx="4809600" cy="1181980"/>
          </a:xfrm>
          <a:custGeom>
            <a:avLst/>
            <a:gdLst/>
            <a:ahLst/>
            <a:cxnLst/>
            <a:rect l="0" t="0" r="r" b="b"/>
            <a:pathLst>
              <a:path w="13348" h="5688" fill="none">
                <a:moveTo>
                  <a:pt x="0" y="5514"/>
                </a:moveTo>
                <a:lnTo>
                  <a:pt x="0" y="0"/>
                </a:lnTo>
                <a:lnTo>
                  <a:pt x="13348" y="0"/>
                </a:lnTo>
                <a:lnTo>
                  <a:pt x="13348" y="5514"/>
                </a:lnTo>
                <a:cubicBezTo>
                  <a:pt x="13348" y="5525"/>
                  <a:pt x="13347" y="5537"/>
                  <a:pt x="13345" y="5548"/>
                </a:cubicBezTo>
                <a:cubicBezTo>
                  <a:pt x="13343" y="5559"/>
                  <a:pt x="13339" y="5570"/>
                  <a:pt x="13335" y="5581"/>
                </a:cubicBezTo>
                <a:cubicBezTo>
                  <a:pt x="13330" y="5591"/>
                  <a:pt x="13325" y="5601"/>
                  <a:pt x="13319" y="5611"/>
                </a:cubicBezTo>
                <a:cubicBezTo>
                  <a:pt x="13312" y="5620"/>
                  <a:pt x="13305" y="5629"/>
                  <a:pt x="13297" y="5637"/>
                </a:cubicBezTo>
                <a:cubicBezTo>
                  <a:pt x="13289" y="5645"/>
                  <a:pt x="13280" y="5652"/>
                  <a:pt x="13271" y="5659"/>
                </a:cubicBezTo>
                <a:cubicBezTo>
                  <a:pt x="13261" y="5665"/>
                  <a:pt x="13251" y="5670"/>
                  <a:pt x="13241" y="5675"/>
                </a:cubicBezTo>
                <a:cubicBezTo>
                  <a:pt x="13230" y="5679"/>
                  <a:pt x="13219" y="5682"/>
                  <a:pt x="13208" y="5685"/>
                </a:cubicBezTo>
                <a:cubicBezTo>
                  <a:pt x="13197" y="5687"/>
                  <a:pt x="13185" y="5688"/>
                  <a:pt x="13174" y="5688"/>
                </a:cubicBezTo>
                <a:lnTo>
                  <a:pt x="174" y="5688"/>
                </a:lnTo>
                <a:cubicBezTo>
                  <a:pt x="162" y="5688"/>
                  <a:pt x="151" y="5687"/>
                  <a:pt x="140" y="5685"/>
                </a:cubicBezTo>
                <a:cubicBezTo>
                  <a:pt x="128" y="5682"/>
                  <a:pt x="118" y="5679"/>
                  <a:pt x="107" y="5675"/>
                </a:cubicBezTo>
                <a:cubicBezTo>
                  <a:pt x="96" y="5670"/>
                  <a:pt x="86" y="5665"/>
                  <a:pt x="77" y="5659"/>
                </a:cubicBezTo>
                <a:cubicBezTo>
                  <a:pt x="67" y="5652"/>
                  <a:pt x="59" y="5645"/>
                  <a:pt x="51" y="5637"/>
                </a:cubicBezTo>
                <a:cubicBezTo>
                  <a:pt x="42" y="5629"/>
                  <a:pt x="35" y="5620"/>
                  <a:pt x="29" y="5611"/>
                </a:cubicBezTo>
                <a:cubicBezTo>
                  <a:pt x="23" y="5601"/>
                  <a:pt x="17" y="5591"/>
                  <a:pt x="13" y="5581"/>
                </a:cubicBezTo>
                <a:cubicBezTo>
                  <a:pt x="8" y="5570"/>
                  <a:pt x="5" y="5559"/>
                  <a:pt x="3" y="5548"/>
                </a:cubicBezTo>
                <a:cubicBezTo>
                  <a:pt x="1" y="5537"/>
                  <a:pt x="0" y="5525"/>
                  <a:pt x="0" y="5514"/>
                </a:cubicBezTo>
              </a:path>
            </a:pathLst>
          </a:custGeom>
          <a:ln w="8280">
            <a:solidFill>
              <a:srgbClr val="1D4ED8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82" name="任意多边形: 形状 1381"/>
          <p:cNvSpPr/>
          <p:nvPr/>
        </p:nvSpPr>
        <p:spPr>
          <a:xfrm>
            <a:off x="5518415" y="3688528"/>
            <a:ext cx="4785224" cy="769320"/>
          </a:xfrm>
          <a:custGeom>
            <a:avLst/>
            <a:gdLst/>
            <a:ahLst/>
            <a:cxnLst/>
            <a:rect l="0" t="0" r="r" b="b"/>
            <a:pathLst>
              <a:path w="12582" h="2137">
                <a:moveTo>
                  <a:pt x="0" y="1951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8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2"/>
                </a:cubicBezTo>
                <a:cubicBezTo>
                  <a:pt x="92" y="25"/>
                  <a:pt x="103" y="19"/>
                  <a:pt x="114" y="15"/>
                </a:cubicBezTo>
                <a:cubicBezTo>
                  <a:pt x="125" y="10"/>
                  <a:pt x="137" y="6"/>
                  <a:pt x="149" y="4"/>
                </a:cubicBezTo>
                <a:cubicBezTo>
                  <a:pt x="161" y="2"/>
                  <a:pt x="173" y="0"/>
                  <a:pt x="185" y="0"/>
                </a:cubicBezTo>
                <a:lnTo>
                  <a:pt x="12396" y="0"/>
                </a:lnTo>
                <a:cubicBezTo>
                  <a:pt x="12409" y="0"/>
                  <a:pt x="12421" y="2"/>
                  <a:pt x="12433" y="4"/>
                </a:cubicBezTo>
                <a:cubicBezTo>
                  <a:pt x="12445" y="6"/>
                  <a:pt x="12456" y="10"/>
                  <a:pt x="12467" y="15"/>
                </a:cubicBezTo>
                <a:cubicBezTo>
                  <a:pt x="12479" y="19"/>
                  <a:pt x="12489" y="25"/>
                  <a:pt x="12500" y="32"/>
                </a:cubicBezTo>
                <a:cubicBezTo>
                  <a:pt x="12510" y="38"/>
                  <a:pt x="12519" y="46"/>
                  <a:pt x="12528" y="55"/>
                </a:cubicBezTo>
                <a:cubicBezTo>
                  <a:pt x="12536" y="63"/>
                  <a:pt x="12544" y="73"/>
                  <a:pt x="12551" y="83"/>
                </a:cubicBezTo>
                <a:cubicBezTo>
                  <a:pt x="12558" y="93"/>
                  <a:pt x="12563" y="104"/>
                  <a:pt x="12568" y="115"/>
                </a:cubicBezTo>
                <a:cubicBezTo>
                  <a:pt x="12573" y="126"/>
                  <a:pt x="12576" y="138"/>
                  <a:pt x="12578" y="150"/>
                </a:cubicBezTo>
                <a:cubicBezTo>
                  <a:pt x="12581" y="162"/>
                  <a:pt x="12582" y="174"/>
                  <a:pt x="12582" y="186"/>
                </a:cubicBezTo>
                <a:lnTo>
                  <a:pt x="12582" y="1951"/>
                </a:lnTo>
                <a:cubicBezTo>
                  <a:pt x="12582" y="1963"/>
                  <a:pt x="12581" y="1976"/>
                  <a:pt x="12578" y="1988"/>
                </a:cubicBezTo>
                <a:cubicBezTo>
                  <a:pt x="12576" y="1999"/>
                  <a:pt x="12573" y="2011"/>
                  <a:pt x="12568" y="2022"/>
                </a:cubicBezTo>
                <a:cubicBezTo>
                  <a:pt x="12563" y="2034"/>
                  <a:pt x="12558" y="2044"/>
                  <a:pt x="12551" y="2054"/>
                </a:cubicBezTo>
                <a:cubicBezTo>
                  <a:pt x="12544" y="2065"/>
                  <a:pt x="12536" y="2074"/>
                  <a:pt x="12528" y="2083"/>
                </a:cubicBezTo>
                <a:cubicBezTo>
                  <a:pt x="12519" y="2091"/>
                  <a:pt x="12510" y="2099"/>
                  <a:pt x="12500" y="2106"/>
                </a:cubicBezTo>
                <a:cubicBezTo>
                  <a:pt x="12489" y="2112"/>
                  <a:pt x="12479" y="2118"/>
                  <a:pt x="12467" y="2123"/>
                </a:cubicBezTo>
                <a:cubicBezTo>
                  <a:pt x="12456" y="2128"/>
                  <a:pt x="12445" y="2131"/>
                  <a:pt x="12433" y="2133"/>
                </a:cubicBezTo>
                <a:cubicBezTo>
                  <a:pt x="12421" y="2136"/>
                  <a:pt x="12409" y="2137"/>
                  <a:pt x="12396" y="2137"/>
                </a:cubicBezTo>
                <a:lnTo>
                  <a:pt x="185" y="2137"/>
                </a:lnTo>
                <a:cubicBezTo>
                  <a:pt x="173" y="2137"/>
                  <a:pt x="161" y="2136"/>
                  <a:pt x="149" y="2133"/>
                </a:cubicBezTo>
                <a:cubicBezTo>
                  <a:pt x="137" y="2131"/>
                  <a:pt x="125" y="2128"/>
                  <a:pt x="114" y="2123"/>
                </a:cubicBezTo>
                <a:cubicBezTo>
                  <a:pt x="103" y="2118"/>
                  <a:pt x="92" y="2112"/>
                  <a:pt x="82" y="2106"/>
                </a:cubicBezTo>
                <a:cubicBezTo>
                  <a:pt x="72" y="2099"/>
                  <a:pt x="63" y="2091"/>
                  <a:pt x="54" y="2083"/>
                </a:cubicBezTo>
                <a:cubicBezTo>
                  <a:pt x="45" y="2074"/>
                  <a:pt x="38" y="2065"/>
                  <a:pt x="31" y="2054"/>
                </a:cubicBezTo>
                <a:cubicBezTo>
                  <a:pt x="24" y="2044"/>
                  <a:pt x="18" y="2034"/>
                  <a:pt x="14" y="2022"/>
                </a:cubicBezTo>
                <a:cubicBezTo>
                  <a:pt x="9" y="2011"/>
                  <a:pt x="6" y="1999"/>
                  <a:pt x="3" y="1988"/>
                </a:cubicBezTo>
                <a:cubicBezTo>
                  <a:pt x="1" y="1976"/>
                  <a:pt x="0" y="1963"/>
                  <a:pt x="0" y="1951"/>
                </a:cubicBezTo>
                <a:close/>
              </a:path>
            </a:pathLst>
          </a:custGeom>
          <a:solidFill>
            <a:srgbClr val="1D4ED8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83" name="图片 1382"/>
          <p:cNvPicPr/>
          <p:nvPr/>
        </p:nvPicPr>
        <p:blipFill>
          <a:blip r:embed="rId9"/>
          <a:stretch>
            <a:fillRect/>
          </a:stretch>
        </p:blipFill>
        <p:spPr>
          <a:xfrm>
            <a:off x="5578265" y="35829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4" name="文本框 1383"/>
          <p:cNvSpPr txBox="1"/>
          <p:nvPr/>
        </p:nvSpPr>
        <p:spPr>
          <a:xfrm>
            <a:off x="8807825" y="3021857"/>
            <a:ext cx="6540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2023-05-10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85" name="文本框 1384"/>
          <p:cNvSpPr txBox="1"/>
          <p:nvPr/>
        </p:nvSpPr>
        <p:spPr>
          <a:xfrm>
            <a:off x="5778785" y="335612"/>
            <a:ext cx="1453924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WHERE category = '</a:t>
            </a:r>
            <a:endParaRPr lang="en-US" sz="11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86" name="文本框 1385"/>
          <p:cNvSpPr txBox="1"/>
          <p:nvPr/>
        </p:nvSpPr>
        <p:spPr>
          <a:xfrm>
            <a:off x="7042205" y="334585"/>
            <a:ext cx="30136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</a:t>
            </a:r>
            <a:endParaRPr lang="en-US" sz="11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87" name="图片 1386"/>
          <p:cNvPicPr/>
          <p:nvPr/>
        </p:nvPicPr>
        <p:blipFill>
          <a:blip r:embed="rId10"/>
          <a:stretch>
            <a:fillRect/>
          </a:stretch>
        </p:blipFill>
        <p:spPr>
          <a:xfrm>
            <a:off x="5557745" y="701425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8" name="文本框 1387"/>
          <p:cNvSpPr txBox="1"/>
          <p:nvPr/>
        </p:nvSpPr>
        <p:spPr>
          <a:xfrm>
            <a:off x="7387085" y="325225"/>
            <a:ext cx="38472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'</a:t>
            </a:r>
            <a:endParaRPr lang="en-US" sz="11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89" name="图片 1388"/>
          <p:cNvPicPr/>
          <p:nvPr/>
        </p:nvPicPr>
        <p:blipFill>
          <a:blip r:embed="rId11"/>
          <a:stretch>
            <a:fillRect/>
          </a:stretch>
        </p:blipFill>
        <p:spPr>
          <a:xfrm>
            <a:off x="5641985" y="3454276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0" name="文本框 1389"/>
          <p:cNvSpPr txBox="1"/>
          <p:nvPr/>
        </p:nvSpPr>
        <p:spPr>
          <a:xfrm>
            <a:off x="5775185" y="678745"/>
            <a:ext cx="1550104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ORDER BY date DESC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1" name="文本框 1390"/>
          <p:cNvSpPr txBox="1"/>
          <p:nvPr/>
        </p:nvSpPr>
        <p:spPr>
          <a:xfrm>
            <a:off x="5842505" y="3426196"/>
            <a:ext cx="602729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结果处理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2" name="文本框 1391"/>
          <p:cNvSpPr txBox="1"/>
          <p:nvPr/>
        </p:nvSpPr>
        <p:spPr>
          <a:xfrm>
            <a:off x="5618855" y="3801928"/>
            <a:ext cx="593111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查询结果：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3" name="文本框 1392"/>
          <p:cNvSpPr txBox="1"/>
          <p:nvPr/>
        </p:nvSpPr>
        <p:spPr>
          <a:xfrm>
            <a:off x="5618855" y="4006408"/>
            <a:ext cx="20678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004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4" name="文本框 1393"/>
          <p:cNvSpPr txBox="1"/>
          <p:nvPr/>
        </p:nvSpPr>
        <p:spPr>
          <a:xfrm>
            <a:off x="6153455" y="4002448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财务预算计划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5" name="文本框 1394"/>
          <p:cNvSpPr txBox="1"/>
          <p:nvPr/>
        </p:nvSpPr>
        <p:spPr>
          <a:xfrm>
            <a:off x="7596335" y="4006408"/>
            <a:ext cx="6540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2023-05-10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6" name="文本框 1395"/>
          <p:cNvSpPr txBox="1"/>
          <p:nvPr/>
        </p:nvSpPr>
        <p:spPr>
          <a:xfrm>
            <a:off x="5618855" y="4206928"/>
            <a:ext cx="206788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002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97" name="文本框 1396"/>
          <p:cNvSpPr txBox="1"/>
          <p:nvPr/>
        </p:nvSpPr>
        <p:spPr>
          <a:xfrm>
            <a:off x="6153455" y="4202968"/>
            <a:ext cx="711733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季度财务分析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398" name="图片 1397"/>
          <p:cNvPicPr/>
          <p:nvPr/>
        </p:nvPicPr>
        <p:blipFill>
          <a:blip r:embed="rId12"/>
          <a:stretch>
            <a:fillRect/>
          </a:stretch>
        </p:blipFill>
        <p:spPr>
          <a:xfrm>
            <a:off x="4900670" y="1052405"/>
            <a:ext cx="4813200" cy="320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9" name="文本框 1398"/>
          <p:cNvSpPr txBox="1"/>
          <p:nvPr/>
        </p:nvSpPr>
        <p:spPr>
          <a:xfrm>
            <a:off x="7596335" y="4206928"/>
            <a:ext cx="654025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2023-04-05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12"/>
          <a:stretch>
            <a:fillRect/>
          </a:stretch>
        </p:blipFill>
        <p:spPr>
          <a:xfrm>
            <a:off x="5973711" y="1038985"/>
            <a:ext cx="4813200" cy="320868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任意多边形: 形状 1695"/>
          <p:cNvSpPr/>
          <p:nvPr/>
        </p:nvSpPr>
        <p:spPr>
          <a:xfrm>
            <a:off x="334080" y="735120"/>
            <a:ext cx="802440" cy="33840"/>
          </a:xfrm>
          <a:custGeom>
            <a:avLst/>
            <a:gdLst/>
            <a:ahLst/>
            <a:cxnLst/>
            <a:rect l="0" t="0" r="r" b="b"/>
            <a:pathLst>
              <a:path w="2229" h="94">
                <a:moveTo>
                  <a:pt x="0" y="48"/>
                </a:moveTo>
                <a:cubicBezTo>
                  <a:pt x="0" y="42"/>
                  <a:pt x="1" y="36"/>
                  <a:pt x="4" y="30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6" y="0"/>
                </a:cubicBezTo>
                <a:lnTo>
                  <a:pt x="2183" y="0"/>
                </a:lnTo>
                <a:cubicBezTo>
                  <a:pt x="2189" y="0"/>
                  <a:pt x="2195" y="1"/>
                  <a:pt x="2201" y="4"/>
                </a:cubicBezTo>
                <a:cubicBezTo>
                  <a:pt x="2207" y="6"/>
                  <a:pt x="2212" y="9"/>
                  <a:pt x="2216" y="14"/>
                </a:cubicBezTo>
                <a:cubicBezTo>
                  <a:pt x="2220" y="18"/>
                  <a:pt x="2224" y="23"/>
                  <a:pt x="2226" y="30"/>
                </a:cubicBezTo>
                <a:cubicBezTo>
                  <a:pt x="2228" y="36"/>
                  <a:pt x="2229" y="42"/>
                  <a:pt x="2229" y="48"/>
                </a:cubicBezTo>
                <a:cubicBezTo>
                  <a:pt x="2229" y="54"/>
                  <a:pt x="2228" y="60"/>
                  <a:pt x="2226" y="65"/>
                </a:cubicBezTo>
                <a:cubicBezTo>
                  <a:pt x="2224" y="71"/>
                  <a:pt x="2220" y="76"/>
                  <a:pt x="2216" y="81"/>
                </a:cubicBezTo>
                <a:cubicBezTo>
                  <a:pt x="2212" y="85"/>
                  <a:pt x="2207" y="88"/>
                  <a:pt x="2201" y="91"/>
                </a:cubicBezTo>
                <a:cubicBezTo>
                  <a:pt x="2195" y="93"/>
                  <a:pt x="2189" y="94"/>
                  <a:pt x="2183" y="94"/>
                </a:cubicBezTo>
                <a:lnTo>
                  <a:pt x="46" y="94"/>
                </a:lnTo>
                <a:cubicBezTo>
                  <a:pt x="40" y="94"/>
                  <a:pt x="34" y="93"/>
                  <a:pt x="29" y="91"/>
                </a:cubicBezTo>
                <a:cubicBezTo>
                  <a:pt x="23" y="88"/>
                  <a:pt x="18" y="85"/>
                  <a:pt x="14" y="81"/>
                </a:cubicBezTo>
                <a:cubicBezTo>
                  <a:pt x="9" y="76"/>
                  <a:pt x="6" y="71"/>
                  <a:pt x="4" y="65"/>
                </a:cubicBezTo>
                <a:cubicBezTo>
                  <a:pt x="1" y="60"/>
                  <a:pt x="0" y="54"/>
                  <a:pt x="0" y="4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97" name="任意多边形: 形状 1696"/>
          <p:cNvSpPr/>
          <p:nvPr/>
        </p:nvSpPr>
        <p:spPr>
          <a:xfrm>
            <a:off x="350640" y="1504080"/>
            <a:ext cx="4730400" cy="969840"/>
          </a:xfrm>
          <a:custGeom>
            <a:avLst/>
            <a:gdLst/>
            <a:ahLst/>
            <a:cxnLst/>
            <a:rect l="0" t="0" r="r" b="b"/>
            <a:pathLst>
              <a:path w="13140" h="2694">
                <a:moveTo>
                  <a:pt x="0" y="2507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8" y="126"/>
                  <a:pt x="11" y="114"/>
                </a:cubicBezTo>
                <a:cubicBezTo>
                  <a:pt x="15" y="103"/>
                  <a:pt x="19" y="93"/>
                  <a:pt x="24" y="82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4"/>
                  <a:pt x="78" y="19"/>
                  <a:pt x="86" y="14"/>
                </a:cubicBezTo>
                <a:cubicBezTo>
                  <a:pt x="95" y="9"/>
                  <a:pt x="104" y="6"/>
                  <a:pt x="113" y="3"/>
                </a:cubicBezTo>
                <a:cubicBezTo>
                  <a:pt x="122" y="1"/>
                  <a:pt x="131" y="0"/>
                  <a:pt x="140" y="0"/>
                </a:cubicBezTo>
                <a:lnTo>
                  <a:pt x="12954" y="0"/>
                </a:lnTo>
                <a:cubicBezTo>
                  <a:pt x="12967" y="0"/>
                  <a:pt x="12979" y="1"/>
                  <a:pt x="12991" y="3"/>
                </a:cubicBezTo>
                <a:cubicBezTo>
                  <a:pt x="13003" y="6"/>
                  <a:pt x="13014" y="9"/>
                  <a:pt x="13025" y="14"/>
                </a:cubicBezTo>
                <a:cubicBezTo>
                  <a:pt x="13037" y="19"/>
                  <a:pt x="13047" y="24"/>
                  <a:pt x="13058" y="31"/>
                </a:cubicBezTo>
                <a:cubicBezTo>
                  <a:pt x="13068" y="38"/>
                  <a:pt x="13077" y="46"/>
                  <a:pt x="13086" y="54"/>
                </a:cubicBezTo>
                <a:cubicBezTo>
                  <a:pt x="13094" y="63"/>
                  <a:pt x="13102" y="72"/>
                  <a:pt x="13109" y="82"/>
                </a:cubicBezTo>
                <a:cubicBezTo>
                  <a:pt x="13116" y="93"/>
                  <a:pt x="13121" y="103"/>
                  <a:pt x="13126" y="114"/>
                </a:cubicBezTo>
                <a:cubicBezTo>
                  <a:pt x="13131" y="126"/>
                  <a:pt x="13134" y="137"/>
                  <a:pt x="13136" y="149"/>
                </a:cubicBezTo>
                <a:cubicBezTo>
                  <a:pt x="13139" y="161"/>
                  <a:pt x="13140" y="173"/>
                  <a:pt x="13140" y="186"/>
                </a:cubicBezTo>
                <a:lnTo>
                  <a:pt x="13140" y="2507"/>
                </a:lnTo>
                <a:cubicBezTo>
                  <a:pt x="13140" y="2519"/>
                  <a:pt x="13139" y="2531"/>
                  <a:pt x="13136" y="2543"/>
                </a:cubicBezTo>
                <a:cubicBezTo>
                  <a:pt x="13134" y="2556"/>
                  <a:pt x="13131" y="2568"/>
                  <a:pt x="13126" y="2579"/>
                </a:cubicBezTo>
                <a:cubicBezTo>
                  <a:pt x="13121" y="2590"/>
                  <a:pt x="13116" y="2601"/>
                  <a:pt x="13109" y="2611"/>
                </a:cubicBezTo>
                <a:cubicBezTo>
                  <a:pt x="13102" y="2621"/>
                  <a:pt x="13094" y="2631"/>
                  <a:pt x="13086" y="2639"/>
                </a:cubicBezTo>
                <a:cubicBezTo>
                  <a:pt x="13077" y="2648"/>
                  <a:pt x="13068" y="2655"/>
                  <a:pt x="13058" y="2662"/>
                </a:cubicBezTo>
                <a:cubicBezTo>
                  <a:pt x="13047" y="2669"/>
                  <a:pt x="13037" y="2675"/>
                  <a:pt x="13025" y="2679"/>
                </a:cubicBezTo>
                <a:cubicBezTo>
                  <a:pt x="13014" y="2684"/>
                  <a:pt x="13003" y="2688"/>
                  <a:pt x="12991" y="2690"/>
                </a:cubicBezTo>
                <a:cubicBezTo>
                  <a:pt x="12979" y="2692"/>
                  <a:pt x="12967" y="2694"/>
                  <a:pt x="12954" y="2694"/>
                </a:cubicBezTo>
                <a:lnTo>
                  <a:pt x="140" y="2694"/>
                </a:lnTo>
                <a:cubicBezTo>
                  <a:pt x="131" y="2694"/>
                  <a:pt x="122" y="2692"/>
                  <a:pt x="113" y="2690"/>
                </a:cubicBezTo>
                <a:cubicBezTo>
                  <a:pt x="104" y="2688"/>
                  <a:pt x="95" y="2684"/>
                  <a:pt x="86" y="2679"/>
                </a:cubicBezTo>
                <a:cubicBezTo>
                  <a:pt x="78" y="2675"/>
                  <a:pt x="70" y="2669"/>
                  <a:pt x="62" y="2662"/>
                </a:cubicBezTo>
                <a:cubicBezTo>
                  <a:pt x="55" y="2655"/>
                  <a:pt x="48" y="2648"/>
                  <a:pt x="41" y="2639"/>
                </a:cubicBezTo>
                <a:cubicBezTo>
                  <a:pt x="35" y="2631"/>
                  <a:pt x="29" y="2621"/>
                  <a:pt x="24" y="2611"/>
                </a:cubicBezTo>
                <a:cubicBezTo>
                  <a:pt x="19" y="2601"/>
                  <a:pt x="15" y="2590"/>
                  <a:pt x="11" y="2579"/>
                </a:cubicBezTo>
                <a:cubicBezTo>
                  <a:pt x="8" y="2568"/>
                  <a:pt x="5" y="2556"/>
                  <a:pt x="3" y="2543"/>
                </a:cubicBezTo>
                <a:cubicBezTo>
                  <a:pt x="1" y="2531"/>
                  <a:pt x="0" y="2519"/>
                  <a:pt x="0" y="2507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98" name="任意多边形: 形状 1697"/>
          <p:cNvSpPr/>
          <p:nvPr/>
        </p:nvSpPr>
        <p:spPr>
          <a:xfrm>
            <a:off x="334080" y="1504080"/>
            <a:ext cx="67320" cy="969840"/>
          </a:xfrm>
          <a:custGeom>
            <a:avLst/>
            <a:gdLst/>
            <a:ahLst/>
            <a:cxnLst/>
            <a:rect l="0" t="0" r="r" b="b"/>
            <a:pathLst>
              <a:path w="187" h="2694">
                <a:moveTo>
                  <a:pt x="0" y="0"/>
                </a:moveTo>
                <a:lnTo>
                  <a:pt x="187" y="0"/>
                </a:lnTo>
                <a:lnTo>
                  <a:pt x="187" y="2694"/>
                </a:lnTo>
                <a:lnTo>
                  <a:pt x="0" y="2694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99" name="任意多边形: 形状 1698"/>
          <p:cNvSpPr/>
          <p:nvPr/>
        </p:nvSpPr>
        <p:spPr>
          <a:xfrm>
            <a:off x="350640" y="2607120"/>
            <a:ext cx="4730400" cy="969840"/>
          </a:xfrm>
          <a:custGeom>
            <a:avLst/>
            <a:gdLst/>
            <a:ahLst/>
            <a:cxnLst/>
            <a:rect l="0" t="0" r="r" b="b"/>
            <a:pathLst>
              <a:path w="13140" h="2694">
                <a:moveTo>
                  <a:pt x="0" y="2508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8" y="126"/>
                  <a:pt x="11" y="115"/>
                </a:cubicBezTo>
                <a:cubicBezTo>
                  <a:pt x="15" y="103"/>
                  <a:pt x="19" y="93"/>
                  <a:pt x="24" y="83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4"/>
                  <a:pt x="78" y="19"/>
                  <a:pt x="86" y="14"/>
                </a:cubicBezTo>
                <a:cubicBezTo>
                  <a:pt x="95" y="9"/>
                  <a:pt x="104" y="6"/>
                  <a:pt x="113" y="4"/>
                </a:cubicBezTo>
                <a:cubicBezTo>
                  <a:pt x="122" y="1"/>
                  <a:pt x="131" y="0"/>
                  <a:pt x="140" y="0"/>
                </a:cubicBezTo>
                <a:lnTo>
                  <a:pt x="12954" y="0"/>
                </a:lnTo>
                <a:cubicBezTo>
                  <a:pt x="12967" y="0"/>
                  <a:pt x="12979" y="1"/>
                  <a:pt x="12991" y="4"/>
                </a:cubicBezTo>
                <a:cubicBezTo>
                  <a:pt x="13003" y="6"/>
                  <a:pt x="13014" y="9"/>
                  <a:pt x="13025" y="14"/>
                </a:cubicBezTo>
                <a:cubicBezTo>
                  <a:pt x="13037" y="19"/>
                  <a:pt x="13047" y="24"/>
                  <a:pt x="13058" y="31"/>
                </a:cubicBezTo>
                <a:cubicBezTo>
                  <a:pt x="13068" y="38"/>
                  <a:pt x="13077" y="46"/>
                  <a:pt x="13086" y="54"/>
                </a:cubicBezTo>
                <a:cubicBezTo>
                  <a:pt x="13094" y="63"/>
                  <a:pt x="13102" y="72"/>
                  <a:pt x="13109" y="83"/>
                </a:cubicBezTo>
                <a:cubicBezTo>
                  <a:pt x="13116" y="93"/>
                  <a:pt x="13121" y="103"/>
                  <a:pt x="13126" y="115"/>
                </a:cubicBezTo>
                <a:cubicBezTo>
                  <a:pt x="13131" y="126"/>
                  <a:pt x="13134" y="137"/>
                  <a:pt x="13136" y="149"/>
                </a:cubicBezTo>
                <a:cubicBezTo>
                  <a:pt x="13139" y="161"/>
                  <a:pt x="13140" y="173"/>
                  <a:pt x="13140" y="186"/>
                </a:cubicBezTo>
                <a:lnTo>
                  <a:pt x="13140" y="2508"/>
                </a:lnTo>
                <a:cubicBezTo>
                  <a:pt x="13140" y="2520"/>
                  <a:pt x="13139" y="2532"/>
                  <a:pt x="13136" y="2544"/>
                </a:cubicBezTo>
                <a:cubicBezTo>
                  <a:pt x="13134" y="2556"/>
                  <a:pt x="13131" y="2568"/>
                  <a:pt x="13126" y="2579"/>
                </a:cubicBezTo>
                <a:cubicBezTo>
                  <a:pt x="13121" y="2590"/>
                  <a:pt x="13116" y="2601"/>
                  <a:pt x="13109" y="2611"/>
                </a:cubicBezTo>
                <a:cubicBezTo>
                  <a:pt x="13102" y="2621"/>
                  <a:pt x="13094" y="2631"/>
                  <a:pt x="13086" y="2639"/>
                </a:cubicBezTo>
                <a:cubicBezTo>
                  <a:pt x="13077" y="2648"/>
                  <a:pt x="13068" y="2656"/>
                  <a:pt x="13058" y="2662"/>
                </a:cubicBezTo>
                <a:cubicBezTo>
                  <a:pt x="13047" y="2669"/>
                  <a:pt x="13037" y="2675"/>
                  <a:pt x="13025" y="2680"/>
                </a:cubicBezTo>
                <a:cubicBezTo>
                  <a:pt x="13014" y="2684"/>
                  <a:pt x="13003" y="2688"/>
                  <a:pt x="12991" y="2690"/>
                </a:cubicBezTo>
                <a:cubicBezTo>
                  <a:pt x="12979" y="2692"/>
                  <a:pt x="12967" y="2694"/>
                  <a:pt x="12954" y="2694"/>
                </a:cubicBezTo>
                <a:lnTo>
                  <a:pt x="140" y="2694"/>
                </a:lnTo>
                <a:cubicBezTo>
                  <a:pt x="131" y="2694"/>
                  <a:pt x="122" y="2692"/>
                  <a:pt x="113" y="2690"/>
                </a:cubicBezTo>
                <a:cubicBezTo>
                  <a:pt x="104" y="2688"/>
                  <a:pt x="95" y="2684"/>
                  <a:pt x="86" y="2680"/>
                </a:cubicBezTo>
                <a:cubicBezTo>
                  <a:pt x="78" y="2675"/>
                  <a:pt x="70" y="2669"/>
                  <a:pt x="62" y="2662"/>
                </a:cubicBezTo>
                <a:cubicBezTo>
                  <a:pt x="55" y="2656"/>
                  <a:pt x="48" y="2648"/>
                  <a:pt x="41" y="2639"/>
                </a:cubicBezTo>
                <a:cubicBezTo>
                  <a:pt x="35" y="2631"/>
                  <a:pt x="29" y="2621"/>
                  <a:pt x="24" y="2611"/>
                </a:cubicBezTo>
                <a:cubicBezTo>
                  <a:pt x="19" y="2601"/>
                  <a:pt x="15" y="2590"/>
                  <a:pt x="11" y="2579"/>
                </a:cubicBezTo>
                <a:cubicBezTo>
                  <a:pt x="8" y="2568"/>
                  <a:pt x="5" y="2556"/>
                  <a:pt x="3" y="2544"/>
                </a:cubicBezTo>
                <a:cubicBezTo>
                  <a:pt x="1" y="2532"/>
                  <a:pt x="0" y="2520"/>
                  <a:pt x="0" y="2508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00" name="任意多边形: 形状 1699"/>
          <p:cNvSpPr/>
          <p:nvPr/>
        </p:nvSpPr>
        <p:spPr>
          <a:xfrm>
            <a:off x="334080" y="2607120"/>
            <a:ext cx="67320" cy="969840"/>
          </a:xfrm>
          <a:custGeom>
            <a:avLst/>
            <a:gdLst/>
            <a:ahLst/>
            <a:cxnLst/>
            <a:rect l="0" t="0" r="r" b="b"/>
            <a:pathLst>
              <a:path w="187" h="2694">
                <a:moveTo>
                  <a:pt x="0" y="0"/>
                </a:moveTo>
                <a:lnTo>
                  <a:pt x="187" y="0"/>
                </a:lnTo>
                <a:lnTo>
                  <a:pt x="187" y="2694"/>
                </a:lnTo>
                <a:lnTo>
                  <a:pt x="0" y="2694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03" name="图片 1702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10695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4" name="文本框 1703"/>
          <p:cNvSpPr txBox="1"/>
          <p:nvPr/>
        </p:nvSpPr>
        <p:spPr>
          <a:xfrm>
            <a:off x="334440" y="312120"/>
            <a:ext cx="152285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总结与展望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05" name="文本框 1704"/>
          <p:cNvSpPr txBox="1"/>
          <p:nvPr/>
        </p:nvSpPr>
        <p:spPr>
          <a:xfrm>
            <a:off x="635040" y="1043640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项目总结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06" name="文本框 1705"/>
          <p:cNvSpPr txBox="1"/>
          <p:nvPr/>
        </p:nvSpPr>
        <p:spPr>
          <a:xfrm>
            <a:off x="534960" y="1652400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数据库基础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07" name="文本框 1706"/>
          <p:cNvSpPr txBox="1"/>
          <p:nvPr/>
        </p:nvSpPr>
        <p:spPr>
          <a:xfrm>
            <a:off x="534960" y="1951920"/>
            <a:ext cx="323165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掌握关系型与非关系型数据库的特点及应用场景，理解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08" name="文本框 1707"/>
          <p:cNvSpPr txBox="1"/>
          <p:nvPr/>
        </p:nvSpPr>
        <p:spPr>
          <a:xfrm>
            <a:off x="3745792" y="1956600"/>
            <a:ext cx="45685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050" b="0" u="none" strike="noStrike" dirty="0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09" name="文本框 1708"/>
          <p:cNvSpPr txBox="1"/>
          <p:nvPr/>
        </p:nvSpPr>
        <p:spPr>
          <a:xfrm>
            <a:off x="4203000" y="1951920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数据库的基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0" name="文本框 1709"/>
          <p:cNvSpPr txBox="1"/>
          <p:nvPr/>
        </p:nvSpPr>
        <p:spPr>
          <a:xfrm>
            <a:off x="534960" y="215244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本操作。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1" name="文本框 1710"/>
          <p:cNvSpPr txBox="1"/>
          <p:nvPr/>
        </p:nvSpPr>
        <p:spPr>
          <a:xfrm>
            <a:off x="534960" y="2761560"/>
            <a:ext cx="57278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2" name="文本框 1711"/>
          <p:cNvSpPr txBox="1"/>
          <p:nvPr/>
        </p:nvSpPr>
        <p:spPr>
          <a:xfrm>
            <a:off x="1114200" y="2755440"/>
            <a:ext cx="84959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数据库操作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3" name="文本框 1712"/>
          <p:cNvSpPr txBox="1"/>
          <p:nvPr/>
        </p:nvSpPr>
        <p:spPr>
          <a:xfrm>
            <a:off x="534960" y="305532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4" name="文本框 1713"/>
          <p:cNvSpPr txBox="1"/>
          <p:nvPr/>
        </p:nvSpPr>
        <p:spPr>
          <a:xfrm>
            <a:off x="808189" y="3060000"/>
            <a:ext cx="60914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050" b="0" u="none" strike="noStrike" dirty="0" err="1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PyMySQL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5" name="文本框 1714"/>
          <p:cNvSpPr txBox="1"/>
          <p:nvPr/>
        </p:nvSpPr>
        <p:spPr>
          <a:xfrm>
            <a:off x="1420920" y="3055320"/>
            <a:ext cx="350095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模块实现数据库连接、游标操作、异常处理等功能，实现数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16" name="文本框 1715"/>
          <p:cNvSpPr txBox="1"/>
          <p:nvPr/>
        </p:nvSpPr>
        <p:spPr>
          <a:xfrm>
            <a:off x="534960" y="3255840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E5E7E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据的增删改查。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21" name="图片 1720"/>
          <p:cNvPicPr/>
          <p:nvPr/>
        </p:nvPicPr>
        <p:blipFill>
          <a:blip r:embed="rId4"/>
          <a:stretch>
            <a:fillRect/>
          </a:stretch>
        </p:blipFill>
        <p:spPr>
          <a:xfrm>
            <a:off x="5615640" y="10695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3" name="图片 1722"/>
          <p:cNvPicPr/>
          <p:nvPr/>
        </p:nvPicPr>
        <p:blipFill>
          <a:blip r:embed="rId5"/>
          <a:stretch>
            <a:fillRect/>
          </a:stretch>
        </p:blipFill>
        <p:spPr>
          <a:xfrm>
            <a:off x="5615640" y="182160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4" name="文本框 1723"/>
          <p:cNvSpPr txBox="1"/>
          <p:nvPr/>
        </p:nvSpPr>
        <p:spPr>
          <a:xfrm>
            <a:off x="5916600" y="1043640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未来展望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25" name="文本框 1724"/>
          <p:cNvSpPr txBox="1"/>
          <p:nvPr/>
        </p:nvSpPr>
        <p:spPr>
          <a:xfrm>
            <a:off x="5924880" y="1811160"/>
            <a:ext cx="118942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数据库性能优化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26" name="文本框 1725"/>
          <p:cNvSpPr txBox="1"/>
          <p:nvPr/>
        </p:nvSpPr>
        <p:spPr>
          <a:xfrm>
            <a:off x="5924880" y="2077560"/>
            <a:ext cx="444352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针对大规模档案数据，进行索引优化、查询优化和数据分区，提升系统响应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27" name="图片 1726"/>
          <p:cNvPicPr/>
          <p:nvPr/>
        </p:nvPicPr>
        <p:blipFill>
          <a:blip r:embed="rId6"/>
          <a:stretch>
            <a:fillRect/>
          </a:stretch>
        </p:blipFill>
        <p:spPr>
          <a:xfrm>
            <a:off x="5615640" y="265752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8" name="文本框 1727"/>
          <p:cNvSpPr txBox="1"/>
          <p:nvPr/>
        </p:nvSpPr>
        <p:spPr>
          <a:xfrm>
            <a:off x="5924880" y="2278080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速度。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29" name="文本框 1728"/>
          <p:cNvSpPr txBox="1"/>
          <p:nvPr/>
        </p:nvSpPr>
        <p:spPr>
          <a:xfrm>
            <a:off x="5950080" y="2647080"/>
            <a:ext cx="118942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数据安全与恢复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30" name="图片 1729"/>
          <p:cNvPicPr/>
          <p:nvPr/>
        </p:nvPicPr>
        <p:blipFill>
          <a:blip r:embed="rId7"/>
          <a:stretch>
            <a:fillRect/>
          </a:stretch>
        </p:blipFill>
        <p:spPr>
          <a:xfrm>
            <a:off x="5615640" y="329256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1" name="文本框 1730"/>
          <p:cNvSpPr txBox="1"/>
          <p:nvPr/>
        </p:nvSpPr>
        <p:spPr>
          <a:xfrm>
            <a:off x="5950080" y="2913120"/>
            <a:ext cx="350095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加强数据备份和恢复机制，确保档案数据安全性和一致性。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32" name="文本框 1731"/>
          <p:cNvSpPr txBox="1"/>
          <p:nvPr/>
        </p:nvSpPr>
        <p:spPr>
          <a:xfrm>
            <a:off x="6000120" y="3282120"/>
            <a:ext cx="118942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云端部署与拓展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34" name="文本框 1733"/>
          <p:cNvSpPr txBox="1"/>
          <p:nvPr/>
        </p:nvSpPr>
        <p:spPr>
          <a:xfrm>
            <a:off x="6000120" y="3548160"/>
            <a:ext cx="41742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将档案管理系统迁移至云平台，实现跨设备访问和更高效的资源利用。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35" name="图片 1734"/>
          <p:cNvPicPr/>
          <p:nvPr/>
        </p:nvPicPr>
        <p:blipFill>
          <a:blip r:embed="rId8"/>
          <a:stretch>
            <a:fillRect/>
          </a:stretch>
        </p:blipFill>
        <p:spPr>
          <a:xfrm>
            <a:off x="5615640" y="1504080"/>
            <a:ext cx="4746240" cy="2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6" name="任意多边形: 形状 1735"/>
          <p:cNvSpPr/>
          <p:nvPr/>
        </p:nvSpPr>
        <p:spPr>
          <a:xfrm>
            <a:off x="6091920" y="1470600"/>
            <a:ext cx="100440" cy="100800"/>
          </a:xfrm>
          <a:custGeom>
            <a:avLst/>
            <a:gdLst/>
            <a:ahLst/>
            <a:cxnLst/>
            <a:rect l="0" t="0" r="r" b="b"/>
            <a:pathLst>
              <a:path w="279" h="280">
                <a:moveTo>
                  <a:pt x="279" y="139"/>
                </a:moveTo>
                <a:cubicBezTo>
                  <a:pt x="279" y="158"/>
                  <a:pt x="276" y="176"/>
                  <a:pt x="269" y="193"/>
                </a:cubicBezTo>
                <a:cubicBezTo>
                  <a:pt x="262" y="210"/>
                  <a:pt x="252" y="226"/>
                  <a:pt x="239" y="239"/>
                </a:cubicBezTo>
                <a:cubicBezTo>
                  <a:pt x="226" y="252"/>
                  <a:pt x="210" y="262"/>
                  <a:pt x="193" y="269"/>
                </a:cubicBezTo>
                <a:cubicBezTo>
                  <a:pt x="176" y="276"/>
                  <a:pt x="158" y="280"/>
                  <a:pt x="139" y="280"/>
                </a:cubicBezTo>
                <a:cubicBezTo>
                  <a:pt x="121" y="280"/>
                  <a:pt x="103" y="276"/>
                  <a:pt x="86" y="269"/>
                </a:cubicBezTo>
                <a:cubicBezTo>
                  <a:pt x="69" y="262"/>
                  <a:pt x="54" y="252"/>
                  <a:pt x="41" y="239"/>
                </a:cubicBezTo>
                <a:cubicBezTo>
                  <a:pt x="28" y="226"/>
                  <a:pt x="17" y="210"/>
                  <a:pt x="10" y="193"/>
                </a:cubicBezTo>
                <a:cubicBezTo>
                  <a:pt x="3" y="176"/>
                  <a:pt x="0" y="158"/>
                  <a:pt x="0" y="139"/>
                </a:cubicBezTo>
                <a:cubicBezTo>
                  <a:pt x="0" y="121"/>
                  <a:pt x="3" y="103"/>
                  <a:pt x="10" y="86"/>
                </a:cubicBezTo>
                <a:cubicBezTo>
                  <a:pt x="17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1" y="0"/>
                  <a:pt x="139" y="0"/>
                </a:cubicBezTo>
                <a:cubicBezTo>
                  <a:pt x="158" y="0"/>
                  <a:pt x="176" y="4"/>
                  <a:pt x="193" y="11"/>
                </a:cubicBezTo>
                <a:cubicBezTo>
                  <a:pt x="210" y="18"/>
                  <a:pt x="226" y="28"/>
                  <a:pt x="239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6" y="103"/>
                  <a:pt x="279" y="121"/>
                  <a:pt x="279" y="139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37" name="任意多边形: 形状 1736"/>
          <p:cNvSpPr/>
          <p:nvPr/>
        </p:nvSpPr>
        <p:spPr>
          <a:xfrm>
            <a:off x="7512480" y="1470600"/>
            <a:ext cx="100800" cy="100800"/>
          </a:xfrm>
          <a:custGeom>
            <a:avLst/>
            <a:gdLst/>
            <a:ahLst/>
            <a:cxnLst/>
            <a:rect l="0" t="0" r="r" b="b"/>
            <a:pathLst>
              <a:path w="280" h="280">
                <a:moveTo>
                  <a:pt x="280" y="139"/>
                </a:moveTo>
                <a:cubicBezTo>
                  <a:pt x="280" y="158"/>
                  <a:pt x="276" y="176"/>
                  <a:pt x="269" y="193"/>
                </a:cubicBezTo>
                <a:cubicBezTo>
                  <a:pt x="262" y="210"/>
                  <a:pt x="252" y="226"/>
                  <a:pt x="239" y="239"/>
                </a:cubicBezTo>
                <a:cubicBezTo>
                  <a:pt x="226" y="252"/>
                  <a:pt x="211" y="262"/>
                  <a:pt x="194" y="269"/>
                </a:cubicBezTo>
                <a:cubicBezTo>
                  <a:pt x="177" y="276"/>
                  <a:pt x="159" y="280"/>
                  <a:pt x="140" y="280"/>
                </a:cubicBezTo>
                <a:cubicBezTo>
                  <a:pt x="122" y="280"/>
                  <a:pt x="103" y="276"/>
                  <a:pt x="86" y="269"/>
                </a:cubicBezTo>
                <a:cubicBezTo>
                  <a:pt x="69" y="262"/>
                  <a:pt x="54" y="252"/>
                  <a:pt x="41" y="239"/>
                </a:cubicBezTo>
                <a:cubicBezTo>
                  <a:pt x="28" y="226"/>
                  <a:pt x="18" y="210"/>
                  <a:pt x="11" y="193"/>
                </a:cubicBezTo>
                <a:cubicBezTo>
                  <a:pt x="4" y="176"/>
                  <a:pt x="0" y="158"/>
                  <a:pt x="0" y="139"/>
                </a:cubicBez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6" y="11"/>
                </a:cubicBezTo>
                <a:cubicBezTo>
                  <a:pt x="103" y="4"/>
                  <a:pt x="122" y="0"/>
                  <a:pt x="140" y="0"/>
                </a:cubicBezTo>
                <a:cubicBezTo>
                  <a:pt x="159" y="0"/>
                  <a:pt x="177" y="4"/>
                  <a:pt x="194" y="11"/>
                </a:cubicBezTo>
                <a:cubicBezTo>
                  <a:pt x="211" y="18"/>
                  <a:pt x="226" y="28"/>
                  <a:pt x="239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6" y="103"/>
                  <a:pt x="280" y="121"/>
                  <a:pt x="280" y="139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38" name="任意多边形: 形状 1737"/>
          <p:cNvSpPr/>
          <p:nvPr/>
        </p:nvSpPr>
        <p:spPr>
          <a:xfrm>
            <a:off x="8941320" y="1470600"/>
            <a:ext cx="100800" cy="100800"/>
          </a:xfrm>
          <a:custGeom>
            <a:avLst/>
            <a:gdLst/>
            <a:ahLst/>
            <a:cxnLst/>
            <a:rect l="0" t="0" r="r" b="b"/>
            <a:pathLst>
              <a:path w="280" h="280">
                <a:moveTo>
                  <a:pt x="280" y="139"/>
                </a:moveTo>
                <a:cubicBezTo>
                  <a:pt x="280" y="158"/>
                  <a:pt x="276" y="176"/>
                  <a:pt x="269" y="193"/>
                </a:cubicBezTo>
                <a:cubicBezTo>
                  <a:pt x="262" y="210"/>
                  <a:pt x="252" y="226"/>
                  <a:pt x="239" y="239"/>
                </a:cubicBezTo>
                <a:cubicBezTo>
                  <a:pt x="226" y="252"/>
                  <a:pt x="211" y="262"/>
                  <a:pt x="194" y="269"/>
                </a:cubicBezTo>
                <a:cubicBezTo>
                  <a:pt x="177" y="276"/>
                  <a:pt x="159" y="280"/>
                  <a:pt x="141" y="280"/>
                </a:cubicBezTo>
                <a:cubicBezTo>
                  <a:pt x="122" y="280"/>
                  <a:pt x="105" y="276"/>
                  <a:pt x="87" y="269"/>
                </a:cubicBezTo>
                <a:cubicBezTo>
                  <a:pt x="70" y="262"/>
                  <a:pt x="55" y="252"/>
                  <a:pt x="41" y="239"/>
                </a:cubicBezTo>
                <a:cubicBezTo>
                  <a:pt x="28" y="226"/>
                  <a:pt x="18" y="210"/>
                  <a:pt x="11" y="193"/>
                </a:cubicBezTo>
                <a:cubicBezTo>
                  <a:pt x="4" y="176"/>
                  <a:pt x="0" y="158"/>
                  <a:pt x="0" y="139"/>
                </a:cubicBez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5" y="28"/>
                  <a:pt x="70" y="18"/>
                  <a:pt x="87" y="11"/>
                </a:cubicBezTo>
                <a:cubicBezTo>
                  <a:pt x="105" y="4"/>
                  <a:pt x="122" y="0"/>
                  <a:pt x="141" y="0"/>
                </a:cubicBezTo>
                <a:cubicBezTo>
                  <a:pt x="159" y="0"/>
                  <a:pt x="177" y="4"/>
                  <a:pt x="194" y="11"/>
                </a:cubicBezTo>
                <a:cubicBezTo>
                  <a:pt x="211" y="18"/>
                  <a:pt x="226" y="28"/>
                  <a:pt x="239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6" y="103"/>
                  <a:pt x="280" y="121"/>
                  <a:pt x="280" y="139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739" name="任意多边形: 形状 1738"/>
          <p:cNvSpPr/>
          <p:nvPr/>
        </p:nvSpPr>
        <p:spPr>
          <a:xfrm>
            <a:off x="10128240" y="1470600"/>
            <a:ext cx="100440" cy="100800"/>
          </a:xfrm>
          <a:custGeom>
            <a:avLst/>
            <a:gdLst/>
            <a:ahLst/>
            <a:cxnLst/>
            <a:rect l="0" t="0" r="r" b="b"/>
            <a:pathLst>
              <a:path w="279" h="280">
                <a:moveTo>
                  <a:pt x="279" y="139"/>
                </a:moveTo>
                <a:cubicBezTo>
                  <a:pt x="279" y="158"/>
                  <a:pt x="276" y="176"/>
                  <a:pt x="269" y="193"/>
                </a:cubicBezTo>
                <a:cubicBezTo>
                  <a:pt x="262" y="210"/>
                  <a:pt x="252" y="226"/>
                  <a:pt x="238" y="239"/>
                </a:cubicBezTo>
                <a:cubicBezTo>
                  <a:pt x="225" y="252"/>
                  <a:pt x="210" y="262"/>
                  <a:pt x="193" y="269"/>
                </a:cubicBezTo>
                <a:cubicBezTo>
                  <a:pt x="176" y="276"/>
                  <a:pt x="158" y="280"/>
                  <a:pt x="140" y="280"/>
                </a:cubicBezTo>
                <a:cubicBezTo>
                  <a:pt x="122" y="280"/>
                  <a:pt x="104" y="276"/>
                  <a:pt x="87" y="269"/>
                </a:cubicBezTo>
                <a:cubicBezTo>
                  <a:pt x="69" y="262"/>
                  <a:pt x="54" y="252"/>
                  <a:pt x="41" y="239"/>
                </a:cubicBezTo>
                <a:cubicBezTo>
                  <a:pt x="27" y="226"/>
                  <a:pt x="17" y="210"/>
                  <a:pt x="10" y="193"/>
                </a:cubicBezTo>
                <a:cubicBezTo>
                  <a:pt x="3" y="176"/>
                  <a:pt x="0" y="158"/>
                  <a:pt x="0" y="139"/>
                </a:cubicBezTo>
                <a:cubicBezTo>
                  <a:pt x="0" y="121"/>
                  <a:pt x="3" y="103"/>
                  <a:pt x="10" y="86"/>
                </a:cubicBezTo>
                <a:cubicBezTo>
                  <a:pt x="17" y="69"/>
                  <a:pt x="27" y="54"/>
                  <a:pt x="41" y="41"/>
                </a:cubicBezTo>
                <a:cubicBezTo>
                  <a:pt x="54" y="28"/>
                  <a:pt x="69" y="18"/>
                  <a:pt x="87" y="11"/>
                </a:cubicBezTo>
                <a:cubicBezTo>
                  <a:pt x="104" y="4"/>
                  <a:pt x="122" y="0"/>
                  <a:pt x="140" y="0"/>
                </a:cubicBezTo>
                <a:cubicBezTo>
                  <a:pt x="158" y="0"/>
                  <a:pt x="176" y="4"/>
                  <a:pt x="193" y="11"/>
                </a:cubicBezTo>
                <a:cubicBezTo>
                  <a:pt x="210" y="18"/>
                  <a:pt x="225" y="28"/>
                  <a:pt x="238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6" y="103"/>
                  <a:pt x="279" y="121"/>
                  <a:pt x="279" y="139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zh-CN" altLang="en-US" sz="2800">
                <a:latin typeface="微软雅黑" panose="020B0503020204020204" pitchFamily="34" charset="-122"/>
              </a:rPr>
              <a:t>数据库的组成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8795" y="645673"/>
            <a:ext cx="8414361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数据库系统（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Database System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DBS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）主要由数据库（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Database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DB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），数据库管理系统（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Database Management System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DBMS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和应用程序组成。数据库是按照数据结构来组织、存储和管理数据的仓库。数据库中的数据为众多用户共享信息而建立，它摆脱了具体程序的限制和制约，不同用户可以按照各自的方法使用数据库中的数据，多个用户可以同时共享数据库中的数据资源。数据库管理系统是对数据库进行有效管理和操作的软件，是用户与数据库之间的接口。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6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2331085"/>
            <a:ext cx="9371330" cy="32410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: 形状 26"/>
          <p:cNvSpPr/>
          <p:nvPr>
            <p:custDataLst>
              <p:tags r:id="rId2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3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4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5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3949" y="685496"/>
            <a:ext cx="9272845" cy="1443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数据库分为层次数据库、网状数据库和关系数据库。在这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3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种类型的数据库中，层次数据库的查询速度最快；网状数据库建库最灵活；关系数据库最简单，也是使用最广泛的数据库类型。层次数据库和网状数据库很容易与实际问题建立关联，可以很好地解决数据的集中和共享问题，但是用户对这两种数据库进行数据存取时，需要指出数据的存储结构和存取路径，而关系数据库则较好地解决了这些问题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255" y="2628265"/>
            <a:ext cx="9833610" cy="21570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: 形状 26"/>
          <p:cNvSpPr/>
          <p:nvPr>
            <p:custDataLst>
              <p:tags r:id="rId2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3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4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5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4" name="任意多边形: 形状 153"/>
          <p:cNvSpPr/>
          <p:nvPr/>
        </p:nvSpPr>
        <p:spPr>
          <a:xfrm>
            <a:off x="2265680" y="160655"/>
            <a:ext cx="7096760" cy="5256530"/>
          </a:xfrm>
          <a:custGeom>
            <a:avLst/>
            <a:gdLst/>
            <a:ahLst/>
            <a:cxnLst/>
            <a:rect l="0" t="0" r="r" b="b"/>
            <a:pathLst>
              <a:path w="11747" h="12536">
                <a:moveTo>
                  <a:pt x="0" y="12351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1561" y="0"/>
                </a:lnTo>
                <a:cubicBezTo>
                  <a:pt x="11586" y="0"/>
                  <a:pt x="11610" y="5"/>
                  <a:pt x="11632" y="14"/>
                </a:cubicBezTo>
                <a:cubicBezTo>
                  <a:pt x="11655" y="24"/>
                  <a:pt x="11675" y="37"/>
                  <a:pt x="11693" y="55"/>
                </a:cubicBezTo>
                <a:cubicBezTo>
                  <a:pt x="11710" y="72"/>
                  <a:pt x="11723" y="92"/>
                  <a:pt x="11733" y="115"/>
                </a:cubicBezTo>
                <a:cubicBezTo>
                  <a:pt x="11742" y="138"/>
                  <a:pt x="11747" y="161"/>
                  <a:pt x="11747" y="186"/>
                </a:cubicBezTo>
                <a:lnTo>
                  <a:pt x="11747" y="12351"/>
                </a:lnTo>
                <a:cubicBezTo>
                  <a:pt x="11747" y="12375"/>
                  <a:pt x="11742" y="12399"/>
                  <a:pt x="11733" y="12422"/>
                </a:cubicBezTo>
                <a:cubicBezTo>
                  <a:pt x="11723" y="12445"/>
                  <a:pt x="11710" y="12465"/>
                  <a:pt x="11693" y="12482"/>
                </a:cubicBezTo>
                <a:cubicBezTo>
                  <a:pt x="11675" y="12499"/>
                  <a:pt x="11655" y="12513"/>
                  <a:pt x="11632" y="12522"/>
                </a:cubicBezTo>
                <a:cubicBezTo>
                  <a:pt x="11610" y="12532"/>
                  <a:pt x="11586" y="12536"/>
                  <a:pt x="11561" y="12536"/>
                </a:cubicBezTo>
                <a:lnTo>
                  <a:pt x="186" y="12536"/>
                </a:lnTo>
                <a:cubicBezTo>
                  <a:pt x="161" y="12536"/>
                  <a:pt x="138" y="12532"/>
                  <a:pt x="115" y="12522"/>
                </a:cubicBezTo>
                <a:cubicBezTo>
                  <a:pt x="92" y="12513"/>
                  <a:pt x="72" y="12499"/>
                  <a:pt x="55" y="12482"/>
                </a:cubicBezTo>
                <a:cubicBezTo>
                  <a:pt x="37" y="12465"/>
                  <a:pt x="24" y="12445"/>
                  <a:pt x="14" y="12422"/>
                </a:cubicBezTo>
                <a:cubicBezTo>
                  <a:pt x="5" y="12399"/>
                  <a:pt x="0" y="12375"/>
                  <a:pt x="0" y="12351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5" name="任意多边形: 形状 154"/>
          <p:cNvSpPr/>
          <p:nvPr/>
        </p:nvSpPr>
        <p:spPr>
          <a:xfrm>
            <a:off x="2265680" y="160655"/>
            <a:ext cx="7096760" cy="6186805"/>
          </a:xfrm>
          <a:custGeom>
            <a:avLst/>
            <a:gdLst/>
            <a:ahLst/>
            <a:cxnLst/>
            <a:rect l="0" t="0" r="r" b="b"/>
            <a:pathLst>
              <a:path w="11747" h="12536">
                <a:moveTo>
                  <a:pt x="0" y="12351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1561" y="0"/>
                </a:lnTo>
                <a:cubicBezTo>
                  <a:pt x="11586" y="0"/>
                  <a:pt x="11610" y="5"/>
                  <a:pt x="11632" y="14"/>
                </a:cubicBezTo>
                <a:cubicBezTo>
                  <a:pt x="11655" y="24"/>
                  <a:pt x="11675" y="37"/>
                  <a:pt x="11693" y="55"/>
                </a:cubicBezTo>
                <a:cubicBezTo>
                  <a:pt x="11710" y="72"/>
                  <a:pt x="11723" y="92"/>
                  <a:pt x="11733" y="115"/>
                </a:cubicBezTo>
                <a:cubicBezTo>
                  <a:pt x="11742" y="138"/>
                  <a:pt x="11747" y="161"/>
                  <a:pt x="11747" y="186"/>
                </a:cubicBezTo>
                <a:lnTo>
                  <a:pt x="11747" y="12351"/>
                </a:lnTo>
                <a:cubicBezTo>
                  <a:pt x="11747" y="12375"/>
                  <a:pt x="11742" y="12399"/>
                  <a:pt x="11733" y="12422"/>
                </a:cubicBezTo>
                <a:cubicBezTo>
                  <a:pt x="11723" y="12445"/>
                  <a:pt x="11710" y="12465"/>
                  <a:pt x="11693" y="12482"/>
                </a:cubicBezTo>
                <a:cubicBezTo>
                  <a:pt x="11675" y="12499"/>
                  <a:pt x="11655" y="12513"/>
                  <a:pt x="11632" y="12522"/>
                </a:cubicBezTo>
                <a:cubicBezTo>
                  <a:pt x="11610" y="12532"/>
                  <a:pt x="11586" y="12536"/>
                  <a:pt x="11561" y="12536"/>
                </a:cubicBezTo>
                <a:lnTo>
                  <a:pt x="186" y="12536"/>
                </a:lnTo>
                <a:cubicBezTo>
                  <a:pt x="161" y="12536"/>
                  <a:pt x="138" y="12532"/>
                  <a:pt x="115" y="12522"/>
                </a:cubicBezTo>
                <a:cubicBezTo>
                  <a:pt x="92" y="12513"/>
                  <a:pt x="72" y="12499"/>
                  <a:pt x="55" y="12482"/>
                </a:cubicBezTo>
                <a:cubicBezTo>
                  <a:pt x="37" y="12465"/>
                  <a:pt x="24" y="12445"/>
                  <a:pt x="14" y="12422"/>
                </a:cubicBezTo>
                <a:cubicBezTo>
                  <a:pt x="5" y="12399"/>
                  <a:pt x="0" y="12375"/>
                  <a:pt x="0" y="12351"/>
                </a:cubicBezTo>
                <a:moveTo>
                  <a:pt x="23" y="186"/>
                </a:moveTo>
                <a:lnTo>
                  <a:pt x="23" y="12351"/>
                </a:lnTo>
                <a:cubicBezTo>
                  <a:pt x="23" y="12361"/>
                  <a:pt x="24" y="12372"/>
                  <a:pt x="26" y="12382"/>
                </a:cubicBezTo>
                <a:cubicBezTo>
                  <a:pt x="29" y="12393"/>
                  <a:pt x="32" y="12403"/>
                  <a:pt x="36" y="12413"/>
                </a:cubicBezTo>
                <a:cubicBezTo>
                  <a:pt x="40" y="12423"/>
                  <a:pt x="45" y="12432"/>
                  <a:pt x="51" y="12441"/>
                </a:cubicBezTo>
                <a:cubicBezTo>
                  <a:pt x="57" y="12450"/>
                  <a:pt x="63" y="12458"/>
                  <a:pt x="71" y="12466"/>
                </a:cubicBezTo>
                <a:cubicBezTo>
                  <a:pt x="78" y="12473"/>
                  <a:pt x="87" y="12480"/>
                  <a:pt x="96" y="12486"/>
                </a:cubicBezTo>
                <a:cubicBezTo>
                  <a:pt x="104" y="12492"/>
                  <a:pt x="114" y="12497"/>
                  <a:pt x="124" y="12501"/>
                </a:cubicBezTo>
                <a:cubicBezTo>
                  <a:pt x="134" y="12505"/>
                  <a:pt x="144" y="12508"/>
                  <a:pt x="154" y="12510"/>
                </a:cubicBezTo>
                <a:cubicBezTo>
                  <a:pt x="165" y="12512"/>
                  <a:pt x="175" y="12513"/>
                  <a:pt x="186" y="12513"/>
                </a:cubicBezTo>
                <a:lnTo>
                  <a:pt x="11561" y="12513"/>
                </a:lnTo>
                <a:cubicBezTo>
                  <a:pt x="11572" y="12513"/>
                  <a:pt x="11582" y="12512"/>
                  <a:pt x="11593" y="12510"/>
                </a:cubicBezTo>
                <a:cubicBezTo>
                  <a:pt x="11603" y="12508"/>
                  <a:pt x="11614" y="12505"/>
                  <a:pt x="11623" y="12501"/>
                </a:cubicBezTo>
                <a:cubicBezTo>
                  <a:pt x="11633" y="12497"/>
                  <a:pt x="11643" y="12492"/>
                  <a:pt x="11652" y="12486"/>
                </a:cubicBezTo>
                <a:cubicBezTo>
                  <a:pt x="11660" y="12480"/>
                  <a:pt x="11669" y="12473"/>
                  <a:pt x="11676" y="12466"/>
                </a:cubicBezTo>
                <a:cubicBezTo>
                  <a:pt x="11684" y="12458"/>
                  <a:pt x="11690" y="12450"/>
                  <a:pt x="11696" y="12441"/>
                </a:cubicBezTo>
                <a:cubicBezTo>
                  <a:pt x="11702" y="12432"/>
                  <a:pt x="11707" y="12423"/>
                  <a:pt x="11711" y="12413"/>
                </a:cubicBezTo>
                <a:cubicBezTo>
                  <a:pt x="11715" y="12403"/>
                  <a:pt x="11719" y="12393"/>
                  <a:pt x="11721" y="12382"/>
                </a:cubicBezTo>
                <a:cubicBezTo>
                  <a:pt x="11723" y="12372"/>
                  <a:pt x="11724" y="12361"/>
                  <a:pt x="11724" y="12351"/>
                </a:cubicBezTo>
                <a:lnTo>
                  <a:pt x="11724" y="186"/>
                </a:lnTo>
                <a:cubicBezTo>
                  <a:pt x="11724" y="175"/>
                  <a:pt x="11723" y="165"/>
                  <a:pt x="11721" y="154"/>
                </a:cubicBezTo>
                <a:cubicBezTo>
                  <a:pt x="11719" y="144"/>
                  <a:pt x="11715" y="134"/>
                  <a:pt x="11711" y="124"/>
                </a:cubicBezTo>
                <a:cubicBezTo>
                  <a:pt x="11707" y="114"/>
                  <a:pt x="11702" y="105"/>
                  <a:pt x="11696" y="96"/>
                </a:cubicBezTo>
                <a:cubicBezTo>
                  <a:pt x="11690" y="87"/>
                  <a:pt x="11684" y="79"/>
                  <a:pt x="11676" y="71"/>
                </a:cubicBezTo>
                <a:cubicBezTo>
                  <a:pt x="11669" y="64"/>
                  <a:pt x="11660" y="57"/>
                  <a:pt x="11652" y="51"/>
                </a:cubicBezTo>
                <a:cubicBezTo>
                  <a:pt x="11643" y="45"/>
                  <a:pt x="11633" y="40"/>
                  <a:pt x="11623" y="36"/>
                </a:cubicBezTo>
                <a:cubicBezTo>
                  <a:pt x="11614" y="32"/>
                  <a:pt x="11603" y="29"/>
                  <a:pt x="11593" y="27"/>
                </a:cubicBezTo>
                <a:cubicBezTo>
                  <a:pt x="11582" y="25"/>
                  <a:pt x="11572" y="24"/>
                  <a:pt x="11561" y="24"/>
                </a:cubicBezTo>
                <a:lnTo>
                  <a:pt x="186" y="24"/>
                </a:lnTo>
                <a:cubicBezTo>
                  <a:pt x="175" y="24"/>
                  <a:pt x="165" y="25"/>
                  <a:pt x="154" y="27"/>
                </a:cubicBezTo>
                <a:cubicBezTo>
                  <a:pt x="144" y="29"/>
                  <a:pt x="134" y="32"/>
                  <a:pt x="124" y="36"/>
                </a:cubicBezTo>
                <a:cubicBezTo>
                  <a:pt x="114" y="40"/>
                  <a:pt x="104" y="45"/>
                  <a:pt x="96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9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56" name="图片 155"/>
          <p:cNvPicPr/>
          <p:nvPr/>
        </p:nvPicPr>
        <p:blipFill>
          <a:blip r:embed="rId8"/>
          <a:stretch>
            <a:fillRect/>
          </a:stretch>
        </p:blipFill>
        <p:spPr>
          <a:xfrm>
            <a:off x="2474595" y="369570"/>
            <a:ext cx="503555" cy="41084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" name="任意多边形: 形状 157"/>
          <p:cNvSpPr/>
          <p:nvPr/>
        </p:nvSpPr>
        <p:spPr>
          <a:xfrm>
            <a:off x="2479040" y="1142365"/>
            <a:ext cx="6381115" cy="1408430"/>
          </a:xfrm>
          <a:custGeom>
            <a:avLst/>
            <a:gdLst/>
            <a:ahLst/>
            <a:cxnLst/>
            <a:rect l="0" t="0" r="r" b="b"/>
            <a:pathLst>
              <a:path w="10563" h="2856" fill="none">
                <a:moveTo>
                  <a:pt x="0" y="2775"/>
                </a:moveTo>
                <a:lnTo>
                  <a:pt x="0" y="82"/>
                </a:lnTo>
                <a:cubicBezTo>
                  <a:pt x="0" y="71"/>
                  <a:pt x="2" y="60"/>
                  <a:pt x="6" y="50"/>
                </a:cubicBezTo>
                <a:cubicBezTo>
                  <a:pt x="10" y="40"/>
                  <a:pt x="16" y="31"/>
                  <a:pt x="24" y="24"/>
                </a:cubicBezTo>
                <a:cubicBezTo>
                  <a:pt x="31" y="16"/>
                  <a:pt x="40" y="10"/>
                  <a:pt x="50" y="6"/>
                </a:cubicBezTo>
                <a:cubicBezTo>
                  <a:pt x="60" y="2"/>
                  <a:pt x="71" y="0"/>
                  <a:pt x="81" y="0"/>
                </a:cubicBezTo>
                <a:lnTo>
                  <a:pt x="10482" y="0"/>
                </a:lnTo>
                <a:cubicBezTo>
                  <a:pt x="10493" y="0"/>
                  <a:pt x="10503" y="2"/>
                  <a:pt x="10513" y="6"/>
                </a:cubicBezTo>
                <a:cubicBezTo>
                  <a:pt x="10523" y="10"/>
                  <a:pt x="10532" y="16"/>
                  <a:pt x="10539" y="24"/>
                </a:cubicBezTo>
                <a:cubicBezTo>
                  <a:pt x="10547" y="31"/>
                  <a:pt x="10553" y="40"/>
                  <a:pt x="10557" y="50"/>
                </a:cubicBezTo>
                <a:cubicBezTo>
                  <a:pt x="10561" y="60"/>
                  <a:pt x="10563" y="71"/>
                  <a:pt x="10563" y="82"/>
                </a:cubicBezTo>
                <a:lnTo>
                  <a:pt x="10563" y="2775"/>
                </a:lnTo>
                <a:cubicBezTo>
                  <a:pt x="10563" y="2786"/>
                  <a:pt x="10561" y="2796"/>
                  <a:pt x="10557" y="2806"/>
                </a:cubicBezTo>
                <a:cubicBezTo>
                  <a:pt x="10553" y="2816"/>
                  <a:pt x="10547" y="2825"/>
                  <a:pt x="10539" y="2832"/>
                </a:cubicBezTo>
                <a:cubicBezTo>
                  <a:pt x="10532" y="2840"/>
                  <a:pt x="10523" y="2846"/>
                  <a:pt x="10513" y="2850"/>
                </a:cubicBezTo>
                <a:cubicBezTo>
                  <a:pt x="10503" y="2854"/>
                  <a:pt x="10493" y="2856"/>
                  <a:pt x="10482" y="2856"/>
                </a:cubicBezTo>
                <a:lnTo>
                  <a:pt x="81" y="2856"/>
                </a:lnTo>
                <a:cubicBezTo>
                  <a:pt x="71" y="2856"/>
                  <a:pt x="60" y="2854"/>
                  <a:pt x="50" y="2850"/>
                </a:cubicBezTo>
                <a:cubicBezTo>
                  <a:pt x="40" y="2846"/>
                  <a:pt x="31" y="2840"/>
                  <a:pt x="24" y="2832"/>
                </a:cubicBezTo>
                <a:cubicBezTo>
                  <a:pt x="16" y="2825"/>
                  <a:pt x="10" y="2816"/>
                  <a:pt x="6" y="2806"/>
                </a:cubicBezTo>
                <a:cubicBezTo>
                  <a:pt x="2" y="2796"/>
                  <a:pt x="0" y="2786"/>
                  <a:pt x="0" y="2775"/>
                </a:cubicBezTo>
              </a:path>
            </a:pathLst>
          </a:custGeom>
          <a:ln w="8280">
            <a:solidFill>
              <a:srgbClr val="3B82F6"/>
            </a:solidFill>
            <a:miter/>
          </a:ln>
        </p:spPr>
        <p:txBody>
          <a:bodyPr lIns="3960" tIns="3960" rIns="3960" bIns="3960" anchor="t">
            <a:noAutofit/>
          </a:bodyPr>
          <a:lstStyle/>
          <a:p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9" name="任意多边形: 形状 158"/>
          <p:cNvSpPr/>
          <p:nvPr/>
        </p:nvSpPr>
        <p:spPr>
          <a:xfrm>
            <a:off x="2482850" y="1146175"/>
            <a:ext cx="6366510" cy="469265"/>
          </a:xfrm>
          <a:custGeom>
            <a:avLst/>
            <a:gdLst/>
            <a:ahLst/>
            <a:cxnLst/>
            <a:rect l="0" t="0" r="r" b="b"/>
            <a:pathLst>
              <a:path w="10539" h="953">
                <a:moveTo>
                  <a:pt x="20" y="21"/>
                </a:moveTo>
                <a:cubicBezTo>
                  <a:pt x="34" y="7"/>
                  <a:pt x="50" y="0"/>
                  <a:pt x="69" y="0"/>
                </a:cubicBezTo>
                <a:lnTo>
                  <a:pt x="10470" y="0"/>
                </a:lnTo>
                <a:cubicBezTo>
                  <a:pt x="10489" y="0"/>
                  <a:pt x="10505" y="7"/>
                  <a:pt x="10519" y="21"/>
                </a:cubicBezTo>
                <a:cubicBezTo>
                  <a:pt x="10533" y="34"/>
                  <a:pt x="10539" y="51"/>
                  <a:pt x="10539" y="71"/>
                </a:cubicBezTo>
                <a:lnTo>
                  <a:pt x="10539" y="953"/>
                </a:lnTo>
                <a:lnTo>
                  <a:pt x="0" y="953"/>
                </a:lnTo>
                <a:lnTo>
                  <a:pt x="0" y="71"/>
                </a:lnTo>
                <a:cubicBezTo>
                  <a:pt x="0" y="51"/>
                  <a:pt x="6" y="34"/>
                  <a:pt x="20" y="21"/>
                </a:cubicBezTo>
                <a:close/>
              </a:path>
            </a:pathLst>
          </a:custGeom>
          <a:solidFill>
            <a:srgbClr val="1D4ED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0" name="任意多边形: 形状 159"/>
          <p:cNvSpPr/>
          <p:nvPr/>
        </p:nvSpPr>
        <p:spPr>
          <a:xfrm>
            <a:off x="2482850" y="1480820"/>
            <a:ext cx="6366510" cy="86995"/>
          </a:xfrm>
          <a:custGeom>
            <a:avLst/>
            <a:gdLst/>
            <a:ahLst/>
            <a:cxnLst/>
            <a:rect l="0" t="0" r="r" b="b"/>
            <a:pathLst>
              <a:path w="10539" h="24">
                <a:moveTo>
                  <a:pt x="10539" y="24"/>
                </a:moveTo>
                <a:lnTo>
                  <a:pt x="0" y="24"/>
                </a:lnTo>
                <a:lnTo>
                  <a:pt x="0" y="0"/>
                </a:lnTo>
                <a:lnTo>
                  <a:pt x="10539" y="0"/>
                </a:lnTo>
                <a:lnTo>
                  <a:pt x="10539" y="24"/>
                </a:lnTo>
                <a:close/>
              </a:path>
            </a:pathLst>
          </a:custGeom>
          <a:solidFill>
            <a:srgbClr val="3B82F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1" name="任意多边形: 形状 160"/>
          <p:cNvSpPr/>
          <p:nvPr/>
        </p:nvSpPr>
        <p:spPr>
          <a:xfrm>
            <a:off x="2482850" y="1823720"/>
            <a:ext cx="6366510" cy="86995"/>
          </a:xfrm>
          <a:custGeom>
            <a:avLst/>
            <a:gdLst/>
            <a:ahLst/>
            <a:cxnLst/>
            <a:rect l="0" t="0" r="r" b="b"/>
            <a:pathLst>
              <a:path w="10539" h="24">
                <a:moveTo>
                  <a:pt x="10539" y="24"/>
                </a:moveTo>
                <a:lnTo>
                  <a:pt x="0" y="24"/>
                </a:lnTo>
                <a:lnTo>
                  <a:pt x="0" y="0"/>
                </a:lnTo>
                <a:lnTo>
                  <a:pt x="10539" y="0"/>
                </a:lnTo>
                <a:lnTo>
                  <a:pt x="10539" y="24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3052445" y="433070"/>
            <a:ext cx="1688465" cy="34734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关系数据库</a:t>
            </a:r>
          </a:p>
        </p:txBody>
      </p:sp>
      <p:sp>
        <p:nvSpPr>
          <p:cNvPr id="163" name="文本框 162"/>
          <p:cNvSpPr txBox="1"/>
          <p:nvPr/>
        </p:nvSpPr>
        <p:spPr>
          <a:xfrm>
            <a:off x="2474595" y="817245"/>
            <a:ext cx="6076950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关系数据库建立在</a:t>
            </a:r>
            <a:r>
              <a:rPr lang="zh-CN" sz="160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关系模型</a:t>
            </a:r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基础之上，数据以</a:t>
            </a:r>
            <a:r>
              <a:rPr lang="zh-CN" sz="160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表格形式</a:t>
            </a:r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存储。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2616835" y="1231900"/>
            <a:ext cx="271145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ID</a:t>
            </a:r>
          </a:p>
        </p:txBody>
      </p:sp>
      <p:sp>
        <p:nvSpPr>
          <p:cNvPr id="165" name="文本框 164"/>
          <p:cNvSpPr txBox="1"/>
          <p:nvPr/>
        </p:nvSpPr>
        <p:spPr>
          <a:xfrm>
            <a:off x="3531870" y="1226820"/>
            <a:ext cx="45021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姓名</a:t>
            </a:r>
          </a:p>
        </p:txBody>
      </p:sp>
      <p:sp>
        <p:nvSpPr>
          <p:cNvPr id="166" name="文本框 165"/>
          <p:cNvSpPr txBox="1"/>
          <p:nvPr/>
        </p:nvSpPr>
        <p:spPr>
          <a:xfrm>
            <a:off x="4446905" y="1226820"/>
            <a:ext cx="675640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档案号</a:t>
            </a:r>
          </a:p>
        </p:txBody>
      </p:sp>
      <p:sp>
        <p:nvSpPr>
          <p:cNvPr id="167" name="文本框 166"/>
          <p:cNvSpPr txBox="1"/>
          <p:nvPr/>
        </p:nvSpPr>
        <p:spPr>
          <a:xfrm>
            <a:off x="5361940" y="1226820"/>
            <a:ext cx="45021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部门</a:t>
            </a:r>
          </a:p>
        </p:txBody>
      </p:sp>
      <p:sp>
        <p:nvSpPr>
          <p:cNvPr id="168" name="文本框 167"/>
          <p:cNvSpPr txBox="1"/>
          <p:nvPr/>
        </p:nvSpPr>
        <p:spPr>
          <a:xfrm>
            <a:off x="2616835" y="1574165"/>
            <a:ext cx="429895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001</a:t>
            </a:r>
          </a:p>
        </p:txBody>
      </p:sp>
      <p:sp>
        <p:nvSpPr>
          <p:cNvPr id="169" name="文本框 168"/>
          <p:cNvSpPr txBox="1"/>
          <p:nvPr/>
        </p:nvSpPr>
        <p:spPr>
          <a:xfrm>
            <a:off x="3531870" y="1569720"/>
            <a:ext cx="45021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张三</a:t>
            </a:r>
          </a:p>
        </p:txBody>
      </p:sp>
      <p:sp>
        <p:nvSpPr>
          <p:cNvPr id="170" name="文本框 169"/>
          <p:cNvSpPr txBox="1"/>
          <p:nvPr/>
        </p:nvSpPr>
        <p:spPr>
          <a:xfrm>
            <a:off x="4446905" y="1574165"/>
            <a:ext cx="870585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A10023</a:t>
            </a:r>
          </a:p>
        </p:txBody>
      </p:sp>
      <p:sp>
        <p:nvSpPr>
          <p:cNvPr id="171" name="文本框 170"/>
          <p:cNvSpPr txBox="1"/>
          <p:nvPr/>
        </p:nvSpPr>
        <p:spPr>
          <a:xfrm>
            <a:off x="5361940" y="1569720"/>
            <a:ext cx="675640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技术部</a:t>
            </a:r>
          </a:p>
        </p:txBody>
      </p:sp>
      <p:sp>
        <p:nvSpPr>
          <p:cNvPr id="172" name="文本框 171"/>
          <p:cNvSpPr txBox="1"/>
          <p:nvPr/>
        </p:nvSpPr>
        <p:spPr>
          <a:xfrm>
            <a:off x="2616835" y="1917065"/>
            <a:ext cx="429895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002</a:t>
            </a:r>
          </a:p>
        </p:txBody>
      </p:sp>
      <p:sp>
        <p:nvSpPr>
          <p:cNvPr id="173" name="文本框 172"/>
          <p:cNvSpPr txBox="1"/>
          <p:nvPr/>
        </p:nvSpPr>
        <p:spPr>
          <a:xfrm>
            <a:off x="3531870" y="1911985"/>
            <a:ext cx="45021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李四</a:t>
            </a:r>
          </a:p>
        </p:txBody>
      </p:sp>
      <p:sp>
        <p:nvSpPr>
          <p:cNvPr id="174" name="文本框 173"/>
          <p:cNvSpPr txBox="1"/>
          <p:nvPr/>
        </p:nvSpPr>
        <p:spPr>
          <a:xfrm>
            <a:off x="4446905" y="1917065"/>
            <a:ext cx="870585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B20045</a:t>
            </a:r>
          </a:p>
        </p:txBody>
      </p:sp>
      <p:sp>
        <p:nvSpPr>
          <p:cNvPr id="175" name="文本框 174"/>
          <p:cNvSpPr txBox="1"/>
          <p:nvPr/>
        </p:nvSpPr>
        <p:spPr>
          <a:xfrm>
            <a:off x="5361940" y="1911985"/>
            <a:ext cx="675640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财务部</a:t>
            </a:r>
          </a:p>
        </p:txBody>
      </p:sp>
      <p:sp>
        <p:nvSpPr>
          <p:cNvPr id="176" name="文本框 175"/>
          <p:cNvSpPr txBox="1"/>
          <p:nvPr/>
        </p:nvSpPr>
        <p:spPr>
          <a:xfrm>
            <a:off x="2474595" y="2464435"/>
            <a:ext cx="760095" cy="259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特点：</a:t>
            </a:r>
          </a:p>
        </p:txBody>
      </p:sp>
      <p:sp>
        <p:nvSpPr>
          <p:cNvPr id="178" name="文本框 177"/>
          <p:cNvSpPr txBox="1"/>
          <p:nvPr/>
        </p:nvSpPr>
        <p:spPr>
          <a:xfrm>
            <a:off x="2474595" y="3902075"/>
            <a:ext cx="1520190" cy="259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代表数据库：</a:t>
            </a:r>
          </a:p>
        </p:txBody>
      </p:sp>
      <p:sp>
        <p:nvSpPr>
          <p:cNvPr id="221" name="任意多边形: 形状 220"/>
          <p:cNvSpPr/>
          <p:nvPr/>
        </p:nvSpPr>
        <p:spPr>
          <a:xfrm>
            <a:off x="2474595" y="2809875"/>
            <a:ext cx="112395" cy="9144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1"/>
                  <a:pt x="169" y="151"/>
                  <a:pt x="160" y="159"/>
                </a:cubicBezTo>
                <a:cubicBezTo>
                  <a:pt x="151" y="168"/>
                  <a:pt x="141" y="175"/>
                  <a:pt x="130" y="180"/>
                </a:cubicBezTo>
                <a:cubicBezTo>
                  <a:pt x="118" y="184"/>
                  <a:pt x="107" y="187"/>
                  <a:pt x="94" y="187"/>
                </a:cubicBezTo>
                <a:cubicBezTo>
                  <a:pt x="82" y="187"/>
                  <a:pt x="70" y="184"/>
                  <a:pt x="58" y="180"/>
                </a:cubicBezTo>
                <a:cubicBezTo>
                  <a:pt x="46" y="175"/>
                  <a:pt x="36" y="168"/>
                  <a:pt x="28" y="159"/>
                </a:cubicBezTo>
                <a:cubicBezTo>
                  <a:pt x="19" y="151"/>
                  <a:pt x="12" y="141"/>
                  <a:pt x="8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70"/>
                  <a:pt x="8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70"/>
                  <a:pt x="187" y="81"/>
                  <a:pt x="187" y="94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2" name="文本框 221"/>
          <p:cNvSpPr txBox="1"/>
          <p:nvPr/>
        </p:nvSpPr>
        <p:spPr>
          <a:xfrm>
            <a:off x="2675255" y="2756535"/>
            <a:ext cx="157670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结构化数据存储</a:t>
            </a:r>
          </a:p>
        </p:txBody>
      </p:sp>
      <p:sp>
        <p:nvSpPr>
          <p:cNvPr id="223" name="文本框 222"/>
          <p:cNvSpPr txBox="1"/>
          <p:nvPr/>
        </p:nvSpPr>
        <p:spPr>
          <a:xfrm>
            <a:off x="2675255" y="3023235"/>
            <a:ext cx="45021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使用</a:t>
            </a:r>
          </a:p>
        </p:txBody>
      </p:sp>
      <p:sp>
        <p:nvSpPr>
          <p:cNvPr id="224" name="文本框 223"/>
          <p:cNvSpPr txBox="1"/>
          <p:nvPr/>
        </p:nvSpPr>
        <p:spPr>
          <a:xfrm>
            <a:off x="3125470" y="3039745"/>
            <a:ext cx="445770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</a:t>
            </a:r>
          </a:p>
        </p:txBody>
      </p:sp>
      <p:sp>
        <p:nvSpPr>
          <p:cNvPr id="225" name="任意多边形: 形状 224"/>
          <p:cNvSpPr/>
          <p:nvPr/>
        </p:nvSpPr>
        <p:spPr>
          <a:xfrm>
            <a:off x="2474595" y="3077210"/>
            <a:ext cx="112395" cy="90805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0"/>
                  <a:pt x="169" y="150"/>
                  <a:pt x="160" y="159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6" y="175"/>
                  <a:pt x="36" y="168"/>
                  <a:pt x="28" y="159"/>
                </a:cubicBezTo>
                <a:cubicBezTo>
                  <a:pt x="19" y="150"/>
                  <a:pt x="12" y="140"/>
                  <a:pt x="8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69"/>
                  <a:pt x="8" y="58"/>
                </a:cubicBezTo>
                <a:cubicBezTo>
                  <a:pt x="12" y="47"/>
                  <a:pt x="19" y="36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1"/>
                  <a:pt x="151" y="18"/>
                  <a:pt x="160" y="27"/>
                </a:cubicBezTo>
                <a:cubicBezTo>
                  <a:pt x="169" y="36"/>
                  <a:pt x="175" y="47"/>
                  <a:pt x="180" y="58"/>
                </a:cubicBezTo>
                <a:cubicBezTo>
                  <a:pt x="185" y="69"/>
                  <a:pt x="187" y="81"/>
                  <a:pt x="187" y="94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6" name="文本框 225"/>
          <p:cNvSpPr txBox="1"/>
          <p:nvPr/>
        </p:nvSpPr>
        <p:spPr>
          <a:xfrm>
            <a:off x="3622675" y="3059430"/>
            <a:ext cx="900430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语言查询</a:t>
            </a:r>
          </a:p>
        </p:txBody>
      </p:sp>
      <p:sp>
        <p:nvSpPr>
          <p:cNvPr id="227" name="任意多边形: 形状 226"/>
          <p:cNvSpPr/>
          <p:nvPr/>
        </p:nvSpPr>
        <p:spPr>
          <a:xfrm>
            <a:off x="2474595" y="3344545"/>
            <a:ext cx="112395" cy="90805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0"/>
                  <a:pt x="169" y="150"/>
                  <a:pt x="160" y="159"/>
                </a:cubicBezTo>
                <a:cubicBezTo>
                  <a:pt x="151" y="168"/>
                  <a:pt x="141" y="174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6" y="174"/>
                  <a:pt x="36" y="168"/>
                  <a:pt x="28" y="159"/>
                </a:cubicBezTo>
                <a:cubicBezTo>
                  <a:pt x="19" y="150"/>
                  <a:pt x="12" y="140"/>
                  <a:pt x="8" y="129"/>
                </a:cubicBezTo>
                <a:cubicBezTo>
                  <a:pt x="3" y="118"/>
                  <a:pt x="0" y="106"/>
                  <a:pt x="0" y="93"/>
                </a:cubicBezTo>
                <a:cubicBezTo>
                  <a:pt x="0" y="81"/>
                  <a:pt x="3" y="69"/>
                  <a:pt x="8" y="58"/>
                </a:cubicBezTo>
                <a:cubicBezTo>
                  <a:pt x="12" y="46"/>
                  <a:pt x="19" y="35"/>
                  <a:pt x="28" y="27"/>
                </a:cubicBezTo>
                <a:cubicBezTo>
                  <a:pt x="36" y="18"/>
                  <a:pt x="46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1"/>
                  <a:pt x="151" y="18"/>
                  <a:pt x="160" y="27"/>
                </a:cubicBezTo>
                <a:cubicBezTo>
                  <a:pt x="169" y="35"/>
                  <a:pt x="175" y="46"/>
                  <a:pt x="180" y="58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8" name="文本框 227"/>
          <p:cNvSpPr txBox="1"/>
          <p:nvPr/>
        </p:nvSpPr>
        <p:spPr>
          <a:xfrm>
            <a:off x="2675255" y="3291205"/>
            <a:ext cx="900430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强一致性</a:t>
            </a:r>
          </a:p>
        </p:txBody>
      </p:sp>
      <p:sp>
        <p:nvSpPr>
          <p:cNvPr id="229" name="任意多边形: 形状 228"/>
          <p:cNvSpPr/>
          <p:nvPr/>
        </p:nvSpPr>
        <p:spPr>
          <a:xfrm>
            <a:off x="2474595" y="3611880"/>
            <a:ext cx="112395" cy="9144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5" y="118"/>
                  <a:pt x="180" y="130"/>
                </a:cubicBezTo>
                <a:cubicBezTo>
                  <a:pt x="175" y="141"/>
                  <a:pt x="169" y="151"/>
                  <a:pt x="160" y="160"/>
                </a:cubicBezTo>
                <a:cubicBezTo>
                  <a:pt x="151" y="169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8" y="180"/>
                </a:cubicBezTo>
                <a:cubicBezTo>
                  <a:pt x="46" y="175"/>
                  <a:pt x="36" y="169"/>
                  <a:pt x="28" y="160"/>
                </a:cubicBezTo>
                <a:cubicBezTo>
                  <a:pt x="19" y="151"/>
                  <a:pt x="12" y="141"/>
                  <a:pt x="8" y="130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70"/>
                  <a:pt x="8" y="59"/>
                </a:cubicBezTo>
                <a:cubicBezTo>
                  <a:pt x="12" y="47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8"/>
                </a:cubicBezTo>
                <a:cubicBezTo>
                  <a:pt x="169" y="36"/>
                  <a:pt x="175" y="47"/>
                  <a:pt x="180" y="59"/>
                </a:cubicBezTo>
                <a:cubicBezTo>
                  <a:pt x="185" y="70"/>
                  <a:pt x="187" y="82"/>
                  <a:pt x="187" y="94"/>
                </a:cubicBez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6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2675255" y="3558540"/>
            <a:ext cx="1350645" cy="2317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6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适合复杂查询</a:t>
            </a:r>
          </a:p>
        </p:txBody>
      </p:sp>
      <p:sp>
        <p:nvSpPr>
          <p:cNvPr id="6" name="任意多边形: 形状 176"/>
          <p:cNvSpPr/>
          <p:nvPr/>
        </p:nvSpPr>
        <p:spPr>
          <a:xfrm>
            <a:off x="2483760" y="4160966"/>
            <a:ext cx="476640" cy="217440"/>
          </a:xfrm>
          <a:custGeom>
            <a:avLst/>
            <a:gdLst/>
            <a:ahLst/>
            <a:cxnLst/>
            <a:rect l="0" t="0" r="r" b="b"/>
            <a:pathLst>
              <a:path w="1324" h="604">
                <a:moveTo>
                  <a:pt x="0" y="301"/>
                </a:moveTo>
                <a:cubicBezTo>
                  <a:pt x="0" y="282"/>
                  <a:pt x="2" y="262"/>
                  <a:pt x="6" y="243"/>
                </a:cubicBezTo>
                <a:cubicBezTo>
                  <a:pt x="10" y="223"/>
                  <a:pt x="16" y="204"/>
                  <a:pt x="23" y="186"/>
                </a:cubicBezTo>
                <a:cubicBezTo>
                  <a:pt x="31" y="168"/>
                  <a:pt x="40" y="150"/>
                  <a:pt x="51" y="134"/>
                </a:cubicBezTo>
                <a:cubicBezTo>
                  <a:pt x="62" y="117"/>
                  <a:pt x="75" y="102"/>
                  <a:pt x="89" y="88"/>
                </a:cubicBezTo>
                <a:cubicBezTo>
                  <a:pt x="103" y="74"/>
                  <a:pt x="118" y="62"/>
                  <a:pt x="134" y="51"/>
                </a:cubicBezTo>
                <a:cubicBezTo>
                  <a:pt x="151" y="40"/>
                  <a:pt x="168" y="30"/>
                  <a:pt x="187" y="23"/>
                </a:cubicBezTo>
                <a:cubicBezTo>
                  <a:pt x="205" y="15"/>
                  <a:pt x="224" y="9"/>
                  <a:pt x="243" y="5"/>
                </a:cubicBezTo>
                <a:cubicBezTo>
                  <a:pt x="263" y="2"/>
                  <a:pt x="282" y="0"/>
                  <a:pt x="302" y="0"/>
                </a:cubicBezTo>
                <a:lnTo>
                  <a:pt x="1022" y="0"/>
                </a:lnTo>
                <a:cubicBezTo>
                  <a:pt x="1042" y="0"/>
                  <a:pt x="1061" y="2"/>
                  <a:pt x="1081" y="5"/>
                </a:cubicBezTo>
                <a:cubicBezTo>
                  <a:pt x="1100" y="9"/>
                  <a:pt x="1119" y="15"/>
                  <a:pt x="1137" y="23"/>
                </a:cubicBezTo>
                <a:cubicBezTo>
                  <a:pt x="1156" y="30"/>
                  <a:pt x="1174" y="40"/>
                  <a:pt x="1190" y="51"/>
                </a:cubicBezTo>
                <a:cubicBezTo>
                  <a:pt x="1207" y="62"/>
                  <a:pt x="1222" y="74"/>
                  <a:pt x="1236" y="88"/>
                </a:cubicBezTo>
                <a:cubicBezTo>
                  <a:pt x="1250" y="102"/>
                  <a:pt x="1263" y="117"/>
                  <a:pt x="1274" y="134"/>
                </a:cubicBezTo>
                <a:cubicBezTo>
                  <a:pt x="1285" y="150"/>
                  <a:pt x="1294" y="168"/>
                  <a:pt x="1301" y="186"/>
                </a:cubicBezTo>
                <a:cubicBezTo>
                  <a:pt x="1309" y="204"/>
                  <a:pt x="1315" y="223"/>
                  <a:pt x="1319" y="243"/>
                </a:cubicBezTo>
                <a:cubicBezTo>
                  <a:pt x="1323" y="262"/>
                  <a:pt x="1324" y="282"/>
                  <a:pt x="1324" y="301"/>
                </a:cubicBezTo>
                <a:cubicBezTo>
                  <a:pt x="1324" y="321"/>
                  <a:pt x="1323" y="341"/>
                  <a:pt x="1319" y="360"/>
                </a:cubicBezTo>
                <a:cubicBezTo>
                  <a:pt x="1315" y="380"/>
                  <a:pt x="1309" y="400"/>
                  <a:pt x="1301" y="418"/>
                </a:cubicBezTo>
                <a:cubicBezTo>
                  <a:pt x="1294" y="436"/>
                  <a:pt x="1285" y="454"/>
                  <a:pt x="1274" y="470"/>
                </a:cubicBezTo>
                <a:cubicBezTo>
                  <a:pt x="1263" y="487"/>
                  <a:pt x="1250" y="502"/>
                  <a:pt x="1236" y="516"/>
                </a:cubicBezTo>
                <a:cubicBezTo>
                  <a:pt x="1222" y="530"/>
                  <a:pt x="1207" y="542"/>
                  <a:pt x="1190" y="553"/>
                </a:cubicBezTo>
                <a:cubicBezTo>
                  <a:pt x="1174" y="564"/>
                  <a:pt x="1156" y="574"/>
                  <a:pt x="1137" y="581"/>
                </a:cubicBezTo>
                <a:cubicBezTo>
                  <a:pt x="1119" y="589"/>
                  <a:pt x="1100" y="595"/>
                  <a:pt x="1081" y="598"/>
                </a:cubicBezTo>
                <a:cubicBezTo>
                  <a:pt x="1061" y="602"/>
                  <a:pt x="1042" y="604"/>
                  <a:pt x="1022" y="604"/>
                </a:cubicBezTo>
                <a:lnTo>
                  <a:pt x="302" y="604"/>
                </a:lnTo>
                <a:cubicBezTo>
                  <a:pt x="282" y="604"/>
                  <a:pt x="263" y="602"/>
                  <a:pt x="243" y="598"/>
                </a:cubicBezTo>
                <a:cubicBezTo>
                  <a:pt x="224" y="595"/>
                  <a:pt x="205" y="589"/>
                  <a:pt x="187" y="581"/>
                </a:cubicBezTo>
                <a:cubicBezTo>
                  <a:pt x="168" y="574"/>
                  <a:pt x="151" y="564"/>
                  <a:pt x="134" y="553"/>
                </a:cubicBezTo>
                <a:cubicBezTo>
                  <a:pt x="118" y="542"/>
                  <a:pt x="103" y="530"/>
                  <a:pt x="89" y="516"/>
                </a:cubicBezTo>
                <a:cubicBezTo>
                  <a:pt x="75" y="502"/>
                  <a:pt x="62" y="487"/>
                  <a:pt x="51" y="470"/>
                </a:cubicBezTo>
                <a:cubicBezTo>
                  <a:pt x="40" y="454"/>
                  <a:pt x="31" y="436"/>
                  <a:pt x="23" y="418"/>
                </a:cubicBezTo>
                <a:cubicBezTo>
                  <a:pt x="16" y="400"/>
                  <a:pt x="10" y="380"/>
                  <a:pt x="6" y="360"/>
                </a:cubicBezTo>
                <a:cubicBezTo>
                  <a:pt x="2" y="341"/>
                  <a:pt x="0" y="321"/>
                  <a:pt x="0" y="301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任意多边形: 形状 178"/>
          <p:cNvSpPr/>
          <p:nvPr/>
        </p:nvSpPr>
        <p:spPr>
          <a:xfrm>
            <a:off x="3521030" y="4160966"/>
            <a:ext cx="460080" cy="217440"/>
          </a:xfrm>
          <a:custGeom>
            <a:avLst/>
            <a:gdLst/>
            <a:ahLst/>
            <a:cxnLst/>
            <a:rect l="0" t="0" r="r" b="b"/>
            <a:pathLst>
              <a:path w="1278" h="604">
                <a:moveTo>
                  <a:pt x="0" y="301"/>
                </a:moveTo>
                <a:cubicBezTo>
                  <a:pt x="0" y="282"/>
                  <a:pt x="2" y="262"/>
                  <a:pt x="6" y="243"/>
                </a:cubicBezTo>
                <a:cubicBezTo>
                  <a:pt x="10" y="223"/>
                  <a:pt x="16" y="204"/>
                  <a:pt x="23" y="186"/>
                </a:cubicBezTo>
                <a:cubicBezTo>
                  <a:pt x="31" y="168"/>
                  <a:pt x="40" y="150"/>
                  <a:pt x="51" y="134"/>
                </a:cubicBezTo>
                <a:cubicBezTo>
                  <a:pt x="62" y="117"/>
                  <a:pt x="75" y="102"/>
                  <a:pt x="89" y="88"/>
                </a:cubicBezTo>
                <a:cubicBezTo>
                  <a:pt x="103" y="74"/>
                  <a:pt x="118" y="62"/>
                  <a:pt x="134" y="51"/>
                </a:cubicBezTo>
                <a:cubicBezTo>
                  <a:pt x="151" y="40"/>
                  <a:pt x="168" y="30"/>
                  <a:pt x="186" y="23"/>
                </a:cubicBezTo>
                <a:cubicBezTo>
                  <a:pt x="205" y="15"/>
                  <a:pt x="224" y="9"/>
                  <a:pt x="243" y="5"/>
                </a:cubicBezTo>
                <a:cubicBezTo>
                  <a:pt x="262" y="2"/>
                  <a:pt x="282" y="0"/>
                  <a:pt x="302" y="0"/>
                </a:cubicBezTo>
                <a:lnTo>
                  <a:pt x="976" y="0"/>
                </a:lnTo>
                <a:cubicBezTo>
                  <a:pt x="996" y="0"/>
                  <a:pt x="1016" y="2"/>
                  <a:pt x="1035" y="5"/>
                </a:cubicBezTo>
                <a:cubicBezTo>
                  <a:pt x="1054" y="9"/>
                  <a:pt x="1073" y="15"/>
                  <a:pt x="1092" y="23"/>
                </a:cubicBezTo>
                <a:cubicBezTo>
                  <a:pt x="1110" y="30"/>
                  <a:pt x="1127" y="40"/>
                  <a:pt x="1144" y="51"/>
                </a:cubicBezTo>
                <a:cubicBezTo>
                  <a:pt x="1160" y="62"/>
                  <a:pt x="1175" y="74"/>
                  <a:pt x="1189" y="88"/>
                </a:cubicBezTo>
                <a:cubicBezTo>
                  <a:pt x="1204" y="102"/>
                  <a:pt x="1216" y="117"/>
                  <a:pt x="1227" y="134"/>
                </a:cubicBezTo>
                <a:cubicBezTo>
                  <a:pt x="1238" y="150"/>
                  <a:pt x="1247" y="168"/>
                  <a:pt x="1255" y="186"/>
                </a:cubicBezTo>
                <a:cubicBezTo>
                  <a:pt x="1262" y="204"/>
                  <a:pt x="1268" y="223"/>
                  <a:pt x="1272" y="243"/>
                </a:cubicBezTo>
                <a:cubicBezTo>
                  <a:pt x="1276" y="262"/>
                  <a:pt x="1278" y="282"/>
                  <a:pt x="1278" y="301"/>
                </a:cubicBezTo>
                <a:cubicBezTo>
                  <a:pt x="1278" y="321"/>
                  <a:pt x="1276" y="341"/>
                  <a:pt x="1272" y="360"/>
                </a:cubicBezTo>
                <a:cubicBezTo>
                  <a:pt x="1268" y="380"/>
                  <a:pt x="1262" y="400"/>
                  <a:pt x="1255" y="418"/>
                </a:cubicBezTo>
                <a:cubicBezTo>
                  <a:pt x="1247" y="436"/>
                  <a:pt x="1238" y="454"/>
                  <a:pt x="1227" y="470"/>
                </a:cubicBezTo>
                <a:cubicBezTo>
                  <a:pt x="1216" y="487"/>
                  <a:pt x="1204" y="502"/>
                  <a:pt x="1189" y="516"/>
                </a:cubicBezTo>
                <a:cubicBezTo>
                  <a:pt x="1175" y="530"/>
                  <a:pt x="1160" y="542"/>
                  <a:pt x="1144" y="553"/>
                </a:cubicBezTo>
                <a:cubicBezTo>
                  <a:pt x="1127" y="564"/>
                  <a:pt x="1110" y="574"/>
                  <a:pt x="1092" y="581"/>
                </a:cubicBezTo>
                <a:cubicBezTo>
                  <a:pt x="1073" y="589"/>
                  <a:pt x="1054" y="595"/>
                  <a:pt x="1035" y="598"/>
                </a:cubicBezTo>
                <a:cubicBezTo>
                  <a:pt x="1016" y="602"/>
                  <a:pt x="996" y="604"/>
                  <a:pt x="976" y="604"/>
                </a:cubicBezTo>
                <a:lnTo>
                  <a:pt x="302" y="604"/>
                </a:lnTo>
                <a:cubicBezTo>
                  <a:pt x="282" y="604"/>
                  <a:pt x="262" y="602"/>
                  <a:pt x="243" y="598"/>
                </a:cubicBezTo>
                <a:cubicBezTo>
                  <a:pt x="224" y="595"/>
                  <a:pt x="205" y="589"/>
                  <a:pt x="186" y="581"/>
                </a:cubicBezTo>
                <a:cubicBezTo>
                  <a:pt x="168" y="574"/>
                  <a:pt x="151" y="564"/>
                  <a:pt x="134" y="553"/>
                </a:cubicBezTo>
                <a:cubicBezTo>
                  <a:pt x="118" y="542"/>
                  <a:pt x="103" y="530"/>
                  <a:pt x="89" y="516"/>
                </a:cubicBezTo>
                <a:cubicBezTo>
                  <a:pt x="75" y="502"/>
                  <a:pt x="62" y="487"/>
                  <a:pt x="51" y="470"/>
                </a:cubicBezTo>
                <a:cubicBezTo>
                  <a:pt x="40" y="454"/>
                  <a:pt x="31" y="436"/>
                  <a:pt x="23" y="418"/>
                </a:cubicBezTo>
                <a:cubicBezTo>
                  <a:pt x="16" y="400"/>
                  <a:pt x="10" y="380"/>
                  <a:pt x="6" y="360"/>
                </a:cubicBezTo>
                <a:cubicBezTo>
                  <a:pt x="2" y="341"/>
                  <a:pt x="0" y="321"/>
                  <a:pt x="0" y="301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551080" y="4209926"/>
            <a:ext cx="610745" cy="21544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MySQL</a:t>
            </a:r>
          </a:p>
        </p:txBody>
      </p:sp>
      <p:sp>
        <p:nvSpPr>
          <p:cNvPr id="9" name="任意多边形: 形状 180"/>
          <p:cNvSpPr/>
          <p:nvPr/>
        </p:nvSpPr>
        <p:spPr>
          <a:xfrm>
            <a:off x="4601430" y="4160966"/>
            <a:ext cx="693720" cy="217440"/>
          </a:xfrm>
          <a:custGeom>
            <a:avLst/>
            <a:gdLst/>
            <a:ahLst/>
            <a:cxnLst/>
            <a:rect l="0" t="0" r="r" b="b"/>
            <a:pathLst>
              <a:path w="1927" h="604">
                <a:moveTo>
                  <a:pt x="0" y="301"/>
                </a:moveTo>
                <a:cubicBezTo>
                  <a:pt x="0" y="282"/>
                  <a:pt x="2" y="262"/>
                  <a:pt x="5" y="243"/>
                </a:cubicBezTo>
                <a:cubicBezTo>
                  <a:pt x="9" y="223"/>
                  <a:pt x="15" y="204"/>
                  <a:pt x="23" y="186"/>
                </a:cubicBezTo>
                <a:cubicBezTo>
                  <a:pt x="30" y="168"/>
                  <a:pt x="39" y="150"/>
                  <a:pt x="50" y="134"/>
                </a:cubicBezTo>
                <a:cubicBezTo>
                  <a:pt x="61" y="117"/>
                  <a:pt x="74" y="102"/>
                  <a:pt x="88" y="88"/>
                </a:cubicBezTo>
                <a:cubicBezTo>
                  <a:pt x="102" y="74"/>
                  <a:pt x="117" y="62"/>
                  <a:pt x="134" y="51"/>
                </a:cubicBezTo>
                <a:cubicBezTo>
                  <a:pt x="150" y="40"/>
                  <a:pt x="168" y="30"/>
                  <a:pt x="186" y="23"/>
                </a:cubicBezTo>
                <a:cubicBezTo>
                  <a:pt x="204" y="15"/>
                  <a:pt x="223" y="9"/>
                  <a:pt x="242" y="5"/>
                </a:cubicBezTo>
                <a:cubicBezTo>
                  <a:pt x="262" y="2"/>
                  <a:pt x="282" y="0"/>
                  <a:pt x="301" y="0"/>
                </a:cubicBezTo>
                <a:lnTo>
                  <a:pt x="1625" y="0"/>
                </a:lnTo>
                <a:cubicBezTo>
                  <a:pt x="1645" y="0"/>
                  <a:pt x="1665" y="2"/>
                  <a:pt x="1684" y="5"/>
                </a:cubicBezTo>
                <a:cubicBezTo>
                  <a:pt x="1704" y="9"/>
                  <a:pt x="1723" y="15"/>
                  <a:pt x="1741" y="23"/>
                </a:cubicBezTo>
                <a:cubicBezTo>
                  <a:pt x="1759" y="30"/>
                  <a:pt x="1777" y="40"/>
                  <a:pt x="1793" y="51"/>
                </a:cubicBezTo>
                <a:cubicBezTo>
                  <a:pt x="1810" y="62"/>
                  <a:pt x="1825" y="74"/>
                  <a:pt x="1839" y="88"/>
                </a:cubicBezTo>
                <a:cubicBezTo>
                  <a:pt x="1853" y="102"/>
                  <a:pt x="1865" y="117"/>
                  <a:pt x="1876" y="134"/>
                </a:cubicBezTo>
                <a:cubicBezTo>
                  <a:pt x="1887" y="150"/>
                  <a:pt x="1897" y="168"/>
                  <a:pt x="1904" y="186"/>
                </a:cubicBezTo>
                <a:cubicBezTo>
                  <a:pt x="1912" y="204"/>
                  <a:pt x="1918" y="223"/>
                  <a:pt x="1921" y="243"/>
                </a:cubicBezTo>
                <a:cubicBezTo>
                  <a:pt x="1925" y="262"/>
                  <a:pt x="1927" y="282"/>
                  <a:pt x="1927" y="301"/>
                </a:cubicBezTo>
                <a:cubicBezTo>
                  <a:pt x="1927" y="321"/>
                  <a:pt x="1925" y="341"/>
                  <a:pt x="1921" y="360"/>
                </a:cubicBezTo>
                <a:cubicBezTo>
                  <a:pt x="1918" y="380"/>
                  <a:pt x="1912" y="400"/>
                  <a:pt x="1904" y="418"/>
                </a:cubicBezTo>
                <a:cubicBezTo>
                  <a:pt x="1897" y="436"/>
                  <a:pt x="1887" y="454"/>
                  <a:pt x="1876" y="470"/>
                </a:cubicBezTo>
                <a:cubicBezTo>
                  <a:pt x="1865" y="487"/>
                  <a:pt x="1853" y="502"/>
                  <a:pt x="1839" y="516"/>
                </a:cubicBezTo>
                <a:cubicBezTo>
                  <a:pt x="1825" y="530"/>
                  <a:pt x="1810" y="542"/>
                  <a:pt x="1793" y="553"/>
                </a:cubicBezTo>
                <a:cubicBezTo>
                  <a:pt x="1777" y="564"/>
                  <a:pt x="1759" y="574"/>
                  <a:pt x="1741" y="581"/>
                </a:cubicBezTo>
                <a:cubicBezTo>
                  <a:pt x="1723" y="589"/>
                  <a:pt x="1704" y="595"/>
                  <a:pt x="1684" y="598"/>
                </a:cubicBezTo>
                <a:cubicBezTo>
                  <a:pt x="1665" y="602"/>
                  <a:pt x="1645" y="604"/>
                  <a:pt x="1625" y="604"/>
                </a:cubicBezTo>
                <a:lnTo>
                  <a:pt x="301" y="604"/>
                </a:lnTo>
                <a:cubicBezTo>
                  <a:pt x="282" y="604"/>
                  <a:pt x="262" y="602"/>
                  <a:pt x="242" y="598"/>
                </a:cubicBezTo>
                <a:cubicBezTo>
                  <a:pt x="223" y="595"/>
                  <a:pt x="204" y="589"/>
                  <a:pt x="186" y="581"/>
                </a:cubicBezTo>
                <a:cubicBezTo>
                  <a:pt x="168" y="574"/>
                  <a:pt x="150" y="564"/>
                  <a:pt x="134" y="553"/>
                </a:cubicBezTo>
                <a:cubicBezTo>
                  <a:pt x="117" y="542"/>
                  <a:pt x="102" y="530"/>
                  <a:pt x="88" y="516"/>
                </a:cubicBezTo>
                <a:cubicBezTo>
                  <a:pt x="74" y="502"/>
                  <a:pt x="61" y="487"/>
                  <a:pt x="50" y="470"/>
                </a:cubicBezTo>
                <a:cubicBezTo>
                  <a:pt x="39" y="454"/>
                  <a:pt x="30" y="436"/>
                  <a:pt x="23" y="418"/>
                </a:cubicBezTo>
                <a:cubicBezTo>
                  <a:pt x="15" y="400"/>
                  <a:pt x="9" y="380"/>
                  <a:pt x="5" y="360"/>
                </a:cubicBezTo>
                <a:cubicBezTo>
                  <a:pt x="2" y="341"/>
                  <a:pt x="0" y="321"/>
                  <a:pt x="0" y="301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89790" y="4209926"/>
            <a:ext cx="571500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Oracle</a:t>
            </a:r>
          </a:p>
        </p:txBody>
      </p:sp>
      <p:sp>
        <p:nvSpPr>
          <p:cNvPr id="11" name="任意多边形: 形状 182"/>
          <p:cNvSpPr/>
          <p:nvPr/>
        </p:nvSpPr>
        <p:spPr>
          <a:xfrm>
            <a:off x="5896420" y="4160966"/>
            <a:ext cx="460080" cy="217440"/>
          </a:xfrm>
          <a:custGeom>
            <a:avLst/>
            <a:gdLst/>
            <a:ahLst/>
            <a:cxnLst/>
            <a:rect l="0" t="0" r="r" b="b"/>
            <a:pathLst>
              <a:path w="1278" h="604">
                <a:moveTo>
                  <a:pt x="0" y="301"/>
                </a:moveTo>
                <a:cubicBezTo>
                  <a:pt x="0" y="282"/>
                  <a:pt x="2" y="262"/>
                  <a:pt x="6" y="243"/>
                </a:cubicBezTo>
                <a:cubicBezTo>
                  <a:pt x="10" y="223"/>
                  <a:pt x="15" y="204"/>
                  <a:pt x="23" y="186"/>
                </a:cubicBezTo>
                <a:cubicBezTo>
                  <a:pt x="31" y="168"/>
                  <a:pt x="40" y="150"/>
                  <a:pt x="51" y="134"/>
                </a:cubicBezTo>
                <a:cubicBezTo>
                  <a:pt x="62" y="117"/>
                  <a:pt x="74" y="102"/>
                  <a:pt x="88" y="88"/>
                </a:cubicBezTo>
                <a:cubicBezTo>
                  <a:pt x="102" y="74"/>
                  <a:pt x="118" y="62"/>
                  <a:pt x="134" y="51"/>
                </a:cubicBezTo>
                <a:cubicBezTo>
                  <a:pt x="151" y="40"/>
                  <a:pt x="168" y="30"/>
                  <a:pt x="186" y="23"/>
                </a:cubicBezTo>
                <a:cubicBezTo>
                  <a:pt x="205" y="15"/>
                  <a:pt x="223" y="9"/>
                  <a:pt x="243" y="5"/>
                </a:cubicBezTo>
                <a:cubicBezTo>
                  <a:pt x="262" y="2"/>
                  <a:pt x="282" y="0"/>
                  <a:pt x="302" y="0"/>
                </a:cubicBezTo>
                <a:lnTo>
                  <a:pt x="975" y="0"/>
                </a:lnTo>
                <a:cubicBezTo>
                  <a:pt x="995" y="0"/>
                  <a:pt x="1014" y="2"/>
                  <a:pt x="1034" y="5"/>
                </a:cubicBezTo>
                <a:cubicBezTo>
                  <a:pt x="1054" y="9"/>
                  <a:pt x="1073" y="15"/>
                  <a:pt x="1091" y="23"/>
                </a:cubicBezTo>
                <a:cubicBezTo>
                  <a:pt x="1110" y="30"/>
                  <a:pt x="1127" y="40"/>
                  <a:pt x="1144" y="51"/>
                </a:cubicBezTo>
                <a:cubicBezTo>
                  <a:pt x="1160" y="62"/>
                  <a:pt x="1175" y="74"/>
                  <a:pt x="1189" y="88"/>
                </a:cubicBezTo>
                <a:cubicBezTo>
                  <a:pt x="1203" y="102"/>
                  <a:pt x="1216" y="117"/>
                  <a:pt x="1227" y="134"/>
                </a:cubicBezTo>
                <a:cubicBezTo>
                  <a:pt x="1238" y="150"/>
                  <a:pt x="1247" y="168"/>
                  <a:pt x="1255" y="186"/>
                </a:cubicBezTo>
                <a:cubicBezTo>
                  <a:pt x="1262" y="204"/>
                  <a:pt x="1268" y="223"/>
                  <a:pt x="1272" y="243"/>
                </a:cubicBezTo>
                <a:cubicBezTo>
                  <a:pt x="1276" y="262"/>
                  <a:pt x="1278" y="282"/>
                  <a:pt x="1278" y="301"/>
                </a:cubicBezTo>
                <a:cubicBezTo>
                  <a:pt x="1278" y="321"/>
                  <a:pt x="1276" y="341"/>
                  <a:pt x="1272" y="360"/>
                </a:cubicBezTo>
                <a:cubicBezTo>
                  <a:pt x="1268" y="380"/>
                  <a:pt x="1262" y="400"/>
                  <a:pt x="1255" y="418"/>
                </a:cubicBezTo>
                <a:cubicBezTo>
                  <a:pt x="1247" y="436"/>
                  <a:pt x="1238" y="454"/>
                  <a:pt x="1227" y="470"/>
                </a:cubicBezTo>
                <a:cubicBezTo>
                  <a:pt x="1216" y="487"/>
                  <a:pt x="1203" y="502"/>
                  <a:pt x="1189" y="516"/>
                </a:cubicBezTo>
                <a:cubicBezTo>
                  <a:pt x="1175" y="530"/>
                  <a:pt x="1160" y="542"/>
                  <a:pt x="1144" y="553"/>
                </a:cubicBezTo>
                <a:cubicBezTo>
                  <a:pt x="1127" y="564"/>
                  <a:pt x="1110" y="574"/>
                  <a:pt x="1091" y="581"/>
                </a:cubicBezTo>
                <a:cubicBezTo>
                  <a:pt x="1073" y="589"/>
                  <a:pt x="1054" y="595"/>
                  <a:pt x="1034" y="598"/>
                </a:cubicBezTo>
                <a:cubicBezTo>
                  <a:pt x="1014" y="602"/>
                  <a:pt x="995" y="604"/>
                  <a:pt x="975" y="604"/>
                </a:cubicBezTo>
                <a:lnTo>
                  <a:pt x="302" y="604"/>
                </a:lnTo>
                <a:cubicBezTo>
                  <a:pt x="282" y="604"/>
                  <a:pt x="262" y="602"/>
                  <a:pt x="243" y="598"/>
                </a:cubicBezTo>
                <a:cubicBezTo>
                  <a:pt x="223" y="595"/>
                  <a:pt x="205" y="589"/>
                  <a:pt x="186" y="581"/>
                </a:cubicBezTo>
                <a:cubicBezTo>
                  <a:pt x="168" y="574"/>
                  <a:pt x="151" y="564"/>
                  <a:pt x="134" y="553"/>
                </a:cubicBezTo>
                <a:cubicBezTo>
                  <a:pt x="118" y="542"/>
                  <a:pt x="102" y="530"/>
                  <a:pt x="88" y="516"/>
                </a:cubicBezTo>
                <a:cubicBezTo>
                  <a:pt x="74" y="502"/>
                  <a:pt x="62" y="487"/>
                  <a:pt x="51" y="470"/>
                </a:cubicBezTo>
                <a:cubicBezTo>
                  <a:pt x="40" y="454"/>
                  <a:pt x="31" y="436"/>
                  <a:pt x="23" y="418"/>
                </a:cubicBezTo>
                <a:cubicBezTo>
                  <a:pt x="15" y="400"/>
                  <a:pt x="10" y="380"/>
                  <a:pt x="6" y="360"/>
                </a:cubicBezTo>
                <a:cubicBezTo>
                  <a:pt x="2" y="341"/>
                  <a:pt x="0" y="321"/>
                  <a:pt x="0" y="301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70550" y="4209926"/>
            <a:ext cx="942822" cy="21544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 Server</a:t>
            </a:r>
          </a:p>
        </p:txBody>
      </p:sp>
      <p:sp>
        <p:nvSpPr>
          <p:cNvPr id="13" name="任意多边形: 形状 184"/>
          <p:cNvSpPr/>
          <p:nvPr/>
        </p:nvSpPr>
        <p:spPr>
          <a:xfrm>
            <a:off x="7036785" y="4160966"/>
            <a:ext cx="477000" cy="217440"/>
          </a:xfrm>
          <a:custGeom>
            <a:avLst/>
            <a:gdLst/>
            <a:ahLst/>
            <a:cxnLst/>
            <a:rect l="0" t="0" r="r" b="b"/>
            <a:pathLst>
              <a:path w="1325" h="604">
                <a:moveTo>
                  <a:pt x="0" y="301"/>
                </a:moveTo>
                <a:cubicBezTo>
                  <a:pt x="0" y="282"/>
                  <a:pt x="2" y="262"/>
                  <a:pt x="6" y="243"/>
                </a:cubicBezTo>
                <a:cubicBezTo>
                  <a:pt x="10" y="223"/>
                  <a:pt x="16" y="204"/>
                  <a:pt x="23" y="186"/>
                </a:cubicBezTo>
                <a:cubicBezTo>
                  <a:pt x="31" y="168"/>
                  <a:pt x="40" y="150"/>
                  <a:pt x="51" y="134"/>
                </a:cubicBezTo>
                <a:cubicBezTo>
                  <a:pt x="62" y="117"/>
                  <a:pt x="75" y="102"/>
                  <a:pt x="89" y="88"/>
                </a:cubicBezTo>
                <a:cubicBezTo>
                  <a:pt x="103" y="74"/>
                  <a:pt x="118" y="62"/>
                  <a:pt x="135" y="51"/>
                </a:cubicBezTo>
                <a:cubicBezTo>
                  <a:pt x="151" y="40"/>
                  <a:pt x="168" y="30"/>
                  <a:pt x="187" y="23"/>
                </a:cubicBezTo>
                <a:cubicBezTo>
                  <a:pt x="205" y="15"/>
                  <a:pt x="224" y="9"/>
                  <a:pt x="243" y="5"/>
                </a:cubicBezTo>
                <a:cubicBezTo>
                  <a:pt x="263" y="2"/>
                  <a:pt x="282" y="0"/>
                  <a:pt x="302" y="0"/>
                </a:cubicBezTo>
                <a:lnTo>
                  <a:pt x="1022" y="0"/>
                </a:lnTo>
                <a:cubicBezTo>
                  <a:pt x="1042" y="0"/>
                  <a:pt x="1061" y="2"/>
                  <a:pt x="1081" y="5"/>
                </a:cubicBezTo>
                <a:cubicBezTo>
                  <a:pt x="1100" y="9"/>
                  <a:pt x="1119" y="15"/>
                  <a:pt x="1137" y="23"/>
                </a:cubicBezTo>
                <a:cubicBezTo>
                  <a:pt x="1156" y="30"/>
                  <a:pt x="1173" y="40"/>
                  <a:pt x="1189" y="51"/>
                </a:cubicBezTo>
                <a:cubicBezTo>
                  <a:pt x="1206" y="62"/>
                  <a:pt x="1222" y="74"/>
                  <a:pt x="1236" y="88"/>
                </a:cubicBezTo>
                <a:cubicBezTo>
                  <a:pt x="1250" y="102"/>
                  <a:pt x="1263" y="117"/>
                  <a:pt x="1274" y="134"/>
                </a:cubicBezTo>
                <a:cubicBezTo>
                  <a:pt x="1285" y="150"/>
                  <a:pt x="1294" y="168"/>
                  <a:pt x="1302" y="186"/>
                </a:cubicBezTo>
                <a:cubicBezTo>
                  <a:pt x="1309" y="204"/>
                  <a:pt x="1315" y="223"/>
                  <a:pt x="1319" y="243"/>
                </a:cubicBezTo>
                <a:cubicBezTo>
                  <a:pt x="1323" y="262"/>
                  <a:pt x="1325" y="282"/>
                  <a:pt x="1325" y="301"/>
                </a:cubicBezTo>
                <a:cubicBezTo>
                  <a:pt x="1325" y="321"/>
                  <a:pt x="1323" y="341"/>
                  <a:pt x="1319" y="360"/>
                </a:cubicBezTo>
                <a:cubicBezTo>
                  <a:pt x="1315" y="380"/>
                  <a:pt x="1309" y="400"/>
                  <a:pt x="1302" y="418"/>
                </a:cubicBezTo>
                <a:cubicBezTo>
                  <a:pt x="1294" y="436"/>
                  <a:pt x="1285" y="454"/>
                  <a:pt x="1274" y="470"/>
                </a:cubicBezTo>
                <a:cubicBezTo>
                  <a:pt x="1263" y="487"/>
                  <a:pt x="1250" y="502"/>
                  <a:pt x="1236" y="516"/>
                </a:cubicBezTo>
                <a:cubicBezTo>
                  <a:pt x="1222" y="530"/>
                  <a:pt x="1206" y="542"/>
                  <a:pt x="1189" y="553"/>
                </a:cubicBezTo>
                <a:cubicBezTo>
                  <a:pt x="1173" y="564"/>
                  <a:pt x="1156" y="574"/>
                  <a:pt x="1137" y="581"/>
                </a:cubicBezTo>
                <a:cubicBezTo>
                  <a:pt x="1119" y="589"/>
                  <a:pt x="1100" y="595"/>
                  <a:pt x="1081" y="598"/>
                </a:cubicBezTo>
                <a:cubicBezTo>
                  <a:pt x="1061" y="602"/>
                  <a:pt x="1042" y="604"/>
                  <a:pt x="1022" y="604"/>
                </a:cubicBezTo>
                <a:lnTo>
                  <a:pt x="302" y="604"/>
                </a:lnTo>
                <a:cubicBezTo>
                  <a:pt x="282" y="604"/>
                  <a:pt x="263" y="602"/>
                  <a:pt x="243" y="598"/>
                </a:cubicBezTo>
                <a:cubicBezTo>
                  <a:pt x="224" y="595"/>
                  <a:pt x="205" y="589"/>
                  <a:pt x="187" y="581"/>
                </a:cubicBezTo>
                <a:cubicBezTo>
                  <a:pt x="168" y="574"/>
                  <a:pt x="151" y="564"/>
                  <a:pt x="135" y="553"/>
                </a:cubicBezTo>
                <a:cubicBezTo>
                  <a:pt x="118" y="542"/>
                  <a:pt x="103" y="530"/>
                  <a:pt x="89" y="516"/>
                </a:cubicBezTo>
                <a:cubicBezTo>
                  <a:pt x="75" y="502"/>
                  <a:pt x="62" y="487"/>
                  <a:pt x="51" y="470"/>
                </a:cubicBezTo>
                <a:cubicBezTo>
                  <a:pt x="40" y="454"/>
                  <a:pt x="31" y="436"/>
                  <a:pt x="23" y="418"/>
                </a:cubicBezTo>
                <a:cubicBezTo>
                  <a:pt x="16" y="400"/>
                  <a:pt x="10" y="380"/>
                  <a:pt x="6" y="360"/>
                </a:cubicBezTo>
                <a:cubicBezTo>
                  <a:pt x="2" y="341"/>
                  <a:pt x="0" y="321"/>
                  <a:pt x="0" y="301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964820" y="4209926"/>
            <a:ext cx="557973" cy="21544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SQLite</a:t>
            </a:r>
          </a:p>
        </p:txBody>
      </p:sp>
      <p:sp>
        <p:nvSpPr>
          <p:cNvPr id="17" name="任意多边形: 形状 186"/>
          <p:cNvSpPr/>
          <p:nvPr/>
        </p:nvSpPr>
        <p:spPr>
          <a:xfrm>
            <a:off x="8380760" y="4160966"/>
            <a:ext cx="468360" cy="217440"/>
          </a:xfrm>
          <a:custGeom>
            <a:avLst/>
            <a:gdLst/>
            <a:ahLst/>
            <a:cxnLst/>
            <a:rect l="0" t="0" r="r" b="b"/>
            <a:pathLst>
              <a:path w="1301" h="604">
                <a:moveTo>
                  <a:pt x="0" y="301"/>
                </a:moveTo>
                <a:cubicBezTo>
                  <a:pt x="0" y="282"/>
                  <a:pt x="2" y="262"/>
                  <a:pt x="6" y="243"/>
                </a:cubicBezTo>
                <a:cubicBezTo>
                  <a:pt x="10" y="223"/>
                  <a:pt x="16" y="204"/>
                  <a:pt x="23" y="186"/>
                </a:cubicBezTo>
                <a:cubicBezTo>
                  <a:pt x="31" y="168"/>
                  <a:pt x="40" y="150"/>
                  <a:pt x="51" y="134"/>
                </a:cubicBezTo>
                <a:cubicBezTo>
                  <a:pt x="62" y="117"/>
                  <a:pt x="75" y="102"/>
                  <a:pt x="89" y="88"/>
                </a:cubicBezTo>
                <a:cubicBezTo>
                  <a:pt x="103" y="74"/>
                  <a:pt x="118" y="62"/>
                  <a:pt x="134" y="51"/>
                </a:cubicBezTo>
                <a:cubicBezTo>
                  <a:pt x="151" y="40"/>
                  <a:pt x="168" y="30"/>
                  <a:pt x="187" y="23"/>
                </a:cubicBezTo>
                <a:cubicBezTo>
                  <a:pt x="205" y="15"/>
                  <a:pt x="224" y="9"/>
                  <a:pt x="243" y="5"/>
                </a:cubicBezTo>
                <a:cubicBezTo>
                  <a:pt x="263" y="2"/>
                  <a:pt x="282" y="0"/>
                  <a:pt x="302" y="0"/>
                </a:cubicBezTo>
                <a:lnTo>
                  <a:pt x="999" y="0"/>
                </a:lnTo>
                <a:cubicBezTo>
                  <a:pt x="1019" y="0"/>
                  <a:pt x="1039" y="2"/>
                  <a:pt x="1058" y="5"/>
                </a:cubicBezTo>
                <a:cubicBezTo>
                  <a:pt x="1078" y="9"/>
                  <a:pt x="1097" y="15"/>
                  <a:pt x="1115" y="23"/>
                </a:cubicBezTo>
                <a:cubicBezTo>
                  <a:pt x="1133" y="30"/>
                  <a:pt x="1151" y="40"/>
                  <a:pt x="1167" y="51"/>
                </a:cubicBezTo>
                <a:cubicBezTo>
                  <a:pt x="1184" y="62"/>
                  <a:pt x="1199" y="74"/>
                  <a:pt x="1213" y="88"/>
                </a:cubicBezTo>
                <a:cubicBezTo>
                  <a:pt x="1227" y="102"/>
                  <a:pt x="1239" y="117"/>
                  <a:pt x="1250" y="134"/>
                </a:cubicBezTo>
                <a:cubicBezTo>
                  <a:pt x="1261" y="150"/>
                  <a:pt x="1271" y="168"/>
                  <a:pt x="1278" y="186"/>
                </a:cubicBezTo>
                <a:cubicBezTo>
                  <a:pt x="1286" y="204"/>
                  <a:pt x="1292" y="223"/>
                  <a:pt x="1295" y="243"/>
                </a:cubicBezTo>
                <a:cubicBezTo>
                  <a:pt x="1299" y="262"/>
                  <a:pt x="1301" y="282"/>
                  <a:pt x="1301" y="301"/>
                </a:cubicBezTo>
                <a:cubicBezTo>
                  <a:pt x="1301" y="321"/>
                  <a:pt x="1299" y="341"/>
                  <a:pt x="1295" y="360"/>
                </a:cubicBezTo>
                <a:cubicBezTo>
                  <a:pt x="1292" y="380"/>
                  <a:pt x="1286" y="400"/>
                  <a:pt x="1278" y="418"/>
                </a:cubicBezTo>
                <a:cubicBezTo>
                  <a:pt x="1271" y="436"/>
                  <a:pt x="1261" y="454"/>
                  <a:pt x="1250" y="470"/>
                </a:cubicBezTo>
                <a:cubicBezTo>
                  <a:pt x="1239" y="487"/>
                  <a:pt x="1227" y="502"/>
                  <a:pt x="1213" y="516"/>
                </a:cubicBezTo>
                <a:cubicBezTo>
                  <a:pt x="1199" y="530"/>
                  <a:pt x="1184" y="542"/>
                  <a:pt x="1167" y="553"/>
                </a:cubicBezTo>
                <a:cubicBezTo>
                  <a:pt x="1151" y="564"/>
                  <a:pt x="1133" y="574"/>
                  <a:pt x="1115" y="581"/>
                </a:cubicBezTo>
                <a:cubicBezTo>
                  <a:pt x="1097" y="589"/>
                  <a:pt x="1078" y="595"/>
                  <a:pt x="1058" y="598"/>
                </a:cubicBezTo>
                <a:cubicBezTo>
                  <a:pt x="1039" y="602"/>
                  <a:pt x="1019" y="604"/>
                  <a:pt x="999" y="604"/>
                </a:cubicBezTo>
                <a:lnTo>
                  <a:pt x="302" y="604"/>
                </a:lnTo>
                <a:cubicBezTo>
                  <a:pt x="282" y="604"/>
                  <a:pt x="263" y="602"/>
                  <a:pt x="243" y="598"/>
                </a:cubicBezTo>
                <a:cubicBezTo>
                  <a:pt x="224" y="595"/>
                  <a:pt x="205" y="589"/>
                  <a:pt x="187" y="581"/>
                </a:cubicBezTo>
                <a:cubicBezTo>
                  <a:pt x="168" y="574"/>
                  <a:pt x="151" y="564"/>
                  <a:pt x="134" y="553"/>
                </a:cubicBezTo>
                <a:cubicBezTo>
                  <a:pt x="118" y="542"/>
                  <a:pt x="103" y="530"/>
                  <a:pt x="89" y="516"/>
                </a:cubicBezTo>
                <a:cubicBezTo>
                  <a:pt x="75" y="502"/>
                  <a:pt x="62" y="487"/>
                  <a:pt x="51" y="470"/>
                </a:cubicBezTo>
                <a:cubicBezTo>
                  <a:pt x="40" y="454"/>
                  <a:pt x="31" y="436"/>
                  <a:pt x="23" y="418"/>
                </a:cubicBezTo>
                <a:cubicBezTo>
                  <a:pt x="16" y="400"/>
                  <a:pt x="10" y="380"/>
                  <a:pt x="6" y="360"/>
                </a:cubicBezTo>
                <a:cubicBezTo>
                  <a:pt x="2" y="341"/>
                  <a:pt x="0" y="321"/>
                  <a:pt x="0" y="301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106985" y="4209926"/>
            <a:ext cx="575479" cy="21544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Access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451680" y="4209926"/>
            <a:ext cx="589777" cy="215444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FoxPro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SQLite</a:t>
            </a:r>
            <a:r>
              <a:rPr lang="zh-CN" altLang="en-US" sz="2800">
                <a:latin typeface="微软雅黑" panose="020B0503020204020204" pitchFamily="34" charset="-122"/>
              </a:rPr>
              <a:t>数据库技术</a:t>
            </a:r>
            <a:r>
              <a:rPr lang="en-US" altLang="zh-CN" sz="2800"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8505" y="645795"/>
            <a:ext cx="970661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SQLite 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占用的资源少，处理速度快。它支持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Windows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Linux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Android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等主流操作系统同时能够与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Python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Java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PHP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 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等程序语言结合使用。由于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SQLite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的体积较小，所以经常被集成到各种应用程序中。例如，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Python 2.5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之后的版本中，就内置了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SQLite 3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模块，这省去了数据库安装配置过程。在智能手机的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Android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系统中，也内置了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SQLite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数据库。</a:t>
            </a: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08000" y="2406015"/>
            <a:ext cx="4089400" cy="19215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105400" y="1860550"/>
            <a:ext cx="5339715" cy="403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SQLite </a:t>
            </a:r>
            <a:r>
              <a:rPr lang="zh-CN" altLang="en-US" sz="1600">
                <a:latin typeface="微软雅黑" panose="020B0503020204020204" pitchFamily="34" charset="-122"/>
              </a:rPr>
              <a:t>数据库的优点 </a:t>
            </a:r>
          </a:p>
          <a:p>
            <a:r>
              <a:rPr lang="zh-CN" altLang="en-US" sz="1600">
                <a:latin typeface="微软雅黑" panose="020B0503020204020204" pitchFamily="34" charset="-122"/>
              </a:rPr>
              <a:t>（</a:t>
            </a:r>
            <a:r>
              <a:rPr lang="en-US" altLang="zh-CN" sz="1600">
                <a:latin typeface="微软雅黑" panose="020B0503020204020204" pitchFamily="34" charset="-122"/>
              </a:rPr>
              <a:t>1</a:t>
            </a:r>
            <a:r>
              <a:rPr lang="zh-CN" altLang="en-US" sz="1600">
                <a:latin typeface="微软雅黑" panose="020B0503020204020204" pitchFamily="34" charset="-122"/>
              </a:rPr>
              <a:t>）操作简单 </a:t>
            </a:r>
            <a:r>
              <a:rPr lang="en-US" altLang="zh-CN" sz="1600">
                <a:latin typeface="微软雅黑" panose="020B0503020204020204" pitchFamily="34" charset="-122"/>
              </a:rPr>
              <a:t>SQLite </a:t>
            </a:r>
            <a:r>
              <a:rPr lang="zh-CN" altLang="en-US" sz="1600">
                <a:latin typeface="微软雅黑" panose="020B0503020204020204" pitchFamily="34" charset="-122"/>
              </a:rPr>
              <a:t>本身不需要任何初始化配置文件，也没有安装和卸载的过程，这减少了大量的系统部署时 间。</a:t>
            </a:r>
            <a:r>
              <a:rPr lang="en-US" altLang="zh-CN" sz="1600">
                <a:latin typeface="微软雅黑" panose="020B0503020204020204" pitchFamily="34" charset="-122"/>
              </a:rPr>
              <a:t>SQLite </a:t>
            </a:r>
            <a:r>
              <a:rPr lang="zh-CN" altLang="en-US" sz="1600">
                <a:latin typeface="微软雅黑" panose="020B0503020204020204" pitchFamily="34" charset="-122"/>
              </a:rPr>
              <a:t>不存在服务器的启动和停止，在使用过程中，无须创建用户和划分权限。在系统出现灾难 时（如宕机），无须对</a:t>
            </a:r>
            <a:r>
              <a:rPr lang="en-US" altLang="zh-CN" sz="1600">
                <a:latin typeface="微软雅黑" panose="020B0503020204020204" pitchFamily="34" charset="-122"/>
              </a:rPr>
              <a:t>SQLite</a:t>
            </a:r>
            <a:r>
              <a:rPr lang="zh-CN" altLang="en-US" sz="1600">
                <a:latin typeface="微软雅黑" panose="020B0503020204020204" pitchFamily="34" charset="-122"/>
              </a:rPr>
              <a:t>进行任何操作。 </a:t>
            </a:r>
          </a:p>
          <a:p>
            <a:r>
              <a:rPr lang="zh-CN" altLang="en-US" sz="1600">
                <a:latin typeface="微软雅黑" panose="020B0503020204020204" pitchFamily="34" charset="-122"/>
              </a:rPr>
              <a:t>（</a:t>
            </a:r>
            <a:r>
              <a:rPr lang="en-US" altLang="zh-CN" sz="1600">
                <a:latin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</a:rPr>
              <a:t>）运行效率高 </a:t>
            </a:r>
            <a:r>
              <a:rPr lang="en-US" altLang="zh-CN" sz="1600">
                <a:latin typeface="微软雅黑" panose="020B0503020204020204" pitchFamily="34" charset="-122"/>
              </a:rPr>
              <a:t>SQLite </a:t>
            </a:r>
            <a:r>
              <a:rPr lang="zh-CN" altLang="en-US" sz="1600">
                <a:latin typeface="微软雅黑" panose="020B0503020204020204" pitchFamily="34" charset="-122"/>
              </a:rPr>
              <a:t>运行时占用的资源很少（只需要数百</a:t>
            </a:r>
            <a:r>
              <a:rPr lang="en-US" altLang="zh-CN" sz="1600">
                <a:latin typeface="微软雅黑" panose="020B0503020204020204" pitchFamily="34" charset="-122"/>
              </a:rPr>
              <a:t>K</a:t>
            </a:r>
            <a:r>
              <a:rPr lang="zh-CN" altLang="en-US" sz="1600">
                <a:latin typeface="微软雅黑" panose="020B0503020204020204" pitchFamily="34" charset="-122"/>
              </a:rPr>
              <a:t>内存），而且无须任何管理开销，因此对</a:t>
            </a:r>
            <a:r>
              <a:rPr lang="en-US" altLang="zh-CN" sz="1600">
                <a:latin typeface="微软雅黑" panose="020B0503020204020204" pitchFamily="34" charset="-122"/>
              </a:rPr>
              <a:t>PDA</a:t>
            </a:r>
            <a:r>
              <a:rPr lang="zh-CN" altLang="en-US" sz="1600">
                <a:latin typeface="微软雅黑" panose="020B0503020204020204" pitchFamily="34" charset="-122"/>
              </a:rPr>
              <a:t>、智 能手机等移动设备来说，</a:t>
            </a:r>
            <a:r>
              <a:rPr lang="en-US" altLang="zh-CN" sz="1600">
                <a:latin typeface="微软雅黑" panose="020B0503020204020204" pitchFamily="34" charset="-122"/>
              </a:rPr>
              <a:t>SQLite</a:t>
            </a:r>
            <a:r>
              <a:rPr lang="zh-CN" altLang="en-US" sz="1600">
                <a:latin typeface="微软雅黑" panose="020B0503020204020204" pitchFamily="34" charset="-122"/>
              </a:rPr>
              <a:t>的优势毋庸置疑。 为了达到快速和高可靠性这一目标，</a:t>
            </a:r>
            <a:r>
              <a:rPr lang="en-US" altLang="zh-CN" sz="1600">
                <a:latin typeface="微软雅黑" panose="020B0503020204020204" pitchFamily="34" charset="-122"/>
              </a:rPr>
              <a:t>SQLite</a:t>
            </a:r>
            <a:r>
              <a:rPr lang="zh-CN" altLang="en-US" sz="1600">
                <a:latin typeface="微软雅黑" panose="020B0503020204020204" pitchFamily="34" charset="-122"/>
              </a:rPr>
              <a:t>取消了一些数据库的功能，如高并发、记录行级锁、 丰富的内置函数、复杂的</a:t>
            </a:r>
            <a:r>
              <a:rPr lang="en-US" altLang="zh-CN" sz="1600">
                <a:latin typeface="微软雅黑" panose="020B0503020204020204" pitchFamily="34" charset="-122"/>
              </a:rPr>
              <a:t>SQL</a:t>
            </a:r>
            <a:r>
              <a:rPr lang="zh-CN" altLang="en-US" sz="1600">
                <a:latin typeface="微软雅黑" panose="020B0503020204020204" pitchFamily="34" charset="-122"/>
              </a:rPr>
              <a:t>语句等。正是这些功能的牺牲才换来了</a:t>
            </a:r>
            <a:r>
              <a:rPr lang="en-US" altLang="zh-CN" sz="1600">
                <a:latin typeface="微软雅黑" panose="020B0503020204020204" pitchFamily="34" charset="-122"/>
              </a:rPr>
              <a:t>SQLite</a:t>
            </a:r>
            <a:r>
              <a:rPr lang="zh-CN" altLang="en-US" sz="1600">
                <a:latin typeface="微软雅黑" panose="020B0503020204020204" pitchFamily="34" charset="-122"/>
              </a:rPr>
              <a:t>的简单性，而简单又带 来了高效性和高可靠性。 </a:t>
            </a:r>
          </a:p>
          <a:p>
            <a:r>
              <a:rPr lang="zh-CN" altLang="en-US" sz="1600">
                <a:latin typeface="微软雅黑" panose="020B0503020204020204" pitchFamily="34" charset="-122"/>
              </a:rPr>
              <a:t>（</a:t>
            </a:r>
            <a:r>
              <a:rPr lang="en-US" altLang="zh-CN" sz="1600">
                <a:latin typeface="微软雅黑" panose="020B0503020204020204" pitchFamily="34" charset="-122"/>
              </a:rPr>
              <a:t>3</a:t>
            </a:r>
            <a:r>
              <a:rPr lang="zh-CN" altLang="en-US" sz="1600">
                <a:latin typeface="微软雅黑" panose="020B0503020204020204" pitchFamily="34" charset="-122"/>
              </a:rPr>
              <a:t>）直接备份 </a:t>
            </a:r>
            <a:r>
              <a:rPr lang="en-US" altLang="zh-CN" sz="1600">
                <a:latin typeface="微软雅黑" panose="020B0503020204020204" pitchFamily="34" charset="-122"/>
              </a:rPr>
              <a:t>SQLite </a:t>
            </a:r>
            <a:r>
              <a:rPr lang="zh-CN" altLang="en-US" sz="1600">
                <a:latin typeface="微软雅黑" panose="020B0503020204020204" pitchFamily="34" charset="-122"/>
              </a:rPr>
              <a:t>的数据库就是一个文件，只要权限允许便可随意访问和复制，这样做的优点是便于备份、 携带和共享，且数据库备份更方便。 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SQLite </a:t>
            </a:r>
            <a:r>
              <a:rPr lang="zh-CN" altLang="en-US" sz="2800">
                <a:latin typeface="微软雅黑" panose="020B0503020204020204" pitchFamily="34" charset="-122"/>
              </a:rPr>
              <a:t>数据库操作</a:t>
            </a:r>
            <a:r>
              <a:rPr lang="en-US" altLang="zh-CN" sz="2800"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7210" y="1044575"/>
            <a:ext cx="970661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插入记录（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INSERT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7210" y="1661795"/>
            <a:ext cx="979678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latin typeface="微软雅黑" panose="020B0503020204020204" pitchFamily="34" charset="-122"/>
              </a:rPr>
              <a:t>&gt;&gt;&gt;from sqlite3 import dbapi2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 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导入内置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SQLite3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模块</a:t>
            </a:r>
            <a:endParaRPr lang="en-US" altLang="zh-CN" sz="2000">
              <a:latin typeface="微软雅黑" panose="020B0503020204020204" pitchFamily="34" charset="-122"/>
            </a:endParaRP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&gt;&gt;&gt;conn = dbapi2.connect('d:/test/mytest.db')    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建立或打开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mytest.db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数据库</a:t>
            </a:r>
            <a:endParaRPr lang="en-US" altLang="zh-CN" sz="2000">
              <a:latin typeface="微软雅黑" panose="020B0503020204020204" pitchFamily="34" charset="-122"/>
            </a:endParaRPr>
          </a:p>
          <a:p>
            <a:r>
              <a:rPr lang="en-US" altLang="zh-CN" sz="2000">
                <a:latin typeface="微软雅黑" panose="020B0503020204020204" pitchFamily="34" charset="-122"/>
              </a:rPr>
              <a:t> &gt;&gt;&gt;cur = conn.cursor() </a:t>
            </a:r>
            <a:r>
              <a:rPr lang="zh-CN" altLang="en-US" sz="2000">
                <a:latin typeface="微软雅黑" panose="020B0503020204020204" pitchFamily="34" charset="-122"/>
              </a:rPr>
              <a:t> </a:t>
            </a:r>
            <a:r>
              <a:rPr lang="en-US" altLang="zh-CN" sz="2000">
                <a:latin typeface="微软雅黑" panose="020B0503020204020204" pitchFamily="34" charset="-122"/>
              </a:rPr>
              <a:t>#</a:t>
            </a:r>
            <a:r>
              <a:rPr lang="zh-CN" altLang="en-US" sz="2000">
                <a:latin typeface="微软雅黑" panose="020B0503020204020204" pitchFamily="34" charset="-122"/>
              </a:rPr>
              <a:t>定义一个游标对象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&gt;&gt;&gt;sql_create = 'CREATE TABLE IF NOT EXISTS mytb( xm char, cj real, kc text )' # </a:t>
            </a:r>
            <a:r>
              <a:rPr lang="zh-CN" altLang="en-US" sz="2000">
                <a:latin typeface="微软雅黑" panose="020B0503020204020204" pitchFamily="34" charset="-122"/>
              </a:rPr>
              <a:t>定义</a:t>
            </a:r>
            <a:r>
              <a:rPr lang="en-US" altLang="zh-CN" sz="2000">
                <a:latin typeface="微软雅黑" panose="020B0503020204020204" pitchFamily="34" charset="-122"/>
              </a:rPr>
              <a:t>SQL</a:t>
            </a:r>
            <a:r>
              <a:rPr lang="zh-CN" altLang="en-US" sz="2000">
                <a:latin typeface="微软雅黑" panose="020B0503020204020204" pitchFamily="34" charset="-122"/>
              </a:rPr>
              <a:t>语句 </a:t>
            </a:r>
            <a:r>
              <a:rPr lang="en-US" altLang="zh-CN" sz="2000">
                <a:latin typeface="微软雅黑" panose="020B0503020204020204" pitchFamily="34" charset="-122"/>
              </a:rPr>
              <a:t>&gt;&gt;&gt;conn.execute(sql_create) # </a:t>
            </a:r>
            <a:r>
              <a:rPr lang="zh-CN" altLang="en-US" sz="2000">
                <a:latin typeface="微软雅黑" panose="020B0503020204020204" pitchFamily="34" charset="-122"/>
              </a:rPr>
              <a:t>执行</a:t>
            </a:r>
            <a:r>
              <a:rPr lang="en-US" altLang="zh-CN" sz="2000">
                <a:latin typeface="微软雅黑" panose="020B0503020204020204" pitchFamily="34" charset="-122"/>
              </a:rPr>
              <a:t>SQL</a:t>
            </a:r>
            <a:r>
              <a:rPr lang="zh-CN" altLang="en-US" sz="2000">
                <a:latin typeface="微软雅黑" panose="020B0503020204020204" pitchFamily="34" charset="-122"/>
              </a:rPr>
              <a:t>语句，创建数据表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&gt;&gt;&gt;sql_insert = 'INSERT INTO mytb (xm, cj, kc) values(?, ?, ?)' #</a:t>
            </a:r>
            <a:r>
              <a:rPr lang="zh-CN" altLang="en-US" sz="2000">
                <a:latin typeface="微软雅黑" panose="020B0503020204020204" pitchFamily="34" charset="-122"/>
              </a:rPr>
              <a:t>定义 </a:t>
            </a:r>
            <a:r>
              <a:rPr lang="en-US" altLang="zh-CN" sz="2000">
                <a:latin typeface="微软雅黑" panose="020B0503020204020204" pitchFamily="34" charset="-122"/>
              </a:rPr>
              <a:t>SQL </a:t>
            </a:r>
            <a:r>
              <a:rPr lang="zh-CN" altLang="en-US" sz="2000">
                <a:latin typeface="微软雅黑" panose="020B0503020204020204" pitchFamily="34" charset="-122"/>
              </a:rPr>
              <a:t>语句，？为 占位符 </a:t>
            </a:r>
            <a:r>
              <a:rPr lang="en-US" altLang="zh-CN" sz="2000">
                <a:latin typeface="微软雅黑" panose="020B0503020204020204" pitchFamily="34" charset="-122"/>
              </a:rPr>
              <a:t>&gt;&gt;&gt;cur.execute(sql_insert) #</a:t>
            </a:r>
            <a:r>
              <a:rPr lang="zh-CN" altLang="en-US" sz="2000">
                <a:latin typeface="微软雅黑" panose="020B0503020204020204" pitchFamily="34" charset="-122"/>
              </a:rPr>
              <a:t>执行</a:t>
            </a:r>
            <a:r>
              <a:rPr lang="en-US" altLang="zh-CN" sz="2000">
                <a:latin typeface="微软雅黑" panose="020B0503020204020204" pitchFamily="34" charset="-122"/>
              </a:rPr>
              <a:t>SQL</a:t>
            </a:r>
            <a:r>
              <a:rPr lang="zh-CN" altLang="en-US" sz="2000">
                <a:latin typeface="微软雅黑" panose="020B0503020204020204" pitchFamily="34" charset="-122"/>
              </a:rPr>
              <a:t>语句，创建</a:t>
            </a:r>
            <a:r>
              <a:rPr lang="en-US" altLang="zh-CN" sz="2000">
                <a:latin typeface="微软雅黑" panose="020B0503020204020204" pitchFamily="34" charset="-122"/>
              </a:rPr>
              <a:t>mytb</a:t>
            </a:r>
            <a:r>
              <a:rPr lang="zh-CN" altLang="en-US" sz="2000">
                <a:latin typeface="微软雅黑" panose="020B0503020204020204" pitchFamily="34" charset="-122"/>
              </a:rPr>
              <a:t>数据表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&gt;&gt;&gt;cur.execute(sql_insert, ('</a:t>
            </a:r>
            <a:r>
              <a:rPr lang="zh-CN" altLang="en-US" sz="2000">
                <a:latin typeface="微软雅黑" panose="020B0503020204020204" pitchFamily="34" charset="-122"/>
              </a:rPr>
              <a:t>宝玉</a:t>
            </a:r>
            <a:r>
              <a:rPr lang="en-US" altLang="zh-CN" sz="2000">
                <a:latin typeface="微软雅黑" panose="020B0503020204020204" pitchFamily="34" charset="-122"/>
              </a:rPr>
              <a:t>', 85, '</a:t>
            </a:r>
            <a:r>
              <a:rPr lang="zh-CN" altLang="en-US" sz="2000">
                <a:latin typeface="微软雅黑" panose="020B0503020204020204" pitchFamily="34" charset="-122"/>
              </a:rPr>
              <a:t>计算机</a:t>
            </a:r>
            <a:r>
              <a:rPr lang="en-US" altLang="zh-CN" sz="2000">
                <a:latin typeface="微软雅黑" panose="020B0503020204020204" pitchFamily="34" charset="-122"/>
              </a:rPr>
              <a:t>')) #</a:t>
            </a:r>
            <a:r>
              <a:rPr lang="zh-CN" altLang="en-US" sz="2000">
                <a:latin typeface="微软雅黑" panose="020B0503020204020204" pitchFamily="34" charset="-122"/>
              </a:rPr>
              <a:t>插入记录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&gt;&gt;&gt;cur.execute(sql_insert, ('</a:t>
            </a:r>
            <a:r>
              <a:rPr lang="zh-CN" altLang="en-US" sz="2000">
                <a:latin typeface="微软雅黑" panose="020B0503020204020204" pitchFamily="34" charset="-122"/>
              </a:rPr>
              <a:t>黛玉</a:t>
            </a:r>
            <a:r>
              <a:rPr lang="en-US" altLang="zh-CN" sz="2000">
                <a:latin typeface="微软雅黑" panose="020B0503020204020204" pitchFamily="34" charset="-122"/>
              </a:rPr>
              <a:t>', 92, '</a:t>
            </a:r>
            <a:r>
              <a:rPr lang="zh-CN" altLang="en-US" sz="2000">
                <a:latin typeface="微软雅黑" panose="020B0503020204020204" pitchFamily="34" charset="-122"/>
              </a:rPr>
              <a:t>计算机</a:t>
            </a:r>
            <a:r>
              <a:rPr lang="en-US" altLang="zh-CN" sz="2000">
                <a:latin typeface="微软雅黑" panose="020B0503020204020204" pitchFamily="34" charset="-122"/>
              </a:rPr>
              <a:t>'))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&gt;&gt;&gt;cur.execute(sql_insert, ('</a:t>
            </a:r>
            <a:r>
              <a:rPr lang="zh-CN" altLang="en-US" sz="2000">
                <a:latin typeface="微软雅黑" panose="020B0503020204020204" pitchFamily="34" charset="-122"/>
              </a:rPr>
              <a:t>宝钗</a:t>
            </a:r>
            <a:r>
              <a:rPr lang="en-US" altLang="zh-CN" sz="2000">
                <a:latin typeface="微软雅黑" panose="020B0503020204020204" pitchFamily="34" charset="-122"/>
              </a:rPr>
              <a:t>', 80, '</a:t>
            </a:r>
            <a:r>
              <a:rPr lang="zh-CN" altLang="en-US" sz="2000">
                <a:latin typeface="微软雅黑" panose="020B0503020204020204" pitchFamily="34" charset="-122"/>
              </a:rPr>
              <a:t>数据库</a:t>
            </a:r>
            <a:r>
              <a:rPr lang="en-US" altLang="zh-CN" sz="2000">
                <a:latin typeface="微软雅黑" panose="020B0503020204020204" pitchFamily="34" charset="-122"/>
              </a:rPr>
              <a:t>'))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 &gt;&gt;&gt;cur.rowcount #</a:t>
            </a:r>
            <a:r>
              <a:rPr lang="zh-CN" altLang="en-US" sz="2000">
                <a:latin typeface="微软雅黑" panose="020B0503020204020204" pitchFamily="34" charset="-122"/>
              </a:rPr>
              <a:t>通过</a:t>
            </a:r>
            <a:r>
              <a:rPr lang="en-US" altLang="zh-CN" sz="2000">
                <a:latin typeface="微软雅黑" panose="020B0503020204020204" pitchFamily="34" charset="-122"/>
              </a:rPr>
              <a:t>rowcount</a:t>
            </a:r>
            <a:r>
              <a:rPr lang="zh-CN" altLang="en-US" sz="2000">
                <a:latin typeface="微软雅黑" panose="020B0503020204020204" pitchFamily="34" charset="-122"/>
              </a:rPr>
              <a:t>获得插入的行数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&gt;&gt;&gt;conn.commit() #</a:t>
            </a:r>
            <a:r>
              <a:rPr lang="zh-CN" altLang="en-US" sz="2000">
                <a:latin typeface="微软雅黑" panose="020B0503020204020204" pitchFamily="34" charset="-122"/>
              </a:rPr>
              <a:t>提交事务，将数据写入文件，并保存到磁盘中 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SQLite </a:t>
            </a:r>
            <a:r>
              <a:rPr lang="zh-CN" altLang="en-US" sz="2800">
                <a:latin typeface="微软雅黑" panose="020B0503020204020204" pitchFamily="34" charset="-122"/>
              </a:rPr>
              <a:t>数据库操作</a:t>
            </a:r>
            <a:r>
              <a:rPr lang="en-US" altLang="zh-CN" sz="2800"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7210" y="1044575"/>
            <a:ext cx="970661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查询记录（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SELECT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1770" y="1661795"/>
            <a:ext cx="10512425" cy="347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>
                <a:latin typeface="微软雅黑" panose="020B0503020204020204" pitchFamily="34" charset="-122"/>
              </a:rPr>
              <a:t>&gt;&gt;&gt;cur.execute('SELECT * FROM mytb')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取出所有记录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endParaRPr lang="en-US" altLang="zh-CN">
              <a:latin typeface="微软雅黑" panose="020B0503020204020204" pitchFamily="34" charset="-122"/>
            </a:endParaRPr>
          </a:p>
          <a:p>
            <a:r>
              <a:rPr lang="en-US" altLang="zh-CN">
                <a:latin typeface="微软雅黑" panose="020B0503020204020204" pitchFamily="34" charset="-122"/>
              </a:rPr>
              <a:t>&gt;&gt;&gt;recs = cur.fetchall()      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将所有元素赋值给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recs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列表，每个元素代表一条记录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>
                <a:latin typeface="微软雅黑" panose="020B0503020204020204" pitchFamily="34" charset="-122"/>
              </a:rPr>
              <a:t> 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&gt;&gt;&gt;print('</a:t>
            </a:r>
            <a:r>
              <a:rPr lang="zh-CN" altLang="en-US">
                <a:latin typeface="微软雅黑" panose="020B0503020204020204" pitchFamily="34" charset="-122"/>
              </a:rPr>
              <a:t>共</a:t>
            </a:r>
            <a:r>
              <a:rPr lang="en-US" altLang="zh-CN">
                <a:latin typeface="微软雅黑" panose="020B0503020204020204" pitchFamily="34" charset="-122"/>
              </a:rPr>
              <a:t>', len(recs), '</a:t>
            </a:r>
            <a:r>
              <a:rPr lang="zh-CN" altLang="en-US">
                <a:latin typeface="微软雅黑" panose="020B0503020204020204" pitchFamily="34" charset="-122"/>
              </a:rPr>
              <a:t>条记录</a:t>
            </a:r>
            <a:r>
              <a:rPr lang="en-US" altLang="zh-CN">
                <a:latin typeface="微软雅黑" panose="020B0503020204020204" pitchFamily="34" charset="-122"/>
              </a:rPr>
              <a:t>' )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显示记录数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endParaRPr lang="en-US" altLang="zh-CN">
              <a:latin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</a:rPr>
              <a:t>共</a:t>
            </a:r>
            <a:r>
              <a:rPr lang="en-US" altLang="zh-CN">
                <a:latin typeface="微软雅黑" panose="020B0503020204020204" pitchFamily="34" charset="-122"/>
              </a:rPr>
              <a:t> 3 </a:t>
            </a:r>
            <a:r>
              <a:rPr lang="zh-CN" altLang="en-US">
                <a:latin typeface="微软雅黑" panose="020B0503020204020204" pitchFamily="34" charset="-122"/>
              </a:rPr>
              <a:t>条记录</a:t>
            </a:r>
            <a:r>
              <a:rPr lang="en-US" altLang="zh-CN">
                <a:latin typeface="微软雅黑" panose="020B0503020204020204" pitchFamily="34" charset="-122"/>
              </a:rPr>
              <a:t>              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输出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>
                <a:latin typeface="微软雅黑" panose="020B0503020204020204" pitchFamily="34" charset="-122"/>
              </a:rPr>
              <a:t>            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&gt;&gt;&gt;print(recs)  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显示所有记录内容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>
                <a:latin typeface="微软雅黑" panose="020B0503020204020204" pitchFamily="34" charset="-122"/>
              </a:rPr>
              <a:t>               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[('</a:t>
            </a:r>
            <a:r>
              <a:rPr lang="zh-CN" altLang="en-US">
                <a:latin typeface="微软雅黑" panose="020B0503020204020204" pitchFamily="34" charset="-122"/>
              </a:rPr>
              <a:t>宝玉</a:t>
            </a:r>
            <a:r>
              <a:rPr lang="en-US" altLang="zh-CN">
                <a:latin typeface="微软雅黑" panose="020B0503020204020204" pitchFamily="34" charset="-122"/>
              </a:rPr>
              <a:t>', 86.0, '</a:t>
            </a:r>
            <a:r>
              <a:rPr lang="zh-CN" altLang="en-US">
                <a:latin typeface="微软雅黑" panose="020B0503020204020204" pitchFamily="34" charset="-122"/>
              </a:rPr>
              <a:t>计算机</a:t>
            </a:r>
            <a:r>
              <a:rPr lang="en-US" altLang="zh-CN">
                <a:latin typeface="微软雅黑" panose="020B0503020204020204" pitchFamily="34" charset="-122"/>
              </a:rPr>
              <a:t>'), ('</a:t>
            </a:r>
            <a:r>
              <a:rPr lang="zh-CN" altLang="en-US">
                <a:latin typeface="微软雅黑" panose="020B0503020204020204" pitchFamily="34" charset="-122"/>
              </a:rPr>
              <a:t>黛玉</a:t>
            </a:r>
            <a:r>
              <a:rPr lang="en-US" altLang="zh-CN">
                <a:latin typeface="微软雅黑" panose="020B0503020204020204" pitchFamily="34" charset="-122"/>
              </a:rPr>
              <a:t>', 92.0, '</a:t>
            </a:r>
            <a:r>
              <a:rPr lang="zh-CN" altLang="en-US">
                <a:latin typeface="微软雅黑" panose="020B0503020204020204" pitchFamily="34" charset="-122"/>
              </a:rPr>
              <a:t>计算机</a:t>
            </a:r>
            <a:r>
              <a:rPr lang="en-US" altLang="zh-CN">
                <a:latin typeface="微软雅黑" panose="020B0503020204020204" pitchFamily="34" charset="-122"/>
              </a:rPr>
              <a:t>'), ('</a:t>
            </a:r>
            <a:r>
              <a:rPr lang="zh-CN" altLang="en-US">
                <a:latin typeface="微软雅黑" panose="020B0503020204020204" pitchFamily="34" charset="-122"/>
              </a:rPr>
              <a:t>宝钗</a:t>
            </a:r>
            <a:r>
              <a:rPr lang="en-US" altLang="zh-CN">
                <a:latin typeface="微软雅黑" panose="020B0503020204020204" pitchFamily="34" charset="-122"/>
              </a:rPr>
              <a:t>', 70.0, '</a:t>
            </a:r>
            <a:r>
              <a:rPr lang="zh-CN" altLang="en-US">
                <a:latin typeface="微软雅黑" panose="020B0503020204020204" pitchFamily="34" charset="-122"/>
              </a:rPr>
              <a:t>数据库</a:t>
            </a:r>
            <a:r>
              <a:rPr lang="en-US" altLang="zh-CN">
                <a:latin typeface="微软雅黑" panose="020B0503020204020204" pitchFamily="34" charset="-122"/>
              </a:rPr>
              <a:t>')] #</a:t>
            </a:r>
            <a:r>
              <a:rPr lang="zh-CN" altLang="en-US">
                <a:latin typeface="微软雅黑" panose="020B0503020204020204" pitchFamily="34" charset="-122"/>
              </a:rPr>
              <a:t>输出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&gt;&gt;&gt;cur.execute('SELECT name, sql FROM sqlite_master WHERE type='table' ') #</a:t>
            </a:r>
            <a:r>
              <a:rPr lang="zh-CN" altLang="en-US">
                <a:latin typeface="微软雅黑" panose="020B0503020204020204" pitchFamily="34" charset="-122"/>
              </a:rPr>
              <a:t>查询事务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&gt;&gt;&gt;recs = cur.fetchall()        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将所有数据赋值给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recs</a:t>
            </a:r>
            <a:r>
              <a:rPr lang="zh-CN" altLang="en-US">
                <a:latin typeface="微软雅黑" panose="020B0503020204020204" pitchFamily="34" charset="-122"/>
                <a:sym typeface="+mn-ea"/>
              </a:rPr>
              <a:t>列表</a:t>
            </a:r>
            <a:r>
              <a:rPr lang="en-US" altLang="zh-CN">
                <a:latin typeface="微软雅黑" panose="020B0503020204020204" pitchFamily="34" charset="-122"/>
                <a:sym typeface="+mn-ea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&gt;&gt;&gt;print(recs)                             #</a:t>
            </a:r>
            <a:r>
              <a:rPr lang="zh-CN" altLang="en-US">
                <a:latin typeface="微软雅黑" panose="020B0503020204020204" pitchFamily="34" charset="-122"/>
              </a:rPr>
              <a:t>显示数据表名称，字段名称和数据类型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>
                <a:latin typeface="微软雅黑" panose="020B0503020204020204" pitchFamily="34" charset="-122"/>
              </a:rPr>
              <a:t>[('mytb', 'CREATE TABLE mytb (xm char, cj real, kc text)')]  # </a:t>
            </a:r>
            <a:r>
              <a:rPr lang="zh-CN" altLang="en-US">
                <a:latin typeface="微软雅黑" panose="020B0503020204020204" pitchFamily="34" charset="-122"/>
              </a:rPr>
              <a:t>输出</a:t>
            </a:r>
            <a:r>
              <a:rPr lang="en-US" altLang="zh-CN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            </a:t>
            </a:r>
          </a:p>
          <a:p>
            <a:endParaRPr lang="en-US" altLang="zh-CN" sz="2000"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SQLite </a:t>
            </a:r>
            <a:r>
              <a:rPr lang="zh-CN" altLang="en-US" sz="2800">
                <a:latin typeface="微软雅黑" panose="020B0503020204020204" pitchFamily="34" charset="-122"/>
              </a:rPr>
              <a:t>数据库操作</a:t>
            </a:r>
            <a:r>
              <a:rPr lang="en-US" altLang="zh-CN" sz="2800"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7210" y="1044575"/>
            <a:ext cx="970661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更新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/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删除记录（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UPDATE/DELETE</a:t>
            </a:r>
            <a:r>
              <a:rPr lang="zh-CN" altLang="en-US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</a:t>
            </a:r>
            <a:r>
              <a:rPr lang="en-US" altLang="zh-CN" sz="20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1770" y="1661795"/>
            <a:ext cx="10512425" cy="347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latin typeface="微软雅黑" panose="020B0503020204020204" pitchFamily="34" charset="-122"/>
              </a:rPr>
              <a:t>&gt;&gt;&gt;from sqlite3 import dbapi2  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导入内置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SQLite3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模块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latin typeface="微软雅黑" panose="020B0503020204020204" pitchFamily="34" charset="-122"/>
              </a:rPr>
              <a:t>                     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&gt;&gt;&gt;conn = dbapi2.connect('d:/test/mytest.db')            #</a:t>
            </a:r>
            <a:r>
              <a:rPr lang="zh-CN" altLang="en-US" sz="2000">
                <a:latin typeface="微软雅黑" panose="020B0503020204020204" pitchFamily="34" charset="-122"/>
              </a:rPr>
              <a:t>打开数据库</a:t>
            </a:r>
            <a:r>
              <a:rPr lang="en-US" altLang="zh-CN" sz="20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&gt;&gt;&gt;cur.execute('UPDATE mytb SET xm=? WHERE cj=?', ('</a:t>
            </a:r>
            <a:r>
              <a:rPr lang="zh-CN" altLang="en-US" sz="2000">
                <a:latin typeface="微软雅黑" panose="020B0503020204020204" pitchFamily="34" charset="-122"/>
              </a:rPr>
              <a:t>宝玉</a:t>
            </a:r>
            <a:r>
              <a:rPr lang="en-US" altLang="zh-CN" sz="2000">
                <a:latin typeface="微软雅黑" panose="020B0503020204020204" pitchFamily="34" charset="-122"/>
              </a:rPr>
              <a:t>', 0)) #</a:t>
            </a:r>
            <a:r>
              <a:rPr lang="zh-CN" altLang="en-US" sz="2000">
                <a:latin typeface="微软雅黑" panose="020B0503020204020204" pitchFamily="34" charset="-122"/>
              </a:rPr>
              <a:t>更新记录</a:t>
            </a:r>
            <a:r>
              <a:rPr lang="en-US" altLang="zh-CN" sz="20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&gt;&gt;&gt;cur.execute('DELETE FROM mytb WHERE cj&gt;90')         #</a:t>
            </a:r>
            <a:r>
              <a:rPr lang="zh-CN" altLang="en-US" sz="2000">
                <a:latin typeface="微软雅黑" panose="020B0503020204020204" pitchFamily="34" charset="-122"/>
              </a:rPr>
              <a:t>删除记录</a:t>
            </a:r>
            <a:r>
              <a:rPr lang="en-US" altLang="zh-CN" sz="20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&gt;&gt;&gt;cur.execute('DELETE FROM mytb')     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删除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mytb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表中的所有记录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latin typeface="微软雅黑" panose="020B0503020204020204" pitchFamily="34" charset="-122"/>
              </a:rPr>
              <a:t>         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&gt;&gt;&gt;cur.execute('DROP TABLE mytb')   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删除数据表和整个数据库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latin typeface="微软雅黑" panose="020B0503020204020204" pitchFamily="34" charset="-122"/>
              </a:rPr>
              <a:t>            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&gt;&gt;&gt;conn.commit()    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提交事务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latin typeface="微软雅黑" panose="020B0503020204020204" pitchFamily="34" charset="-122"/>
              </a:rPr>
              <a:t>                           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&gt;&gt;&gt;cur.close()     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关闭游标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</a:t>
            </a:r>
            <a:r>
              <a:rPr lang="en-US" altLang="zh-CN" sz="2000">
                <a:latin typeface="微软雅黑" panose="020B0503020204020204" pitchFamily="34" charset="-122"/>
              </a:rPr>
              <a:t>                             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&gt;&gt;&gt;conn.close()            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关闭数据库连接</a:t>
            </a: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    </a:t>
            </a:r>
            <a:r>
              <a:rPr lang="en-US" altLang="zh-CN" sz="2000">
                <a:latin typeface="微软雅黑" panose="020B0503020204020204" pitchFamily="34" charset="-122"/>
              </a:rPr>
              <a:t>                              </a:t>
            </a:r>
          </a:p>
          <a:p>
            <a:r>
              <a:rPr lang="en-US" altLang="zh-CN" sz="2000">
                <a:latin typeface="微软雅黑" panose="020B0503020204020204" pitchFamily="34" charset="-122"/>
              </a:rPr>
              <a:t>         </a:t>
            </a:r>
          </a:p>
          <a:p>
            <a:endParaRPr lang="en-US" altLang="zh-CN" sz="2000"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20419701],&quot;65&quot;:[20236793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4601</Words>
  <Application>Microsoft Office PowerPoint</Application>
  <PresentationFormat>自定义</PresentationFormat>
  <Paragraphs>614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9" baseType="lpstr">
      <vt:lpstr>微软雅黑</vt:lpstr>
      <vt:lpstr>Arial</vt:lpstr>
      <vt:lpstr>Calibri</vt:lpstr>
      <vt:lpstr>Symbol</vt:lpstr>
      <vt:lpstr>Wingdings</vt:lpstr>
      <vt:lpstr>Office</vt:lpstr>
      <vt:lpstr>商务风毛玻璃职场办公</vt:lpstr>
      <vt:lpstr>数据库程序设计</vt:lpstr>
      <vt:lpstr>知识与能力目标</vt:lpstr>
      <vt:lpstr>数据库的组成</vt:lpstr>
      <vt:lpstr>PowerPoint 演示文稿</vt:lpstr>
      <vt:lpstr>PowerPoint 演示文稿</vt:lpstr>
      <vt:lpstr>SQLite数据库技术 </vt:lpstr>
      <vt:lpstr>SQLite 数据库操作 </vt:lpstr>
      <vt:lpstr>SQLite 数据库操作 </vt:lpstr>
      <vt:lpstr>SQLite 数据库操作 </vt:lpstr>
      <vt:lpstr>MySQL数据库技术  </vt:lpstr>
      <vt:lpstr>PowerPoint 演示文稿</vt:lpstr>
      <vt:lpstr>PowerPoint 演示文稿</vt:lpstr>
      <vt:lpstr>pymysql 常用对象  </vt:lpstr>
      <vt:lpstr>pymysql 常用对象  </vt:lpstr>
      <vt:lpstr>pymysql 常用对象  </vt:lpstr>
      <vt:lpstr>pymysql 常用对象  </vt:lpstr>
      <vt:lpstr> pymysql 数据库操作 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dengn0317@163.com</cp:lastModifiedBy>
  <cp:revision>71</cp:revision>
  <dcterms:created xsi:type="dcterms:W3CDTF">2025-08-15T02:05:00Z</dcterms:created>
  <dcterms:modified xsi:type="dcterms:W3CDTF">2025-08-31T04:55:36Z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4D5EEBDB8383448A9349403830B1216E_13</vt:lpwstr>
  </property>
  <property fmtid="{D5CDD505-2E9C-101B-9397-08002B2CF9AE}" pid="3" name="KSOProductBuildVer">
    <vt:lpwstr>2052-12.1.0.21915</vt:lpwstr>
  </property>
</Properties>
</file>