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0704195" cy="6016625"/>
  <p:notesSz cx="7559675" cy="10691495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54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gs" Target="tags/tag1101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82066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2389" y="1336437"/>
            <a:ext cx="6414897" cy="360838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968" y="5145282"/>
            <a:ext cx="6047740" cy="42097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82066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>
          <a:xfrm>
            <a:off x="756285" y="5145405"/>
            <a:ext cx="6231255" cy="7481570"/>
          </a:xfrm>
        </p:spPr>
        <p:txBody>
          <a:bodyPr/>
          <a:p>
            <a:r>
              <a:rPr lang="zh-CN" altLang="en-US"/>
              <a:t>吉多</a:t>
            </a:r>
            <a:r>
              <a:rPr lang="en-US" altLang="zh-CN"/>
              <a:t>·</a:t>
            </a:r>
            <a:r>
              <a:rPr lang="zh-CN" altLang="en-US"/>
              <a:t>范罗苏姆（</a:t>
            </a:r>
            <a:r>
              <a:rPr lang="en-US" altLang="zh-CN"/>
              <a:t>Guido van Rossum</a:t>
            </a:r>
            <a:r>
              <a:rPr lang="zh-CN" altLang="en-US"/>
              <a:t>）作为</a:t>
            </a:r>
            <a:r>
              <a:rPr lang="en-US" altLang="zh-CN"/>
              <a:t>Python</a:t>
            </a:r>
            <a:r>
              <a:rPr lang="zh-CN" altLang="en-US"/>
              <a:t>语言的创始人，其愿景深刻塑造了</a:t>
            </a:r>
            <a:r>
              <a:rPr lang="en-US" altLang="zh-CN"/>
              <a:t>Python</a:t>
            </a:r>
            <a:r>
              <a:rPr lang="zh-CN" altLang="en-US"/>
              <a:t>的设计哲学与发展方向。综合各来源信息，他的核心愿景可概括为以下几点：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### </a:t>
            </a:r>
            <a:r>
              <a:rPr lang="zh-CN" altLang="en-US"/>
              <a:t>🎯</a:t>
            </a:r>
            <a:r>
              <a:rPr lang="en-US" altLang="zh-CN"/>
              <a:t> 1. **</a:t>
            </a:r>
            <a:r>
              <a:rPr lang="zh-CN" altLang="en-US"/>
              <a:t>普及编程：</a:t>
            </a:r>
            <a:r>
              <a:rPr lang="en-US" altLang="zh-CN"/>
              <a:t>"Computer Programming for Everybody"**</a:t>
            </a:r>
            <a:endParaRPr lang="en-US" altLang="zh-CN"/>
          </a:p>
          <a:p>
            <a:r>
              <a:rPr lang="en-US" altLang="zh-CN"/>
              <a:t>   1999</a:t>
            </a:r>
            <a:r>
              <a:rPr lang="zh-CN" altLang="en-US"/>
              <a:t>年，吉多在向</a:t>
            </a:r>
            <a:r>
              <a:rPr lang="en-US" altLang="zh-CN"/>
              <a:t>DARPA</a:t>
            </a:r>
            <a:r>
              <a:rPr lang="zh-CN" altLang="en-US"/>
              <a:t>提交的资金申请中明确提出：</a:t>
            </a:r>
            <a:r>
              <a:rPr lang="en-US" altLang="zh-CN"/>
              <a:t>**</a:t>
            </a:r>
            <a:r>
              <a:rPr lang="zh-CN" altLang="en-US"/>
              <a:t>让编程成为人人可掌握的技能</a:t>
            </a:r>
            <a:r>
              <a:rPr lang="en-US" altLang="zh-CN"/>
              <a:t>**</a:t>
            </a:r>
            <a:r>
              <a:rPr lang="zh-CN" altLang="en-US"/>
              <a:t>。其目标包括：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简单直观</a:t>
            </a:r>
            <a:r>
              <a:rPr lang="en-US" altLang="zh-CN"/>
              <a:t>**</a:t>
            </a:r>
            <a:r>
              <a:rPr lang="zh-CN" altLang="en-US"/>
              <a:t>：降低学习门槛，使语法接近自然英语，让非专业程序员也能高效开发。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开源协作</a:t>
            </a:r>
            <a:r>
              <a:rPr lang="en-US" altLang="zh-CN"/>
              <a:t>**</a:t>
            </a:r>
            <a:r>
              <a:rPr lang="zh-CN" altLang="en-US"/>
              <a:t>：通过开源模式吸引全球贡献者，推动生态繁荣。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日常实用性</a:t>
            </a:r>
            <a:r>
              <a:rPr lang="en-US" altLang="zh-CN"/>
              <a:t>**</a:t>
            </a:r>
            <a:r>
              <a:rPr lang="zh-CN" altLang="en-US"/>
              <a:t>：专注于解决短期、高频的开发任务，提升生产效率。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### </a:t>
            </a:r>
            <a:r>
              <a:rPr lang="zh-CN" altLang="en-US"/>
              <a:t>⚙</a:t>
            </a:r>
            <a:r>
              <a:rPr lang="en-US" altLang="en-US"/>
              <a:t>️</a:t>
            </a:r>
            <a:r>
              <a:rPr lang="en-US" altLang="zh-CN"/>
              <a:t> 2. **</a:t>
            </a:r>
            <a:r>
              <a:rPr lang="zh-CN" altLang="en-US"/>
              <a:t>设计哲学：优雅、明确、简单</a:t>
            </a:r>
            <a:r>
              <a:rPr lang="en-US" altLang="zh-CN"/>
              <a:t>**</a:t>
            </a:r>
            <a:endParaRPr lang="en-US" altLang="zh-CN"/>
          </a:p>
          <a:p>
            <a:r>
              <a:rPr lang="en-US" altLang="zh-CN"/>
              <a:t>   Python</a:t>
            </a:r>
            <a:r>
              <a:rPr lang="zh-CN" altLang="en-US"/>
              <a:t>遵循</a:t>
            </a:r>
            <a:r>
              <a:rPr lang="en-US" altLang="zh-CN"/>
              <a:t>"**</a:t>
            </a:r>
            <a:r>
              <a:rPr lang="zh-CN" altLang="en-US"/>
              <a:t>用一种方法，最好是只有一种方法来做一件事</a:t>
            </a:r>
            <a:r>
              <a:rPr lang="en-US" altLang="zh-CN"/>
              <a:t>**"</a:t>
            </a:r>
            <a:r>
              <a:rPr lang="zh-CN" altLang="en-US"/>
              <a:t>的原则（</a:t>
            </a:r>
            <a:r>
              <a:rPr lang="en-US" altLang="zh-CN"/>
              <a:t>"There should be one—and preferably only one—obvious way to do it"</a:t>
            </a:r>
            <a:r>
              <a:rPr lang="zh-CN" altLang="en-US"/>
              <a:t>）。这一理念体现为：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拒绝语法冗余</a:t>
            </a:r>
            <a:r>
              <a:rPr lang="en-US" altLang="zh-CN"/>
              <a:t>**</a:t>
            </a:r>
            <a:r>
              <a:rPr lang="zh-CN" altLang="en-US"/>
              <a:t>：选择无歧义的语法，避免复杂特性。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隐藏底层细节</a:t>
            </a:r>
            <a:r>
              <a:rPr lang="en-US" altLang="zh-CN"/>
              <a:t>**</a:t>
            </a:r>
            <a:r>
              <a:rPr lang="zh-CN" altLang="en-US"/>
              <a:t>：将机器层面的复杂性交由编译器处理，让开发者聚焦逻辑而非实现。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强调可读性</a:t>
            </a:r>
            <a:r>
              <a:rPr lang="en-US" altLang="zh-CN"/>
              <a:t>**</a:t>
            </a:r>
            <a:r>
              <a:rPr lang="zh-CN" altLang="en-US"/>
              <a:t>：代码如英语般清晰，便于团队协作与维护。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### </a:t>
            </a:r>
            <a:r>
              <a:rPr lang="zh-CN" altLang="en-US"/>
              <a:t>🌐</a:t>
            </a:r>
            <a:r>
              <a:rPr lang="en-US" altLang="zh-CN"/>
              <a:t> 3. **</a:t>
            </a:r>
            <a:r>
              <a:rPr lang="zh-CN" altLang="en-US"/>
              <a:t>社区与生态：开放与包容</a:t>
            </a:r>
            <a:r>
              <a:rPr lang="en-US" altLang="zh-CN"/>
              <a:t>**</a:t>
            </a:r>
            <a:endParaRPr lang="en-US" altLang="zh-CN"/>
          </a:p>
          <a:p>
            <a:r>
              <a:rPr lang="en-US" altLang="zh-CN"/>
              <a:t>   - **"</a:t>
            </a:r>
            <a:r>
              <a:rPr lang="zh-CN" altLang="en-US"/>
              <a:t>仁慈的独裁者</a:t>
            </a:r>
            <a:r>
              <a:rPr lang="en-US" altLang="zh-CN"/>
              <a:t>"</a:t>
            </a:r>
            <a:r>
              <a:rPr lang="zh-CN" altLang="en-US"/>
              <a:t>模式</a:t>
            </a:r>
            <a:r>
              <a:rPr lang="en-US" altLang="zh-CN"/>
              <a:t>**</a:t>
            </a:r>
            <a:r>
              <a:rPr lang="zh-CN" altLang="en-US"/>
              <a:t>：吉多长期主导</a:t>
            </a:r>
            <a:r>
              <a:rPr lang="en-US" altLang="zh-CN"/>
              <a:t>Python</a:t>
            </a:r>
            <a:r>
              <a:rPr lang="zh-CN" altLang="en-US"/>
              <a:t>核心方向，同时尊重社区意见，平衡决策效率与民主性。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标准化与扩展性</a:t>
            </a:r>
            <a:r>
              <a:rPr lang="en-US" altLang="zh-CN"/>
              <a:t>**</a:t>
            </a:r>
            <a:r>
              <a:rPr lang="zh-CN" altLang="en-US"/>
              <a:t>：通过强大的标准库支持基础功能（如网络、文本处理），并鼓励第三方库覆盖科学计算、</a:t>
            </a:r>
            <a:r>
              <a:rPr lang="en-US" altLang="zh-CN"/>
              <a:t>AI</a:t>
            </a:r>
            <a:r>
              <a:rPr lang="zh-CN" altLang="en-US"/>
              <a:t>等领域，形成</a:t>
            </a:r>
            <a:r>
              <a:rPr lang="en-US" altLang="zh-CN"/>
              <a:t>"**</a:t>
            </a:r>
            <a:r>
              <a:rPr lang="zh-CN" altLang="en-US"/>
              <a:t>胶水语言</a:t>
            </a:r>
            <a:r>
              <a:rPr lang="en-US" altLang="zh-CN"/>
              <a:t>**"</a:t>
            </a:r>
            <a:r>
              <a:rPr lang="zh-CN" altLang="en-US"/>
              <a:t>特性（如用</a:t>
            </a:r>
            <a:r>
              <a:rPr lang="en-US" altLang="zh-CN"/>
              <a:t>C/C++</a:t>
            </a:r>
            <a:r>
              <a:rPr lang="zh-CN" altLang="en-US"/>
              <a:t>编写关键模块）。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### </a:t>
            </a:r>
            <a:r>
              <a:rPr lang="zh-CN" altLang="en-US"/>
              <a:t>💡</a:t>
            </a:r>
            <a:r>
              <a:rPr lang="en-US" altLang="zh-CN"/>
              <a:t> 4. **</a:t>
            </a:r>
            <a:r>
              <a:rPr lang="zh-CN" altLang="en-US"/>
              <a:t>终极目标：提升开发效率</a:t>
            </a:r>
            <a:r>
              <a:rPr lang="en-US" altLang="zh-CN"/>
              <a:t>**</a:t>
            </a:r>
            <a:endParaRPr lang="en-US" altLang="zh-CN"/>
          </a:p>
          <a:p>
            <a:r>
              <a:rPr lang="en-US" altLang="zh-CN"/>
              <a:t>   </a:t>
            </a:r>
            <a:r>
              <a:rPr lang="zh-CN" altLang="en-US"/>
              <a:t>吉多提出著名口号</a:t>
            </a:r>
            <a:r>
              <a:rPr lang="en-US" altLang="zh-CN"/>
              <a:t>"**</a:t>
            </a:r>
            <a:r>
              <a:rPr lang="zh-CN" altLang="en-US"/>
              <a:t>人生苦短，我用</a:t>
            </a:r>
            <a:r>
              <a:rPr lang="en-US" altLang="zh-CN"/>
              <a:t>Python**"</a:t>
            </a:r>
            <a:r>
              <a:rPr lang="zh-CN" altLang="en-US"/>
              <a:t>（</a:t>
            </a:r>
            <a:r>
              <a:rPr lang="en-US" altLang="zh-CN"/>
              <a:t>Life is short, use Python</a:t>
            </a:r>
            <a:r>
              <a:rPr lang="zh-CN" altLang="en-US"/>
              <a:t>），强调：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代码简洁性</a:t>
            </a:r>
            <a:r>
              <a:rPr lang="en-US" altLang="zh-CN"/>
              <a:t>**</a:t>
            </a:r>
            <a:r>
              <a:rPr lang="zh-CN" altLang="en-US"/>
              <a:t>：相同功能代码量仅为</a:t>
            </a:r>
            <a:r>
              <a:rPr lang="en-US" altLang="zh-CN"/>
              <a:t>Java</a:t>
            </a:r>
            <a:r>
              <a:rPr lang="zh-CN" altLang="en-US"/>
              <a:t>的</a:t>
            </a:r>
            <a:r>
              <a:rPr lang="en-US" altLang="zh-CN"/>
              <a:t>1/5</a:t>
            </a:r>
            <a:r>
              <a:rPr lang="zh-CN" altLang="en-US"/>
              <a:t>，减少冗余。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快速迭代能力</a:t>
            </a:r>
            <a:r>
              <a:rPr lang="en-US" altLang="zh-CN"/>
              <a:t>**</a:t>
            </a:r>
            <a:r>
              <a:rPr lang="zh-CN" altLang="en-US"/>
              <a:t>：适用于原型开发与日常自动化任务，适应敏捷需求。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### </a:t>
            </a:r>
            <a:r>
              <a:rPr lang="zh-CN" altLang="en-US"/>
              <a:t>💎</a:t>
            </a:r>
            <a:r>
              <a:rPr lang="en-US" altLang="zh-CN"/>
              <a:t> **</a:t>
            </a:r>
            <a:r>
              <a:rPr lang="zh-CN" altLang="en-US"/>
              <a:t>愿景实现与影响</a:t>
            </a:r>
            <a:r>
              <a:rPr lang="en-US" altLang="zh-CN"/>
              <a:t>**</a:t>
            </a:r>
            <a:endParaRPr lang="en-US" altLang="zh-CN"/>
          </a:p>
          <a:p>
            <a:r>
              <a:rPr lang="en-US" altLang="zh-CN"/>
              <a:t>   - **</a:t>
            </a:r>
            <a:r>
              <a:rPr lang="zh-CN" altLang="en-US"/>
              <a:t>广泛采用</a:t>
            </a:r>
            <a:r>
              <a:rPr lang="en-US" altLang="zh-CN"/>
              <a:t>**</a:t>
            </a:r>
            <a:r>
              <a:rPr lang="zh-CN" altLang="en-US"/>
              <a:t>：</a:t>
            </a:r>
            <a:r>
              <a:rPr lang="en-US" altLang="zh-CN"/>
              <a:t>Python</a:t>
            </a:r>
            <a:r>
              <a:rPr lang="zh-CN" altLang="en-US"/>
              <a:t>已成为云计算（</a:t>
            </a:r>
            <a:r>
              <a:rPr lang="en-US" altLang="zh-CN"/>
              <a:t>OpenStack</a:t>
            </a:r>
            <a:r>
              <a:rPr lang="zh-CN" altLang="en-US"/>
              <a:t>）、</a:t>
            </a:r>
            <a:r>
              <a:rPr lang="en-US" altLang="zh-CN"/>
              <a:t>Web</a:t>
            </a:r>
            <a:r>
              <a:rPr lang="zh-CN" altLang="en-US"/>
              <a:t>开发（</a:t>
            </a:r>
            <a:r>
              <a:rPr lang="en-US" altLang="zh-CN"/>
              <a:t>Django/Flask</a:t>
            </a:r>
            <a:r>
              <a:rPr lang="zh-CN" altLang="en-US"/>
              <a:t>）、数据科学（</a:t>
            </a:r>
            <a:r>
              <a:rPr lang="en-US" altLang="zh-CN"/>
              <a:t>NumPy/Pandas</a:t>
            </a:r>
            <a:r>
              <a:rPr lang="zh-CN" altLang="en-US"/>
              <a:t>）、</a:t>
            </a:r>
            <a:r>
              <a:rPr lang="en-US" altLang="zh-CN"/>
              <a:t>AI</a:t>
            </a:r>
            <a:r>
              <a:rPr lang="zh-CN" altLang="en-US"/>
              <a:t>（</a:t>
            </a:r>
            <a:r>
              <a:rPr lang="en-US" altLang="zh-CN"/>
              <a:t>TensorFlow/PyTorch</a:t>
            </a:r>
            <a:r>
              <a:rPr lang="zh-CN" altLang="en-US"/>
              <a:t>）等领域的核心语言，被</a:t>
            </a:r>
            <a:r>
              <a:rPr lang="en-US" altLang="zh-CN"/>
              <a:t>Google</a:t>
            </a:r>
            <a:r>
              <a:rPr lang="zh-CN" altLang="en-US"/>
              <a:t>、</a:t>
            </a:r>
            <a:r>
              <a:rPr lang="en-US" altLang="zh-CN"/>
              <a:t>NASA</a:t>
            </a:r>
            <a:r>
              <a:rPr lang="zh-CN" altLang="en-US"/>
              <a:t>、豆瓣等巨头采用。</a:t>
            </a:r>
            <a:endParaRPr lang="zh-CN" altLang="en-US"/>
          </a:p>
          <a:p>
            <a:r>
              <a:rPr lang="en-US" altLang="zh-CN"/>
              <a:t>   - **</a:t>
            </a:r>
            <a:r>
              <a:rPr lang="zh-CN" altLang="en-US"/>
              <a:t>持续演进</a:t>
            </a:r>
            <a:r>
              <a:rPr lang="en-US" altLang="zh-CN"/>
              <a:t>**</a:t>
            </a:r>
            <a:r>
              <a:rPr lang="zh-CN" altLang="en-US"/>
              <a:t>：从</a:t>
            </a:r>
            <a:r>
              <a:rPr lang="en-US" altLang="zh-CN"/>
              <a:t>1991</a:t>
            </a:r>
            <a:r>
              <a:rPr lang="zh-CN" altLang="en-US"/>
              <a:t>年首个</a:t>
            </a:r>
            <a:r>
              <a:rPr lang="en-US" altLang="zh-CN"/>
              <a:t>C</a:t>
            </a:r>
            <a:r>
              <a:rPr lang="zh-CN" altLang="en-US"/>
              <a:t>语言解释器发布，到</a:t>
            </a:r>
            <a:r>
              <a:rPr lang="en-US" altLang="zh-CN"/>
              <a:t>2008</a:t>
            </a:r>
            <a:r>
              <a:rPr lang="zh-CN" altLang="en-US"/>
              <a:t>年</a:t>
            </a:r>
            <a:r>
              <a:rPr lang="en-US" altLang="zh-CN"/>
              <a:t>Python 3</a:t>
            </a:r>
            <a:r>
              <a:rPr lang="zh-CN" altLang="en-US"/>
              <a:t>的革新，其设计始终遵循吉多的初心。</a:t>
            </a:r>
            <a:endParaRPr lang="zh-CN" altLang="en-US"/>
          </a:p>
          <a:p>
            <a:endParaRPr lang="en-US" altLang="zh-CN"/>
          </a:p>
          <a:p>
            <a:r>
              <a:rPr lang="zh-CN" altLang="en-US"/>
              <a:t>吉多的愿景不仅创造了一门语言，更重塑了编程的普及性与工程效率，使</a:t>
            </a:r>
            <a:r>
              <a:rPr lang="en-US" altLang="zh-CN"/>
              <a:t>Python</a:t>
            </a:r>
            <a:r>
              <a:rPr lang="zh-CN" altLang="en-US"/>
              <a:t>成为技术民主化的象征</a:t>
            </a:r>
            <a:r>
              <a:rPr lang="en-US" altLang="zh-CN"/>
              <a:t>——**</a:t>
            </a:r>
            <a:r>
              <a:rPr lang="zh-CN" altLang="en-US"/>
              <a:t>让编程从专业工具变为通用表达方式</a:t>
            </a:r>
            <a:r>
              <a:rPr lang="en-US" altLang="zh-CN"/>
              <a:t>**</a:t>
            </a:r>
            <a:r>
              <a:rPr lang="zh-CN" altLang="en-US"/>
              <a:t>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3" Type="http://schemas.openxmlformats.org/officeDocument/2006/relationships/tags" Target="../tags/tag59.xml"/><Relationship Id="rId22" Type="http://schemas.openxmlformats.org/officeDocument/2006/relationships/tags" Target="../tags/tag58.xml"/><Relationship Id="rId21" Type="http://schemas.openxmlformats.org/officeDocument/2006/relationships/tags" Target="../tags/tag57.xml"/><Relationship Id="rId20" Type="http://schemas.openxmlformats.org/officeDocument/2006/relationships/tags" Target="../tags/tag56.xml"/><Relationship Id="rId2" Type="http://schemas.openxmlformats.org/officeDocument/2006/relationships/tags" Target="../tags/tag38.xml"/><Relationship Id="rId19" Type="http://schemas.openxmlformats.org/officeDocument/2006/relationships/tags" Target="../tags/tag55.xml"/><Relationship Id="rId18" Type="http://schemas.openxmlformats.org/officeDocument/2006/relationships/tags" Target="../tags/tag54.xml"/><Relationship Id="rId17" Type="http://schemas.openxmlformats.org/officeDocument/2006/relationships/tags" Target="../tags/tag53.xml"/><Relationship Id="rId16" Type="http://schemas.openxmlformats.org/officeDocument/2006/relationships/tags" Target="../tags/tag52.xml"/><Relationship Id="rId15" Type="http://schemas.openxmlformats.org/officeDocument/2006/relationships/tags" Target="../tags/tag51.xml"/><Relationship Id="rId14" Type="http://schemas.openxmlformats.org/officeDocument/2006/relationships/tags" Target="../tags/tag50.xml"/><Relationship Id="rId13" Type="http://schemas.openxmlformats.org/officeDocument/2006/relationships/tags" Target="../tags/tag49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5" Type="http://schemas.openxmlformats.org/officeDocument/2006/relationships/tags" Target="../tags/tag113.xml"/><Relationship Id="rId24" Type="http://schemas.openxmlformats.org/officeDocument/2006/relationships/tags" Target="../tags/tag112.xml"/><Relationship Id="rId23" Type="http://schemas.openxmlformats.org/officeDocument/2006/relationships/tags" Target="../tags/tag111.xml"/><Relationship Id="rId22" Type="http://schemas.openxmlformats.org/officeDocument/2006/relationships/tags" Target="../tags/tag110.xml"/><Relationship Id="rId21" Type="http://schemas.openxmlformats.org/officeDocument/2006/relationships/tags" Target="../tags/tag109.xml"/><Relationship Id="rId20" Type="http://schemas.openxmlformats.org/officeDocument/2006/relationships/tags" Target="../tags/tag108.xml"/><Relationship Id="rId2" Type="http://schemas.openxmlformats.org/officeDocument/2006/relationships/tags" Target="../tags/tag90.xml"/><Relationship Id="rId19" Type="http://schemas.openxmlformats.org/officeDocument/2006/relationships/tags" Target="../tags/tag107.xml"/><Relationship Id="rId18" Type="http://schemas.openxmlformats.org/officeDocument/2006/relationships/tags" Target="../tags/tag106.xml"/><Relationship Id="rId17" Type="http://schemas.openxmlformats.org/officeDocument/2006/relationships/tags" Target="../tags/tag105.xml"/><Relationship Id="rId16" Type="http://schemas.openxmlformats.org/officeDocument/2006/relationships/tags" Target="../tags/tag104.xml"/><Relationship Id="rId15" Type="http://schemas.openxmlformats.org/officeDocument/2006/relationships/tags" Target="../tags/tag103.xml"/><Relationship Id="rId14" Type="http://schemas.openxmlformats.org/officeDocument/2006/relationships/tags" Target="../tags/tag102.xml"/><Relationship Id="rId13" Type="http://schemas.openxmlformats.org/officeDocument/2006/relationships/tags" Target="../tags/tag101.xml"/><Relationship Id="rId12" Type="http://schemas.openxmlformats.org/officeDocument/2006/relationships/tags" Target="../tags/tag100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 dirty="0"/>
          </a:p>
        </p:txBody>
      </p:sp>
      <p:sp>
        <p:nvSpPr>
          <p:cNvPr id="10" name="任意多边形: 形状 9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5" name="椭圆 4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6" name="椭圆 5"/>
          <p:cNvSpPr/>
          <p:nvPr userDrawn="1">
            <p:custDataLst>
              <p:tags r:id="rId6"/>
            </p:custDataLst>
          </p:nvPr>
        </p:nvSpPr>
        <p:spPr>
          <a:xfrm flipH="1">
            <a:off x="1082569" y="952632"/>
            <a:ext cx="4111360" cy="4111360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35000">
                  <a:schemeClr val="tx2">
                    <a:alpha val="0"/>
                  </a:schemeClr>
                </a:gs>
                <a:gs pos="100000">
                  <a:schemeClr val="tx2">
                    <a:alpha val="1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任意多边形 11"/>
          <p:cNvSpPr/>
          <p:nvPr userDrawn="1">
            <p:custDataLst>
              <p:tags r:id="rId7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8"/>
            </p:custDataLst>
          </p:nvPr>
        </p:nvSpPr>
        <p:spPr>
          <a:xfrm>
            <a:off x="1931740" y="1801804"/>
            <a:ext cx="2413018" cy="2413018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88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4" name="圆: 空心 13"/>
          <p:cNvSpPr/>
          <p:nvPr userDrawn="1">
            <p:custDataLst>
              <p:tags r:id="rId9"/>
            </p:custDataLst>
          </p:nvPr>
        </p:nvSpPr>
        <p:spPr>
          <a:xfrm>
            <a:off x="1454962" y="1325026"/>
            <a:ext cx="3366574" cy="3366574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2354237" y="2247046"/>
            <a:ext cx="1568023" cy="948455"/>
          </a:xfrm>
        </p:spPr>
        <p:txBody>
          <a:bodyPr wrap="square" anchor="b">
            <a:normAutofit/>
          </a:bodyPr>
          <a:lstStyle>
            <a:lvl1pPr algn="ctr">
              <a:defRPr sz="421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28" name="任意多边形: 形状 27"/>
          <p:cNvSpPr/>
          <p:nvPr userDrawn="1">
            <p:custDataLst>
              <p:tags r:id="rId3"/>
            </p:custDataLst>
          </p:nvPr>
        </p:nvSpPr>
        <p:spPr>
          <a:xfrm>
            <a:off x="3986" y="0"/>
            <a:ext cx="10696222" cy="6016625"/>
          </a:xfrm>
          <a:custGeom>
            <a:avLst/>
            <a:gdLst>
              <a:gd name="connsiteX0" fmla="*/ 0 w 12192000"/>
              <a:gd name="connsiteY0" fmla="*/ 0 h 6858000"/>
              <a:gd name="connsiteX1" fmla="*/ 6714528 w 12192000"/>
              <a:gd name="connsiteY1" fmla="*/ 0 h 6858000"/>
              <a:gd name="connsiteX2" fmla="*/ 8846903 w 12192000"/>
              <a:gd name="connsiteY2" fmla="*/ 0 h 6858000"/>
              <a:gd name="connsiteX3" fmla="*/ 10046350 w 12192000"/>
              <a:gd name="connsiteY3" fmla="*/ 0 h 6858000"/>
              <a:gd name="connsiteX4" fmla="*/ 10074290 w 12192000"/>
              <a:gd name="connsiteY4" fmla="*/ 13335 h 6858000"/>
              <a:gd name="connsiteX5" fmla="*/ 12192000 w 12192000"/>
              <a:gd name="connsiteY5" fmla="*/ 3429000 h 6858000"/>
              <a:gd name="connsiteX6" fmla="*/ 10074290 w 12192000"/>
              <a:gd name="connsiteY6" fmla="*/ 6844665 h 6858000"/>
              <a:gd name="connsiteX7" fmla="*/ 10046350 w 12192000"/>
              <a:gd name="connsiteY7" fmla="*/ 6858000 h 6858000"/>
              <a:gd name="connsiteX8" fmla="*/ 8846903 w 12192000"/>
              <a:gd name="connsiteY8" fmla="*/ 6858000 h 6858000"/>
              <a:gd name="connsiteX9" fmla="*/ 6714528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14528" y="0"/>
                </a:lnTo>
                <a:lnTo>
                  <a:pt x="8846903" y="0"/>
                </a:lnTo>
                <a:lnTo>
                  <a:pt x="10046350" y="0"/>
                </a:lnTo>
                <a:lnTo>
                  <a:pt x="10074290" y="13335"/>
                </a:lnTo>
                <a:cubicBezTo>
                  <a:pt x="11329676" y="637540"/>
                  <a:pt x="12192000" y="1932305"/>
                  <a:pt x="12192000" y="3429000"/>
                </a:cubicBezTo>
                <a:cubicBezTo>
                  <a:pt x="12192000" y="4925695"/>
                  <a:pt x="11329676" y="6220460"/>
                  <a:pt x="10074290" y="6844665"/>
                </a:cubicBezTo>
                <a:lnTo>
                  <a:pt x="10046350" y="6858000"/>
                </a:lnTo>
                <a:lnTo>
                  <a:pt x="8846903" y="6858000"/>
                </a:lnTo>
                <a:lnTo>
                  <a:pt x="671452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2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67000">
                <a:schemeClr val="accent1">
                  <a:alpha val="10000"/>
                </a:schemeClr>
              </a:gs>
            </a:gsLst>
            <a:lin ang="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7" name="椭圆 6"/>
          <p:cNvSpPr/>
          <p:nvPr userDrawn="1">
            <p:custDataLst>
              <p:tags r:id="rId4"/>
            </p:custDataLst>
          </p:nvPr>
        </p:nvSpPr>
        <p:spPr>
          <a:xfrm>
            <a:off x="4581546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5"/>
            </p:custDataLst>
          </p:nvPr>
        </p:nvSpPr>
        <p:spPr>
          <a:xfrm>
            <a:off x="5192455" y="735365"/>
            <a:ext cx="4545894" cy="4545894"/>
          </a:xfrm>
          <a:prstGeom prst="ellipse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0">
                <a:schemeClr val="accent1">
                  <a:alpha val="25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>
            <p:custDataLst>
              <p:tags r:id="rId6"/>
            </p:custDataLst>
          </p:nvPr>
        </p:nvCxnSpPr>
        <p:spPr>
          <a:xfrm>
            <a:off x="3700852" y="2013767"/>
            <a:ext cx="1092603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 12"/>
          <p:cNvSpPr/>
          <p:nvPr>
            <p:custDataLst>
              <p:tags r:id="rId7"/>
            </p:custDataLst>
          </p:nvPr>
        </p:nvSpPr>
        <p:spPr>
          <a:xfrm flipH="1" flipV="1">
            <a:off x="4632305" y="1849645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4" name="弧形 13"/>
          <p:cNvSpPr/>
          <p:nvPr>
            <p:custDataLst>
              <p:tags r:id="rId8"/>
            </p:custDataLst>
          </p:nvPr>
        </p:nvSpPr>
        <p:spPr>
          <a:xfrm flipH="1">
            <a:off x="4632305" y="2013883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5" name="空心弧 14"/>
          <p:cNvSpPr/>
          <p:nvPr userDrawn="1">
            <p:custDataLst>
              <p:tags r:id="rId9"/>
            </p:custDataLst>
          </p:nvPr>
        </p:nvSpPr>
        <p:spPr>
          <a:xfrm flipH="1">
            <a:off x="5620306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圆: 空心 15"/>
          <p:cNvSpPr/>
          <p:nvPr userDrawn="1">
            <p:custDataLst>
              <p:tags r:id="rId10"/>
            </p:custDataLst>
          </p:nvPr>
        </p:nvSpPr>
        <p:spPr>
          <a:xfrm flipH="1">
            <a:off x="6012454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5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椭圆 17"/>
          <p:cNvSpPr/>
          <p:nvPr userDrawn="1">
            <p:custDataLst>
              <p:tags r:id="rId11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9" name="椭圆 18"/>
          <p:cNvSpPr/>
          <p:nvPr userDrawn="1">
            <p:custDataLst>
              <p:tags r:id="rId12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0" name="椭圆 19"/>
          <p:cNvSpPr/>
          <p:nvPr userDrawn="1">
            <p:custDataLst>
              <p:tags r:id="rId13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>
            <p:custDataLst>
              <p:tags r:id="rId14"/>
            </p:custDataLst>
          </p:nvPr>
        </p:nvSpPr>
        <p:spPr>
          <a:xfrm flipH="1">
            <a:off x="7167764" y="2277922"/>
            <a:ext cx="971312" cy="1508219"/>
          </a:xfrm>
          <a:custGeom>
            <a:avLst/>
            <a:gdLst>
              <a:gd name="connsiteX0" fmla="*/ 951067 w 1037772"/>
              <a:gd name="connsiteY0" fmla="*/ 2112 h 1361220"/>
              <a:gd name="connsiteX1" fmla="*/ 900574 w 1037772"/>
              <a:gd name="connsiteY1" fmla="*/ 4084 h 1361220"/>
              <a:gd name="connsiteX2" fmla="*/ 78803 w 1037772"/>
              <a:gd name="connsiteY2" fmla="*/ 234841 h 1361220"/>
              <a:gd name="connsiteX3" fmla="*/ 0 w 1037772"/>
              <a:gd name="connsiteY3" fmla="*/ 338819 h 1361220"/>
              <a:gd name="connsiteX4" fmla="*/ 0 w 1037772"/>
              <a:gd name="connsiteY4" fmla="*/ 516619 h 1361220"/>
              <a:gd name="connsiteX5" fmla="*/ 0 w 1037772"/>
              <a:gd name="connsiteY5" fmla="*/ 772817 h 1361220"/>
              <a:gd name="connsiteX6" fmla="*/ 0 w 1037772"/>
              <a:gd name="connsiteY6" fmla="*/ 950617 h 1361220"/>
              <a:gd name="connsiteX7" fmla="*/ 0 w 1037772"/>
              <a:gd name="connsiteY7" fmla="*/ 1016162 h 1361220"/>
              <a:gd name="connsiteX8" fmla="*/ 1 w 1037772"/>
              <a:gd name="connsiteY8" fmla="*/ 1016167 h 1361220"/>
              <a:gd name="connsiteX9" fmla="*/ 1 w 1037772"/>
              <a:gd name="connsiteY9" fmla="*/ 1232702 h 1361220"/>
              <a:gd name="connsiteX10" fmla="*/ 128519 w 1037772"/>
              <a:gd name="connsiteY10" fmla="*/ 1361220 h 1361220"/>
              <a:gd name="connsiteX11" fmla="*/ 909254 w 1037772"/>
              <a:gd name="connsiteY11" fmla="*/ 1361220 h 1361220"/>
              <a:gd name="connsiteX12" fmla="*/ 1037772 w 1037772"/>
              <a:gd name="connsiteY12" fmla="*/ 1232702 h 1361220"/>
              <a:gd name="connsiteX13" fmla="*/ 1037772 w 1037772"/>
              <a:gd name="connsiteY13" fmla="*/ 950617 h 1361220"/>
              <a:gd name="connsiteX14" fmla="*/ 1037772 w 1037772"/>
              <a:gd name="connsiteY14" fmla="*/ 772817 h 1361220"/>
              <a:gd name="connsiteX15" fmla="*/ 1037772 w 1037772"/>
              <a:gd name="connsiteY15" fmla="*/ 719383 h 1361220"/>
              <a:gd name="connsiteX16" fmla="*/ 1037772 w 1037772"/>
              <a:gd name="connsiteY16" fmla="*/ 541583 h 1361220"/>
              <a:gd name="connsiteX17" fmla="*/ 1037771 w 1037772"/>
              <a:gd name="connsiteY17" fmla="*/ 541578 h 1361220"/>
              <a:gd name="connsiteX18" fmla="*/ 1037771 w 1037772"/>
              <a:gd name="connsiteY18" fmla="*/ 285862 h 1361220"/>
              <a:gd name="connsiteX19" fmla="*/ 1037771 w 1037772"/>
              <a:gd name="connsiteY19" fmla="*/ 108062 h 1361220"/>
              <a:gd name="connsiteX20" fmla="*/ 951067 w 1037772"/>
              <a:gd name="connsiteY20" fmla="*/ 2112 h 136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7772" h="1361220">
                <a:moveTo>
                  <a:pt x="951067" y="2112"/>
                </a:moveTo>
                <a:cubicBezTo>
                  <a:pt x="934976" y="-1141"/>
                  <a:pt x="917793" y="-751"/>
                  <a:pt x="900574" y="4084"/>
                </a:cubicBezTo>
                <a:lnTo>
                  <a:pt x="78803" y="234841"/>
                </a:lnTo>
                <a:cubicBezTo>
                  <a:pt x="32230" y="247919"/>
                  <a:pt x="0" y="290446"/>
                  <a:pt x="0" y="338819"/>
                </a:cubicBezTo>
                <a:lnTo>
                  <a:pt x="0" y="516619"/>
                </a:lnTo>
                <a:lnTo>
                  <a:pt x="0" y="772817"/>
                </a:lnTo>
                <a:lnTo>
                  <a:pt x="0" y="950617"/>
                </a:lnTo>
                <a:lnTo>
                  <a:pt x="0" y="1016162"/>
                </a:lnTo>
                <a:lnTo>
                  <a:pt x="1" y="1016167"/>
                </a:lnTo>
                <a:lnTo>
                  <a:pt x="1" y="1232702"/>
                </a:lnTo>
                <a:cubicBezTo>
                  <a:pt x="1" y="1303681"/>
                  <a:pt x="57540" y="1361220"/>
                  <a:pt x="128519" y="1361220"/>
                </a:cubicBezTo>
                <a:lnTo>
                  <a:pt x="909254" y="1361220"/>
                </a:lnTo>
                <a:cubicBezTo>
                  <a:pt x="980233" y="1361220"/>
                  <a:pt x="1037772" y="1303681"/>
                  <a:pt x="1037772" y="1232702"/>
                </a:cubicBezTo>
                <a:lnTo>
                  <a:pt x="1037772" y="950617"/>
                </a:lnTo>
                <a:lnTo>
                  <a:pt x="1037772" y="772817"/>
                </a:lnTo>
                <a:lnTo>
                  <a:pt x="1037772" y="719383"/>
                </a:lnTo>
                <a:lnTo>
                  <a:pt x="1037772" y="541583"/>
                </a:lnTo>
                <a:lnTo>
                  <a:pt x="1037771" y="541578"/>
                </a:lnTo>
                <a:lnTo>
                  <a:pt x="1037771" y="285862"/>
                </a:lnTo>
                <a:lnTo>
                  <a:pt x="1037771" y="108062"/>
                </a:lnTo>
                <a:cubicBezTo>
                  <a:pt x="1037771" y="54409"/>
                  <a:pt x="999339" y="11869"/>
                  <a:pt x="951067" y="2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3" name="任意多边形: 形状 22"/>
          <p:cNvSpPr/>
          <p:nvPr>
            <p:custDataLst>
              <p:tags r:id="rId15"/>
            </p:custDataLst>
          </p:nvPr>
        </p:nvSpPr>
        <p:spPr>
          <a:xfrm flipH="1">
            <a:off x="7575050" y="2519833"/>
            <a:ext cx="641018" cy="1166706"/>
          </a:xfrm>
          <a:custGeom>
            <a:avLst/>
            <a:gdLst>
              <a:gd name="connsiteX0" fmla="*/ 565426 w 693938"/>
              <a:gd name="connsiteY0" fmla="*/ 0 h 1263025"/>
              <a:gd name="connsiteX1" fmla="*/ 78803 w 693938"/>
              <a:gd name="connsiteY1" fmla="*/ 136646 h 1263025"/>
              <a:gd name="connsiteX2" fmla="*/ 0 w 693938"/>
              <a:gd name="connsiteY2" fmla="*/ 240624 h 1263025"/>
              <a:gd name="connsiteX3" fmla="*/ 0 w 693938"/>
              <a:gd name="connsiteY3" fmla="*/ 418424 h 1263025"/>
              <a:gd name="connsiteX4" fmla="*/ 0 w 693938"/>
              <a:gd name="connsiteY4" fmla="*/ 674622 h 1263025"/>
              <a:gd name="connsiteX5" fmla="*/ 0 w 693938"/>
              <a:gd name="connsiteY5" fmla="*/ 852422 h 1263025"/>
              <a:gd name="connsiteX6" fmla="*/ 0 w 693938"/>
              <a:gd name="connsiteY6" fmla="*/ 917967 h 1263025"/>
              <a:gd name="connsiteX7" fmla="*/ 1 w 693938"/>
              <a:gd name="connsiteY7" fmla="*/ 917972 h 1263025"/>
              <a:gd name="connsiteX8" fmla="*/ 1 w 693938"/>
              <a:gd name="connsiteY8" fmla="*/ 1134507 h 1263025"/>
              <a:gd name="connsiteX9" fmla="*/ 128519 w 693938"/>
              <a:gd name="connsiteY9" fmla="*/ 1263025 h 1263025"/>
              <a:gd name="connsiteX10" fmla="*/ 693938 w 693938"/>
              <a:gd name="connsiteY10" fmla="*/ 1263025 h 1263025"/>
              <a:gd name="connsiteX11" fmla="*/ 643918 w 693938"/>
              <a:gd name="connsiteY11" fmla="*/ 1252927 h 1263025"/>
              <a:gd name="connsiteX12" fmla="*/ 565425 w 693938"/>
              <a:gd name="connsiteY12" fmla="*/ 1134508 h 1263025"/>
              <a:gd name="connsiteX13" fmla="*/ 565425 w 693938"/>
              <a:gd name="connsiteY13" fmla="*/ 144939 h 1263025"/>
              <a:gd name="connsiteX14" fmla="*/ 565426 w 693938"/>
              <a:gd name="connsiteY14" fmla="*/ 144934 h 126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938" h="1263025">
                <a:moveTo>
                  <a:pt x="565426" y="0"/>
                </a:moveTo>
                <a:lnTo>
                  <a:pt x="78803" y="136646"/>
                </a:lnTo>
                <a:cubicBezTo>
                  <a:pt x="32230" y="149724"/>
                  <a:pt x="0" y="192251"/>
                  <a:pt x="0" y="240624"/>
                </a:cubicBezTo>
                <a:lnTo>
                  <a:pt x="0" y="418424"/>
                </a:lnTo>
                <a:lnTo>
                  <a:pt x="0" y="674622"/>
                </a:lnTo>
                <a:lnTo>
                  <a:pt x="0" y="852422"/>
                </a:lnTo>
                <a:lnTo>
                  <a:pt x="0" y="917967"/>
                </a:lnTo>
                <a:lnTo>
                  <a:pt x="1" y="917972"/>
                </a:lnTo>
                <a:lnTo>
                  <a:pt x="1" y="1134507"/>
                </a:lnTo>
                <a:cubicBezTo>
                  <a:pt x="1" y="1205486"/>
                  <a:pt x="57540" y="1263025"/>
                  <a:pt x="128519" y="1263025"/>
                </a:cubicBezTo>
                <a:lnTo>
                  <a:pt x="693938" y="1263025"/>
                </a:lnTo>
                <a:lnTo>
                  <a:pt x="643918" y="1252927"/>
                </a:lnTo>
                <a:cubicBezTo>
                  <a:pt x="597791" y="1233417"/>
                  <a:pt x="565425" y="1187742"/>
                  <a:pt x="565425" y="1134508"/>
                </a:cubicBezTo>
                <a:lnTo>
                  <a:pt x="565425" y="144939"/>
                </a:lnTo>
                <a:lnTo>
                  <a:pt x="565426" y="144934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22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4" name="任意多边形: 形状 23"/>
          <p:cNvSpPr/>
          <p:nvPr>
            <p:custDataLst>
              <p:tags r:id="rId16"/>
            </p:custDataLst>
          </p:nvPr>
        </p:nvSpPr>
        <p:spPr>
          <a:xfrm>
            <a:off x="6774274" y="2230485"/>
            <a:ext cx="910453" cy="1456053"/>
          </a:xfrm>
          <a:custGeom>
            <a:avLst/>
            <a:gdLst>
              <a:gd name="connsiteX0" fmla="*/ 951067 w 1037772"/>
              <a:gd name="connsiteY0" fmla="*/ 2112 h 1659670"/>
              <a:gd name="connsiteX1" fmla="*/ 1037771 w 1037772"/>
              <a:gd name="connsiteY1" fmla="*/ 108062 h 1659670"/>
              <a:gd name="connsiteX2" fmla="*/ 1037771 w 1037772"/>
              <a:gd name="connsiteY2" fmla="*/ 541578 h 1659670"/>
              <a:gd name="connsiteX3" fmla="*/ 1037772 w 1037772"/>
              <a:gd name="connsiteY3" fmla="*/ 541583 h 1659670"/>
              <a:gd name="connsiteX4" fmla="*/ 1037772 w 1037772"/>
              <a:gd name="connsiteY4" fmla="*/ 1531152 h 1659670"/>
              <a:gd name="connsiteX5" fmla="*/ 909254 w 1037772"/>
              <a:gd name="connsiteY5" fmla="*/ 1659670 h 1659670"/>
              <a:gd name="connsiteX6" fmla="*/ 128519 w 1037772"/>
              <a:gd name="connsiteY6" fmla="*/ 1659670 h 1659670"/>
              <a:gd name="connsiteX7" fmla="*/ 1 w 1037772"/>
              <a:gd name="connsiteY7" fmla="*/ 1531152 h 1659670"/>
              <a:gd name="connsiteX8" fmla="*/ 1 w 1037772"/>
              <a:gd name="connsiteY8" fmla="*/ 1314617 h 1659670"/>
              <a:gd name="connsiteX9" fmla="*/ 0 w 1037772"/>
              <a:gd name="connsiteY9" fmla="*/ 1314612 h 1659670"/>
              <a:gd name="connsiteX10" fmla="*/ 0 w 1037772"/>
              <a:gd name="connsiteY10" fmla="*/ 338819 h 1659670"/>
              <a:gd name="connsiteX11" fmla="*/ 78803 w 1037772"/>
              <a:gd name="connsiteY11" fmla="*/ 234841 h 1659670"/>
              <a:gd name="connsiteX12" fmla="*/ 900574 w 1037772"/>
              <a:gd name="connsiteY12" fmla="*/ 4084 h 1659670"/>
              <a:gd name="connsiteX13" fmla="*/ 951067 w 1037772"/>
              <a:gd name="connsiteY13" fmla="*/ 2112 h 165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7772" h="1659670">
                <a:moveTo>
                  <a:pt x="951067" y="2112"/>
                </a:moveTo>
                <a:cubicBezTo>
                  <a:pt x="999339" y="11869"/>
                  <a:pt x="1037771" y="54409"/>
                  <a:pt x="1037771" y="108062"/>
                </a:cubicBezTo>
                <a:lnTo>
                  <a:pt x="1037771" y="541578"/>
                </a:lnTo>
                <a:lnTo>
                  <a:pt x="1037772" y="541583"/>
                </a:lnTo>
                <a:lnTo>
                  <a:pt x="1037772" y="1531152"/>
                </a:lnTo>
                <a:cubicBezTo>
                  <a:pt x="1037772" y="1602131"/>
                  <a:pt x="980233" y="1659670"/>
                  <a:pt x="909254" y="1659670"/>
                </a:cubicBezTo>
                <a:lnTo>
                  <a:pt x="128519" y="1659670"/>
                </a:lnTo>
                <a:cubicBezTo>
                  <a:pt x="57540" y="1659670"/>
                  <a:pt x="1" y="1602131"/>
                  <a:pt x="1" y="1531152"/>
                </a:cubicBezTo>
                <a:lnTo>
                  <a:pt x="1" y="1314617"/>
                </a:lnTo>
                <a:lnTo>
                  <a:pt x="0" y="1314612"/>
                </a:lnTo>
                <a:lnTo>
                  <a:pt x="0" y="338819"/>
                </a:lnTo>
                <a:cubicBezTo>
                  <a:pt x="0" y="290446"/>
                  <a:pt x="32230" y="247919"/>
                  <a:pt x="78803" y="234841"/>
                </a:cubicBezTo>
                <a:lnTo>
                  <a:pt x="900574" y="4084"/>
                </a:lnTo>
                <a:cubicBezTo>
                  <a:pt x="917793" y="-751"/>
                  <a:pt x="934976" y="-1141"/>
                  <a:pt x="951067" y="2112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5" name="任意多边形 24"/>
          <p:cNvSpPr/>
          <p:nvPr>
            <p:custDataLst>
              <p:tags r:id="rId17"/>
            </p:custDataLst>
          </p:nvPr>
        </p:nvSpPr>
        <p:spPr>
          <a:xfrm flipH="1">
            <a:off x="6903557" y="3218101"/>
            <a:ext cx="503714" cy="2099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4" h="377">
                <a:moveTo>
                  <a:pt x="449" y="0"/>
                </a:moveTo>
                <a:lnTo>
                  <a:pt x="904" y="0"/>
                </a:lnTo>
                <a:lnTo>
                  <a:pt x="904" y="125"/>
                </a:lnTo>
                <a:lnTo>
                  <a:pt x="449" y="125"/>
                </a:lnTo>
                <a:lnTo>
                  <a:pt x="449" y="0"/>
                </a:lnTo>
                <a:close/>
                <a:moveTo>
                  <a:pt x="0" y="252"/>
                </a:moveTo>
                <a:lnTo>
                  <a:pt x="904" y="252"/>
                </a:lnTo>
                <a:lnTo>
                  <a:pt x="904" y="377"/>
                </a:lnTo>
                <a:lnTo>
                  <a:pt x="0" y="377"/>
                </a:lnTo>
                <a:lnTo>
                  <a:pt x="0" y="2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18"/>
            </p:custDataLst>
          </p:nvPr>
        </p:nvSpPr>
        <p:spPr>
          <a:xfrm>
            <a:off x="1343120" y="2462826"/>
            <a:ext cx="4437941" cy="1279903"/>
          </a:xfrm>
        </p:spPr>
        <p:txBody>
          <a:bodyPr wrap="square" anchor="b">
            <a:normAutofit/>
          </a:bodyPr>
          <a:lstStyle>
            <a:lvl1pPr algn="l">
              <a:defRPr sz="421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 hasCustomPrompt="1"/>
            <p:custDataLst>
              <p:tags r:id="rId19"/>
            </p:custDataLst>
          </p:nvPr>
        </p:nvSpPr>
        <p:spPr>
          <a:xfrm>
            <a:off x="1343120" y="3823907"/>
            <a:ext cx="4437941" cy="821167"/>
          </a:xfrm>
        </p:spPr>
        <p:txBody>
          <a:bodyPr wrap="square">
            <a:normAutofit/>
          </a:bodyPr>
          <a:lstStyle>
            <a:lvl1pPr marL="0" indent="0" algn="l">
              <a:buNone/>
              <a:defRPr lang="zh-CN" altLang="en-US" sz="1405" b="1" kern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132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2pPr>
            <a:lvl3pPr marL="80200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3pPr>
            <a:lvl4pPr marL="120332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464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533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665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0797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0865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20"/>
            </p:custDataLst>
          </p:nvPr>
        </p:nvSpPr>
        <p:spPr>
          <a:xfrm>
            <a:off x="1341014" y="1350523"/>
            <a:ext cx="2295231" cy="1073833"/>
          </a:xfrm>
        </p:spPr>
        <p:txBody>
          <a:bodyPr wrap="none" anchor="b" anchorCtr="0">
            <a:normAutofit/>
          </a:bodyPr>
          <a:lstStyle>
            <a:lvl1pPr marL="0" indent="0" algn="l">
              <a:buNone/>
              <a:defRPr sz="579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2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2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14562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418949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4562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4562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5418949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5418949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4562" y="315873"/>
            <a:ext cx="9476741" cy="5104104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4562" y="1142045"/>
            <a:ext cx="9474200" cy="355798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105" b="0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 dirty="0"/>
          </a:p>
        </p:txBody>
      </p:sp>
      <p:sp>
        <p:nvSpPr>
          <p:cNvPr id="9" name="任意多边形: 形状 8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341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椭圆 11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6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5" name="任意多边形 14"/>
          <p:cNvSpPr/>
          <p:nvPr userDrawn="1">
            <p:custDataLst>
              <p:tags r:id="rId7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空心弧 15"/>
          <p:cNvSpPr/>
          <p:nvPr userDrawn="1">
            <p:custDataLst>
              <p:tags r:id="rId8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圆: 空心 16"/>
          <p:cNvSpPr/>
          <p:nvPr userDrawn="1">
            <p:custDataLst>
              <p:tags r:id="rId9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5000"/>
                </a:schemeClr>
              </a:gs>
              <a:gs pos="0">
                <a:schemeClr val="accent1">
                  <a:alpha val="3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椭圆 18"/>
          <p:cNvSpPr/>
          <p:nvPr userDrawn="1">
            <p:custDataLst>
              <p:tags r:id="rId10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1" name="椭圆 20"/>
          <p:cNvSpPr/>
          <p:nvPr userDrawn="1">
            <p:custDataLst>
              <p:tags r:id="rId11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椭圆 21"/>
          <p:cNvSpPr/>
          <p:nvPr userDrawn="1">
            <p:custDataLst>
              <p:tags r:id="rId12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5" name="矩形: 圆角 24"/>
          <p:cNvSpPr/>
          <p:nvPr>
            <p:custDataLst>
              <p:tags r:id="rId13"/>
            </p:custDataLst>
          </p:nvPr>
        </p:nvSpPr>
        <p:spPr>
          <a:xfrm>
            <a:off x="2615593" y="2327984"/>
            <a:ext cx="1124632" cy="1131587"/>
          </a:xfrm>
          <a:prstGeom prst="roundRect">
            <a:avLst>
              <a:gd name="adj" fmla="val 760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任意多边形: 形状 25"/>
          <p:cNvSpPr/>
          <p:nvPr>
            <p:custDataLst>
              <p:tags r:id="rId14"/>
            </p:custDataLst>
          </p:nvPr>
        </p:nvSpPr>
        <p:spPr>
          <a:xfrm>
            <a:off x="2728288" y="2272279"/>
            <a:ext cx="1031520" cy="1037899"/>
          </a:xfrm>
          <a:custGeom>
            <a:avLst/>
            <a:gdLst>
              <a:gd name="connsiteX0" fmla="*/ 89453 w 1175769"/>
              <a:gd name="connsiteY0" fmla="*/ 0 h 1183041"/>
              <a:gd name="connsiteX1" fmla="*/ 1086316 w 1175769"/>
              <a:gd name="connsiteY1" fmla="*/ 0 h 1183041"/>
              <a:gd name="connsiteX2" fmla="*/ 1175769 w 1175769"/>
              <a:gd name="connsiteY2" fmla="*/ 89453 h 1183041"/>
              <a:gd name="connsiteX3" fmla="*/ 1175769 w 1175769"/>
              <a:gd name="connsiteY3" fmla="*/ 1093588 h 1183041"/>
              <a:gd name="connsiteX4" fmla="*/ 1086316 w 1175769"/>
              <a:gd name="connsiteY4" fmla="*/ 1183041 h 1183041"/>
              <a:gd name="connsiteX5" fmla="*/ 912948 w 1175769"/>
              <a:gd name="connsiteY5" fmla="*/ 1183041 h 1183041"/>
              <a:gd name="connsiteX6" fmla="*/ 912948 w 1175769"/>
              <a:gd name="connsiteY6" fmla="*/ 386921 h 1183041"/>
              <a:gd name="connsiteX7" fmla="*/ 808959 w 1175769"/>
              <a:gd name="connsiteY7" fmla="*/ 282932 h 1183041"/>
              <a:gd name="connsiteX8" fmla="*/ 0 w 1175769"/>
              <a:gd name="connsiteY8" fmla="*/ 282932 h 1183041"/>
              <a:gd name="connsiteX9" fmla="*/ 0 w 1175769"/>
              <a:gd name="connsiteY9" fmla="*/ 89453 h 1183041"/>
              <a:gd name="connsiteX10" fmla="*/ 89453 w 1175769"/>
              <a:gd name="connsiteY10" fmla="*/ 0 h 118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5769" h="1183041">
                <a:moveTo>
                  <a:pt x="89453" y="0"/>
                </a:moveTo>
                <a:lnTo>
                  <a:pt x="1086316" y="0"/>
                </a:lnTo>
                <a:cubicBezTo>
                  <a:pt x="1135720" y="0"/>
                  <a:pt x="1175769" y="40049"/>
                  <a:pt x="1175769" y="89453"/>
                </a:cubicBezTo>
                <a:lnTo>
                  <a:pt x="1175769" y="1093588"/>
                </a:lnTo>
                <a:cubicBezTo>
                  <a:pt x="1175769" y="1142992"/>
                  <a:pt x="1135720" y="1183041"/>
                  <a:pt x="1086316" y="1183041"/>
                </a:cubicBezTo>
                <a:lnTo>
                  <a:pt x="912948" y="1183041"/>
                </a:lnTo>
                <a:lnTo>
                  <a:pt x="912948" y="386921"/>
                </a:lnTo>
                <a:cubicBezTo>
                  <a:pt x="912948" y="329489"/>
                  <a:pt x="866391" y="282932"/>
                  <a:pt x="808959" y="282932"/>
                </a:cubicBezTo>
                <a:lnTo>
                  <a:pt x="0" y="282932"/>
                </a:lnTo>
                <a:lnTo>
                  <a:pt x="0" y="89453"/>
                </a:lnTo>
                <a:cubicBezTo>
                  <a:pt x="0" y="40049"/>
                  <a:pt x="40049" y="0"/>
                  <a:pt x="894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45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7" name="矩形: 圆角 26"/>
          <p:cNvSpPr/>
          <p:nvPr>
            <p:custDataLst>
              <p:tags r:id="rId15"/>
            </p:custDataLst>
          </p:nvPr>
        </p:nvSpPr>
        <p:spPr>
          <a:xfrm>
            <a:off x="2311979" y="2520499"/>
            <a:ext cx="1217252" cy="1199146"/>
          </a:xfrm>
          <a:prstGeom prst="roundRect">
            <a:avLst>
              <a:gd name="adj" fmla="val 7608"/>
            </a:avLst>
          </a:pr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9" name="任意多边形 28"/>
          <p:cNvSpPr/>
          <p:nvPr>
            <p:custDataLst>
              <p:tags r:id="rId16"/>
            </p:custDataLst>
          </p:nvPr>
        </p:nvSpPr>
        <p:spPr>
          <a:xfrm rot="5400000" flipH="1">
            <a:off x="2616533" y="2850863"/>
            <a:ext cx="608144" cy="5384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966">
                <a:moveTo>
                  <a:pt x="0" y="0"/>
                </a:moveTo>
                <a:lnTo>
                  <a:pt x="792" y="0"/>
                </a:lnTo>
                <a:lnTo>
                  <a:pt x="792" y="170"/>
                </a:lnTo>
                <a:lnTo>
                  <a:pt x="0" y="170"/>
                </a:lnTo>
                <a:lnTo>
                  <a:pt x="0" y="0"/>
                </a:lnTo>
                <a:close/>
                <a:moveTo>
                  <a:pt x="0" y="398"/>
                </a:moveTo>
                <a:lnTo>
                  <a:pt x="1092" y="398"/>
                </a:lnTo>
                <a:lnTo>
                  <a:pt x="1092" y="568"/>
                </a:lnTo>
                <a:lnTo>
                  <a:pt x="0" y="568"/>
                </a:lnTo>
                <a:lnTo>
                  <a:pt x="0" y="398"/>
                </a:lnTo>
                <a:close/>
                <a:moveTo>
                  <a:pt x="0" y="796"/>
                </a:moveTo>
                <a:lnTo>
                  <a:pt x="550" y="796"/>
                </a:lnTo>
                <a:lnTo>
                  <a:pt x="550" y="966"/>
                </a:lnTo>
                <a:lnTo>
                  <a:pt x="0" y="966"/>
                </a:lnTo>
                <a:lnTo>
                  <a:pt x="0" y="7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7"/>
            </p:custDataLst>
          </p:nvPr>
        </p:nvSpPr>
        <p:spPr>
          <a:xfrm>
            <a:off x="4199158" y="2303663"/>
            <a:ext cx="5592454" cy="1423120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8"/>
            </p:custDataLst>
          </p:nvPr>
        </p:nvSpPr>
        <p:spPr>
          <a:xfrm>
            <a:off x="4199158" y="1698610"/>
            <a:ext cx="559245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2"/>
            </p:custDataLst>
          </p:nvPr>
        </p:nvSpPr>
        <p:spPr>
          <a:xfrm>
            <a:off x="5552875" y="3766369"/>
            <a:ext cx="2526667" cy="325835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33" name="直接连接符 32"/>
          <p:cNvCxnSpPr/>
          <p:nvPr>
            <p:custDataLst>
              <p:tags r:id="rId23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弧形 35"/>
          <p:cNvSpPr/>
          <p:nvPr>
            <p:custDataLst>
              <p:tags r:id="rId24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8" name="弧形 37"/>
          <p:cNvSpPr/>
          <p:nvPr>
            <p:custDataLst>
              <p:tags r:id="rId25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 rot="10800000">
            <a:off x="4543" y="2228"/>
            <a:ext cx="10695108" cy="6016068"/>
          </a:xfrm>
          <a:prstGeom prst="rect">
            <a:avLst/>
          </a:prstGeom>
          <a:gradFill>
            <a:gsLst>
              <a:gs pos="5000">
                <a:schemeClr val="bg2">
                  <a:lumMod val="80000"/>
                  <a:lumOff val="20000"/>
                </a:schemeClr>
              </a:gs>
              <a:gs pos="100000">
                <a:schemeClr val="bg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11" name="任意多边形: 形状 10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9" name="任意多边形: 形状 8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椭圆 16"/>
          <p:cNvSpPr/>
          <p:nvPr userDrawn="1">
            <p:custDataLst>
              <p:tags r:id="rId6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空心弧 17"/>
          <p:cNvSpPr/>
          <p:nvPr userDrawn="1">
            <p:custDataLst>
              <p:tags r:id="rId7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0" name="圆: 空心 19"/>
          <p:cNvSpPr/>
          <p:nvPr userDrawn="1">
            <p:custDataLst>
              <p:tags r:id="rId8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矩形: 圆角 18"/>
          <p:cNvSpPr/>
          <p:nvPr userDrawn="1">
            <p:custDataLst>
              <p:tags r:id="rId9"/>
            </p:custDataLst>
          </p:nvPr>
        </p:nvSpPr>
        <p:spPr>
          <a:xfrm>
            <a:off x="2386847" y="2334538"/>
            <a:ext cx="1421250" cy="1253133"/>
          </a:xfrm>
          <a:prstGeom prst="roundRect">
            <a:avLst>
              <a:gd name="adj" fmla="val 767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 dirty="0"/>
          </a:p>
        </p:txBody>
      </p:sp>
      <p:sp>
        <p:nvSpPr>
          <p:cNvPr id="21" name="任意多边形: 形状 20"/>
          <p:cNvSpPr/>
          <p:nvPr userDrawn="1">
            <p:custDataLst>
              <p:tags r:id="rId10"/>
            </p:custDataLst>
          </p:nvPr>
        </p:nvSpPr>
        <p:spPr>
          <a:xfrm>
            <a:off x="2500866" y="2336919"/>
            <a:ext cx="1185413" cy="400007"/>
          </a:xfrm>
          <a:custGeom>
            <a:avLst/>
            <a:gdLst>
              <a:gd name="connsiteX0" fmla="*/ 142285 w 2011363"/>
              <a:gd name="connsiteY0" fmla="*/ 0 h 678716"/>
              <a:gd name="connsiteX1" fmla="*/ 1869078 w 2011363"/>
              <a:gd name="connsiteY1" fmla="*/ 0 h 678716"/>
              <a:gd name="connsiteX2" fmla="*/ 2011363 w 2011363"/>
              <a:gd name="connsiteY2" fmla="*/ 142285 h 678716"/>
              <a:gd name="connsiteX3" fmla="*/ 2011363 w 2011363"/>
              <a:gd name="connsiteY3" fmla="*/ 678716 h 678716"/>
              <a:gd name="connsiteX4" fmla="*/ 802094 w 2011363"/>
              <a:gd name="connsiteY4" fmla="*/ 678716 h 678716"/>
              <a:gd name="connsiteX5" fmla="*/ 502320 w 2011363"/>
              <a:gd name="connsiteY5" fmla="*/ 446306 h 678716"/>
              <a:gd name="connsiteX6" fmla="*/ 0 w 2011363"/>
              <a:gd name="connsiteY6" fmla="*/ 446306 h 678716"/>
              <a:gd name="connsiteX7" fmla="*/ 0 w 2011363"/>
              <a:gd name="connsiteY7" fmla="*/ 142285 h 678716"/>
              <a:gd name="connsiteX8" fmla="*/ 142285 w 2011363"/>
              <a:gd name="connsiteY8" fmla="*/ 0 h 67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363" h="678716">
                <a:moveTo>
                  <a:pt x="142285" y="0"/>
                </a:moveTo>
                <a:lnTo>
                  <a:pt x="1869078" y="0"/>
                </a:lnTo>
                <a:cubicBezTo>
                  <a:pt x="1947660" y="0"/>
                  <a:pt x="2011363" y="63703"/>
                  <a:pt x="2011363" y="142285"/>
                </a:cubicBezTo>
                <a:lnTo>
                  <a:pt x="2011363" y="678716"/>
                </a:lnTo>
                <a:lnTo>
                  <a:pt x="802094" y="678716"/>
                </a:lnTo>
                <a:lnTo>
                  <a:pt x="502320" y="446306"/>
                </a:lnTo>
                <a:lnTo>
                  <a:pt x="0" y="446306"/>
                </a:lnTo>
                <a:lnTo>
                  <a:pt x="0" y="142285"/>
                </a:lnTo>
                <a:cubicBezTo>
                  <a:pt x="0" y="63703"/>
                  <a:pt x="63703" y="0"/>
                  <a:pt x="1422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 userDrawn="1">
            <p:custDataLst>
              <p:tags r:id="rId11"/>
            </p:custDataLst>
          </p:nvPr>
        </p:nvSpPr>
        <p:spPr>
          <a:xfrm>
            <a:off x="2398977" y="2599953"/>
            <a:ext cx="1389188" cy="1026736"/>
          </a:xfrm>
          <a:custGeom>
            <a:avLst/>
            <a:gdLst>
              <a:gd name="connsiteX0" fmla="*/ 144646 w 2357121"/>
              <a:gd name="connsiteY0" fmla="*/ 0 h 1742124"/>
              <a:gd name="connsiteX1" fmla="*/ 675200 w 2357121"/>
              <a:gd name="connsiteY1" fmla="*/ 0 h 1742124"/>
              <a:gd name="connsiteX2" fmla="*/ 974974 w 2357121"/>
              <a:gd name="connsiteY2" fmla="*/ 232410 h 1742124"/>
              <a:gd name="connsiteX3" fmla="*/ 2212475 w 2357121"/>
              <a:gd name="connsiteY3" fmla="*/ 232410 h 1742124"/>
              <a:gd name="connsiteX4" fmla="*/ 2357121 w 2357121"/>
              <a:gd name="connsiteY4" fmla="*/ 377056 h 1742124"/>
              <a:gd name="connsiteX5" fmla="*/ 2357121 w 2357121"/>
              <a:gd name="connsiteY5" fmla="*/ 409101 h 1742124"/>
              <a:gd name="connsiteX6" fmla="*/ 2357121 w 2357121"/>
              <a:gd name="connsiteY6" fmla="*/ 1365068 h 1742124"/>
              <a:gd name="connsiteX7" fmla="*/ 2357121 w 2357121"/>
              <a:gd name="connsiteY7" fmla="*/ 1597478 h 1742124"/>
              <a:gd name="connsiteX8" fmla="*/ 2212475 w 2357121"/>
              <a:gd name="connsiteY8" fmla="*/ 1742124 h 1742124"/>
              <a:gd name="connsiteX9" fmla="*/ 144646 w 2357121"/>
              <a:gd name="connsiteY9" fmla="*/ 1742124 h 1742124"/>
              <a:gd name="connsiteX10" fmla="*/ 0 w 2357121"/>
              <a:gd name="connsiteY10" fmla="*/ 1597478 h 1742124"/>
              <a:gd name="connsiteX11" fmla="*/ 0 w 2357121"/>
              <a:gd name="connsiteY11" fmla="*/ 1365068 h 1742124"/>
              <a:gd name="connsiteX12" fmla="*/ 0 w 2357121"/>
              <a:gd name="connsiteY12" fmla="*/ 377056 h 1742124"/>
              <a:gd name="connsiteX13" fmla="*/ 0 w 2357121"/>
              <a:gd name="connsiteY13" fmla="*/ 144646 h 1742124"/>
              <a:gd name="connsiteX14" fmla="*/ 144646 w 2357121"/>
              <a:gd name="connsiteY14" fmla="*/ 0 h 174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57121" h="1742124">
                <a:moveTo>
                  <a:pt x="144646" y="0"/>
                </a:moveTo>
                <a:lnTo>
                  <a:pt x="675200" y="0"/>
                </a:lnTo>
                <a:lnTo>
                  <a:pt x="974974" y="232410"/>
                </a:lnTo>
                <a:lnTo>
                  <a:pt x="2212475" y="232410"/>
                </a:lnTo>
                <a:cubicBezTo>
                  <a:pt x="2292361" y="232410"/>
                  <a:pt x="2357121" y="297170"/>
                  <a:pt x="2357121" y="377056"/>
                </a:cubicBezTo>
                <a:lnTo>
                  <a:pt x="2357121" y="409101"/>
                </a:lnTo>
                <a:lnTo>
                  <a:pt x="2357121" y="1365068"/>
                </a:lnTo>
                <a:lnTo>
                  <a:pt x="2357121" y="1597478"/>
                </a:lnTo>
                <a:cubicBezTo>
                  <a:pt x="2357121" y="1677364"/>
                  <a:pt x="2292361" y="1742124"/>
                  <a:pt x="2212475" y="1742124"/>
                </a:cubicBezTo>
                <a:lnTo>
                  <a:pt x="144646" y="1742124"/>
                </a:lnTo>
                <a:cubicBezTo>
                  <a:pt x="64760" y="1742124"/>
                  <a:pt x="0" y="1677364"/>
                  <a:pt x="0" y="1597478"/>
                </a:cubicBezTo>
                <a:lnTo>
                  <a:pt x="0" y="1365068"/>
                </a:lnTo>
                <a:lnTo>
                  <a:pt x="0" y="377056"/>
                </a:lnTo>
                <a:lnTo>
                  <a:pt x="0" y="144646"/>
                </a:lnTo>
                <a:cubicBezTo>
                  <a:pt x="0" y="64760"/>
                  <a:pt x="64760" y="0"/>
                  <a:pt x="144646" y="0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/>
          </a:p>
        </p:txBody>
      </p:sp>
      <p:sp>
        <p:nvSpPr>
          <p:cNvPr id="23" name="任意多边形 22"/>
          <p:cNvSpPr/>
          <p:nvPr userDrawn="1">
            <p:custDataLst>
              <p:tags r:id="rId12"/>
            </p:custDataLst>
          </p:nvPr>
        </p:nvSpPr>
        <p:spPr>
          <a:xfrm>
            <a:off x="2600506" y="3090849"/>
            <a:ext cx="608144" cy="21769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391">
                <a:moveTo>
                  <a:pt x="0" y="0"/>
                </a:moveTo>
                <a:lnTo>
                  <a:pt x="550" y="0"/>
                </a:lnTo>
                <a:lnTo>
                  <a:pt x="550" y="123"/>
                </a:lnTo>
                <a:lnTo>
                  <a:pt x="0" y="123"/>
                </a:lnTo>
                <a:lnTo>
                  <a:pt x="0" y="0"/>
                </a:lnTo>
                <a:close/>
                <a:moveTo>
                  <a:pt x="0" y="268"/>
                </a:moveTo>
                <a:lnTo>
                  <a:pt x="1092" y="268"/>
                </a:lnTo>
                <a:lnTo>
                  <a:pt x="1092" y="391"/>
                </a:lnTo>
                <a:lnTo>
                  <a:pt x="0" y="391"/>
                </a:lnTo>
                <a:lnTo>
                  <a:pt x="0" y="2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3"/>
            </p:custDataLst>
          </p:nvPr>
        </p:nvSpPr>
        <p:spPr>
          <a:xfrm>
            <a:off x="4193340" y="2298041"/>
            <a:ext cx="5486584" cy="1445567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4"/>
            </p:custDataLst>
          </p:nvPr>
        </p:nvSpPr>
        <p:spPr>
          <a:xfrm>
            <a:off x="4193340" y="1694406"/>
            <a:ext cx="548658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7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8"/>
            </p:custDataLst>
          </p:nvPr>
        </p:nvSpPr>
        <p:spPr>
          <a:xfrm>
            <a:off x="5553089" y="3775583"/>
            <a:ext cx="2526667" cy="307406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31" name="直接连接符 30"/>
          <p:cNvCxnSpPr/>
          <p:nvPr userDrawn="1">
            <p:custDataLst>
              <p:tags r:id="rId19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弧形 31"/>
          <p:cNvSpPr/>
          <p:nvPr userDrawn="1">
            <p:custDataLst>
              <p:tags r:id="rId20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3" name="弧形 32"/>
          <p:cNvSpPr/>
          <p:nvPr userDrawn="1">
            <p:custDataLst>
              <p:tags r:id="rId21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2" Type="http://schemas.openxmlformats.org/officeDocument/2006/relationships/theme" Target="../theme/theme2.xml"/><Relationship Id="rId21" Type="http://schemas.openxmlformats.org/officeDocument/2006/relationships/tags" Target="../tags/tag123.xml"/><Relationship Id="rId20" Type="http://schemas.openxmlformats.org/officeDocument/2006/relationships/tags" Target="../tags/tag122.xml"/><Relationship Id="rId2" Type="http://schemas.openxmlformats.org/officeDocument/2006/relationships/slideLayout" Target="../slideLayouts/slideLayout9.xml"/><Relationship Id="rId19" Type="http://schemas.openxmlformats.org/officeDocument/2006/relationships/tags" Target="../tags/tag121.xml"/><Relationship Id="rId18" Type="http://schemas.openxmlformats.org/officeDocument/2006/relationships/tags" Target="../tags/tag120.xml"/><Relationship Id="rId17" Type="http://schemas.openxmlformats.org/officeDocument/2006/relationships/tags" Target="../tags/tag119.xml"/><Relationship Id="rId16" Type="http://schemas.openxmlformats.org/officeDocument/2006/relationships/tags" Target="../tags/tag118.xml"/><Relationship Id="rId15" Type="http://schemas.openxmlformats.org/officeDocument/2006/relationships/tags" Target="../tags/tag117.xml"/><Relationship Id="rId14" Type="http://schemas.openxmlformats.org/officeDocument/2006/relationships/tags" Target="../tags/tag116.xml"/><Relationship Id="rId13" Type="http://schemas.openxmlformats.org/officeDocument/2006/relationships/tags" Target="../tags/tag115.xml"/><Relationship Id="rId12" Type="http://schemas.openxmlformats.org/officeDocument/2006/relationships/tags" Target="../tags/tag114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12"/>
            </p:custDataLst>
          </p:nvPr>
        </p:nvSpPr>
        <p:spPr>
          <a:xfrm>
            <a:off x="5039" y="0"/>
            <a:ext cx="10694117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9" name="任意多边形: 形状 8"/>
          <p:cNvSpPr/>
          <p:nvPr userDrawn="1">
            <p:custDataLst>
              <p:tags r:id="rId13"/>
            </p:custDataLst>
          </p:nvPr>
        </p:nvSpPr>
        <p:spPr>
          <a:xfrm flipH="1">
            <a:off x="6661464" y="2633078"/>
            <a:ext cx="4038746" cy="3383547"/>
          </a:xfrm>
          <a:custGeom>
            <a:avLst/>
            <a:gdLst>
              <a:gd name="connsiteX0" fmla="*/ 1360537 w 4603531"/>
              <a:gd name="connsiteY0" fmla="*/ 0 h 3856708"/>
              <a:gd name="connsiteX1" fmla="*/ 98217 w 4603531"/>
              <a:gd name="connsiteY1" fmla="*/ 254851 h 3856708"/>
              <a:gd name="connsiteX2" fmla="*/ 0 w 4603531"/>
              <a:gd name="connsiteY2" fmla="*/ 302165 h 3856708"/>
              <a:gd name="connsiteX3" fmla="*/ 0 w 4603531"/>
              <a:gd name="connsiteY3" fmla="*/ 3856708 h 3856708"/>
              <a:gd name="connsiteX4" fmla="*/ 4544764 w 4603531"/>
              <a:gd name="connsiteY4" fmla="*/ 3856708 h 3856708"/>
              <a:gd name="connsiteX5" fmla="*/ 4566165 w 4603531"/>
              <a:gd name="connsiteY5" fmla="*/ 3736870 h 3856708"/>
              <a:gd name="connsiteX6" fmla="*/ 4603531 w 4603531"/>
              <a:gd name="connsiteY6" fmla="*/ 3242994 h 3856708"/>
              <a:gd name="connsiteX7" fmla="*/ 1360537 w 4603531"/>
              <a:gd name="connsiteY7" fmla="*/ 0 h 385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03531" h="3856708">
                <a:moveTo>
                  <a:pt x="1360537" y="0"/>
                </a:moveTo>
                <a:cubicBezTo>
                  <a:pt x="912773" y="0"/>
                  <a:pt x="486204" y="90746"/>
                  <a:pt x="98217" y="254851"/>
                </a:cubicBezTo>
                <a:lnTo>
                  <a:pt x="0" y="302165"/>
                </a:lnTo>
                <a:lnTo>
                  <a:pt x="0" y="3856708"/>
                </a:lnTo>
                <a:lnTo>
                  <a:pt x="4544764" y="3856708"/>
                </a:lnTo>
                <a:lnTo>
                  <a:pt x="4566165" y="3736870"/>
                </a:lnTo>
                <a:cubicBezTo>
                  <a:pt x="4590770" y="3575837"/>
                  <a:pt x="4603531" y="3410906"/>
                  <a:pt x="4603531" y="3242994"/>
                </a:cubicBezTo>
                <a:cubicBezTo>
                  <a:pt x="4603531" y="1451938"/>
                  <a:pt x="3151593" y="0"/>
                  <a:pt x="1360537" y="0"/>
                </a:cubicBezTo>
                <a:close/>
              </a:path>
            </a:pathLst>
          </a:custGeom>
          <a:gradFill>
            <a:gsLst>
              <a:gs pos="100000">
                <a:schemeClr val="tx2">
                  <a:alpha val="5000"/>
                </a:schemeClr>
              </a:gs>
              <a:gs pos="55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任意多边形: 形状 9"/>
          <p:cNvSpPr/>
          <p:nvPr userDrawn="1">
            <p:custDataLst>
              <p:tags r:id="rId14"/>
            </p:custDataLst>
          </p:nvPr>
        </p:nvSpPr>
        <p:spPr>
          <a:xfrm flipH="1">
            <a:off x="7088797" y="3060413"/>
            <a:ext cx="3611412" cy="2956213"/>
          </a:xfrm>
          <a:custGeom>
            <a:avLst/>
            <a:gdLst>
              <a:gd name="connsiteX0" fmla="*/ 1360537 w 4116438"/>
              <a:gd name="connsiteY0" fmla="*/ 0 h 3369615"/>
              <a:gd name="connsiteX1" fmla="*/ 46911 w 4116438"/>
              <a:gd name="connsiteY1" fmla="*/ 332623 h 3369615"/>
              <a:gd name="connsiteX2" fmla="*/ 0 w 4116438"/>
              <a:gd name="connsiteY2" fmla="*/ 361122 h 3369615"/>
              <a:gd name="connsiteX3" fmla="*/ 0 w 4116438"/>
              <a:gd name="connsiteY3" fmla="*/ 3369615 h 3369615"/>
              <a:gd name="connsiteX4" fmla="*/ 4045457 w 4116438"/>
              <a:gd name="connsiteY4" fmla="*/ 3369615 h 3369615"/>
              <a:gd name="connsiteX5" fmla="*/ 4060448 w 4116438"/>
              <a:gd name="connsiteY5" fmla="*/ 3311311 h 3369615"/>
              <a:gd name="connsiteX6" fmla="*/ 4116438 w 4116438"/>
              <a:gd name="connsiteY6" fmla="*/ 2755901 h 3369615"/>
              <a:gd name="connsiteX7" fmla="*/ 1360537 w 4116438"/>
              <a:gd name="connsiteY7" fmla="*/ 0 h 3369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6438" h="3369615">
                <a:moveTo>
                  <a:pt x="1360537" y="0"/>
                </a:moveTo>
                <a:cubicBezTo>
                  <a:pt x="884899" y="0"/>
                  <a:pt x="437404" y="120494"/>
                  <a:pt x="46911" y="332623"/>
                </a:cubicBezTo>
                <a:lnTo>
                  <a:pt x="0" y="361122"/>
                </a:lnTo>
                <a:lnTo>
                  <a:pt x="0" y="3369615"/>
                </a:lnTo>
                <a:lnTo>
                  <a:pt x="4045457" y="3369615"/>
                </a:lnTo>
                <a:lnTo>
                  <a:pt x="4060448" y="3311311"/>
                </a:lnTo>
                <a:cubicBezTo>
                  <a:pt x="4097159" y="3131909"/>
                  <a:pt x="4116438" y="2946156"/>
                  <a:pt x="4116438" y="2755901"/>
                </a:cubicBezTo>
                <a:cubicBezTo>
                  <a:pt x="4116438" y="1233859"/>
                  <a:pt x="2882579" y="0"/>
                  <a:pt x="136053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alpha val="5000"/>
                </a:schemeClr>
              </a:gs>
              <a:gs pos="35000">
                <a:schemeClr val="tx2">
                  <a:alpha val="0"/>
                </a:schemeClr>
              </a:gs>
            </a:gsLst>
            <a:lin ang="54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41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15"/>
            </p:custDataLst>
          </p:nvPr>
        </p:nvSpPr>
        <p:spPr>
          <a:xfrm>
            <a:off x="7650824" y="3622440"/>
            <a:ext cx="3049385" cy="2394185"/>
          </a:xfrm>
          <a:custGeom>
            <a:avLst/>
            <a:gdLst>
              <a:gd name="connsiteX0" fmla="*/ 3475816 w 3475816"/>
              <a:gd name="connsiteY0" fmla="*/ 2277064 h 2728992"/>
              <a:gd name="connsiteX1" fmla="*/ 3475816 w 3475816"/>
              <a:gd name="connsiteY1" fmla="*/ 2728992 h 2728992"/>
              <a:gd name="connsiteX2" fmla="*/ 3339877 w 3475816"/>
              <a:gd name="connsiteY2" fmla="*/ 2728992 h 2728992"/>
              <a:gd name="connsiteX3" fmla="*/ 3378460 w 3475816"/>
              <a:gd name="connsiteY3" fmla="*/ 2648900 h 2728992"/>
              <a:gd name="connsiteX4" fmla="*/ 3458341 w 3475816"/>
              <a:gd name="connsiteY4" fmla="*/ 2391566 h 2728992"/>
              <a:gd name="connsiteX5" fmla="*/ 2115280 w 3475816"/>
              <a:gd name="connsiteY5" fmla="*/ 0 h 2728992"/>
              <a:gd name="connsiteX6" fmla="*/ 3460795 w 3475816"/>
              <a:gd name="connsiteY6" fmla="*/ 483027 h 2728992"/>
              <a:gd name="connsiteX7" fmla="*/ 3475816 w 3475816"/>
              <a:gd name="connsiteY7" fmla="*/ 496680 h 2728992"/>
              <a:gd name="connsiteX8" fmla="*/ 3475816 w 3475816"/>
              <a:gd name="connsiteY8" fmla="*/ 1953495 h 2728992"/>
              <a:gd name="connsiteX9" fmla="*/ 3458341 w 3475816"/>
              <a:gd name="connsiteY9" fmla="*/ 1838993 h 2728992"/>
              <a:gd name="connsiteX10" fmla="*/ 2115280 w 3475816"/>
              <a:gd name="connsiteY10" fmla="*/ 744367 h 2728992"/>
              <a:gd name="connsiteX11" fmla="*/ 744367 w 3475816"/>
              <a:gd name="connsiteY11" fmla="*/ 2115279 h 2728992"/>
              <a:gd name="connsiteX12" fmla="*/ 852100 w 3475816"/>
              <a:gd name="connsiteY12" fmla="*/ 2648900 h 2728992"/>
              <a:gd name="connsiteX13" fmla="*/ 890683 w 3475816"/>
              <a:gd name="connsiteY13" fmla="*/ 2728992 h 2728992"/>
              <a:gd name="connsiteX14" fmla="*/ 91163 w 3475816"/>
              <a:gd name="connsiteY14" fmla="*/ 2728992 h 2728992"/>
              <a:gd name="connsiteX15" fmla="*/ 42975 w 3475816"/>
              <a:gd name="connsiteY15" fmla="*/ 2541582 h 2728992"/>
              <a:gd name="connsiteX16" fmla="*/ 0 w 3475816"/>
              <a:gd name="connsiteY16" fmla="*/ 2115279 h 2728992"/>
              <a:gd name="connsiteX17" fmla="*/ 2115280 w 3475816"/>
              <a:gd name="connsiteY17" fmla="*/ 0 h 27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75816" h="2728992">
                <a:moveTo>
                  <a:pt x="3475816" y="2277064"/>
                </a:moveTo>
                <a:lnTo>
                  <a:pt x="3475816" y="2728992"/>
                </a:lnTo>
                <a:lnTo>
                  <a:pt x="3339877" y="2728992"/>
                </a:lnTo>
                <a:lnTo>
                  <a:pt x="3378460" y="2648900"/>
                </a:lnTo>
                <a:cubicBezTo>
                  <a:pt x="3413146" y="2566893"/>
                  <a:pt x="3440079" y="2480809"/>
                  <a:pt x="3458341" y="2391566"/>
                </a:cubicBezTo>
                <a:close/>
                <a:moveTo>
                  <a:pt x="2115280" y="0"/>
                </a:moveTo>
                <a:cubicBezTo>
                  <a:pt x="2626384" y="0"/>
                  <a:pt x="3095149" y="181270"/>
                  <a:pt x="3460795" y="483027"/>
                </a:cubicBezTo>
                <a:lnTo>
                  <a:pt x="3475816" y="496680"/>
                </a:lnTo>
                <a:lnTo>
                  <a:pt x="3475816" y="1953495"/>
                </a:lnTo>
                <a:lnTo>
                  <a:pt x="3458341" y="1838993"/>
                </a:lnTo>
                <a:cubicBezTo>
                  <a:pt x="3330508" y="1214291"/>
                  <a:pt x="2777772" y="744367"/>
                  <a:pt x="2115280" y="744367"/>
                </a:cubicBezTo>
                <a:cubicBezTo>
                  <a:pt x="1358146" y="744367"/>
                  <a:pt x="744367" y="1358145"/>
                  <a:pt x="744367" y="2115279"/>
                </a:cubicBezTo>
                <a:cubicBezTo>
                  <a:pt x="744367" y="2304563"/>
                  <a:pt x="782728" y="2484886"/>
                  <a:pt x="852100" y="2648900"/>
                </a:cubicBezTo>
                <a:lnTo>
                  <a:pt x="890683" y="2728992"/>
                </a:lnTo>
                <a:lnTo>
                  <a:pt x="91163" y="2728992"/>
                </a:lnTo>
                <a:lnTo>
                  <a:pt x="42975" y="2541582"/>
                </a:lnTo>
                <a:cubicBezTo>
                  <a:pt x="14798" y="2403882"/>
                  <a:pt x="0" y="2261309"/>
                  <a:pt x="0" y="2115279"/>
                </a:cubicBezTo>
                <a:cubicBezTo>
                  <a:pt x="0" y="947043"/>
                  <a:pt x="947043" y="0"/>
                  <a:pt x="2115280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2700">
            <a:gradFill flip="none" rotWithShape="1">
              <a:gsLst>
                <a:gs pos="50000">
                  <a:schemeClr val="tx2">
                    <a:alpha val="0"/>
                  </a:schemeClr>
                </a:gs>
                <a:gs pos="75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14562" y="315833"/>
            <a:ext cx="9475000" cy="631667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14562" y="1142044"/>
            <a:ext cx="9475000" cy="427570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4562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3547110" y="5576520"/>
            <a:ext cx="3609975" cy="32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683985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3986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802005" rtl="0" eaLnBrk="1" latinLnBrk="0" hangingPunct="1">
        <a:lnSpc>
          <a:spcPct val="100000"/>
        </a:lnSpc>
        <a:spcBef>
          <a:spcPct val="0"/>
        </a:spcBef>
        <a:buNone/>
        <a:defRPr sz="2805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660" indent="-200660" algn="l" defTabSz="802005" rtl="0" eaLnBrk="1" latinLnBrk="0" hangingPunct="1">
        <a:lnSpc>
          <a:spcPct val="130000"/>
        </a:lnSpc>
        <a:spcBef>
          <a:spcPct val="176000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472440" indent="-18097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75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01040" indent="-14224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5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04240" indent="-13081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83310" indent="-11112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3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20599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731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863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09315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32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00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332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464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533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665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797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0865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8.xml"/><Relationship Id="rId12" Type="http://schemas.openxmlformats.org/officeDocument/2006/relationships/tags" Target="../tags/tag129.xml"/><Relationship Id="rId11" Type="http://schemas.openxmlformats.org/officeDocument/2006/relationships/image" Target="../media/image6.png"/><Relationship Id="rId10" Type="http://schemas.openxmlformats.org/officeDocument/2006/relationships/image" Target="../media/image5.png"/><Relationship Id="rId1" Type="http://schemas.openxmlformats.org/officeDocument/2006/relationships/tags" Target="../tags/tag12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730.xml"/><Relationship Id="rId87" Type="http://schemas.openxmlformats.org/officeDocument/2006/relationships/slideLayout" Target="../slideLayouts/slideLayout14.xml"/><Relationship Id="rId86" Type="http://schemas.openxmlformats.org/officeDocument/2006/relationships/tags" Target="../tags/tag802.xml"/><Relationship Id="rId85" Type="http://schemas.openxmlformats.org/officeDocument/2006/relationships/tags" Target="../tags/tag801.xml"/><Relationship Id="rId84" Type="http://schemas.openxmlformats.org/officeDocument/2006/relationships/tags" Target="../tags/tag800.xml"/><Relationship Id="rId83" Type="http://schemas.openxmlformats.org/officeDocument/2006/relationships/tags" Target="../tags/tag799.xml"/><Relationship Id="rId82" Type="http://schemas.openxmlformats.org/officeDocument/2006/relationships/tags" Target="../tags/tag798.xml"/><Relationship Id="rId81" Type="http://schemas.openxmlformats.org/officeDocument/2006/relationships/tags" Target="../tags/tag797.xml"/><Relationship Id="rId80" Type="http://schemas.openxmlformats.org/officeDocument/2006/relationships/tags" Target="../tags/tag796.xml"/><Relationship Id="rId8" Type="http://schemas.openxmlformats.org/officeDocument/2006/relationships/tags" Target="../tags/tag729.xml"/><Relationship Id="rId79" Type="http://schemas.openxmlformats.org/officeDocument/2006/relationships/tags" Target="../tags/tag795.xml"/><Relationship Id="rId78" Type="http://schemas.openxmlformats.org/officeDocument/2006/relationships/image" Target="../media/image63.png"/><Relationship Id="rId77" Type="http://schemas.openxmlformats.org/officeDocument/2006/relationships/tags" Target="../tags/tag794.xml"/><Relationship Id="rId76" Type="http://schemas.openxmlformats.org/officeDocument/2006/relationships/tags" Target="../tags/tag793.xml"/><Relationship Id="rId75" Type="http://schemas.openxmlformats.org/officeDocument/2006/relationships/tags" Target="../tags/tag792.xml"/><Relationship Id="rId74" Type="http://schemas.openxmlformats.org/officeDocument/2006/relationships/tags" Target="../tags/tag791.xml"/><Relationship Id="rId73" Type="http://schemas.openxmlformats.org/officeDocument/2006/relationships/tags" Target="../tags/tag790.xml"/><Relationship Id="rId72" Type="http://schemas.openxmlformats.org/officeDocument/2006/relationships/tags" Target="../tags/tag789.xml"/><Relationship Id="rId71" Type="http://schemas.openxmlformats.org/officeDocument/2006/relationships/tags" Target="../tags/tag788.xml"/><Relationship Id="rId70" Type="http://schemas.openxmlformats.org/officeDocument/2006/relationships/image" Target="../media/image62.png"/><Relationship Id="rId7" Type="http://schemas.openxmlformats.org/officeDocument/2006/relationships/tags" Target="../tags/tag728.xml"/><Relationship Id="rId69" Type="http://schemas.openxmlformats.org/officeDocument/2006/relationships/tags" Target="../tags/tag787.xml"/><Relationship Id="rId68" Type="http://schemas.openxmlformats.org/officeDocument/2006/relationships/tags" Target="../tags/tag786.xml"/><Relationship Id="rId67" Type="http://schemas.openxmlformats.org/officeDocument/2006/relationships/tags" Target="../tags/tag785.xml"/><Relationship Id="rId66" Type="http://schemas.openxmlformats.org/officeDocument/2006/relationships/tags" Target="../tags/tag784.xml"/><Relationship Id="rId65" Type="http://schemas.openxmlformats.org/officeDocument/2006/relationships/tags" Target="../tags/tag783.xml"/><Relationship Id="rId64" Type="http://schemas.openxmlformats.org/officeDocument/2006/relationships/image" Target="../media/image61.png"/><Relationship Id="rId63" Type="http://schemas.openxmlformats.org/officeDocument/2006/relationships/tags" Target="../tags/tag782.xml"/><Relationship Id="rId62" Type="http://schemas.openxmlformats.org/officeDocument/2006/relationships/tags" Target="../tags/tag781.xml"/><Relationship Id="rId61" Type="http://schemas.openxmlformats.org/officeDocument/2006/relationships/tags" Target="../tags/tag780.xml"/><Relationship Id="rId60" Type="http://schemas.openxmlformats.org/officeDocument/2006/relationships/tags" Target="../tags/tag779.xml"/><Relationship Id="rId6" Type="http://schemas.openxmlformats.org/officeDocument/2006/relationships/tags" Target="../tags/tag727.xml"/><Relationship Id="rId59" Type="http://schemas.openxmlformats.org/officeDocument/2006/relationships/tags" Target="../tags/tag778.xml"/><Relationship Id="rId58" Type="http://schemas.openxmlformats.org/officeDocument/2006/relationships/tags" Target="../tags/tag777.xml"/><Relationship Id="rId57" Type="http://schemas.openxmlformats.org/officeDocument/2006/relationships/image" Target="../media/image60.png"/><Relationship Id="rId56" Type="http://schemas.openxmlformats.org/officeDocument/2006/relationships/tags" Target="../tags/tag776.xml"/><Relationship Id="rId55" Type="http://schemas.openxmlformats.org/officeDocument/2006/relationships/tags" Target="../tags/tag775.xml"/><Relationship Id="rId54" Type="http://schemas.openxmlformats.org/officeDocument/2006/relationships/image" Target="../media/image59.png"/><Relationship Id="rId53" Type="http://schemas.openxmlformats.org/officeDocument/2006/relationships/tags" Target="../tags/tag774.xml"/><Relationship Id="rId52" Type="http://schemas.openxmlformats.org/officeDocument/2006/relationships/tags" Target="../tags/tag773.xml"/><Relationship Id="rId51" Type="http://schemas.openxmlformats.org/officeDocument/2006/relationships/tags" Target="../tags/tag772.xml"/><Relationship Id="rId50" Type="http://schemas.openxmlformats.org/officeDocument/2006/relationships/tags" Target="../tags/tag771.xml"/><Relationship Id="rId5" Type="http://schemas.openxmlformats.org/officeDocument/2006/relationships/tags" Target="../tags/tag726.xml"/><Relationship Id="rId49" Type="http://schemas.openxmlformats.org/officeDocument/2006/relationships/tags" Target="../tags/tag770.xml"/><Relationship Id="rId48" Type="http://schemas.openxmlformats.org/officeDocument/2006/relationships/tags" Target="../tags/tag769.xml"/><Relationship Id="rId47" Type="http://schemas.openxmlformats.org/officeDocument/2006/relationships/tags" Target="../tags/tag768.xml"/><Relationship Id="rId46" Type="http://schemas.openxmlformats.org/officeDocument/2006/relationships/tags" Target="../tags/tag767.xml"/><Relationship Id="rId45" Type="http://schemas.openxmlformats.org/officeDocument/2006/relationships/tags" Target="../tags/tag766.xml"/><Relationship Id="rId44" Type="http://schemas.openxmlformats.org/officeDocument/2006/relationships/tags" Target="../tags/tag765.xml"/><Relationship Id="rId43" Type="http://schemas.openxmlformats.org/officeDocument/2006/relationships/tags" Target="../tags/tag764.xml"/><Relationship Id="rId42" Type="http://schemas.openxmlformats.org/officeDocument/2006/relationships/tags" Target="../tags/tag763.xml"/><Relationship Id="rId41" Type="http://schemas.openxmlformats.org/officeDocument/2006/relationships/tags" Target="../tags/tag762.xml"/><Relationship Id="rId40" Type="http://schemas.openxmlformats.org/officeDocument/2006/relationships/tags" Target="../tags/tag761.xml"/><Relationship Id="rId4" Type="http://schemas.openxmlformats.org/officeDocument/2006/relationships/tags" Target="../tags/tag725.xml"/><Relationship Id="rId39" Type="http://schemas.openxmlformats.org/officeDocument/2006/relationships/tags" Target="../tags/tag760.xml"/><Relationship Id="rId38" Type="http://schemas.openxmlformats.org/officeDocument/2006/relationships/tags" Target="../tags/tag759.xml"/><Relationship Id="rId37" Type="http://schemas.openxmlformats.org/officeDocument/2006/relationships/tags" Target="../tags/tag758.xml"/><Relationship Id="rId36" Type="http://schemas.openxmlformats.org/officeDocument/2006/relationships/tags" Target="../tags/tag757.xml"/><Relationship Id="rId35" Type="http://schemas.openxmlformats.org/officeDocument/2006/relationships/tags" Target="../tags/tag756.xml"/><Relationship Id="rId34" Type="http://schemas.openxmlformats.org/officeDocument/2006/relationships/tags" Target="../tags/tag755.xml"/><Relationship Id="rId33" Type="http://schemas.openxmlformats.org/officeDocument/2006/relationships/tags" Target="../tags/tag754.xml"/><Relationship Id="rId32" Type="http://schemas.openxmlformats.org/officeDocument/2006/relationships/tags" Target="../tags/tag753.xml"/><Relationship Id="rId31" Type="http://schemas.openxmlformats.org/officeDocument/2006/relationships/tags" Target="../tags/tag752.xml"/><Relationship Id="rId30" Type="http://schemas.openxmlformats.org/officeDocument/2006/relationships/tags" Target="../tags/tag751.xml"/><Relationship Id="rId3" Type="http://schemas.openxmlformats.org/officeDocument/2006/relationships/tags" Target="../tags/tag724.xml"/><Relationship Id="rId29" Type="http://schemas.openxmlformats.org/officeDocument/2006/relationships/tags" Target="../tags/tag750.xml"/><Relationship Id="rId28" Type="http://schemas.openxmlformats.org/officeDocument/2006/relationships/tags" Target="../tags/tag749.xml"/><Relationship Id="rId27" Type="http://schemas.openxmlformats.org/officeDocument/2006/relationships/tags" Target="../tags/tag748.xml"/><Relationship Id="rId26" Type="http://schemas.openxmlformats.org/officeDocument/2006/relationships/tags" Target="../tags/tag747.xml"/><Relationship Id="rId25" Type="http://schemas.openxmlformats.org/officeDocument/2006/relationships/tags" Target="../tags/tag746.xml"/><Relationship Id="rId24" Type="http://schemas.openxmlformats.org/officeDocument/2006/relationships/tags" Target="../tags/tag745.xml"/><Relationship Id="rId23" Type="http://schemas.openxmlformats.org/officeDocument/2006/relationships/tags" Target="../tags/tag744.xml"/><Relationship Id="rId22" Type="http://schemas.openxmlformats.org/officeDocument/2006/relationships/tags" Target="../tags/tag743.xml"/><Relationship Id="rId21" Type="http://schemas.openxmlformats.org/officeDocument/2006/relationships/tags" Target="../tags/tag742.xml"/><Relationship Id="rId20" Type="http://schemas.openxmlformats.org/officeDocument/2006/relationships/tags" Target="../tags/tag741.xml"/><Relationship Id="rId2" Type="http://schemas.openxmlformats.org/officeDocument/2006/relationships/image" Target="../media/image58.png"/><Relationship Id="rId19" Type="http://schemas.openxmlformats.org/officeDocument/2006/relationships/tags" Target="../tags/tag740.xml"/><Relationship Id="rId18" Type="http://schemas.openxmlformats.org/officeDocument/2006/relationships/tags" Target="../tags/tag739.xml"/><Relationship Id="rId17" Type="http://schemas.openxmlformats.org/officeDocument/2006/relationships/tags" Target="../tags/tag738.xml"/><Relationship Id="rId16" Type="http://schemas.openxmlformats.org/officeDocument/2006/relationships/tags" Target="../tags/tag737.xml"/><Relationship Id="rId15" Type="http://schemas.openxmlformats.org/officeDocument/2006/relationships/tags" Target="../tags/tag736.xml"/><Relationship Id="rId14" Type="http://schemas.openxmlformats.org/officeDocument/2006/relationships/tags" Target="../tags/tag735.xml"/><Relationship Id="rId13" Type="http://schemas.openxmlformats.org/officeDocument/2006/relationships/tags" Target="../tags/tag734.xml"/><Relationship Id="rId12" Type="http://schemas.openxmlformats.org/officeDocument/2006/relationships/tags" Target="../tags/tag733.xml"/><Relationship Id="rId11" Type="http://schemas.openxmlformats.org/officeDocument/2006/relationships/tags" Target="../tags/tag732.xml"/><Relationship Id="rId10" Type="http://schemas.openxmlformats.org/officeDocument/2006/relationships/tags" Target="../tags/tag731.xml"/><Relationship Id="rId1" Type="http://schemas.openxmlformats.org/officeDocument/2006/relationships/tags" Target="../tags/tag723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810.xml"/><Relationship Id="rId88" Type="http://schemas.openxmlformats.org/officeDocument/2006/relationships/slideLayout" Target="../slideLayouts/slideLayout14.xml"/><Relationship Id="rId87" Type="http://schemas.openxmlformats.org/officeDocument/2006/relationships/tags" Target="../tags/tag881.xml"/><Relationship Id="rId86" Type="http://schemas.openxmlformats.org/officeDocument/2006/relationships/tags" Target="../tags/tag880.xml"/><Relationship Id="rId85" Type="http://schemas.openxmlformats.org/officeDocument/2006/relationships/image" Target="../media/image63.png"/><Relationship Id="rId84" Type="http://schemas.openxmlformats.org/officeDocument/2006/relationships/tags" Target="../tags/tag879.xml"/><Relationship Id="rId83" Type="http://schemas.openxmlformats.org/officeDocument/2006/relationships/tags" Target="../tags/tag878.xml"/><Relationship Id="rId82" Type="http://schemas.openxmlformats.org/officeDocument/2006/relationships/tags" Target="../tags/tag877.xml"/><Relationship Id="rId81" Type="http://schemas.openxmlformats.org/officeDocument/2006/relationships/tags" Target="../tags/tag876.xml"/><Relationship Id="rId80" Type="http://schemas.openxmlformats.org/officeDocument/2006/relationships/tags" Target="../tags/tag875.xml"/><Relationship Id="rId8" Type="http://schemas.openxmlformats.org/officeDocument/2006/relationships/tags" Target="../tags/tag809.xml"/><Relationship Id="rId79" Type="http://schemas.openxmlformats.org/officeDocument/2006/relationships/tags" Target="../tags/tag874.xml"/><Relationship Id="rId78" Type="http://schemas.openxmlformats.org/officeDocument/2006/relationships/tags" Target="../tags/tag873.xml"/><Relationship Id="rId77" Type="http://schemas.openxmlformats.org/officeDocument/2006/relationships/tags" Target="../tags/tag872.xml"/><Relationship Id="rId76" Type="http://schemas.openxmlformats.org/officeDocument/2006/relationships/tags" Target="../tags/tag871.xml"/><Relationship Id="rId75" Type="http://schemas.openxmlformats.org/officeDocument/2006/relationships/tags" Target="../tags/tag870.xml"/><Relationship Id="rId74" Type="http://schemas.openxmlformats.org/officeDocument/2006/relationships/tags" Target="../tags/tag869.xml"/><Relationship Id="rId73" Type="http://schemas.openxmlformats.org/officeDocument/2006/relationships/tags" Target="../tags/tag868.xml"/><Relationship Id="rId72" Type="http://schemas.openxmlformats.org/officeDocument/2006/relationships/image" Target="../media/image67.png"/><Relationship Id="rId71" Type="http://schemas.openxmlformats.org/officeDocument/2006/relationships/tags" Target="../tags/tag867.xml"/><Relationship Id="rId70" Type="http://schemas.openxmlformats.org/officeDocument/2006/relationships/tags" Target="../tags/tag866.xml"/><Relationship Id="rId7" Type="http://schemas.openxmlformats.org/officeDocument/2006/relationships/tags" Target="../tags/tag808.xml"/><Relationship Id="rId69" Type="http://schemas.openxmlformats.org/officeDocument/2006/relationships/tags" Target="../tags/tag865.xml"/><Relationship Id="rId68" Type="http://schemas.openxmlformats.org/officeDocument/2006/relationships/tags" Target="../tags/tag864.xml"/><Relationship Id="rId67" Type="http://schemas.openxmlformats.org/officeDocument/2006/relationships/tags" Target="../tags/tag863.xml"/><Relationship Id="rId66" Type="http://schemas.openxmlformats.org/officeDocument/2006/relationships/tags" Target="../tags/tag862.xml"/><Relationship Id="rId65" Type="http://schemas.openxmlformats.org/officeDocument/2006/relationships/image" Target="../media/image66.png"/><Relationship Id="rId64" Type="http://schemas.openxmlformats.org/officeDocument/2006/relationships/tags" Target="../tags/tag861.xml"/><Relationship Id="rId63" Type="http://schemas.openxmlformats.org/officeDocument/2006/relationships/tags" Target="../tags/tag860.xml"/><Relationship Id="rId62" Type="http://schemas.openxmlformats.org/officeDocument/2006/relationships/tags" Target="../tags/tag859.xml"/><Relationship Id="rId61" Type="http://schemas.openxmlformats.org/officeDocument/2006/relationships/tags" Target="../tags/tag858.xml"/><Relationship Id="rId60" Type="http://schemas.openxmlformats.org/officeDocument/2006/relationships/tags" Target="../tags/tag857.xml"/><Relationship Id="rId6" Type="http://schemas.openxmlformats.org/officeDocument/2006/relationships/image" Target="../media/image11.png"/><Relationship Id="rId59" Type="http://schemas.openxmlformats.org/officeDocument/2006/relationships/tags" Target="../tags/tag856.xml"/><Relationship Id="rId58" Type="http://schemas.openxmlformats.org/officeDocument/2006/relationships/tags" Target="../tags/tag855.xml"/><Relationship Id="rId57" Type="http://schemas.openxmlformats.org/officeDocument/2006/relationships/tags" Target="../tags/tag854.xml"/><Relationship Id="rId56" Type="http://schemas.openxmlformats.org/officeDocument/2006/relationships/image" Target="../media/image65.png"/><Relationship Id="rId55" Type="http://schemas.openxmlformats.org/officeDocument/2006/relationships/tags" Target="../tags/tag853.xml"/><Relationship Id="rId54" Type="http://schemas.openxmlformats.org/officeDocument/2006/relationships/tags" Target="../tags/tag852.xml"/><Relationship Id="rId53" Type="http://schemas.openxmlformats.org/officeDocument/2006/relationships/tags" Target="../tags/tag851.xml"/><Relationship Id="rId52" Type="http://schemas.openxmlformats.org/officeDocument/2006/relationships/image" Target="../media/image64.png"/><Relationship Id="rId51" Type="http://schemas.openxmlformats.org/officeDocument/2006/relationships/tags" Target="../tags/tag850.xml"/><Relationship Id="rId50" Type="http://schemas.openxmlformats.org/officeDocument/2006/relationships/tags" Target="../tags/tag849.xml"/><Relationship Id="rId5" Type="http://schemas.openxmlformats.org/officeDocument/2006/relationships/tags" Target="../tags/tag807.xml"/><Relationship Id="rId49" Type="http://schemas.openxmlformats.org/officeDocument/2006/relationships/image" Target="../media/image10.png"/><Relationship Id="rId48" Type="http://schemas.openxmlformats.org/officeDocument/2006/relationships/tags" Target="../tags/tag848.xml"/><Relationship Id="rId47" Type="http://schemas.openxmlformats.org/officeDocument/2006/relationships/tags" Target="../tags/tag847.xml"/><Relationship Id="rId46" Type="http://schemas.openxmlformats.org/officeDocument/2006/relationships/tags" Target="../tags/tag846.xml"/><Relationship Id="rId45" Type="http://schemas.openxmlformats.org/officeDocument/2006/relationships/tags" Target="../tags/tag845.xml"/><Relationship Id="rId44" Type="http://schemas.openxmlformats.org/officeDocument/2006/relationships/tags" Target="../tags/tag844.xml"/><Relationship Id="rId43" Type="http://schemas.openxmlformats.org/officeDocument/2006/relationships/tags" Target="../tags/tag843.xml"/><Relationship Id="rId42" Type="http://schemas.openxmlformats.org/officeDocument/2006/relationships/tags" Target="../tags/tag842.xml"/><Relationship Id="rId41" Type="http://schemas.openxmlformats.org/officeDocument/2006/relationships/tags" Target="../tags/tag841.xml"/><Relationship Id="rId40" Type="http://schemas.openxmlformats.org/officeDocument/2006/relationships/tags" Target="../tags/tag840.xml"/><Relationship Id="rId4" Type="http://schemas.openxmlformats.org/officeDocument/2006/relationships/tags" Target="../tags/tag806.xml"/><Relationship Id="rId39" Type="http://schemas.openxmlformats.org/officeDocument/2006/relationships/tags" Target="../tags/tag839.xml"/><Relationship Id="rId38" Type="http://schemas.openxmlformats.org/officeDocument/2006/relationships/tags" Target="../tags/tag838.xml"/><Relationship Id="rId37" Type="http://schemas.openxmlformats.org/officeDocument/2006/relationships/tags" Target="../tags/tag837.xml"/><Relationship Id="rId36" Type="http://schemas.openxmlformats.org/officeDocument/2006/relationships/tags" Target="../tags/tag836.xml"/><Relationship Id="rId35" Type="http://schemas.openxmlformats.org/officeDocument/2006/relationships/tags" Target="../tags/tag835.xml"/><Relationship Id="rId34" Type="http://schemas.openxmlformats.org/officeDocument/2006/relationships/tags" Target="../tags/tag834.xml"/><Relationship Id="rId33" Type="http://schemas.openxmlformats.org/officeDocument/2006/relationships/tags" Target="../tags/tag833.xml"/><Relationship Id="rId32" Type="http://schemas.openxmlformats.org/officeDocument/2006/relationships/tags" Target="../tags/tag832.xml"/><Relationship Id="rId31" Type="http://schemas.openxmlformats.org/officeDocument/2006/relationships/tags" Target="../tags/tag831.xml"/><Relationship Id="rId30" Type="http://schemas.openxmlformats.org/officeDocument/2006/relationships/tags" Target="../tags/tag830.xml"/><Relationship Id="rId3" Type="http://schemas.openxmlformats.org/officeDocument/2006/relationships/tags" Target="../tags/tag805.xml"/><Relationship Id="rId29" Type="http://schemas.openxmlformats.org/officeDocument/2006/relationships/tags" Target="../tags/tag829.xml"/><Relationship Id="rId28" Type="http://schemas.openxmlformats.org/officeDocument/2006/relationships/image" Target="../media/image42.png"/><Relationship Id="rId27" Type="http://schemas.openxmlformats.org/officeDocument/2006/relationships/tags" Target="../tags/tag828.xml"/><Relationship Id="rId26" Type="http://schemas.openxmlformats.org/officeDocument/2006/relationships/tags" Target="../tags/tag827.xml"/><Relationship Id="rId25" Type="http://schemas.openxmlformats.org/officeDocument/2006/relationships/tags" Target="../tags/tag826.xml"/><Relationship Id="rId24" Type="http://schemas.openxmlformats.org/officeDocument/2006/relationships/tags" Target="../tags/tag825.xml"/><Relationship Id="rId23" Type="http://schemas.openxmlformats.org/officeDocument/2006/relationships/tags" Target="../tags/tag824.xml"/><Relationship Id="rId22" Type="http://schemas.openxmlformats.org/officeDocument/2006/relationships/tags" Target="../tags/tag823.xml"/><Relationship Id="rId21" Type="http://schemas.openxmlformats.org/officeDocument/2006/relationships/tags" Target="../tags/tag822.xml"/><Relationship Id="rId20" Type="http://schemas.openxmlformats.org/officeDocument/2006/relationships/tags" Target="../tags/tag821.xml"/><Relationship Id="rId2" Type="http://schemas.openxmlformats.org/officeDocument/2006/relationships/tags" Target="../tags/tag804.xml"/><Relationship Id="rId19" Type="http://schemas.openxmlformats.org/officeDocument/2006/relationships/tags" Target="../tags/tag820.xml"/><Relationship Id="rId18" Type="http://schemas.openxmlformats.org/officeDocument/2006/relationships/tags" Target="../tags/tag819.xml"/><Relationship Id="rId17" Type="http://schemas.openxmlformats.org/officeDocument/2006/relationships/tags" Target="../tags/tag818.xml"/><Relationship Id="rId16" Type="http://schemas.openxmlformats.org/officeDocument/2006/relationships/tags" Target="../tags/tag817.xml"/><Relationship Id="rId15" Type="http://schemas.openxmlformats.org/officeDocument/2006/relationships/tags" Target="../tags/tag816.xml"/><Relationship Id="rId14" Type="http://schemas.openxmlformats.org/officeDocument/2006/relationships/tags" Target="../tags/tag815.xml"/><Relationship Id="rId13" Type="http://schemas.openxmlformats.org/officeDocument/2006/relationships/tags" Target="../tags/tag814.xml"/><Relationship Id="rId12" Type="http://schemas.openxmlformats.org/officeDocument/2006/relationships/tags" Target="../tags/tag813.xml"/><Relationship Id="rId11" Type="http://schemas.openxmlformats.org/officeDocument/2006/relationships/tags" Target="../tags/tag812.xml"/><Relationship Id="rId10" Type="http://schemas.openxmlformats.org/officeDocument/2006/relationships/tags" Target="../tags/tag811.xml"/><Relationship Id="rId1" Type="http://schemas.openxmlformats.org/officeDocument/2006/relationships/tags" Target="../tags/tag80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888.xml"/><Relationship Id="rId8" Type="http://schemas.openxmlformats.org/officeDocument/2006/relationships/tags" Target="../tags/tag887.xml"/><Relationship Id="rId7" Type="http://schemas.openxmlformats.org/officeDocument/2006/relationships/image" Target="../media/image16.png"/><Relationship Id="rId68" Type="http://schemas.openxmlformats.org/officeDocument/2006/relationships/slideLayout" Target="../slideLayouts/slideLayout14.xml"/><Relationship Id="rId67" Type="http://schemas.openxmlformats.org/officeDocument/2006/relationships/tags" Target="../tags/tag944.xml"/><Relationship Id="rId66" Type="http://schemas.openxmlformats.org/officeDocument/2006/relationships/tags" Target="../tags/tag943.xml"/><Relationship Id="rId65" Type="http://schemas.openxmlformats.org/officeDocument/2006/relationships/tags" Target="../tags/tag942.xml"/><Relationship Id="rId64" Type="http://schemas.openxmlformats.org/officeDocument/2006/relationships/tags" Target="../tags/tag941.xml"/><Relationship Id="rId63" Type="http://schemas.openxmlformats.org/officeDocument/2006/relationships/tags" Target="../tags/tag940.xml"/><Relationship Id="rId62" Type="http://schemas.openxmlformats.org/officeDocument/2006/relationships/image" Target="../media/image69.png"/><Relationship Id="rId61" Type="http://schemas.openxmlformats.org/officeDocument/2006/relationships/tags" Target="../tags/tag939.xml"/><Relationship Id="rId60" Type="http://schemas.openxmlformats.org/officeDocument/2006/relationships/tags" Target="../tags/tag938.xml"/><Relationship Id="rId6" Type="http://schemas.openxmlformats.org/officeDocument/2006/relationships/tags" Target="../tags/tag886.xml"/><Relationship Id="rId59" Type="http://schemas.openxmlformats.org/officeDocument/2006/relationships/tags" Target="../tags/tag937.xml"/><Relationship Id="rId58" Type="http://schemas.openxmlformats.org/officeDocument/2006/relationships/tags" Target="../tags/tag936.xml"/><Relationship Id="rId57" Type="http://schemas.openxmlformats.org/officeDocument/2006/relationships/tags" Target="../tags/tag935.xml"/><Relationship Id="rId56" Type="http://schemas.openxmlformats.org/officeDocument/2006/relationships/tags" Target="../tags/tag934.xml"/><Relationship Id="rId55" Type="http://schemas.openxmlformats.org/officeDocument/2006/relationships/tags" Target="../tags/tag933.xml"/><Relationship Id="rId54" Type="http://schemas.openxmlformats.org/officeDocument/2006/relationships/tags" Target="../tags/tag932.xml"/><Relationship Id="rId53" Type="http://schemas.openxmlformats.org/officeDocument/2006/relationships/tags" Target="../tags/tag931.xml"/><Relationship Id="rId52" Type="http://schemas.openxmlformats.org/officeDocument/2006/relationships/tags" Target="../tags/tag930.xml"/><Relationship Id="rId51" Type="http://schemas.openxmlformats.org/officeDocument/2006/relationships/tags" Target="../tags/tag929.xml"/><Relationship Id="rId50" Type="http://schemas.openxmlformats.org/officeDocument/2006/relationships/tags" Target="../tags/tag928.xml"/><Relationship Id="rId5" Type="http://schemas.openxmlformats.org/officeDocument/2006/relationships/tags" Target="../tags/tag885.xml"/><Relationship Id="rId49" Type="http://schemas.openxmlformats.org/officeDocument/2006/relationships/tags" Target="../tags/tag927.xml"/><Relationship Id="rId48" Type="http://schemas.openxmlformats.org/officeDocument/2006/relationships/tags" Target="../tags/tag926.xml"/><Relationship Id="rId47" Type="http://schemas.openxmlformats.org/officeDocument/2006/relationships/tags" Target="../tags/tag925.xml"/><Relationship Id="rId46" Type="http://schemas.openxmlformats.org/officeDocument/2006/relationships/tags" Target="../tags/tag924.xml"/><Relationship Id="rId45" Type="http://schemas.openxmlformats.org/officeDocument/2006/relationships/tags" Target="../tags/tag923.xml"/><Relationship Id="rId44" Type="http://schemas.openxmlformats.org/officeDocument/2006/relationships/tags" Target="../tags/tag922.xml"/><Relationship Id="rId43" Type="http://schemas.openxmlformats.org/officeDocument/2006/relationships/tags" Target="../tags/tag921.xml"/><Relationship Id="rId42" Type="http://schemas.openxmlformats.org/officeDocument/2006/relationships/tags" Target="../tags/tag920.xml"/><Relationship Id="rId41" Type="http://schemas.openxmlformats.org/officeDocument/2006/relationships/tags" Target="../tags/tag919.xml"/><Relationship Id="rId40" Type="http://schemas.openxmlformats.org/officeDocument/2006/relationships/tags" Target="../tags/tag918.xml"/><Relationship Id="rId4" Type="http://schemas.openxmlformats.org/officeDocument/2006/relationships/tags" Target="../tags/tag884.xml"/><Relationship Id="rId39" Type="http://schemas.openxmlformats.org/officeDocument/2006/relationships/tags" Target="../tags/tag917.xml"/><Relationship Id="rId38" Type="http://schemas.openxmlformats.org/officeDocument/2006/relationships/tags" Target="../tags/tag916.xml"/><Relationship Id="rId37" Type="http://schemas.openxmlformats.org/officeDocument/2006/relationships/tags" Target="../tags/tag915.xml"/><Relationship Id="rId36" Type="http://schemas.openxmlformats.org/officeDocument/2006/relationships/tags" Target="../tags/tag914.xml"/><Relationship Id="rId35" Type="http://schemas.openxmlformats.org/officeDocument/2006/relationships/tags" Target="../tags/tag913.xml"/><Relationship Id="rId34" Type="http://schemas.openxmlformats.org/officeDocument/2006/relationships/tags" Target="../tags/tag912.xml"/><Relationship Id="rId33" Type="http://schemas.openxmlformats.org/officeDocument/2006/relationships/tags" Target="../tags/tag911.xml"/><Relationship Id="rId32" Type="http://schemas.openxmlformats.org/officeDocument/2006/relationships/tags" Target="../tags/tag910.xml"/><Relationship Id="rId31" Type="http://schemas.openxmlformats.org/officeDocument/2006/relationships/tags" Target="../tags/tag909.xml"/><Relationship Id="rId30" Type="http://schemas.openxmlformats.org/officeDocument/2006/relationships/tags" Target="../tags/tag908.xml"/><Relationship Id="rId3" Type="http://schemas.openxmlformats.org/officeDocument/2006/relationships/image" Target="../media/image42.png"/><Relationship Id="rId29" Type="http://schemas.openxmlformats.org/officeDocument/2006/relationships/tags" Target="../tags/tag907.xml"/><Relationship Id="rId28" Type="http://schemas.openxmlformats.org/officeDocument/2006/relationships/tags" Target="../tags/tag906.xml"/><Relationship Id="rId27" Type="http://schemas.openxmlformats.org/officeDocument/2006/relationships/tags" Target="../tags/tag905.xml"/><Relationship Id="rId26" Type="http://schemas.openxmlformats.org/officeDocument/2006/relationships/tags" Target="../tags/tag904.xml"/><Relationship Id="rId25" Type="http://schemas.openxmlformats.org/officeDocument/2006/relationships/tags" Target="../tags/tag903.xml"/><Relationship Id="rId24" Type="http://schemas.openxmlformats.org/officeDocument/2006/relationships/tags" Target="../tags/tag902.xml"/><Relationship Id="rId23" Type="http://schemas.openxmlformats.org/officeDocument/2006/relationships/tags" Target="../tags/tag901.xml"/><Relationship Id="rId22" Type="http://schemas.openxmlformats.org/officeDocument/2006/relationships/image" Target="../media/image68.png"/><Relationship Id="rId21" Type="http://schemas.openxmlformats.org/officeDocument/2006/relationships/tags" Target="../tags/tag900.xml"/><Relationship Id="rId20" Type="http://schemas.openxmlformats.org/officeDocument/2006/relationships/tags" Target="../tags/tag899.xml"/><Relationship Id="rId2" Type="http://schemas.openxmlformats.org/officeDocument/2006/relationships/tags" Target="../tags/tag883.xml"/><Relationship Id="rId19" Type="http://schemas.openxmlformats.org/officeDocument/2006/relationships/tags" Target="../tags/tag898.xml"/><Relationship Id="rId18" Type="http://schemas.openxmlformats.org/officeDocument/2006/relationships/tags" Target="../tags/tag897.xml"/><Relationship Id="rId17" Type="http://schemas.openxmlformats.org/officeDocument/2006/relationships/tags" Target="../tags/tag896.xml"/><Relationship Id="rId16" Type="http://schemas.openxmlformats.org/officeDocument/2006/relationships/tags" Target="../tags/tag895.xml"/><Relationship Id="rId15" Type="http://schemas.openxmlformats.org/officeDocument/2006/relationships/tags" Target="../tags/tag894.xml"/><Relationship Id="rId14" Type="http://schemas.openxmlformats.org/officeDocument/2006/relationships/tags" Target="../tags/tag893.xml"/><Relationship Id="rId13" Type="http://schemas.openxmlformats.org/officeDocument/2006/relationships/tags" Target="../tags/tag892.xml"/><Relationship Id="rId12" Type="http://schemas.openxmlformats.org/officeDocument/2006/relationships/tags" Target="../tags/tag891.xml"/><Relationship Id="rId11" Type="http://schemas.openxmlformats.org/officeDocument/2006/relationships/tags" Target="../tags/tag890.xml"/><Relationship Id="rId10" Type="http://schemas.openxmlformats.org/officeDocument/2006/relationships/tags" Target="../tags/tag889.xml"/><Relationship Id="rId1" Type="http://schemas.openxmlformats.org/officeDocument/2006/relationships/tags" Target="../tags/tag882.xml"/></Relationships>
</file>

<file path=ppt/slides/_rels/slide13.xml.rels><?xml version="1.0" encoding="UTF-8" standalone="yes"?>
<Relationships xmlns="http://schemas.openxmlformats.org/package/2006/relationships"><Relationship Id="rId99" Type="http://schemas.openxmlformats.org/officeDocument/2006/relationships/tags" Target="../tags/tag1030.xml"/><Relationship Id="rId98" Type="http://schemas.openxmlformats.org/officeDocument/2006/relationships/tags" Target="../tags/tag1029.xml"/><Relationship Id="rId97" Type="http://schemas.openxmlformats.org/officeDocument/2006/relationships/tags" Target="../tags/tag1028.xml"/><Relationship Id="rId96" Type="http://schemas.openxmlformats.org/officeDocument/2006/relationships/image" Target="../media/image80.png"/><Relationship Id="rId95" Type="http://schemas.openxmlformats.org/officeDocument/2006/relationships/tags" Target="../tags/tag1027.xml"/><Relationship Id="rId94" Type="http://schemas.openxmlformats.org/officeDocument/2006/relationships/tags" Target="../tags/tag1026.xml"/><Relationship Id="rId93" Type="http://schemas.openxmlformats.org/officeDocument/2006/relationships/tags" Target="../tags/tag1025.xml"/><Relationship Id="rId92" Type="http://schemas.openxmlformats.org/officeDocument/2006/relationships/image" Target="../media/image11.png"/><Relationship Id="rId91" Type="http://schemas.openxmlformats.org/officeDocument/2006/relationships/tags" Target="../tags/tag1024.xml"/><Relationship Id="rId90" Type="http://schemas.openxmlformats.org/officeDocument/2006/relationships/tags" Target="../tags/tag1023.xml"/><Relationship Id="rId9" Type="http://schemas.openxmlformats.org/officeDocument/2006/relationships/tags" Target="../tags/tag952.xml"/><Relationship Id="rId89" Type="http://schemas.openxmlformats.org/officeDocument/2006/relationships/tags" Target="../tags/tag1022.xml"/><Relationship Id="rId88" Type="http://schemas.openxmlformats.org/officeDocument/2006/relationships/tags" Target="../tags/tag1021.xml"/><Relationship Id="rId87" Type="http://schemas.openxmlformats.org/officeDocument/2006/relationships/tags" Target="../tags/tag1020.xml"/><Relationship Id="rId86" Type="http://schemas.openxmlformats.org/officeDocument/2006/relationships/tags" Target="../tags/tag1019.xml"/><Relationship Id="rId85" Type="http://schemas.openxmlformats.org/officeDocument/2006/relationships/tags" Target="../tags/tag1018.xml"/><Relationship Id="rId84" Type="http://schemas.openxmlformats.org/officeDocument/2006/relationships/tags" Target="../tags/tag1017.xml"/><Relationship Id="rId83" Type="http://schemas.openxmlformats.org/officeDocument/2006/relationships/tags" Target="../tags/tag1016.xml"/><Relationship Id="rId82" Type="http://schemas.openxmlformats.org/officeDocument/2006/relationships/tags" Target="../tags/tag1015.xml"/><Relationship Id="rId81" Type="http://schemas.openxmlformats.org/officeDocument/2006/relationships/tags" Target="../tags/tag1014.xml"/><Relationship Id="rId80" Type="http://schemas.openxmlformats.org/officeDocument/2006/relationships/tags" Target="../tags/tag1013.xml"/><Relationship Id="rId8" Type="http://schemas.openxmlformats.org/officeDocument/2006/relationships/tags" Target="../tags/tag951.xml"/><Relationship Id="rId79" Type="http://schemas.openxmlformats.org/officeDocument/2006/relationships/tags" Target="../tags/tag1012.xml"/><Relationship Id="rId78" Type="http://schemas.openxmlformats.org/officeDocument/2006/relationships/tags" Target="../tags/tag1011.xml"/><Relationship Id="rId77" Type="http://schemas.openxmlformats.org/officeDocument/2006/relationships/tags" Target="../tags/tag1010.xml"/><Relationship Id="rId76" Type="http://schemas.openxmlformats.org/officeDocument/2006/relationships/tags" Target="../tags/tag1009.xml"/><Relationship Id="rId75" Type="http://schemas.openxmlformats.org/officeDocument/2006/relationships/tags" Target="../tags/tag1008.xml"/><Relationship Id="rId74" Type="http://schemas.openxmlformats.org/officeDocument/2006/relationships/tags" Target="../tags/tag1007.xml"/><Relationship Id="rId73" Type="http://schemas.openxmlformats.org/officeDocument/2006/relationships/tags" Target="../tags/tag1006.xml"/><Relationship Id="rId72" Type="http://schemas.openxmlformats.org/officeDocument/2006/relationships/tags" Target="../tags/tag1005.xml"/><Relationship Id="rId71" Type="http://schemas.openxmlformats.org/officeDocument/2006/relationships/tags" Target="../tags/tag1004.xml"/><Relationship Id="rId70" Type="http://schemas.openxmlformats.org/officeDocument/2006/relationships/tags" Target="../tags/tag1003.xml"/><Relationship Id="rId7" Type="http://schemas.openxmlformats.org/officeDocument/2006/relationships/tags" Target="../tags/tag950.xml"/><Relationship Id="rId69" Type="http://schemas.openxmlformats.org/officeDocument/2006/relationships/tags" Target="../tags/tag1002.xml"/><Relationship Id="rId68" Type="http://schemas.openxmlformats.org/officeDocument/2006/relationships/tags" Target="../tags/tag1001.xml"/><Relationship Id="rId67" Type="http://schemas.openxmlformats.org/officeDocument/2006/relationships/image" Target="../media/image79.png"/><Relationship Id="rId66" Type="http://schemas.openxmlformats.org/officeDocument/2006/relationships/tags" Target="../tags/tag1000.xml"/><Relationship Id="rId65" Type="http://schemas.openxmlformats.org/officeDocument/2006/relationships/tags" Target="../tags/tag999.xml"/><Relationship Id="rId64" Type="http://schemas.openxmlformats.org/officeDocument/2006/relationships/tags" Target="../tags/tag998.xml"/><Relationship Id="rId63" Type="http://schemas.openxmlformats.org/officeDocument/2006/relationships/image" Target="../media/image78.png"/><Relationship Id="rId62" Type="http://schemas.openxmlformats.org/officeDocument/2006/relationships/tags" Target="../tags/tag997.xml"/><Relationship Id="rId61" Type="http://schemas.openxmlformats.org/officeDocument/2006/relationships/tags" Target="../tags/tag996.xml"/><Relationship Id="rId60" Type="http://schemas.openxmlformats.org/officeDocument/2006/relationships/tags" Target="../tags/tag995.xml"/><Relationship Id="rId6" Type="http://schemas.openxmlformats.org/officeDocument/2006/relationships/image" Target="../media/image65.png"/><Relationship Id="rId59" Type="http://schemas.openxmlformats.org/officeDocument/2006/relationships/tags" Target="../tags/tag994.xml"/><Relationship Id="rId58" Type="http://schemas.openxmlformats.org/officeDocument/2006/relationships/tags" Target="../tags/tag993.xml"/><Relationship Id="rId57" Type="http://schemas.openxmlformats.org/officeDocument/2006/relationships/tags" Target="../tags/tag992.xml"/><Relationship Id="rId56" Type="http://schemas.openxmlformats.org/officeDocument/2006/relationships/tags" Target="../tags/tag991.xml"/><Relationship Id="rId55" Type="http://schemas.openxmlformats.org/officeDocument/2006/relationships/image" Target="../media/image77.png"/><Relationship Id="rId54" Type="http://schemas.openxmlformats.org/officeDocument/2006/relationships/tags" Target="../tags/tag990.xml"/><Relationship Id="rId53" Type="http://schemas.openxmlformats.org/officeDocument/2006/relationships/tags" Target="../tags/tag989.xml"/><Relationship Id="rId52" Type="http://schemas.openxmlformats.org/officeDocument/2006/relationships/tags" Target="../tags/tag988.xml"/><Relationship Id="rId51" Type="http://schemas.openxmlformats.org/officeDocument/2006/relationships/tags" Target="../tags/tag987.xml"/><Relationship Id="rId50" Type="http://schemas.openxmlformats.org/officeDocument/2006/relationships/tags" Target="../tags/tag986.xml"/><Relationship Id="rId5" Type="http://schemas.openxmlformats.org/officeDocument/2006/relationships/tags" Target="../tags/tag949.xml"/><Relationship Id="rId49" Type="http://schemas.openxmlformats.org/officeDocument/2006/relationships/image" Target="../media/image76.png"/><Relationship Id="rId48" Type="http://schemas.openxmlformats.org/officeDocument/2006/relationships/tags" Target="../tags/tag985.xml"/><Relationship Id="rId47" Type="http://schemas.openxmlformats.org/officeDocument/2006/relationships/tags" Target="../tags/tag984.xml"/><Relationship Id="rId46" Type="http://schemas.openxmlformats.org/officeDocument/2006/relationships/tags" Target="../tags/tag983.xml"/><Relationship Id="rId45" Type="http://schemas.openxmlformats.org/officeDocument/2006/relationships/tags" Target="../tags/tag982.xml"/><Relationship Id="rId44" Type="http://schemas.openxmlformats.org/officeDocument/2006/relationships/tags" Target="../tags/tag981.xml"/><Relationship Id="rId43" Type="http://schemas.openxmlformats.org/officeDocument/2006/relationships/tags" Target="../tags/tag980.xml"/><Relationship Id="rId42" Type="http://schemas.openxmlformats.org/officeDocument/2006/relationships/tags" Target="../tags/tag979.xml"/><Relationship Id="rId41" Type="http://schemas.openxmlformats.org/officeDocument/2006/relationships/tags" Target="../tags/tag978.xml"/><Relationship Id="rId40" Type="http://schemas.openxmlformats.org/officeDocument/2006/relationships/tags" Target="../tags/tag977.xml"/><Relationship Id="rId4" Type="http://schemas.openxmlformats.org/officeDocument/2006/relationships/tags" Target="../tags/tag948.xml"/><Relationship Id="rId39" Type="http://schemas.openxmlformats.org/officeDocument/2006/relationships/image" Target="../media/image75.png"/><Relationship Id="rId38" Type="http://schemas.openxmlformats.org/officeDocument/2006/relationships/tags" Target="../tags/tag976.xml"/><Relationship Id="rId37" Type="http://schemas.openxmlformats.org/officeDocument/2006/relationships/tags" Target="../tags/tag975.xml"/><Relationship Id="rId36" Type="http://schemas.openxmlformats.org/officeDocument/2006/relationships/tags" Target="../tags/tag974.xml"/><Relationship Id="rId35" Type="http://schemas.openxmlformats.org/officeDocument/2006/relationships/tags" Target="../tags/tag973.xml"/><Relationship Id="rId34" Type="http://schemas.openxmlformats.org/officeDocument/2006/relationships/tags" Target="../tags/tag972.xml"/><Relationship Id="rId33" Type="http://schemas.openxmlformats.org/officeDocument/2006/relationships/image" Target="../media/image74.png"/><Relationship Id="rId32" Type="http://schemas.openxmlformats.org/officeDocument/2006/relationships/tags" Target="../tags/tag971.xml"/><Relationship Id="rId31" Type="http://schemas.openxmlformats.org/officeDocument/2006/relationships/tags" Target="../tags/tag970.xml"/><Relationship Id="rId30" Type="http://schemas.openxmlformats.org/officeDocument/2006/relationships/tags" Target="../tags/tag969.xml"/><Relationship Id="rId3" Type="http://schemas.openxmlformats.org/officeDocument/2006/relationships/tags" Target="../tags/tag947.xml"/><Relationship Id="rId29" Type="http://schemas.openxmlformats.org/officeDocument/2006/relationships/tags" Target="../tags/tag968.xml"/><Relationship Id="rId28" Type="http://schemas.openxmlformats.org/officeDocument/2006/relationships/tags" Target="../tags/tag967.xml"/><Relationship Id="rId27" Type="http://schemas.openxmlformats.org/officeDocument/2006/relationships/image" Target="../media/image73.png"/><Relationship Id="rId26" Type="http://schemas.openxmlformats.org/officeDocument/2006/relationships/tags" Target="../tags/tag966.xml"/><Relationship Id="rId25" Type="http://schemas.openxmlformats.org/officeDocument/2006/relationships/tags" Target="../tags/tag965.xml"/><Relationship Id="rId24" Type="http://schemas.openxmlformats.org/officeDocument/2006/relationships/tags" Target="../tags/tag964.xml"/><Relationship Id="rId23" Type="http://schemas.openxmlformats.org/officeDocument/2006/relationships/tags" Target="../tags/tag963.xml"/><Relationship Id="rId22" Type="http://schemas.openxmlformats.org/officeDocument/2006/relationships/tags" Target="../tags/tag962.xml"/><Relationship Id="rId21" Type="http://schemas.openxmlformats.org/officeDocument/2006/relationships/image" Target="../media/image72.png"/><Relationship Id="rId20" Type="http://schemas.openxmlformats.org/officeDocument/2006/relationships/tags" Target="../tags/tag961.xml"/><Relationship Id="rId2" Type="http://schemas.openxmlformats.org/officeDocument/2006/relationships/tags" Target="../tags/tag946.xml"/><Relationship Id="rId19" Type="http://schemas.openxmlformats.org/officeDocument/2006/relationships/tags" Target="../tags/tag960.xml"/><Relationship Id="rId18" Type="http://schemas.openxmlformats.org/officeDocument/2006/relationships/tags" Target="../tags/tag959.xml"/><Relationship Id="rId17" Type="http://schemas.openxmlformats.org/officeDocument/2006/relationships/tags" Target="../tags/tag958.xml"/><Relationship Id="rId16" Type="http://schemas.openxmlformats.org/officeDocument/2006/relationships/tags" Target="../tags/tag957.xml"/><Relationship Id="rId15" Type="http://schemas.openxmlformats.org/officeDocument/2006/relationships/image" Target="../media/image71.png"/><Relationship Id="rId14" Type="http://schemas.openxmlformats.org/officeDocument/2006/relationships/tags" Target="../tags/tag956.xml"/><Relationship Id="rId13" Type="http://schemas.openxmlformats.org/officeDocument/2006/relationships/tags" Target="../tags/tag955.xml"/><Relationship Id="rId12" Type="http://schemas.openxmlformats.org/officeDocument/2006/relationships/tags" Target="../tags/tag954.xml"/><Relationship Id="rId11" Type="http://schemas.openxmlformats.org/officeDocument/2006/relationships/image" Target="../media/image70.png"/><Relationship Id="rId106" Type="http://schemas.openxmlformats.org/officeDocument/2006/relationships/slideLayout" Target="../slideLayouts/slideLayout14.xml"/><Relationship Id="rId105" Type="http://schemas.openxmlformats.org/officeDocument/2006/relationships/tags" Target="../tags/tag1035.xml"/><Relationship Id="rId104" Type="http://schemas.openxmlformats.org/officeDocument/2006/relationships/tags" Target="../tags/tag1034.xml"/><Relationship Id="rId103" Type="http://schemas.openxmlformats.org/officeDocument/2006/relationships/tags" Target="../tags/tag1033.xml"/><Relationship Id="rId102" Type="http://schemas.openxmlformats.org/officeDocument/2006/relationships/tags" Target="../tags/tag1032.xml"/><Relationship Id="rId101" Type="http://schemas.openxmlformats.org/officeDocument/2006/relationships/tags" Target="../tags/tag1031.xml"/><Relationship Id="rId100" Type="http://schemas.openxmlformats.org/officeDocument/2006/relationships/image" Target="../media/image81.png"/><Relationship Id="rId10" Type="http://schemas.openxmlformats.org/officeDocument/2006/relationships/tags" Target="../tags/tag953.xml"/><Relationship Id="rId1" Type="http://schemas.openxmlformats.org/officeDocument/2006/relationships/tags" Target="../tags/tag94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043.xml"/><Relationship Id="rId8" Type="http://schemas.openxmlformats.org/officeDocument/2006/relationships/image" Target="../media/image82.png"/><Relationship Id="rId77" Type="http://schemas.openxmlformats.org/officeDocument/2006/relationships/slideLayout" Target="../slideLayouts/slideLayout14.xml"/><Relationship Id="rId76" Type="http://schemas.openxmlformats.org/officeDocument/2006/relationships/tags" Target="../tags/tag1100.xml"/><Relationship Id="rId75" Type="http://schemas.openxmlformats.org/officeDocument/2006/relationships/tags" Target="../tags/tag1099.xml"/><Relationship Id="rId74" Type="http://schemas.openxmlformats.org/officeDocument/2006/relationships/tags" Target="../tags/tag1098.xml"/><Relationship Id="rId73" Type="http://schemas.openxmlformats.org/officeDocument/2006/relationships/tags" Target="../tags/tag1097.xml"/><Relationship Id="rId72" Type="http://schemas.openxmlformats.org/officeDocument/2006/relationships/tags" Target="../tags/tag1096.xml"/><Relationship Id="rId71" Type="http://schemas.openxmlformats.org/officeDocument/2006/relationships/tags" Target="../tags/tag1095.xml"/><Relationship Id="rId70" Type="http://schemas.openxmlformats.org/officeDocument/2006/relationships/tags" Target="../tags/tag1094.xml"/><Relationship Id="rId7" Type="http://schemas.openxmlformats.org/officeDocument/2006/relationships/tags" Target="../tags/tag1042.xml"/><Relationship Id="rId69" Type="http://schemas.openxmlformats.org/officeDocument/2006/relationships/tags" Target="../tags/tag1093.xml"/><Relationship Id="rId68" Type="http://schemas.openxmlformats.org/officeDocument/2006/relationships/image" Target="../media/image89.png"/><Relationship Id="rId67" Type="http://schemas.openxmlformats.org/officeDocument/2006/relationships/tags" Target="../tags/tag1092.xml"/><Relationship Id="rId66" Type="http://schemas.openxmlformats.org/officeDocument/2006/relationships/tags" Target="../tags/tag1091.xml"/><Relationship Id="rId65" Type="http://schemas.openxmlformats.org/officeDocument/2006/relationships/tags" Target="../tags/tag1090.xml"/><Relationship Id="rId64" Type="http://schemas.openxmlformats.org/officeDocument/2006/relationships/image" Target="../media/image88.png"/><Relationship Id="rId63" Type="http://schemas.openxmlformats.org/officeDocument/2006/relationships/tags" Target="../tags/tag1089.xml"/><Relationship Id="rId62" Type="http://schemas.openxmlformats.org/officeDocument/2006/relationships/tags" Target="../tags/tag1088.xml"/><Relationship Id="rId61" Type="http://schemas.openxmlformats.org/officeDocument/2006/relationships/tags" Target="../tags/tag1087.xml"/><Relationship Id="rId60" Type="http://schemas.openxmlformats.org/officeDocument/2006/relationships/tags" Target="../tags/tag1086.xml"/><Relationship Id="rId6" Type="http://schemas.openxmlformats.org/officeDocument/2006/relationships/tags" Target="../tags/tag1041.xml"/><Relationship Id="rId59" Type="http://schemas.openxmlformats.org/officeDocument/2006/relationships/tags" Target="../tags/tag1085.xml"/><Relationship Id="rId58" Type="http://schemas.openxmlformats.org/officeDocument/2006/relationships/image" Target="../media/image87.png"/><Relationship Id="rId57" Type="http://schemas.openxmlformats.org/officeDocument/2006/relationships/tags" Target="../tags/tag1084.xml"/><Relationship Id="rId56" Type="http://schemas.openxmlformats.org/officeDocument/2006/relationships/tags" Target="../tags/tag1083.xml"/><Relationship Id="rId55" Type="http://schemas.openxmlformats.org/officeDocument/2006/relationships/tags" Target="../tags/tag1082.xml"/><Relationship Id="rId54" Type="http://schemas.openxmlformats.org/officeDocument/2006/relationships/tags" Target="../tags/tag1081.xml"/><Relationship Id="rId53" Type="http://schemas.openxmlformats.org/officeDocument/2006/relationships/tags" Target="../tags/tag1080.xml"/><Relationship Id="rId52" Type="http://schemas.openxmlformats.org/officeDocument/2006/relationships/image" Target="../media/image86.png"/><Relationship Id="rId51" Type="http://schemas.openxmlformats.org/officeDocument/2006/relationships/tags" Target="../tags/tag1079.xml"/><Relationship Id="rId50" Type="http://schemas.openxmlformats.org/officeDocument/2006/relationships/tags" Target="../tags/tag1078.xml"/><Relationship Id="rId5" Type="http://schemas.openxmlformats.org/officeDocument/2006/relationships/tags" Target="../tags/tag1040.xml"/><Relationship Id="rId49" Type="http://schemas.openxmlformats.org/officeDocument/2006/relationships/tags" Target="../tags/tag1077.xml"/><Relationship Id="rId48" Type="http://schemas.openxmlformats.org/officeDocument/2006/relationships/image" Target="../media/image6.png"/><Relationship Id="rId47" Type="http://schemas.openxmlformats.org/officeDocument/2006/relationships/tags" Target="../tags/tag1076.xml"/><Relationship Id="rId46" Type="http://schemas.openxmlformats.org/officeDocument/2006/relationships/tags" Target="../tags/tag1075.xml"/><Relationship Id="rId45" Type="http://schemas.openxmlformats.org/officeDocument/2006/relationships/image" Target="../media/image85.png"/><Relationship Id="rId44" Type="http://schemas.openxmlformats.org/officeDocument/2006/relationships/tags" Target="../tags/tag1074.xml"/><Relationship Id="rId43" Type="http://schemas.openxmlformats.org/officeDocument/2006/relationships/tags" Target="../tags/tag1073.xml"/><Relationship Id="rId42" Type="http://schemas.openxmlformats.org/officeDocument/2006/relationships/tags" Target="../tags/tag1072.xml"/><Relationship Id="rId41" Type="http://schemas.openxmlformats.org/officeDocument/2006/relationships/tags" Target="../tags/tag1071.xml"/><Relationship Id="rId40" Type="http://schemas.openxmlformats.org/officeDocument/2006/relationships/tags" Target="../tags/tag1070.xml"/><Relationship Id="rId4" Type="http://schemas.openxmlformats.org/officeDocument/2006/relationships/tags" Target="../tags/tag1039.xml"/><Relationship Id="rId39" Type="http://schemas.openxmlformats.org/officeDocument/2006/relationships/tags" Target="../tags/tag1069.xml"/><Relationship Id="rId38" Type="http://schemas.openxmlformats.org/officeDocument/2006/relationships/tags" Target="../tags/tag1068.xml"/><Relationship Id="rId37" Type="http://schemas.openxmlformats.org/officeDocument/2006/relationships/tags" Target="../tags/tag1067.xml"/><Relationship Id="rId36" Type="http://schemas.openxmlformats.org/officeDocument/2006/relationships/tags" Target="../tags/tag1066.xml"/><Relationship Id="rId35" Type="http://schemas.openxmlformats.org/officeDocument/2006/relationships/tags" Target="../tags/tag1065.xml"/><Relationship Id="rId34" Type="http://schemas.openxmlformats.org/officeDocument/2006/relationships/tags" Target="../tags/tag1064.xml"/><Relationship Id="rId33" Type="http://schemas.openxmlformats.org/officeDocument/2006/relationships/image" Target="../media/image84.png"/><Relationship Id="rId32" Type="http://schemas.openxmlformats.org/officeDocument/2006/relationships/tags" Target="../tags/tag1063.xml"/><Relationship Id="rId31" Type="http://schemas.openxmlformats.org/officeDocument/2006/relationships/tags" Target="../tags/tag1062.xml"/><Relationship Id="rId30" Type="http://schemas.openxmlformats.org/officeDocument/2006/relationships/tags" Target="../tags/tag1061.xml"/><Relationship Id="rId3" Type="http://schemas.openxmlformats.org/officeDocument/2006/relationships/tags" Target="../tags/tag1038.xml"/><Relationship Id="rId29" Type="http://schemas.openxmlformats.org/officeDocument/2006/relationships/tags" Target="../tags/tag1060.xml"/><Relationship Id="rId28" Type="http://schemas.openxmlformats.org/officeDocument/2006/relationships/tags" Target="../tags/tag1059.xml"/><Relationship Id="rId27" Type="http://schemas.openxmlformats.org/officeDocument/2006/relationships/tags" Target="../tags/tag1058.xml"/><Relationship Id="rId26" Type="http://schemas.openxmlformats.org/officeDocument/2006/relationships/tags" Target="../tags/tag1057.xml"/><Relationship Id="rId25" Type="http://schemas.openxmlformats.org/officeDocument/2006/relationships/tags" Target="../tags/tag1056.xml"/><Relationship Id="rId24" Type="http://schemas.openxmlformats.org/officeDocument/2006/relationships/tags" Target="../tags/tag1055.xml"/><Relationship Id="rId23" Type="http://schemas.openxmlformats.org/officeDocument/2006/relationships/image" Target="../media/image83.png"/><Relationship Id="rId22" Type="http://schemas.openxmlformats.org/officeDocument/2006/relationships/tags" Target="../tags/tag1054.xml"/><Relationship Id="rId21" Type="http://schemas.openxmlformats.org/officeDocument/2006/relationships/tags" Target="../tags/tag1053.xml"/><Relationship Id="rId20" Type="http://schemas.openxmlformats.org/officeDocument/2006/relationships/tags" Target="../tags/tag1052.xml"/><Relationship Id="rId2" Type="http://schemas.openxmlformats.org/officeDocument/2006/relationships/tags" Target="../tags/tag1037.xml"/><Relationship Id="rId19" Type="http://schemas.openxmlformats.org/officeDocument/2006/relationships/tags" Target="../tags/tag1051.xml"/><Relationship Id="rId18" Type="http://schemas.openxmlformats.org/officeDocument/2006/relationships/tags" Target="../tags/tag1050.xml"/><Relationship Id="rId17" Type="http://schemas.openxmlformats.org/officeDocument/2006/relationships/tags" Target="../tags/tag1049.xml"/><Relationship Id="rId16" Type="http://schemas.openxmlformats.org/officeDocument/2006/relationships/tags" Target="../tags/tag1048.xml"/><Relationship Id="rId15" Type="http://schemas.openxmlformats.org/officeDocument/2006/relationships/tags" Target="../tags/tag1047.xml"/><Relationship Id="rId14" Type="http://schemas.openxmlformats.org/officeDocument/2006/relationships/image" Target="../media/image50.png"/><Relationship Id="rId13" Type="http://schemas.openxmlformats.org/officeDocument/2006/relationships/tags" Target="../tags/tag1046.xml"/><Relationship Id="rId12" Type="http://schemas.openxmlformats.org/officeDocument/2006/relationships/tags" Target="../tags/tag1045.xml"/><Relationship Id="rId11" Type="http://schemas.openxmlformats.org/officeDocument/2006/relationships/tags" Target="../tags/tag1044.xml"/><Relationship Id="rId10" Type="http://schemas.openxmlformats.org/officeDocument/2006/relationships/image" Target="../media/image19.png"/><Relationship Id="rId1" Type="http://schemas.openxmlformats.org/officeDocument/2006/relationships/tags" Target="../tags/tag103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image" Target="../media/image8.png"/><Relationship Id="rId6" Type="http://schemas.openxmlformats.org/officeDocument/2006/relationships/tags" Target="../tags/tag134.xml"/><Relationship Id="rId53" Type="http://schemas.openxmlformats.org/officeDocument/2006/relationships/notesSlide" Target="../notesSlides/notesSlide2.xml"/><Relationship Id="rId52" Type="http://schemas.openxmlformats.org/officeDocument/2006/relationships/slideLayout" Target="../slideLayouts/slideLayout14.xml"/><Relationship Id="rId51" Type="http://schemas.openxmlformats.org/officeDocument/2006/relationships/tags" Target="../tags/tag171.xml"/><Relationship Id="rId50" Type="http://schemas.openxmlformats.org/officeDocument/2006/relationships/tags" Target="../tags/tag170.xml"/><Relationship Id="rId5" Type="http://schemas.openxmlformats.org/officeDocument/2006/relationships/tags" Target="../tags/tag133.xml"/><Relationship Id="rId49" Type="http://schemas.openxmlformats.org/officeDocument/2006/relationships/tags" Target="../tags/tag169.xml"/><Relationship Id="rId48" Type="http://schemas.openxmlformats.org/officeDocument/2006/relationships/tags" Target="../tags/tag168.xml"/><Relationship Id="rId47" Type="http://schemas.openxmlformats.org/officeDocument/2006/relationships/tags" Target="../tags/tag167.xml"/><Relationship Id="rId46" Type="http://schemas.openxmlformats.org/officeDocument/2006/relationships/tags" Target="../tags/tag166.xml"/><Relationship Id="rId45" Type="http://schemas.openxmlformats.org/officeDocument/2006/relationships/tags" Target="../tags/tag165.xml"/><Relationship Id="rId44" Type="http://schemas.openxmlformats.org/officeDocument/2006/relationships/tags" Target="../tags/tag164.xml"/><Relationship Id="rId43" Type="http://schemas.openxmlformats.org/officeDocument/2006/relationships/image" Target="../media/image15.png"/><Relationship Id="rId42" Type="http://schemas.openxmlformats.org/officeDocument/2006/relationships/tags" Target="../tags/tag163.xml"/><Relationship Id="rId41" Type="http://schemas.openxmlformats.org/officeDocument/2006/relationships/tags" Target="../tags/tag162.xml"/><Relationship Id="rId40" Type="http://schemas.openxmlformats.org/officeDocument/2006/relationships/tags" Target="../tags/tag161.xml"/><Relationship Id="rId4" Type="http://schemas.openxmlformats.org/officeDocument/2006/relationships/tags" Target="../tags/tag132.xml"/><Relationship Id="rId39" Type="http://schemas.openxmlformats.org/officeDocument/2006/relationships/image" Target="../media/image14.png"/><Relationship Id="rId38" Type="http://schemas.openxmlformats.org/officeDocument/2006/relationships/tags" Target="../tags/tag160.xml"/><Relationship Id="rId37" Type="http://schemas.openxmlformats.org/officeDocument/2006/relationships/tags" Target="../tags/tag159.xml"/><Relationship Id="rId36" Type="http://schemas.openxmlformats.org/officeDocument/2006/relationships/tags" Target="../tags/tag158.xml"/><Relationship Id="rId35" Type="http://schemas.openxmlformats.org/officeDocument/2006/relationships/tags" Target="../tags/tag157.xml"/><Relationship Id="rId34" Type="http://schemas.openxmlformats.org/officeDocument/2006/relationships/image" Target="../media/image13.png"/><Relationship Id="rId33" Type="http://schemas.openxmlformats.org/officeDocument/2006/relationships/tags" Target="../tags/tag156.xml"/><Relationship Id="rId32" Type="http://schemas.openxmlformats.org/officeDocument/2006/relationships/tags" Target="../tags/tag155.xml"/><Relationship Id="rId31" Type="http://schemas.openxmlformats.org/officeDocument/2006/relationships/tags" Target="../tags/tag154.xml"/><Relationship Id="rId30" Type="http://schemas.openxmlformats.org/officeDocument/2006/relationships/tags" Target="../tags/tag153.xml"/><Relationship Id="rId3" Type="http://schemas.openxmlformats.org/officeDocument/2006/relationships/tags" Target="../tags/tag131.xml"/><Relationship Id="rId29" Type="http://schemas.openxmlformats.org/officeDocument/2006/relationships/image" Target="../media/image12.png"/><Relationship Id="rId28" Type="http://schemas.openxmlformats.org/officeDocument/2006/relationships/tags" Target="../tags/tag152.xml"/><Relationship Id="rId27" Type="http://schemas.openxmlformats.org/officeDocument/2006/relationships/tags" Target="../tags/tag151.xml"/><Relationship Id="rId26" Type="http://schemas.openxmlformats.org/officeDocument/2006/relationships/tags" Target="../tags/tag150.xml"/><Relationship Id="rId25" Type="http://schemas.openxmlformats.org/officeDocument/2006/relationships/tags" Target="../tags/tag149.xml"/><Relationship Id="rId24" Type="http://schemas.openxmlformats.org/officeDocument/2006/relationships/image" Target="../media/image11.png"/><Relationship Id="rId23" Type="http://schemas.openxmlformats.org/officeDocument/2006/relationships/tags" Target="../tags/tag148.xml"/><Relationship Id="rId22" Type="http://schemas.openxmlformats.org/officeDocument/2006/relationships/tags" Target="../tags/tag147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image" Target="../media/image7.png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tags" Target="../tags/tag142.xml"/><Relationship Id="rId16" Type="http://schemas.openxmlformats.org/officeDocument/2006/relationships/image" Target="../media/image10.png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image" Target="../media/image9.png"/><Relationship Id="rId1" Type="http://schemas.openxmlformats.org/officeDocument/2006/relationships/tags" Target="../tags/tag130.xml"/></Relationships>
</file>

<file path=ppt/slides/_rels/slide3.xml.rels><?xml version="1.0" encoding="UTF-8" standalone="yes"?>
<Relationships xmlns="http://schemas.openxmlformats.org/package/2006/relationships"><Relationship Id="rId91" Type="http://schemas.openxmlformats.org/officeDocument/2006/relationships/notesSlide" Target="../notesSlides/notesSlide3.xml"/><Relationship Id="rId90" Type="http://schemas.openxmlformats.org/officeDocument/2006/relationships/slideLayout" Target="../slideLayouts/slideLayout14.xml"/><Relationship Id="rId9" Type="http://schemas.openxmlformats.org/officeDocument/2006/relationships/tags" Target="../tags/tag178.xml"/><Relationship Id="rId89" Type="http://schemas.openxmlformats.org/officeDocument/2006/relationships/tags" Target="../tags/tag252.xml"/><Relationship Id="rId88" Type="http://schemas.openxmlformats.org/officeDocument/2006/relationships/tags" Target="../tags/tag251.xml"/><Relationship Id="rId87" Type="http://schemas.openxmlformats.org/officeDocument/2006/relationships/tags" Target="../tags/tag250.xml"/><Relationship Id="rId86" Type="http://schemas.openxmlformats.org/officeDocument/2006/relationships/tags" Target="../tags/tag249.xml"/><Relationship Id="rId85" Type="http://schemas.openxmlformats.org/officeDocument/2006/relationships/tags" Target="../tags/tag248.xml"/><Relationship Id="rId84" Type="http://schemas.openxmlformats.org/officeDocument/2006/relationships/tags" Target="../tags/tag247.xml"/><Relationship Id="rId83" Type="http://schemas.openxmlformats.org/officeDocument/2006/relationships/tags" Target="../tags/tag246.xml"/><Relationship Id="rId82" Type="http://schemas.openxmlformats.org/officeDocument/2006/relationships/tags" Target="../tags/tag245.xml"/><Relationship Id="rId81" Type="http://schemas.openxmlformats.org/officeDocument/2006/relationships/tags" Target="../tags/tag244.xml"/><Relationship Id="rId80" Type="http://schemas.openxmlformats.org/officeDocument/2006/relationships/tags" Target="../tags/tag243.xml"/><Relationship Id="rId8" Type="http://schemas.openxmlformats.org/officeDocument/2006/relationships/image" Target="../media/image17.png"/><Relationship Id="rId79" Type="http://schemas.openxmlformats.org/officeDocument/2006/relationships/tags" Target="../tags/tag242.xml"/><Relationship Id="rId78" Type="http://schemas.openxmlformats.org/officeDocument/2006/relationships/tags" Target="../tags/tag241.xml"/><Relationship Id="rId77" Type="http://schemas.openxmlformats.org/officeDocument/2006/relationships/tags" Target="../tags/tag240.xml"/><Relationship Id="rId76" Type="http://schemas.openxmlformats.org/officeDocument/2006/relationships/tags" Target="../tags/tag239.xml"/><Relationship Id="rId75" Type="http://schemas.openxmlformats.org/officeDocument/2006/relationships/tags" Target="../tags/tag238.xml"/><Relationship Id="rId74" Type="http://schemas.openxmlformats.org/officeDocument/2006/relationships/tags" Target="../tags/tag237.xml"/><Relationship Id="rId73" Type="http://schemas.openxmlformats.org/officeDocument/2006/relationships/tags" Target="../tags/tag236.xml"/><Relationship Id="rId72" Type="http://schemas.openxmlformats.org/officeDocument/2006/relationships/tags" Target="../tags/tag235.xml"/><Relationship Id="rId71" Type="http://schemas.openxmlformats.org/officeDocument/2006/relationships/tags" Target="../tags/tag234.xml"/><Relationship Id="rId70" Type="http://schemas.openxmlformats.org/officeDocument/2006/relationships/tags" Target="../tags/tag233.xml"/><Relationship Id="rId7" Type="http://schemas.openxmlformats.org/officeDocument/2006/relationships/tags" Target="../tags/tag177.xml"/><Relationship Id="rId69" Type="http://schemas.openxmlformats.org/officeDocument/2006/relationships/tags" Target="../tags/tag232.xml"/><Relationship Id="rId68" Type="http://schemas.openxmlformats.org/officeDocument/2006/relationships/tags" Target="../tags/tag231.xml"/><Relationship Id="rId67" Type="http://schemas.openxmlformats.org/officeDocument/2006/relationships/tags" Target="../tags/tag230.xml"/><Relationship Id="rId66" Type="http://schemas.openxmlformats.org/officeDocument/2006/relationships/tags" Target="../tags/tag229.xml"/><Relationship Id="rId65" Type="http://schemas.openxmlformats.org/officeDocument/2006/relationships/tags" Target="../tags/tag228.xml"/><Relationship Id="rId64" Type="http://schemas.openxmlformats.org/officeDocument/2006/relationships/image" Target="../media/image23.png"/><Relationship Id="rId63" Type="http://schemas.openxmlformats.org/officeDocument/2006/relationships/tags" Target="../tags/tag227.xml"/><Relationship Id="rId62" Type="http://schemas.openxmlformats.org/officeDocument/2006/relationships/tags" Target="../tags/tag226.xml"/><Relationship Id="rId61" Type="http://schemas.openxmlformats.org/officeDocument/2006/relationships/tags" Target="../tags/tag225.xml"/><Relationship Id="rId60" Type="http://schemas.openxmlformats.org/officeDocument/2006/relationships/tags" Target="../tags/tag224.xml"/><Relationship Id="rId6" Type="http://schemas.openxmlformats.org/officeDocument/2006/relationships/tags" Target="../tags/tag176.xml"/><Relationship Id="rId59" Type="http://schemas.openxmlformats.org/officeDocument/2006/relationships/tags" Target="../tags/tag223.xml"/><Relationship Id="rId58" Type="http://schemas.openxmlformats.org/officeDocument/2006/relationships/tags" Target="../tags/tag222.xml"/><Relationship Id="rId57" Type="http://schemas.openxmlformats.org/officeDocument/2006/relationships/tags" Target="../tags/tag221.xml"/><Relationship Id="rId56" Type="http://schemas.openxmlformats.org/officeDocument/2006/relationships/tags" Target="../tags/tag220.xml"/><Relationship Id="rId55" Type="http://schemas.openxmlformats.org/officeDocument/2006/relationships/tags" Target="../tags/tag219.xml"/><Relationship Id="rId54" Type="http://schemas.openxmlformats.org/officeDocument/2006/relationships/tags" Target="../tags/tag218.xml"/><Relationship Id="rId53" Type="http://schemas.openxmlformats.org/officeDocument/2006/relationships/tags" Target="../tags/tag217.xml"/><Relationship Id="rId52" Type="http://schemas.openxmlformats.org/officeDocument/2006/relationships/image" Target="../media/image22.png"/><Relationship Id="rId51" Type="http://schemas.openxmlformats.org/officeDocument/2006/relationships/tags" Target="../tags/tag216.xml"/><Relationship Id="rId50" Type="http://schemas.openxmlformats.org/officeDocument/2006/relationships/tags" Target="../tags/tag215.xml"/><Relationship Id="rId5" Type="http://schemas.openxmlformats.org/officeDocument/2006/relationships/image" Target="../media/image16.png"/><Relationship Id="rId49" Type="http://schemas.openxmlformats.org/officeDocument/2006/relationships/tags" Target="../tags/tag214.xml"/><Relationship Id="rId48" Type="http://schemas.openxmlformats.org/officeDocument/2006/relationships/tags" Target="../tags/tag213.xml"/><Relationship Id="rId47" Type="http://schemas.openxmlformats.org/officeDocument/2006/relationships/tags" Target="../tags/tag212.xml"/><Relationship Id="rId46" Type="http://schemas.openxmlformats.org/officeDocument/2006/relationships/tags" Target="../tags/tag211.xml"/><Relationship Id="rId45" Type="http://schemas.openxmlformats.org/officeDocument/2006/relationships/tags" Target="../tags/tag210.xml"/><Relationship Id="rId44" Type="http://schemas.openxmlformats.org/officeDocument/2006/relationships/tags" Target="../tags/tag209.xml"/><Relationship Id="rId43" Type="http://schemas.openxmlformats.org/officeDocument/2006/relationships/tags" Target="../tags/tag208.xml"/><Relationship Id="rId42" Type="http://schemas.openxmlformats.org/officeDocument/2006/relationships/tags" Target="../tags/tag207.xml"/><Relationship Id="rId41" Type="http://schemas.openxmlformats.org/officeDocument/2006/relationships/tags" Target="../tags/tag206.xml"/><Relationship Id="rId40" Type="http://schemas.openxmlformats.org/officeDocument/2006/relationships/tags" Target="../tags/tag205.xml"/><Relationship Id="rId4" Type="http://schemas.openxmlformats.org/officeDocument/2006/relationships/tags" Target="../tags/tag175.xml"/><Relationship Id="rId39" Type="http://schemas.openxmlformats.org/officeDocument/2006/relationships/image" Target="../media/image21.png"/><Relationship Id="rId38" Type="http://schemas.openxmlformats.org/officeDocument/2006/relationships/tags" Target="../tags/tag204.xml"/><Relationship Id="rId37" Type="http://schemas.openxmlformats.org/officeDocument/2006/relationships/tags" Target="../tags/tag203.xml"/><Relationship Id="rId36" Type="http://schemas.openxmlformats.org/officeDocument/2006/relationships/tags" Target="../tags/tag202.xml"/><Relationship Id="rId35" Type="http://schemas.openxmlformats.org/officeDocument/2006/relationships/tags" Target="../tags/tag201.xml"/><Relationship Id="rId34" Type="http://schemas.openxmlformats.org/officeDocument/2006/relationships/image" Target="../media/image20.png"/><Relationship Id="rId33" Type="http://schemas.openxmlformats.org/officeDocument/2006/relationships/tags" Target="../tags/tag200.xml"/><Relationship Id="rId32" Type="http://schemas.openxmlformats.org/officeDocument/2006/relationships/tags" Target="../tags/tag199.xml"/><Relationship Id="rId31" Type="http://schemas.openxmlformats.org/officeDocument/2006/relationships/tags" Target="../tags/tag198.xml"/><Relationship Id="rId30" Type="http://schemas.openxmlformats.org/officeDocument/2006/relationships/tags" Target="../tags/tag197.xml"/><Relationship Id="rId3" Type="http://schemas.openxmlformats.org/officeDocument/2006/relationships/tags" Target="../tags/tag174.xml"/><Relationship Id="rId29" Type="http://schemas.openxmlformats.org/officeDocument/2006/relationships/tags" Target="../tags/tag196.xml"/><Relationship Id="rId28" Type="http://schemas.openxmlformats.org/officeDocument/2006/relationships/tags" Target="../tags/tag195.xml"/><Relationship Id="rId27" Type="http://schemas.openxmlformats.org/officeDocument/2006/relationships/tags" Target="../tags/tag194.xml"/><Relationship Id="rId26" Type="http://schemas.openxmlformats.org/officeDocument/2006/relationships/tags" Target="../tags/tag193.xml"/><Relationship Id="rId25" Type="http://schemas.openxmlformats.org/officeDocument/2006/relationships/tags" Target="../tags/tag192.xml"/><Relationship Id="rId24" Type="http://schemas.openxmlformats.org/officeDocument/2006/relationships/tags" Target="../tags/tag191.xml"/><Relationship Id="rId23" Type="http://schemas.openxmlformats.org/officeDocument/2006/relationships/tags" Target="../tags/tag190.xml"/><Relationship Id="rId22" Type="http://schemas.openxmlformats.org/officeDocument/2006/relationships/tags" Target="../tags/tag189.xml"/><Relationship Id="rId21" Type="http://schemas.openxmlformats.org/officeDocument/2006/relationships/tags" Target="../tags/tag188.xml"/><Relationship Id="rId20" Type="http://schemas.openxmlformats.org/officeDocument/2006/relationships/image" Target="../media/image19.png"/><Relationship Id="rId2" Type="http://schemas.openxmlformats.org/officeDocument/2006/relationships/tags" Target="../tags/tag173.xml"/><Relationship Id="rId19" Type="http://schemas.openxmlformats.org/officeDocument/2006/relationships/tags" Target="../tags/tag187.xml"/><Relationship Id="rId18" Type="http://schemas.openxmlformats.org/officeDocument/2006/relationships/tags" Target="../tags/tag186.xml"/><Relationship Id="rId17" Type="http://schemas.openxmlformats.org/officeDocument/2006/relationships/tags" Target="../tags/tag185.xml"/><Relationship Id="rId16" Type="http://schemas.openxmlformats.org/officeDocument/2006/relationships/image" Target="../media/image18.png"/><Relationship Id="rId15" Type="http://schemas.openxmlformats.org/officeDocument/2006/relationships/tags" Target="../tags/tag184.xml"/><Relationship Id="rId14" Type="http://schemas.openxmlformats.org/officeDocument/2006/relationships/tags" Target="../tags/tag183.xml"/><Relationship Id="rId13" Type="http://schemas.openxmlformats.org/officeDocument/2006/relationships/tags" Target="../tags/tag182.xml"/><Relationship Id="rId12" Type="http://schemas.openxmlformats.org/officeDocument/2006/relationships/tags" Target="../tags/tag181.xml"/><Relationship Id="rId11" Type="http://schemas.openxmlformats.org/officeDocument/2006/relationships/tags" Target="../tags/tag180.xml"/><Relationship Id="rId10" Type="http://schemas.openxmlformats.org/officeDocument/2006/relationships/tags" Target="../tags/tag179.xml"/><Relationship Id="rId1" Type="http://schemas.openxmlformats.org/officeDocument/2006/relationships/tags" Target="../tags/tag172.xml"/></Relationships>
</file>

<file path=ppt/slides/_rels/slide4.xml.rels><?xml version="1.0" encoding="UTF-8" standalone="yes"?>
<Relationships xmlns="http://schemas.openxmlformats.org/package/2006/relationships"><Relationship Id="rId94" Type="http://schemas.openxmlformats.org/officeDocument/2006/relationships/notesSlide" Target="../notesSlides/notesSlide4.xml"/><Relationship Id="rId93" Type="http://schemas.openxmlformats.org/officeDocument/2006/relationships/slideLayout" Target="../slideLayouts/slideLayout14.xml"/><Relationship Id="rId92" Type="http://schemas.openxmlformats.org/officeDocument/2006/relationships/tags" Target="../tags/tag336.xml"/><Relationship Id="rId91" Type="http://schemas.openxmlformats.org/officeDocument/2006/relationships/tags" Target="../tags/tag335.xml"/><Relationship Id="rId90" Type="http://schemas.openxmlformats.org/officeDocument/2006/relationships/tags" Target="../tags/tag334.xml"/><Relationship Id="rId9" Type="http://schemas.openxmlformats.org/officeDocument/2006/relationships/tags" Target="../tags/tag260.xml"/><Relationship Id="rId89" Type="http://schemas.openxmlformats.org/officeDocument/2006/relationships/tags" Target="../tags/tag333.xml"/><Relationship Id="rId88" Type="http://schemas.openxmlformats.org/officeDocument/2006/relationships/tags" Target="../tags/tag332.xml"/><Relationship Id="rId87" Type="http://schemas.openxmlformats.org/officeDocument/2006/relationships/tags" Target="../tags/tag331.xml"/><Relationship Id="rId86" Type="http://schemas.openxmlformats.org/officeDocument/2006/relationships/tags" Target="../tags/tag330.xml"/><Relationship Id="rId85" Type="http://schemas.openxmlformats.org/officeDocument/2006/relationships/tags" Target="../tags/tag329.xml"/><Relationship Id="rId84" Type="http://schemas.openxmlformats.org/officeDocument/2006/relationships/tags" Target="../tags/tag328.xml"/><Relationship Id="rId83" Type="http://schemas.openxmlformats.org/officeDocument/2006/relationships/tags" Target="../tags/tag327.xml"/><Relationship Id="rId82" Type="http://schemas.openxmlformats.org/officeDocument/2006/relationships/tags" Target="../tags/tag326.xml"/><Relationship Id="rId81" Type="http://schemas.openxmlformats.org/officeDocument/2006/relationships/tags" Target="../tags/tag325.xml"/><Relationship Id="rId80" Type="http://schemas.openxmlformats.org/officeDocument/2006/relationships/tags" Target="../tags/tag324.xml"/><Relationship Id="rId8" Type="http://schemas.openxmlformats.org/officeDocument/2006/relationships/tags" Target="../tags/tag259.xml"/><Relationship Id="rId79" Type="http://schemas.openxmlformats.org/officeDocument/2006/relationships/image" Target="../media/image31.png"/><Relationship Id="rId78" Type="http://schemas.openxmlformats.org/officeDocument/2006/relationships/tags" Target="../tags/tag323.xml"/><Relationship Id="rId77" Type="http://schemas.openxmlformats.org/officeDocument/2006/relationships/tags" Target="../tags/tag322.xml"/><Relationship Id="rId76" Type="http://schemas.openxmlformats.org/officeDocument/2006/relationships/tags" Target="../tags/tag321.xml"/><Relationship Id="rId75" Type="http://schemas.openxmlformats.org/officeDocument/2006/relationships/tags" Target="../tags/tag320.xml"/><Relationship Id="rId74" Type="http://schemas.openxmlformats.org/officeDocument/2006/relationships/tags" Target="../tags/tag319.xml"/><Relationship Id="rId73" Type="http://schemas.openxmlformats.org/officeDocument/2006/relationships/tags" Target="../tags/tag318.xml"/><Relationship Id="rId72" Type="http://schemas.openxmlformats.org/officeDocument/2006/relationships/tags" Target="../tags/tag317.xml"/><Relationship Id="rId71" Type="http://schemas.openxmlformats.org/officeDocument/2006/relationships/tags" Target="../tags/tag316.xml"/><Relationship Id="rId70" Type="http://schemas.openxmlformats.org/officeDocument/2006/relationships/tags" Target="../tags/tag315.xml"/><Relationship Id="rId7" Type="http://schemas.openxmlformats.org/officeDocument/2006/relationships/tags" Target="../tags/tag258.xml"/><Relationship Id="rId69" Type="http://schemas.openxmlformats.org/officeDocument/2006/relationships/tags" Target="../tags/tag314.xml"/><Relationship Id="rId68" Type="http://schemas.openxmlformats.org/officeDocument/2006/relationships/tags" Target="../tags/tag313.xml"/><Relationship Id="rId67" Type="http://schemas.openxmlformats.org/officeDocument/2006/relationships/tags" Target="../tags/tag312.xml"/><Relationship Id="rId66" Type="http://schemas.openxmlformats.org/officeDocument/2006/relationships/image" Target="../media/image30.png"/><Relationship Id="rId65" Type="http://schemas.openxmlformats.org/officeDocument/2006/relationships/tags" Target="../tags/tag311.xml"/><Relationship Id="rId64" Type="http://schemas.openxmlformats.org/officeDocument/2006/relationships/tags" Target="../tags/tag310.xml"/><Relationship Id="rId63" Type="http://schemas.openxmlformats.org/officeDocument/2006/relationships/tags" Target="../tags/tag309.xml"/><Relationship Id="rId62" Type="http://schemas.openxmlformats.org/officeDocument/2006/relationships/tags" Target="../tags/tag308.xml"/><Relationship Id="rId61" Type="http://schemas.openxmlformats.org/officeDocument/2006/relationships/tags" Target="../tags/tag307.xml"/><Relationship Id="rId60" Type="http://schemas.openxmlformats.org/officeDocument/2006/relationships/tags" Target="../tags/tag306.xml"/><Relationship Id="rId6" Type="http://schemas.openxmlformats.org/officeDocument/2006/relationships/tags" Target="../tags/tag257.xml"/><Relationship Id="rId59" Type="http://schemas.openxmlformats.org/officeDocument/2006/relationships/tags" Target="../tags/tag305.xml"/><Relationship Id="rId58" Type="http://schemas.openxmlformats.org/officeDocument/2006/relationships/tags" Target="../tags/tag304.xml"/><Relationship Id="rId57" Type="http://schemas.openxmlformats.org/officeDocument/2006/relationships/tags" Target="../tags/tag303.xml"/><Relationship Id="rId56" Type="http://schemas.openxmlformats.org/officeDocument/2006/relationships/tags" Target="../tags/tag302.xml"/><Relationship Id="rId55" Type="http://schemas.openxmlformats.org/officeDocument/2006/relationships/tags" Target="../tags/tag301.xml"/><Relationship Id="rId54" Type="http://schemas.openxmlformats.org/officeDocument/2006/relationships/tags" Target="../tags/tag300.xml"/><Relationship Id="rId53" Type="http://schemas.openxmlformats.org/officeDocument/2006/relationships/tags" Target="../tags/tag299.xml"/><Relationship Id="rId52" Type="http://schemas.openxmlformats.org/officeDocument/2006/relationships/image" Target="../media/image29.png"/><Relationship Id="rId51" Type="http://schemas.openxmlformats.org/officeDocument/2006/relationships/tags" Target="../tags/tag298.xml"/><Relationship Id="rId50" Type="http://schemas.openxmlformats.org/officeDocument/2006/relationships/tags" Target="../tags/tag297.xml"/><Relationship Id="rId5" Type="http://schemas.openxmlformats.org/officeDocument/2006/relationships/image" Target="../media/image24.png"/><Relationship Id="rId49" Type="http://schemas.openxmlformats.org/officeDocument/2006/relationships/tags" Target="../tags/tag296.xml"/><Relationship Id="rId48" Type="http://schemas.openxmlformats.org/officeDocument/2006/relationships/tags" Target="../tags/tag295.xml"/><Relationship Id="rId47" Type="http://schemas.openxmlformats.org/officeDocument/2006/relationships/tags" Target="../tags/tag294.xml"/><Relationship Id="rId46" Type="http://schemas.openxmlformats.org/officeDocument/2006/relationships/tags" Target="../tags/tag293.xml"/><Relationship Id="rId45" Type="http://schemas.openxmlformats.org/officeDocument/2006/relationships/tags" Target="../tags/tag292.xml"/><Relationship Id="rId44" Type="http://schemas.openxmlformats.org/officeDocument/2006/relationships/image" Target="../media/image28.png"/><Relationship Id="rId43" Type="http://schemas.openxmlformats.org/officeDocument/2006/relationships/tags" Target="../tags/tag291.xml"/><Relationship Id="rId42" Type="http://schemas.openxmlformats.org/officeDocument/2006/relationships/tags" Target="../tags/tag290.xml"/><Relationship Id="rId41" Type="http://schemas.openxmlformats.org/officeDocument/2006/relationships/tags" Target="../tags/tag289.xml"/><Relationship Id="rId40" Type="http://schemas.openxmlformats.org/officeDocument/2006/relationships/tags" Target="../tags/tag288.xml"/><Relationship Id="rId4" Type="http://schemas.openxmlformats.org/officeDocument/2006/relationships/tags" Target="../tags/tag256.xml"/><Relationship Id="rId39" Type="http://schemas.openxmlformats.org/officeDocument/2006/relationships/tags" Target="../tags/tag287.xml"/><Relationship Id="rId38" Type="http://schemas.openxmlformats.org/officeDocument/2006/relationships/tags" Target="../tags/tag286.xml"/><Relationship Id="rId37" Type="http://schemas.openxmlformats.org/officeDocument/2006/relationships/tags" Target="../tags/tag285.xml"/><Relationship Id="rId36" Type="http://schemas.openxmlformats.org/officeDocument/2006/relationships/tags" Target="../tags/tag284.xml"/><Relationship Id="rId35" Type="http://schemas.openxmlformats.org/officeDocument/2006/relationships/tags" Target="../tags/tag283.xml"/><Relationship Id="rId34" Type="http://schemas.openxmlformats.org/officeDocument/2006/relationships/tags" Target="../tags/tag282.xml"/><Relationship Id="rId33" Type="http://schemas.openxmlformats.org/officeDocument/2006/relationships/tags" Target="../tags/tag281.xml"/><Relationship Id="rId32" Type="http://schemas.openxmlformats.org/officeDocument/2006/relationships/tags" Target="../tags/tag280.xml"/><Relationship Id="rId31" Type="http://schemas.openxmlformats.org/officeDocument/2006/relationships/tags" Target="../tags/tag279.xml"/><Relationship Id="rId30" Type="http://schemas.openxmlformats.org/officeDocument/2006/relationships/tags" Target="../tags/tag278.xml"/><Relationship Id="rId3" Type="http://schemas.openxmlformats.org/officeDocument/2006/relationships/tags" Target="../tags/tag255.xml"/><Relationship Id="rId29" Type="http://schemas.openxmlformats.org/officeDocument/2006/relationships/tags" Target="../tags/tag277.xml"/><Relationship Id="rId28" Type="http://schemas.openxmlformats.org/officeDocument/2006/relationships/image" Target="../media/image27.png"/><Relationship Id="rId27" Type="http://schemas.openxmlformats.org/officeDocument/2006/relationships/tags" Target="../tags/tag276.xml"/><Relationship Id="rId26" Type="http://schemas.openxmlformats.org/officeDocument/2006/relationships/tags" Target="../tags/tag275.xml"/><Relationship Id="rId25" Type="http://schemas.openxmlformats.org/officeDocument/2006/relationships/tags" Target="../tags/tag274.xml"/><Relationship Id="rId24" Type="http://schemas.openxmlformats.org/officeDocument/2006/relationships/tags" Target="../tags/tag273.xml"/><Relationship Id="rId23" Type="http://schemas.openxmlformats.org/officeDocument/2006/relationships/tags" Target="../tags/tag272.xml"/><Relationship Id="rId22" Type="http://schemas.openxmlformats.org/officeDocument/2006/relationships/tags" Target="../tags/tag271.xml"/><Relationship Id="rId21" Type="http://schemas.openxmlformats.org/officeDocument/2006/relationships/tags" Target="../tags/tag270.xml"/><Relationship Id="rId20" Type="http://schemas.openxmlformats.org/officeDocument/2006/relationships/image" Target="../media/image26.png"/><Relationship Id="rId2" Type="http://schemas.openxmlformats.org/officeDocument/2006/relationships/tags" Target="../tags/tag254.xml"/><Relationship Id="rId19" Type="http://schemas.openxmlformats.org/officeDocument/2006/relationships/tags" Target="../tags/tag269.xml"/><Relationship Id="rId18" Type="http://schemas.openxmlformats.org/officeDocument/2006/relationships/tags" Target="../tags/tag268.xml"/><Relationship Id="rId17" Type="http://schemas.openxmlformats.org/officeDocument/2006/relationships/tags" Target="../tags/tag267.xml"/><Relationship Id="rId16" Type="http://schemas.openxmlformats.org/officeDocument/2006/relationships/tags" Target="../tags/tag266.xml"/><Relationship Id="rId15" Type="http://schemas.openxmlformats.org/officeDocument/2006/relationships/tags" Target="../tags/tag265.xml"/><Relationship Id="rId14" Type="http://schemas.openxmlformats.org/officeDocument/2006/relationships/tags" Target="../tags/tag264.xml"/><Relationship Id="rId13" Type="http://schemas.openxmlformats.org/officeDocument/2006/relationships/tags" Target="../tags/tag263.xml"/><Relationship Id="rId12" Type="http://schemas.openxmlformats.org/officeDocument/2006/relationships/image" Target="../media/image25.png"/><Relationship Id="rId11" Type="http://schemas.openxmlformats.org/officeDocument/2006/relationships/tags" Target="../tags/tag262.xml"/><Relationship Id="rId10" Type="http://schemas.openxmlformats.org/officeDocument/2006/relationships/tags" Target="../tags/tag261.xml"/><Relationship Id="rId1" Type="http://schemas.openxmlformats.org/officeDocument/2006/relationships/tags" Target="../tags/tag253.xml"/></Relationships>
</file>

<file path=ppt/slides/_rels/slide5.xml.rels><?xml version="1.0" encoding="UTF-8" standalone="yes"?>
<Relationships xmlns="http://schemas.openxmlformats.org/package/2006/relationships"><Relationship Id="rId99" Type="http://schemas.openxmlformats.org/officeDocument/2006/relationships/tags" Target="../tags/tag428.xml"/><Relationship Id="rId98" Type="http://schemas.openxmlformats.org/officeDocument/2006/relationships/tags" Target="../tags/tag427.xml"/><Relationship Id="rId97" Type="http://schemas.openxmlformats.org/officeDocument/2006/relationships/tags" Target="../tags/tag426.xml"/><Relationship Id="rId96" Type="http://schemas.openxmlformats.org/officeDocument/2006/relationships/tags" Target="../tags/tag425.xml"/><Relationship Id="rId95" Type="http://schemas.openxmlformats.org/officeDocument/2006/relationships/tags" Target="../tags/tag424.xml"/><Relationship Id="rId94" Type="http://schemas.openxmlformats.org/officeDocument/2006/relationships/tags" Target="../tags/tag423.xml"/><Relationship Id="rId93" Type="http://schemas.openxmlformats.org/officeDocument/2006/relationships/tags" Target="../tags/tag422.xml"/><Relationship Id="rId92" Type="http://schemas.openxmlformats.org/officeDocument/2006/relationships/tags" Target="../tags/tag421.xml"/><Relationship Id="rId91" Type="http://schemas.openxmlformats.org/officeDocument/2006/relationships/tags" Target="../tags/tag420.xml"/><Relationship Id="rId90" Type="http://schemas.openxmlformats.org/officeDocument/2006/relationships/tags" Target="../tags/tag419.xml"/><Relationship Id="rId9" Type="http://schemas.openxmlformats.org/officeDocument/2006/relationships/tags" Target="../tags/tag343.xml"/><Relationship Id="rId89" Type="http://schemas.openxmlformats.org/officeDocument/2006/relationships/tags" Target="../tags/tag418.xml"/><Relationship Id="rId88" Type="http://schemas.openxmlformats.org/officeDocument/2006/relationships/tags" Target="../tags/tag417.xml"/><Relationship Id="rId87" Type="http://schemas.openxmlformats.org/officeDocument/2006/relationships/tags" Target="../tags/tag416.xml"/><Relationship Id="rId86" Type="http://schemas.openxmlformats.org/officeDocument/2006/relationships/tags" Target="../tags/tag415.xml"/><Relationship Id="rId85" Type="http://schemas.openxmlformats.org/officeDocument/2006/relationships/tags" Target="../tags/tag414.xml"/><Relationship Id="rId84" Type="http://schemas.openxmlformats.org/officeDocument/2006/relationships/tags" Target="../tags/tag413.xml"/><Relationship Id="rId83" Type="http://schemas.openxmlformats.org/officeDocument/2006/relationships/tags" Target="../tags/tag412.xml"/><Relationship Id="rId82" Type="http://schemas.openxmlformats.org/officeDocument/2006/relationships/tags" Target="../tags/tag411.xml"/><Relationship Id="rId81" Type="http://schemas.openxmlformats.org/officeDocument/2006/relationships/image" Target="../media/image37.png"/><Relationship Id="rId80" Type="http://schemas.openxmlformats.org/officeDocument/2006/relationships/tags" Target="../tags/tag410.xml"/><Relationship Id="rId8" Type="http://schemas.openxmlformats.org/officeDocument/2006/relationships/image" Target="../media/image32.png"/><Relationship Id="rId79" Type="http://schemas.openxmlformats.org/officeDocument/2006/relationships/tags" Target="../tags/tag409.xml"/><Relationship Id="rId78" Type="http://schemas.openxmlformats.org/officeDocument/2006/relationships/tags" Target="../tags/tag408.xml"/><Relationship Id="rId77" Type="http://schemas.openxmlformats.org/officeDocument/2006/relationships/tags" Target="../tags/tag407.xml"/><Relationship Id="rId76" Type="http://schemas.openxmlformats.org/officeDocument/2006/relationships/tags" Target="../tags/tag406.xml"/><Relationship Id="rId75" Type="http://schemas.openxmlformats.org/officeDocument/2006/relationships/tags" Target="../tags/tag405.xml"/><Relationship Id="rId74" Type="http://schemas.openxmlformats.org/officeDocument/2006/relationships/tags" Target="../tags/tag404.xml"/><Relationship Id="rId73" Type="http://schemas.openxmlformats.org/officeDocument/2006/relationships/tags" Target="../tags/tag403.xml"/><Relationship Id="rId72" Type="http://schemas.openxmlformats.org/officeDocument/2006/relationships/tags" Target="../tags/tag402.xml"/><Relationship Id="rId71" Type="http://schemas.openxmlformats.org/officeDocument/2006/relationships/tags" Target="../tags/tag401.xml"/><Relationship Id="rId70" Type="http://schemas.openxmlformats.org/officeDocument/2006/relationships/tags" Target="../tags/tag400.xml"/><Relationship Id="rId7" Type="http://schemas.openxmlformats.org/officeDocument/2006/relationships/tags" Target="../tags/tag342.xml"/><Relationship Id="rId69" Type="http://schemas.openxmlformats.org/officeDocument/2006/relationships/tags" Target="../tags/tag399.xml"/><Relationship Id="rId68" Type="http://schemas.openxmlformats.org/officeDocument/2006/relationships/tags" Target="../tags/tag398.xml"/><Relationship Id="rId67" Type="http://schemas.openxmlformats.org/officeDocument/2006/relationships/tags" Target="../tags/tag397.xml"/><Relationship Id="rId66" Type="http://schemas.openxmlformats.org/officeDocument/2006/relationships/tags" Target="../tags/tag396.xml"/><Relationship Id="rId65" Type="http://schemas.openxmlformats.org/officeDocument/2006/relationships/image" Target="../media/image36.png"/><Relationship Id="rId64" Type="http://schemas.openxmlformats.org/officeDocument/2006/relationships/tags" Target="../tags/tag395.xml"/><Relationship Id="rId63" Type="http://schemas.openxmlformats.org/officeDocument/2006/relationships/tags" Target="../tags/tag394.xml"/><Relationship Id="rId62" Type="http://schemas.openxmlformats.org/officeDocument/2006/relationships/tags" Target="../tags/tag393.xml"/><Relationship Id="rId61" Type="http://schemas.openxmlformats.org/officeDocument/2006/relationships/tags" Target="../tags/tag392.xml"/><Relationship Id="rId60" Type="http://schemas.openxmlformats.org/officeDocument/2006/relationships/tags" Target="../tags/tag391.xml"/><Relationship Id="rId6" Type="http://schemas.openxmlformats.org/officeDocument/2006/relationships/tags" Target="../tags/tag341.xml"/><Relationship Id="rId59" Type="http://schemas.openxmlformats.org/officeDocument/2006/relationships/tags" Target="../tags/tag390.xml"/><Relationship Id="rId58" Type="http://schemas.openxmlformats.org/officeDocument/2006/relationships/tags" Target="../tags/tag389.xml"/><Relationship Id="rId57" Type="http://schemas.openxmlformats.org/officeDocument/2006/relationships/tags" Target="../tags/tag388.xml"/><Relationship Id="rId56" Type="http://schemas.openxmlformats.org/officeDocument/2006/relationships/tags" Target="../tags/tag387.xml"/><Relationship Id="rId55" Type="http://schemas.openxmlformats.org/officeDocument/2006/relationships/tags" Target="../tags/tag386.xml"/><Relationship Id="rId54" Type="http://schemas.openxmlformats.org/officeDocument/2006/relationships/tags" Target="../tags/tag385.xml"/><Relationship Id="rId53" Type="http://schemas.openxmlformats.org/officeDocument/2006/relationships/tags" Target="../tags/tag384.xml"/><Relationship Id="rId52" Type="http://schemas.openxmlformats.org/officeDocument/2006/relationships/tags" Target="../tags/tag383.xml"/><Relationship Id="rId51" Type="http://schemas.openxmlformats.org/officeDocument/2006/relationships/tags" Target="../tags/tag382.xml"/><Relationship Id="rId50" Type="http://schemas.openxmlformats.org/officeDocument/2006/relationships/tags" Target="../tags/tag381.xml"/><Relationship Id="rId5" Type="http://schemas.openxmlformats.org/officeDocument/2006/relationships/image" Target="../media/image9.png"/><Relationship Id="rId49" Type="http://schemas.openxmlformats.org/officeDocument/2006/relationships/tags" Target="../tags/tag380.xml"/><Relationship Id="rId48" Type="http://schemas.openxmlformats.org/officeDocument/2006/relationships/tags" Target="../tags/tag379.xml"/><Relationship Id="rId47" Type="http://schemas.openxmlformats.org/officeDocument/2006/relationships/tags" Target="../tags/tag378.xml"/><Relationship Id="rId46" Type="http://schemas.openxmlformats.org/officeDocument/2006/relationships/tags" Target="../tags/tag377.xml"/><Relationship Id="rId45" Type="http://schemas.openxmlformats.org/officeDocument/2006/relationships/image" Target="../media/image35.png"/><Relationship Id="rId44" Type="http://schemas.openxmlformats.org/officeDocument/2006/relationships/tags" Target="../tags/tag376.xml"/><Relationship Id="rId43" Type="http://schemas.openxmlformats.org/officeDocument/2006/relationships/tags" Target="../tags/tag375.xml"/><Relationship Id="rId42" Type="http://schemas.openxmlformats.org/officeDocument/2006/relationships/tags" Target="../tags/tag374.xml"/><Relationship Id="rId41" Type="http://schemas.openxmlformats.org/officeDocument/2006/relationships/tags" Target="../tags/tag373.xml"/><Relationship Id="rId40" Type="http://schemas.openxmlformats.org/officeDocument/2006/relationships/tags" Target="../tags/tag372.xml"/><Relationship Id="rId4" Type="http://schemas.openxmlformats.org/officeDocument/2006/relationships/tags" Target="../tags/tag340.xml"/><Relationship Id="rId39" Type="http://schemas.openxmlformats.org/officeDocument/2006/relationships/tags" Target="../tags/tag371.xml"/><Relationship Id="rId38" Type="http://schemas.openxmlformats.org/officeDocument/2006/relationships/tags" Target="../tags/tag370.xml"/><Relationship Id="rId37" Type="http://schemas.openxmlformats.org/officeDocument/2006/relationships/tags" Target="../tags/tag369.xml"/><Relationship Id="rId36" Type="http://schemas.openxmlformats.org/officeDocument/2006/relationships/tags" Target="../tags/tag368.xml"/><Relationship Id="rId35" Type="http://schemas.openxmlformats.org/officeDocument/2006/relationships/tags" Target="../tags/tag367.xml"/><Relationship Id="rId34" Type="http://schemas.openxmlformats.org/officeDocument/2006/relationships/tags" Target="../tags/tag366.xml"/><Relationship Id="rId33" Type="http://schemas.openxmlformats.org/officeDocument/2006/relationships/tags" Target="../tags/tag365.xml"/><Relationship Id="rId32" Type="http://schemas.openxmlformats.org/officeDocument/2006/relationships/tags" Target="../tags/tag364.xml"/><Relationship Id="rId31" Type="http://schemas.openxmlformats.org/officeDocument/2006/relationships/tags" Target="../tags/tag363.xml"/><Relationship Id="rId30" Type="http://schemas.openxmlformats.org/officeDocument/2006/relationships/tags" Target="../tags/tag362.xml"/><Relationship Id="rId3" Type="http://schemas.openxmlformats.org/officeDocument/2006/relationships/tags" Target="../tags/tag339.xml"/><Relationship Id="rId29" Type="http://schemas.openxmlformats.org/officeDocument/2006/relationships/tags" Target="../tags/tag361.xml"/><Relationship Id="rId28" Type="http://schemas.openxmlformats.org/officeDocument/2006/relationships/tags" Target="../tags/tag360.xml"/><Relationship Id="rId27" Type="http://schemas.openxmlformats.org/officeDocument/2006/relationships/tags" Target="../tags/tag359.xml"/><Relationship Id="rId26" Type="http://schemas.openxmlformats.org/officeDocument/2006/relationships/image" Target="../media/image34.png"/><Relationship Id="rId25" Type="http://schemas.openxmlformats.org/officeDocument/2006/relationships/tags" Target="../tags/tag358.xml"/><Relationship Id="rId24" Type="http://schemas.openxmlformats.org/officeDocument/2006/relationships/tags" Target="../tags/tag357.xml"/><Relationship Id="rId23" Type="http://schemas.openxmlformats.org/officeDocument/2006/relationships/image" Target="../media/image33.png"/><Relationship Id="rId22" Type="http://schemas.openxmlformats.org/officeDocument/2006/relationships/tags" Target="../tags/tag356.xml"/><Relationship Id="rId21" Type="http://schemas.openxmlformats.org/officeDocument/2006/relationships/tags" Target="../tags/tag355.xml"/><Relationship Id="rId20" Type="http://schemas.openxmlformats.org/officeDocument/2006/relationships/tags" Target="../tags/tag354.xml"/><Relationship Id="rId2" Type="http://schemas.openxmlformats.org/officeDocument/2006/relationships/tags" Target="../tags/tag338.xml"/><Relationship Id="rId19" Type="http://schemas.openxmlformats.org/officeDocument/2006/relationships/tags" Target="../tags/tag353.xml"/><Relationship Id="rId18" Type="http://schemas.openxmlformats.org/officeDocument/2006/relationships/tags" Target="../tags/tag352.xml"/><Relationship Id="rId17" Type="http://schemas.openxmlformats.org/officeDocument/2006/relationships/tags" Target="../tags/tag351.xml"/><Relationship Id="rId16" Type="http://schemas.openxmlformats.org/officeDocument/2006/relationships/tags" Target="../tags/tag350.xml"/><Relationship Id="rId15" Type="http://schemas.openxmlformats.org/officeDocument/2006/relationships/tags" Target="../tags/tag349.xml"/><Relationship Id="rId14" Type="http://schemas.openxmlformats.org/officeDocument/2006/relationships/tags" Target="../tags/tag348.xml"/><Relationship Id="rId13" Type="http://schemas.openxmlformats.org/officeDocument/2006/relationships/tags" Target="../tags/tag347.xml"/><Relationship Id="rId12" Type="http://schemas.openxmlformats.org/officeDocument/2006/relationships/tags" Target="../tags/tag346.xml"/><Relationship Id="rId115" Type="http://schemas.openxmlformats.org/officeDocument/2006/relationships/notesSlide" Target="../notesSlides/notesSlide5.xml"/><Relationship Id="rId114" Type="http://schemas.openxmlformats.org/officeDocument/2006/relationships/slideLayout" Target="../slideLayouts/slideLayout14.xml"/><Relationship Id="rId113" Type="http://schemas.openxmlformats.org/officeDocument/2006/relationships/tags" Target="../tags/tag441.xml"/><Relationship Id="rId112" Type="http://schemas.openxmlformats.org/officeDocument/2006/relationships/tags" Target="../tags/tag440.xml"/><Relationship Id="rId111" Type="http://schemas.openxmlformats.org/officeDocument/2006/relationships/tags" Target="../tags/tag439.xml"/><Relationship Id="rId110" Type="http://schemas.openxmlformats.org/officeDocument/2006/relationships/tags" Target="../tags/tag438.xml"/><Relationship Id="rId11" Type="http://schemas.openxmlformats.org/officeDocument/2006/relationships/tags" Target="../tags/tag345.xml"/><Relationship Id="rId109" Type="http://schemas.openxmlformats.org/officeDocument/2006/relationships/tags" Target="../tags/tag437.xml"/><Relationship Id="rId108" Type="http://schemas.openxmlformats.org/officeDocument/2006/relationships/tags" Target="../tags/tag436.xml"/><Relationship Id="rId107" Type="http://schemas.openxmlformats.org/officeDocument/2006/relationships/tags" Target="../tags/tag435.xml"/><Relationship Id="rId106" Type="http://schemas.openxmlformats.org/officeDocument/2006/relationships/tags" Target="../tags/tag434.xml"/><Relationship Id="rId105" Type="http://schemas.openxmlformats.org/officeDocument/2006/relationships/tags" Target="../tags/tag433.xml"/><Relationship Id="rId104" Type="http://schemas.openxmlformats.org/officeDocument/2006/relationships/image" Target="../media/image38.png"/><Relationship Id="rId103" Type="http://schemas.openxmlformats.org/officeDocument/2006/relationships/tags" Target="../tags/tag432.xml"/><Relationship Id="rId102" Type="http://schemas.openxmlformats.org/officeDocument/2006/relationships/tags" Target="../tags/tag431.xml"/><Relationship Id="rId101" Type="http://schemas.openxmlformats.org/officeDocument/2006/relationships/tags" Target="../tags/tag430.xml"/><Relationship Id="rId100" Type="http://schemas.openxmlformats.org/officeDocument/2006/relationships/tags" Target="../tags/tag429.xml"/><Relationship Id="rId10" Type="http://schemas.openxmlformats.org/officeDocument/2006/relationships/tags" Target="../tags/tag344.xml"/><Relationship Id="rId1" Type="http://schemas.openxmlformats.org/officeDocument/2006/relationships/tags" Target="../tags/tag33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49.xml"/><Relationship Id="rId8" Type="http://schemas.openxmlformats.org/officeDocument/2006/relationships/tags" Target="../tags/tag448.xml"/><Relationship Id="rId77" Type="http://schemas.openxmlformats.org/officeDocument/2006/relationships/notesSlide" Target="../notesSlides/notesSlide6.xml"/><Relationship Id="rId76" Type="http://schemas.openxmlformats.org/officeDocument/2006/relationships/slideLayout" Target="../slideLayouts/slideLayout14.xml"/><Relationship Id="rId75" Type="http://schemas.openxmlformats.org/officeDocument/2006/relationships/tags" Target="../tags/tag510.xml"/><Relationship Id="rId74" Type="http://schemas.openxmlformats.org/officeDocument/2006/relationships/tags" Target="../tags/tag509.xml"/><Relationship Id="rId73" Type="http://schemas.openxmlformats.org/officeDocument/2006/relationships/tags" Target="../tags/tag508.xml"/><Relationship Id="rId72" Type="http://schemas.openxmlformats.org/officeDocument/2006/relationships/tags" Target="../tags/tag507.xml"/><Relationship Id="rId71" Type="http://schemas.openxmlformats.org/officeDocument/2006/relationships/tags" Target="../tags/tag506.xml"/><Relationship Id="rId70" Type="http://schemas.openxmlformats.org/officeDocument/2006/relationships/tags" Target="../tags/tag505.xml"/><Relationship Id="rId7" Type="http://schemas.openxmlformats.org/officeDocument/2006/relationships/tags" Target="../tags/tag447.xml"/><Relationship Id="rId69" Type="http://schemas.openxmlformats.org/officeDocument/2006/relationships/tags" Target="../tags/tag504.xml"/><Relationship Id="rId68" Type="http://schemas.openxmlformats.org/officeDocument/2006/relationships/image" Target="../media/image43.png"/><Relationship Id="rId67" Type="http://schemas.openxmlformats.org/officeDocument/2006/relationships/tags" Target="../tags/tag503.xml"/><Relationship Id="rId66" Type="http://schemas.openxmlformats.org/officeDocument/2006/relationships/tags" Target="../tags/tag502.xml"/><Relationship Id="rId65" Type="http://schemas.openxmlformats.org/officeDocument/2006/relationships/tags" Target="../tags/tag501.xml"/><Relationship Id="rId64" Type="http://schemas.openxmlformats.org/officeDocument/2006/relationships/image" Target="../media/image42.png"/><Relationship Id="rId63" Type="http://schemas.openxmlformats.org/officeDocument/2006/relationships/tags" Target="../tags/tag500.xml"/><Relationship Id="rId62" Type="http://schemas.openxmlformats.org/officeDocument/2006/relationships/tags" Target="../tags/tag499.xml"/><Relationship Id="rId61" Type="http://schemas.openxmlformats.org/officeDocument/2006/relationships/tags" Target="../tags/tag498.xml"/><Relationship Id="rId60" Type="http://schemas.openxmlformats.org/officeDocument/2006/relationships/tags" Target="../tags/tag497.xml"/><Relationship Id="rId6" Type="http://schemas.openxmlformats.org/officeDocument/2006/relationships/tags" Target="../tags/tag446.xml"/><Relationship Id="rId59" Type="http://schemas.openxmlformats.org/officeDocument/2006/relationships/tags" Target="../tags/tag496.xml"/><Relationship Id="rId58" Type="http://schemas.openxmlformats.org/officeDocument/2006/relationships/tags" Target="../tags/tag495.xml"/><Relationship Id="rId57" Type="http://schemas.openxmlformats.org/officeDocument/2006/relationships/tags" Target="../tags/tag494.xml"/><Relationship Id="rId56" Type="http://schemas.openxmlformats.org/officeDocument/2006/relationships/tags" Target="../tags/tag493.xml"/><Relationship Id="rId55" Type="http://schemas.openxmlformats.org/officeDocument/2006/relationships/tags" Target="../tags/tag492.xml"/><Relationship Id="rId54" Type="http://schemas.openxmlformats.org/officeDocument/2006/relationships/tags" Target="../tags/tag491.xml"/><Relationship Id="rId53" Type="http://schemas.openxmlformats.org/officeDocument/2006/relationships/tags" Target="../tags/tag490.xml"/><Relationship Id="rId52" Type="http://schemas.openxmlformats.org/officeDocument/2006/relationships/tags" Target="../tags/tag489.xml"/><Relationship Id="rId51" Type="http://schemas.openxmlformats.org/officeDocument/2006/relationships/tags" Target="../tags/tag488.xml"/><Relationship Id="rId50" Type="http://schemas.openxmlformats.org/officeDocument/2006/relationships/tags" Target="../tags/tag487.xml"/><Relationship Id="rId5" Type="http://schemas.openxmlformats.org/officeDocument/2006/relationships/tags" Target="../tags/tag445.xml"/><Relationship Id="rId49" Type="http://schemas.openxmlformats.org/officeDocument/2006/relationships/tags" Target="../tags/tag486.xml"/><Relationship Id="rId48" Type="http://schemas.openxmlformats.org/officeDocument/2006/relationships/tags" Target="../tags/tag485.xml"/><Relationship Id="rId47" Type="http://schemas.openxmlformats.org/officeDocument/2006/relationships/tags" Target="../tags/tag484.xml"/><Relationship Id="rId46" Type="http://schemas.openxmlformats.org/officeDocument/2006/relationships/tags" Target="../tags/tag483.xml"/><Relationship Id="rId45" Type="http://schemas.openxmlformats.org/officeDocument/2006/relationships/tags" Target="../tags/tag482.xml"/><Relationship Id="rId44" Type="http://schemas.openxmlformats.org/officeDocument/2006/relationships/tags" Target="../tags/tag481.xml"/><Relationship Id="rId43" Type="http://schemas.openxmlformats.org/officeDocument/2006/relationships/tags" Target="../tags/tag480.xml"/><Relationship Id="rId42" Type="http://schemas.openxmlformats.org/officeDocument/2006/relationships/tags" Target="../tags/tag479.xml"/><Relationship Id="rId41" Type="http://schemas.openxmlformats.org/officeDocument/2006/relationships/tags" Target="../tags/tag478.xml"/><Relationship Id="rId40" Type="http://schemas.openxmlformats.org/officeDocument/2006/relationships/tags" Target="../tags/tag477.xml"/><Relationship Id="rId4" Type="http://schemas.openxmlformats.org/officeDocument/2006/relationships/image" Target="../media/image39.png"/><Relationship Id="rId39" Type="http://schemas.openxmlformats.org/officeDocument/2006/relationships/tags" Target="../tags/tag476.xml"/><Relationship Id="rId38" Type="http://schemas.openxmlformats.org/officeDocument/2006/relationships/tags" Target="../tags/tag475.xml"/><Relationship Id="rId37" Type="http://schemas.openxmlformats.org/officeDocument/2006/relationships/tags" Target="../tags/tag474.xml"/><Relationship Id="rId36" Type="http://schemas.openxmlformats.org/officeDocument/2006/relationships/tags" Target="../tags/tag473.xml"/><Relationship Id="rId35" Type="http://schemas.openxmlformats.org/officeDocument/2006/relationships/tags" Target="../tags/tag472.xml"/><Relationship Id="rId34" Type="http://schemas.openxmlformats.org/officeDocument/2006/relationships/tags" Target="../tags/tag471.xml"/><Relationship Id="rId33" Type="http://schemas.openxmlformats.org/officeDocument/2006/relationships/tags" Target="../tags/tag470.xml"/><Relationship Id="rId32" Type="http://schemas.openxmlformats.org/officeDocument/2006/relationships/tags" Target="../tags/tag469.xml"/><Relationship Id="rId31" Type="http://schemas.openxmlformats.org/officeDocument/2006/relationships/tags" Target="../tags/tag468.xml"/><Relationship Id="rId30" Type="http://schemas.openxmlformats.org/officeDocument/2006/relationships/tags" Target="../tags/tag467.xml"/><Relationship Id="rId3" Type="http://schemas.openxmlformats.org/officeDocument/2006/relationships/tags" Target="../tags/tag444.xml"/><Relationship Id="rId29" Type="http://schemas.openxmlformats.org/officeDocument/2006/relationships/tags" Target="../tags/tag466.xml"/><Relationship Id="rId28" Type="http://schemas.openxmlformats.org/officeDocument/2006/relationships/tags" Target="../tags/tag465.xml"/><Relationship Id="rId27" Type="http://schemas.openxmlformats.org/officeDocument/2006/relationships/tags" Target="../tags/tag464.xml"/><Relationship Id="rId26" Type="http://schemas.openxmlformats.org/officeDocument/2006/relationships/tags" Target="../tags/tag463.xml"/><Relationship Id="rId25" Type="http://schemas.openxmlformats.org/officeDocument/2006/relationships/tags" Target="../tags/tag462.xml"/><Relationship Id="rId24" Type="http://schemas.openxmlformats.org/officeDocument/2006/relationships/image" Target="../media/image17.png"/><Relationship Id="rId23" Type="http://schemas.openxmlformats.org/officeDocument/2006/relationships/tags" Target="../tags/tag461.xml"/><Relationship Id="rId22" Type="http://schemas.openxmlformats.org/officeDocument/2006/relationships/tags" Target="../tags/tag460.xml"/><Relationship Id="rId21" Type="http://schemas.openxmlformats.org/officeDocument/2006/relationships/tags" Target="../tags/tag459.xml"/><Relationship Id="rId20" Type="http://schemas.openxmlformats.org/officeDocument/2006/relationships/tags" Target="../tags/tag458.xml"/><Relationship Id="rId2" Type="http://schemas.openxmlformats.org/officeDocument/2006/relationships/tags" Target="../tags/tag443.xml"/><Relationship Id="rId19" Type="http://schemas.openxmlformats.org/officeDocument/2006/relationships/tags" Target="../tags/tag457.xml"/><Relationship Id="rId18" Type="http://schemas.openxmlformats.org/officeDocument/2006/relationships/image" Target="../media/image41.png"/><Relationship Id="rId17" Type="http://schemas.openxmlformats.org/officeDocument/2006/relationships/tags" Target="../tags/tag456.xml"/><Relationship Id="rId16" Type="http://schemas.openxmlformats.org/officeDocument/2006/relationships/tags" Target="../tags/tag455.xml"/><Relationship Id="rId15" Type="http://schemas.openxmlformats.org/officeDocument/2006/relationships/tags" Target="../tags/tag454.xml"/><Relationship Id="rId14" Type="http://schemas.openxmlformats.org/officeDocument/2006/relationships/tags" Target="../tags/tag453.xml"/><Relationship Id="rId13" Type="http://schemas.openxmlformats.org/officeDocument/2006/relationships/tags" Target="../tags/tag452.xml"/><Relationship Id="rId12" Type="http://schemas.openxmlformats.org/officeDocument/2006/relationships/image" Target="../media/image40.png"/><Relationship Id="rId11" Type="http://schemas.openxmlformats.org/officeDocument/2006/relationships/tags" Target="../tags/tag451.xml"/><Relationship Id="rId10" Type="http://schemas.openxmlformats.org/officeDocument/2006/relationships/tags" Target="../tags/tag450.xml"/><Relationship Id="rId1" Type="http://schemas.openxmlformats.org/officeDocument/2006/relationships/tags" Target="../tags/tag442.xml"/></Relationships>
</file>

<file path=ppt/slides/_rels/slide7.xml.rels><?xml version="1.0" encoding="UTF-8" standalone="yes"?>
<Relationships xmlns="http://schemas.openxmlformats.org/package/2006/relationships"><Relationship Id="rId95" Type="http://schemas.openxmlformats.org/officeDocument/2006/relationships/notesSlide" Target="../notesSlides/notesSlide7.xml"/><Relationship Id="rId94" Type="http://schemas.openxmlformats.org/officeDocument/2006/relationships/slideLayout" Target="../slideLayouts/slideLayout14.xml"/><Relationship Id="rId93" Type="http://schemas.openxmlformats.org/officeDocument/2006/relationships/tags" Target="../tags/tag595.xml"/><Relationship Id="rId92" Type="http://schemas.openxmlformats.org/officeDocument/2006/relationships/tags" Target="../tags/tag594.xml"/><Relationship Id="rId91" Type="http://schemas.openxmlformats.org/officeDocument/2006/relationships/tags" Target="../tags/tag593.xml"/><Relationship Id="rId90" Type="http://schemas.openxmlformats.org/officeDocument/2006/relationships/tags" Target="../tags/tag592.xml"/><Relationship Id="rId9" Type="http://schemas.openxmlformats.org/officeDocument/2006/relationships/tags" Target="../tags/tag519.xml"/><Relationship Id="rId89" Type="http://schemas.openxmlformats.org/officeDocument/2006/relationships/tags" Target="../tags/tag591.xml"/><Relationship Id="rId88" Type="http://schemas.openxmlformats.org/officeDocument/2006/relationships/tags" Target="../tags/tag590.xml"/><Relationship Id="rId87" Type="http://schemas.openxmlformats.org/officeDocument/2006/relationships/tags" Target="../tags/tag589.xml"/><Relationship Id="rId86" Type="http://schemas.openxmlformats.org/officeDocument/2006/relationships/image" Target="../media/image12.png"/><Relationship Id="rId85" Type="http://schemas.openxmlformats.org/officeDocument/2006/relationships/tags" Target="../tags/tag588.xml"/><Relationship Id="rId84" Type="http://schemas.openxmlformats.org/officeDocument/2006/relationships/tags" Target="../tags/tag587.xml"/><Relationship Id="rId83" Type="http://schemas.openxmlformats.org/officeDocument/2006/relationships/tags" Target="../tags/tag586.xml"/><Relationship Id="rId82" Type="http://schemas.openxmlformats.org/officeDocument/2006/relationships/image" Target="../media/image49.png"/><Relationship Id="rId81" Type="http://schemas.openxmlformats.org/officeDocument/2006/relationships/tags" Target="../tags/tag585.xml"/><Relationship Id="rId80" Type="http://schemas.openxmlformats.org/officeDocument/2006/relationships/tags" Target="../tags/tag584.xml"/><Relationship Id="rId8" Type="http://schemas.openxmlformats.org/officeDocument/2006/relationships/tags" Target="../tags/tag518.xml"/><Relationship Id="rId79" Type="http://schemas.openxmlformats.org/officeDocument/2006/relationships/tags" Target="../tags/tag583.xml"/><Relationship Id="rId78" Type="http://schemas.openxmlformats.org/officeDocument/2006/relationships/image" Target="../media/image15.png"/><Relationship Id="rId77" Type="http://schemas.openxmlformats.org/officeDocument/2006/relationships/tags" Target="../tags/tag582.xml"/><Relationship Id="rId76" Type="http://schemas.openxmlformats.org/officeDocument/2006/relationships/tags" Target="../tags/tag581.xml"/><Relationship Id="rId75" Type="http://schemas.openxmlformats.org/officeDocument/2006/relationships/tags" Target="../tags/tag580.xml"/><Relationship Id="rId74" Type="http://schemas.openxmlformats.org/officeDocument/2006/relationships/tags" Target="../tags/tag579.xml"/><Relationship Id="rId73" Type="http://schemas.openxmlformats.org/officeDocument/2006/relationships/tags" Target="../tags/tag578.xml"/><Relationship Id="rId72" Type="http://schemas.openxmlformats.org/officeDocument/2006/relationships/tags" Target="../tags/tag577.xml"/><Relationship Id="rId71" Type="http://schemas.openxmlformats.org/officeDocument/2006/relationships/tags" Target="../tags/tag576.xml"/><Relationship Id="rId70" Type="http://schemas.openxmlformats.org/officeDocument/2006/relationships/tags" Target="../tags/tag575.xml"/><Relationship Id="rId7" Type="http://schemas.openxmlformats.org/officeDocument/2006/relationships/tags" Target="../tags/tag517.xml"/><Relationship Id="rId69" Type="http://schemas.openxmlformats.org/officeDocument/2006/relationships/image" Target="../media/image48.png"/><Relationship Id="rId68" Type="http://schemas.openxmlformats.org/officeDocument/2006/relationships/tags" Target="../tags/tag574.xml"/><Relationship Id="rId67" Type="http://schemas.openxmlformats.org/officeDocument/2006/relationships/tags" Target="../tags/tag573.xml"/><Relationship Id="rId66" Type="http://schemas.openxmlformats.org/officeDocument/2006/relationships/tags" Target="../tags/tag572.xml"/><Relationship Id="rId65" Type="http://schemas.openxmlformats.org/officeDocument/2006/relationships/tags" Target="../tags/tag571.xml"/><Relationship Id="rId64" Type="http://schemas.openxmlformats.org/officeDocument/2006/relationships/image" Target="../media/image47.png"/><Relationship Id="rId63" Type="http://schemas.openxmlformats.org/officeDocument/2006/relationships/tags" Target="../tags/tag570.xml"/><Relationship Id="rId62" Type="http://schemas.openxmlformats.org/officeDocument/2006/relationships/tags" Target="../tags/tag569.xml"/><Relationship Id="rId61" Type="http://schemas.openxmlformats.org/officeDocument/2006/relationships/tags" Target="../tags/tag568.xml"/><Relationship Id="rId60" Type="http://schemas.openxmlformats.org/officeDocument/2006/relationships/tags" Target="../tags/tag567.xml"/><Relationship Id="rId6" Type="http://schemas.openxmlformats.org/officeDocument/2006/relationships/tags" Target="../tags/tag516.xml"/><Relationship Id="rId59" Type="http://schemas.openxmlformats.org/officeDocument/2006/relationships/tags" Target="../tags/tag566.xml"/><Relationship Id="rId58" Type="http://schemas.openxmlformats.org/officeDocument/2006/relationships/tags" Target="../tags/tag565.xml"/><Relationship Id="rId57" Type="http://schemas.openxmlformats.org/officeDocument/2006/relationships/image" Target="../media/image46.png"/><Relationship Id="rId56" Type="http://schemas.openxmlformats.org/officeDocument/2006/relationships/tags" Target="../tags/tag564.xml"/><Relationship Id="rId55" Type="http://schemas.openxmlformats.org/officeDocument/2006/relationships/tags" Target="../tags/tag563.xml"/><Relationship Id="rId54" Type="http://schemas.openxmlformats.org/officeDocument/2006/relationships/tags" Target="../tags/tag562.xml"/><Relationship Id="rId53" Type="http://schemas.openxmlformats.org/officeDocument/2006/relationships/tags" Target="../tags/tag561.xml"/><Relationship Id="rId52" Type="http://schemas.openxmlformats.org/officeDocument/2006/relationships/tags" Target="../tags/tag560.xml"/><Relationship Id="rId51" Type="http://schemas.openxmlformats.org/officeDocument/2006/relationships/tags" Target="../tags/tag559.xml"/><Relationship Id="rId50" Type="http://schemas.openxmlformats.org/officeDocument/2006/relationships/tags" Target="../tags/tag558.xml"/><Relationship Id="rId5" Type="http://schemas.openxmlformats.org/officeDocument/2006/relationships/tags" Target="../tags/tag515.xml"/><Relationship Id="rId49" Type="http://schemas.openxmlformats.org/officeDocument/2006/relationships/image" Target="../media/image45.png"/><Relationship Id="rId48" Type="http://schemas.openxmlformats.org/officeDocument/2006/relationships/tags" Target="../tags/tag557.xml"/><Relationship Id="rId47" Type="http://schemas.openxmlformats.org/officeDocument/2006/relationships/tags" Target="../tags/tag556.xml"/><Relationship Id="rId46" Type="http://schemas.openxmlformats.org/officeDocument/2006/relationships/tags" Target="../tags/tag555.xml"/><Relationship Id="rId45" Type="http://schemas.openxmlformats.org/officeDocument/2006/relationships/tags" Target="../tags/tag554.xml"/><Relationship Id="rId44" Type="http://schemas.openxmlformats.org/officeDocument/2006/relationships/tags" Target="../tags/tag553.xml"/><Relationship Id="rId43" Type="http://schemas.openxmlformats.org/officeDocument/2006/relationships/tags" Target="../tags/tag552.xml"/><Relationship Id="rId42" Type="http://schemas.openxmlformats.org/officeDocument/2006/relationships/tags" Target="../tags/tag551.xml"/><Relationship Id="rId41" Type="http://schemas.openxmlformats.org/officeDocument/2006/relationships/tags" Target="../tags/tag550.xml"/><Relationship Id="rId40" Type="http://schemas.openxmlformats.org/officeDocument/2006/relationships/tags" Target="../tags/tag549.xml"/><Relationship Id="rId4" Type="http://schemas.openxmlformats.org/officeDocument/2006/relationships/tags" Target="../tags/tag514.xml"/><Relationship Id="rId39" Type="http://schemas.openxmlformats.org/officeDocument/2006/relationships/tags" Target="../tags/tag548.xml"/><Relationship Id="rId38" Type="http://schemas.openxmlformats.org/officeDocument/2006/relationships/tags" Target="../tags/tag547.xml"/><Relationship Id="rId37" Type="http://schemas.openxmlformats.org/officeDocument/2006/relationships/tags" Target="../tags/tag546.xml"/><Relationship Id="rId36" Type="http://schemas.openxmlformats.org/officeDocument/2006/relationships/tags" Target="../tags/tag545.xml"/><Relationship Id="rId35" Type="http://schemas.openxmlformats.org/officeDocument/2006/relationships/tags" Target="../tags/tag544.xml"/><Relationship Id="rId34" Type="http://schemas.openxmlformats.org/officeDocument/2006/relationships/tags" Target="../tags/tag543.xml"/><Relationship Id="rId33" Type="http://schemas.openxmlformats.org/officeDocument/2006/relationships/tags" Target="../tags/tag542.xml"/><Relationship Id="rId32" Type="http://schemas.openxmlformats.org/officeDocument/2006/relationships/tags" Target="../tags/tag541.xml"/><Relationship Id="rId31" Type="http://schemas.openxmlformats.org/officeDocument/2006/relationships/tags" Target="../tags/tag540.xml"/><Relationship Id="rId30" Type="http://schemas.openxmlformats.org/officeDocument/2006/relationships/tags" Target="../tags/tag539.xml"/><Relationship Id="rId3" Type="http://schemas.openxmlformats.org/officeDocument/2006/relationships/tags" Target="../tags/tag513.xml"/><Relationship Id="rId29" Type="http://schemas.openxmlformats.org/officeDocument/2006/relationships/tags" Target="../tags/tag538.xml"/><Relationship Id="rId28" Type="http://schemas.openxmlformats.org/officeDocument/2006/relationships/tags" Target="../tags/tag537.xml"/><Relationship Id="rId27" Type="http://schemas.openxmlformats.org/officeDocument/2006/relationships/tags" Target="../tags/tag536.xml"/><Relationship Id="rId26" Type="http://schemas.openxmlformats.org/officeDocument/2006/relationships/tags" Target="../tags/tag535.xml"/><Relationship Id="rId25" Type="http://schemas.openxmlformats.org/officeDocument/2006/relationships/tags" Target="../tags/tag534.xml"/><Relationship Id="rId24" Type="http://schemas.openxmlformats.org/officeDocument/2006/relationships/tags" Target="../tags/tag533.xml"/><Relationship Id="rId23" Type="http://schemas.openxmlformats.org/officeDocument/2006/relationships/tags" Target="../tags/tag532.xml"/><Relationship Id="rId22" Type="http://schemas.openxmlformats.org/officeDocument/2006/relationships/tags" Target="../tags/tag531.xml"/><Relationship Id="rId21" Type="http://schemas.openxmlformats.org/officeDocument/2006/relationships/tags" Target="../tags/tag530.xml"/><Relationship Id="rId20" Type="http://schemas.openxmlformats.org/officeDocument/2006/relationships/image" Target="../media/image44.png"/><Relationship Id="rId2" Type="http://schemas.openxmlformats.org/officeDocument/2006/relationships/tags" Target="../tags/tag512.xml"/><Relationship Id="rId19" Type="http://schemas.openxmlformats.org/officeDocument/2006/relationships/tags" Target="../tags/tag529.xml"/><Relationship Id="rId18" Type="http://schemas.openxmlformats.org/officeDocument/2006/relationships/tags" Target="../tags/tag528.xml"/><Relationship Id="rId17" Type="http://schemas.openxmlformats.org/officeDocument/2006/relationships/tags" Target="../tags/tag527.xml"/><Relationship Id="rId16" Type="http://schemas.openxmlformats.org/officeDocument/2006/relationships/tags" Target="../tags/tag526.xml"/><Relationship Id="rId15" Type="http://schemas.openxmlformats.org/officeDocument/2006/relationships/tags" Target="../tags/tag525.xml"/><Relationship Id="rId14" Type="http://schemas.openxmlformats.org/officeDocument/2006/relationships/tags" Target="../tags/tag524.xml"/><Relationship Id="rId13" Type="http://schemas.openxmlformats.org/officeDocument/2006/relationships/tags" Target="../tags/tag523.xml"/><Relationship Id="rId12" Type="http://schemas.openxmlformats.org/officeDocument/2006/relationships/tags" Target="../tags/tag522.xml"/><Relationship Id="rId11" Type="http://schemas.openxmlformats.org/officeDocument/2006/relationships/tags" Target="../tags/tag521.xml"/><Relationship Id="rId10" Type="http://schemas.openxmlformats.org/officeDocument/2006/relationships/tags" Target="../tags/tag520.xml"/><Relationship Id="rId1" Type="http://schemas.openxmlformats.org/officeDocument/2006/relationships/tags" Target="../tags/tag51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tags" Target="../tags/tag603.xml"/><Relationship Id="rId77" Type="http://schemas.openxmlformats.org/officeDocument/2006/relationships/slideLayout" Target="../slideLayouts/slideLayout14.xml"/><Relationship Id="rId76" Type="http://schemas.openxmlformats.org/officeDocument/2006/relationships/tags" Target="../tags/tag665.xml"/><Relationship Id="rId75" Type="http://schemas.openxmlformats.org/officeDocument/2006/relationships/tags" Target="../tags/tag664.xml"/><Relationship Id="rId74" Type="http://schemas.openxmlformats.org/officeDocument/2006/relationships/tags" Target="../tags/tag663.xml"/><Relationship Id="rId73" Type="http://schemas.openxmlformats.org/officeDocument/2006/relationships/tags" Target="../tags/tag662.xml"/><Relationship Id="rId72" Type="http://schemas.openxmlformats.org/officeDocument/2006/relationships/tags" Target="../tags/tag661.xml"/><Relationship Id="rId71" Type="http://schemas.openxmlformats.org/officeDocument/2006/relationships/tags" Target="../tags/tag660.xml"/><Relationship Id="rId70" Type="http://schemas.openxmlformats.org/officeDocument/2006/relationships/tags" Target="../tags/tag659.xml"/><Relationship Id="rId7" Type="http://schemas.openxmlformats.org/officeDocument/2006/relationships/tags" Target="../tags/tag602.xml"/><Relationship Id="rId69" Type="http://schemas.openxmlformats.org/officeDocument/2006/relationships/tags" Target="../tags/tag658.xml"/><Relationship Id="rId68" Type="http://schemas.openxmlformats.org/officeDocument/2006/relationships/tags" Target="../tags/tag657.xml"/><Relationship Id="rId67" Type="http://schemas.openxmlformats.org/officeDocument/2006/relationships/tags" Target="../tags/tag656.xml"/><Relationship Id="rId66" Type="http://schemas.openxmlformats.org/officeDocument/2006/relationships/tags" Target="../tags/tag655.xml"/><Relationship Id="rId65" Type="http://schemas.openxmlformats.org/officeDocument/2006/relationships/image" Target="../media/image54.png"/><Relationship Id="rId64" Type="http://schemas.openxmlformats.org/officeDocument/2006/relationships/tags" Target="../tags/tag654.xml"/><Relationship Id="rId63" Type="http://schemas.openxmlformats.org/officeDocument/2006/relationships/tags" Target="../tags/tag653.xml"/><Relationship Id="rId62" Type="http://schemas.openxmlformats.org/officeDocument/2006/relationships/tags" Target="../tags/tag652.xml"/><Relationship Id="rId61" Type="http://schemas.openxmlformats.org/officeDocument/2006/relationships/tags" Target="../tags/tag651.xml"/><Relationship Id="rId60" Type="http://schemas.openxmlformats.org/officeDocument/2006/relationships/tags" Target="../tags/tag650.xml"/><Relationship Id="rId6" Type="http://schemas.openxmlformats.org/officeDocument/2006/relationships/tags" Target="../tags/tag601.xml"/><Relationship Id="rId59" Type="http://schemas.openxmlformats.org/officeDocument/2006/relationships/tags" Target="../tags/tag649.xml"/><Relationship Id="rId58" Type="http://schemas.openxmlformats.org/officeDocument/2006/relationships/tags" Target="../tags/tag648.xml"/><Relationship Id="rId57" Type="http://schemas.openxmlformats.org/officeDocument/2006/relationships/tags" Target="../tags/tag647.xml"/><Relationship Id="rId56" Type="http://schemas.openxmlformats.org/officeDocument/2006/relationships/tags" Target="../tags/tag646.xml"/><Relationship Id="rId55" Type="http://schemas.openxmlformats.org/officeDocument/2006/relationships/tags" Target="../tags/tag645.xml"/><Relationship Id="rId54" Type="http://schemas.openxmlformats.org/officeDocument/2006/relationships/tags" Target="../tags/tag644.xml"/><Relationship Id="rId53" Type="http://schemas.openxmlformats.org/officeDocument/2006/relationships/tags" Target="../tags/tag643.xml"/><Relationship Id="rId52" Type="http://schemas.openxmlformats.org/officeDocument/2006/relationships/tags" Target="../tags/tag642.xml"/><Relationship Id="rId51" Type="http://schemas.openxmlformats.org/officeDocument/2006/relationships/tags" Target="../tags/tag641.xml"/><Relationship Id="rId50" Type="http://schemas.openxmlformats.org/officeDocument/2006/relationships/tags" Target="../tags/tag640.xml"/><Relationship Id="rId5" Type="http://schemas.openxmlformats.org/officeDocument/2006/relationships/tags" Target="../tags/tag600.xml"/><Relationship Id="rId49" Type="http://schemas.openxmlformats.org/officeDocument/2006/relationships/image" Target="../media/image53.png"/><Relationship Id="rId48" Type="http://schemas.openxmlformats.org/officeDocument/2006/relationships/tags" Target="../tags/tag639.xml"/><Relationship Id="rId47" Type="http://schemas.openxmlformats.org/officeDocument/2006/relationships/tags" Target="../tags/tag638.xml"/><Relationship Id="rId46" Type="http://schemas.openxmlformats.org/officeDocument/2006/relationships/tags" Target="../tags/tag637.xml"/><Relationship Id="rId45" Type="http://schemas.openxmlformats.org/officeDocument/2006/relationships/tags" Target="../tags/tag636.xml"/><Relationship Id="rId44" Type="http://schemas.openxmlformats.org/officeDocument/2006/relationships/tags" Target="../tags/tag635.xml"/><Relationship Id="rId43" Type="http://schemas.openxmlformats.org/officeDocument/2006/relationships/tags" Target="../tags/tag634.xml"/><Relationship Id="rId42" Type="http://schemas.openxmlformats.org/officeDocument/2006/relationships/tags" Target="../tags/tag633.xml"/><Relationship Id="rId41" Type="http://schemas.openxmlformats.org/officeDocument/2006/relationships/tags" Target="../tags/tag632.xml"/><Relationship Id="rId40" Type="http://schemas.openxmlformats.org/officeDocument/2006/relationships/tags" Target="../tags/tag631.xml"/><Relationship Id="rId4" Type="http://schemas.openxmlformats.org/officeDocument/2006/relationships/tags" Target="../tags/tag599.xml"/><Relationship Id="rId39" Type="http://schemas.openxmlformats.org/officeDocument/2006/relationships/tags" Target="../tags/tag630.xml"/><Relationship Id="rId38" Type="http://schemas.openxmlformats.org/officeDocument/2006/relationships/tags" Target="../tags/tag629.xml"/><Relationship Id="rId37" Type="http://schemas.openxmlformats.org/officeDocument/2006/relationships/image" Target="../media/image52.png"/><Relationship Id="rId36" Type="http://schemas.openxmlformats.org/officeDocument/2006/relationships/tags" Target="../tags/tag628.xml"/><Relationship Id="rId35" Type="http://schemas.openxmlformats.org/officeDocument/2006/relationships/tags" Target="../tags/tag627.xml"/><Relationship Id="rId34" Type="http://schemas.openxmlformats.org/officeDocument/2006/relationships/tags" Target="../tags/tag626.xml"/><Relationship Id="rId33" Type="http://schemas.openxmlformats.org/officeDocument/2006/relationships/tags" Target="../tags/tag625.xml"/><Relationship Id="rId32" Type="http://schemas.openxmlformats.org/officeDocument/2006/relationships/tags" Target="../tags/tag624.xml"/><Relationship Id="rId31" Type="http://schemas.openxmlformats.org/officeDocument/2006/relationships/tags" Target="../tags/tag623.xml"/><Relationship Id="rId30" Type="http://schemas.openxmlformats.org/officeDocument/2006/relationships/tags" Target="../tags/tag622.xml"/><Relationship Id="rId3" Type="http://schemas.openxmlformats.org/officeDocument/2006/relationships/tags" Target="../tags/tag598.xml"/><Relationship Id="rId29" Type="http://schemas.openxmlformats.org/officeDocument/2006/relationships/tags" Target="../tags/tag621.xml"/><Relationship Id="rId28" Type="http://schemas.openxmlformats.org/officeDocument/2006/relationships/tags" Target="../tags/tag620.xml"/><Relationship Id="rId27" Type="http://schemas.openxmlformats.org/officeDocument/2006/relationships/tags" Target="../tags/tag619.xml"/><Relationship Id="rId26" Type="http://schemas.openxmlformats.org/officeDocument/2006/relationships/tags" Target="../tags/tag618.xml"/><Relationship Id="rId25" Type="http://schemas.openxmlformats.org/officeDocument/2006/relationships/tags" Target="../tags/tag617.xml"/><Relationship Id="rId24" Type="http://schemas.openxmlformats.org/officeDocument/2006/relationships/tags" Target="../tags/tag616.xml"/><Relationship Id="rId23" Type="http://schemas.openxmlformats.org/officeDocument/2006/relationships/image" Target="../media/image51.png"/><Relationship Id="rId22" Type="http://schemas.openxmlformats.org/officeDocument/2006/relationships/tags" Target="../tags/tag615.xml"/><Relationship Id="rId21" Type="http://schemas.openxmlformats.org/officeDocument/2006/relationships/tags" Target="../tags/tag614.xml"/><Relationship Id="rId20" Type="http://schemas.openxmlformats.org/officeDocument/2006/relationships/tags" Target="../tags/tag613.xml"/><Relationship Id="rId2" Type="http://schemas.openxmlformats.org/officeDocument/2006/relationships/tags" Target="../tags/tag597.xml"/><Relationship Id="rId19" Type="http://schemas.openxmlformats.org/officeDocument/2006/relationships/tags" Target="../tags/tag612.xml"/><Relationship Id="rId18" Type="http://schemas.openxmlformats.org/officeDocument/2006/relationships/tags" Target="../tags/tag611.xml"/><Relationship Id="rId17" Type="http://schemas.openxmlformats.org/officeDocument/2006/relationships/tags" Target="../tags/tag610.xml"/><Relationship Id="rId16" Type="http://schemas.openxmlformats.org/officeDocument/2006/relationships/tags" Target="../tags/tag609.xml"/><Relationship Id="rId15" Type="http://schemas.openxmlformats.org/officeDocument/2006/relationships/tags" Target="../tags/tag608.xml"/><Relationship Id="rId14" Type="http://schemas.openxmlformats.org/officeDocument/2006/relationships/tags" Target="../tags/tag607.xml"/><Relationship Id="rId13" Type="http://schemas.openxmlformats.org/officeDocument/2006/relationships/image" Target="../media/image50.png"/><Relationship Id="rId12" Type="http://schemas.openxmlformats.org/officeDocument/2006/relationships/tags" Target="../tags/tag606.xml"/><Relationship Id="rId11" Type="http://schemas.openxmlformats.org/officeDocument/2006/relationships/tags" Target="../tags/tag605.xml"/><Relationship Id="rId10" Type="http://schemas.openxmlformats.org/officeDocument/2006/relationships/tags" Target="../tags/tag604.xml"/><Relationship Id="rId1" Type="http://schemas.openxmlformats.org/officeDocument/2006/relationships/tags" Target="../tags/tag596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74.xml"/><Relationship Id="rId8" Type="http://schemas.openxmlformats.org/officeDocument/2006/relationships/tags" Target="../tags/tag673.xml"/><Relationship Id="rId7" Type="http://schemas.openxmlformats.org/officeDocument/2006/relationships/tags" Target="../tags/tag672.xml"/><Relationship Id="rId62" Type="http://schemas.openxmlformats.org/officeDocument/2006/relationships/slideLayout" Target="../slideLayouts/slideLayout14.xml"/><Relationship Id="rId61" Type="http://schemas.openxmlformats.org/officeDocument/2006/relationships/tags" Target="../tags/tag722.xml"/><Relationship Id="rId60" Type="http://schemas.openxmlformats.org/officeDocument/2006/relationships/tags" Target="../tags/tag721.xml"/><Relationship Id="rId6" Type="http://schemas.openxmlformats.org/officeDocument/2006/relationships/tags" Target="../tags/tag671.xml"/><Relationship Id="rId59" Type="http://schemas.openxmlformats.org/officeDocument/2006/relationships/tags" Target="../tags/tag720.xml"/><Relationship Id="rId58" Type="http://schemas.openxmlformats.org/officeDocument/2006/relationships/tags" Target="../tags/tag719.xml"/><Relationship Id="rId57" Type="http://schemas.openxmlformats.org/officeDocument/2006/relationships/tags" Target="../tags/tag718.xml"/><Relationship Id="rId56" Type="http://schemas.openxmlformats.org/officeDocument/2006/relationships/tags" Target="../tags/tag717.xml"/><Relationship Id="rId55" Type="http://schemas.openxmlformats.org/officeDocument/2006/relationships/tags" Target="../tags/tag716.xml"/><Relationship Id="rId54" Type="http://schemas.openxmlformats.org/officeDocument/2006/relationships/tags" Target="../tags/tag715.xml"/><Relationship Id="rId53" Type="http://schemas.openxmlformats.org/officeDocument/2006/relationships/tags" Target="../tags/tag714.xml"/><Relationship Id="rId52" Type="http://schemas.openxmlformats.org/officeDocument/2006/relationships/tags" Target="../tags/tag713.xml"/><Relationship Id="rId51" Type="http://schemas.openxmlformats.org/officeDocument/2006/relationships/tags" Target="../tags/tag712.xml"/><Relationship Id="rId50" Type="http://schemas.openxmlformats.org/officeDocument/2006/relationships/tags" Target="../tags/tag711.xml"/><Relationship Id="rId5" Type="http://schemas.openxmlformats.org/officeDocument/2006/relationships/tags" Target="../tags/tag670.xml"/><Relationship Id="rId49" Type="http://schemas.openxmlformats.org/officeDocument/2006/relationships/tags" Target="../tags/tag710.xml"/><Relationship Id="rId48" Type="http://schemas.openxmlformats.org/officeDocument/2006/relationships/tags" Target="../tags/tag709.xml"/><Relationship Id="rId47" Type="http://schemas.openxmlformats.org/officeDocument/2006/relationships/tags" Target="../tags/tag708.xml"/><Relationship Id="rId46" Type="http://schemas.openxmlformats.org/officeDocument/2006/relationships/tags" Target="../tags/tag707.xml"/><Relationship Id="rId45" Type="http://schemas.openxmlformats.org/officeDocument/2006/relationships/image" Target="../media/image57.png"/><Relationship Id="rId44" Type="http://schemas.openxmlformats.org/officeDocument/2006/relationships/tags" Target="../tags/tag706.xml"/><Relationship Id="rId43" Type="http://schemas.openxmlformats.org/officeDocument/2006/relationships/tags" Target="../tags/tag705.xml"/><Relationship Id="rId42" Type="http://schemas.openxmlformats.org/officeDocument/2006/relationships/tags" Target="../tags/tag704.xml"/><Relationship Id="rId41" Type="http://schemas.openxmlformats.org/officeDocument/2006/relationships/tags" Target="../tags/tag703.xml"/><Relationship Id="rId40" Type="http://schemas.openxmlformats.org/officeDocument/2006/relationships/tags" Target="../tags/tag702.xml"/><Relationship Id="rId4" Type="http://schemas.openxmlformats.org/officeDocument/2006/relationships/tags" Target="../tags/tag669.xml"/><Relationship Id="rId39" Type="http://schemas.openxmlformats.org/officeDocument/2006/relationships/tags" Target="../tags/tag701.xml"/><Relationship Id="rId38" Type="http://schemas.openxmlformats.org/officeDocument/2006/relationships/tags" Target="../tags/tag700.xml"/><Relationship Id="rId37" Type="http://schemas.openxmlformats.org/officeDocument/2006/relationships/tags" Target="../tags/tag699.xml"/><Relationship Id="rId36" Type="http://schemas.openxmlformats.org/officeDocument/2006/relationships/tags" Target="../tags/tag698.xml"/><Relationship Id="rId35" Type="http://schemas.openxmlformats.org/officeDocument/2006/relationships/tags" Target="../tags/tag697.xml"/><Relationship Id="rId34" Type="http://schemas.openxmlformats.org/officeDocument/2006/relationships/tags" Target="../tags/tag696.xml"/><Relationship Id="rId33" Type="http://schemas.openxmlformats.org/officeDocument/2006/relationships/tags" Target="../tags/tag695.xml"/><Relationship Id="rId32" Type="http://schemas.openxmlformats.org/officeDocument/2006/relationships/image" Target="../media/image56.png"/><Relationship Id="rId31" Type="http://schemas.openxmlformats.org/officeDocument/2006/relationships/tags" Target="../tags/tag694.xml"/><Relationship Id="rId30" Type="http://schemas.openxmlformats.org/officeDocument/2006/relationships/tags" Target="../tags/tag693.xml"/><Relationship Id="rId3" Type="http://schemas.openxmlformats.org/officeDocument/2006/relationships/tags" Target="../tags/tag668.xml"/><Relationship Id="rId29" Type="http://schemas.openxmlformats.org/officeDocument/2006/relationships/tags" Target="../tags/tag692.xml"/><Relationship Id="rId28" Type="http://schemas.openxmlformats.org/officeDocument/2006/relationships/tags" Target="../tags/tag691.xml"/><Relationship Id="rId27" Type="http://schemas.openxmlformats.org/officeDocument/2006/relationships/tags" Target="../tags/tag690.xml"/><Relationship Id="rId26" Type="http://schemas.openxmlformats.org/officeDocument/2006/relationships/tags" Target="../tags/tag689.xml"/><Relationship Id="rId25" Type="http://schemas.openxmlformats.org/officeDocument/2006/relationships/tags" Target="../tags/tag688.xml"/><Relationship Id="rId24" Type="http://schemas.openxmlformats.org/officeDocument/2006/relationships/tags" Target="../tags/tag687.xml"/><Relationship Id="rId23" Type="http://schemas.openxmlformats.org/officeDocument/2006/relationships/tags" Target="../tags/tag686.xml"/><Relationship Id="rId22" Type="http://schemas.openxmlformats.org/officeDocument/2006/relationships/tags" Target="../tags/tag685.xml"/><Relationship Id="rId21" Type="http://schemas.openxmlformats.org/officeDocument/2006/relationships/image" Target="../media/image17.png"/><Relationship Id="rId20" Type="http://schemas.openxmlformats.org/officeDocument/2006/relationships/tags" Target="../tags/tag684.xml"/><Relationship Id="rId2" Type="http://schemas.openxmlformats.org/officeDocument/2006/relationships/tags" Target="../tags/tag667.xml"/><Relationship Id="rId19" Type="http://schemas.openxmlformats.org/officeDocument/2006/relationships/tags" Target="../tags/tag683.xml"/><Relationship Id="rId18" Type="http://schemas.openxmlformats.org/officeDocument/2006/relationships/tags" Target="../tags/tag682.xml"/><Relationship Id="rId17" Type="http://schemas.openxmlformats.org/officeDocument/2006/relationships/tags" Target="../tags/tag681.xml"/><Relationship Id="rId16" Type="http://schemas.openxmlformats.org/officeDocument/2006/relationships/tags" Target="../tags/tag680.xml"/><Relationship Id="rId15" Type="http://schemas.openxmlformats.org/officeDocument/2006/relationships/tags" Target="../tags/tag679.xml"/><Relationship Id="rId14" Type="http://schemas.openxmlformats.org/officeDocument/2006/relationships/tags" Target="../tags/tag678.xml"/><Relationship Id="rId13" Type="http://schemas.openxmlformats.org/officeDocument/2006/relationships/image" Target="../media/image55.png"/><Relationship Id="rId12" Type="http://schemas.openxmlformats.org/officeDocument/2006/relationships/tags" Target="../tags/tag677.xml"/><Relationship Id="rId11" Type="http://schemas.openxmlformats.org/officeDocument/2006/relationships/tags" Target="../tags/tag676.xml"/><Relationship Id="rId10" Type="http://schemas.openxmlformats.org/officeDocument/2006/relationships/tags" Target="../tags/tag675.xml"/><Relationship Id="rId1" Type="http://schemas.openxmlformats.org/officeDocument/2006/relationships/tags" Target="../tags/tag6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文本框 98"/>
          <p:cNvSpPr txBox="1"/>
          <p:nvPr>
            <p:custDataLst>
              <p:tags r:id="rId1"/>
            </p:custDataLst>
          </p:nvPr>
        </p:nvSpPr>
        <p:spPr>
          <a:xfrm>
            <a:off x="5052345" y="4365395"/>
            <a:ext cx="59944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80" b="0" u="none" strike="noStrike">
                <a:solidFill>
                  <a:schemeClr val="tx1"/>
                </a:solidFill>
                <a:effectLst/>
                <a:uFillTx/>
              </a:rPr>
              <a:t>开发环境</a:t>
            </a:r>
            <a:endParaRPr lang="zh-CN" sz="11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4193811" y="4365395"/>
            <a:ext cx="59944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</a:rPr>
              <a:t>语言特征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1" name="文本框 100"/>
          <p:cNvSpPr txBox="1"/>
          <p:nvPr>
            <p:custDataLst>
              <p:tags r:id="rId3"/>
            </p:custDataLst>
          </p:nvPr>
        </p:nvSpPr>
        <p:spPr>
          <a:xfrm>
            <a:off x="6031745" y="4360315"/>
            <a:ext cx="59944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180" b="0" u="none" strike="noStrike">
                <a:solidFill>
                  <a:schemeClr val="tx1"/>
                </a:solidFill>
                <a:effectLst/>
                <a:uFillTx/>
              </a:rPr>
              <a:t>编程实践</a:t>
            </a:r>
            <a:endParaRPr lang="zh-CN" sz="11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2" name="文本框 101"/>
          <p:cNvSpPr txBox="1"/>
          <p:nvPr>
            <p:custDataLst>
              <p:tags r:id="rId4"/>
            </p:custDataLst>
          </p:nvPr>
        </p:nvSpPr>
        <p:spPr>
          <a:xfrm>
            <a:off x="198686" y="217856"/>
            <a:ext cx="4655947" cy="27686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《Python </a:t>
            </a:r>
            <a:r>
              <a:rPr lang="zh-CN" altLang="en-US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程序设计基础（微课版）</a:t>
            </a:r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endParaRPr lang="en-US" altLang="zh-CN" b="1" u="none" strike="noStrike" dirty="0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</a:endParaRPr>
          </a:p>
        </p:txBody>
      </p:sp>
      <p:sp>
        <p:nvSpPr>
          <p:cNvPr id="95" name="标题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4071620" y="2516505"/>
            <a:ext cx="5486400" cy="98298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en-US" sz="4740"/>
              <a:t>Python概述</a:t>
            </a:r>
            <a:endParaRPr lang="en-US" altLang="en-US" sz="4740"/>
          </a:p>
        </p:txBody>
      </p:sp>
      <p:pic>
        <p:nvPicPr>
          <p:cNvPr id="106" name="图片 105"/>
          <p:cNvPicPr/>
          <p:nvPr/>
        </p:nvPicPr>
        <p:blipFill>
          <a:blip r:embed="rId6"/>
          <a:stretch>
            <a:fillRect/>
          </a:stretch>
        </p:blipFill>
        <p:spPr>
          <a:xfrm>
            <a:off x="735230" y="1086385"/>
            <a:ext cx="78516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图片 106"/>
          <p:cNvPicPr/>
          <p:nvPr/>
        </p:nvPicPr>
        <p:blipFill>
          <a:blip r:embed="rId7"/>
          <a:stretch>
            <a:fillRect/>
          </a:stretch>
        </p:blipFill>
        <p:spPr>
          <a:xfrm>
            <a:off x="735230" y="1297300"/>
            <a:ext cx="14454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图片 107"/>
          <p:cNvPicPr/>
          <p:nvPr/>
        </p:nvPicPr>
        <p:blipFill>
          <a:blip r:embed="rId8"/>
          <a:stretch>
            <a:fillRect/>
          </a:stretch>
        </p:blipFill>
        <p:spPr>
          <a:xfrm>
            <a:off x="947080" y="1596755"/>
            <a:ext cx="138672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图片 109"/>
          <p:cNvPicPr/>
          <p:nvPr/>
        </p:nvPicPr>
        <p:blipFill>
          <a:blip r:embed="rId9"/>
          <a:stretch>
            <a:fillRect/>
          </a:stretch>
        </p:blipFill>
        <p:spPr>
          <a:xfrm>
            <a:off x="4353805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图片 110"/>
          <p:cNvPicPr/>
          <p:nvPr/>
        </p:nvPicPr>
        <p:blipFill>
          <a:blip r:embed="rId10"/>
          <a:stretch>
            <a:fillRect/>
          </a:stretch>
        </p:blipFill>
        <p:spPr>
          <a:xfrm>
            <a:off x="5263746" y="411064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图片 111"/>
          <p:cNvPicPr/>
          <p:nvPr/>
        </p:nvPicPr>
        <p:blipFill>
          <a:blip r:embed="rId11"/>
          <a:stretch>
            <a:fillRect/>
          </a:stretch>
        </p:blipFill>
        <p:spPr>
          <a:xfrm>
            <a:off x="6172675" y="4110645"/>
            <a:ext cx="317160" cy="250200"/>
          </a:xfrm>
          <a:prstGeom prst="rect">
            <a:avLst/>
          </a:prstGeom>
          <a:noFill/>
          <a:ln w="0">
            <a:noFill/>
          </a:ln>
        </p:spPr>
      </p:pic>
    </p:spTree>
    <p:custDataLst>
      <p:tags r:id="rId1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图片 716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1040" y="1061280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9" name="任意多边形: 形状 718"/>
          <p:cNvSpPr/>
          <p:nvPr>
            <p:custDataLst>
              <p:tags r:id="rId3"/>
            </p:custDataLst>
          </p:nvPr>
        </p:nvSpPr>
        <p:spPr>
          <a:xfrm>
            <a:off x="401040" y="1504080"/>
            <a:ext cx="300960" cy="301320"/>
          </a:xfrm>
          <a:custGeom>
            <a:avLst/>
            <a:gdLst/>
            <a:ahLst/>
            <a:cxnLst/>
            <a:rect l="0" t="0" r="r" b="b"/>
            <a:pathLst>
              <a:path w="836" h="837">
                <a:moveTo>
                  <a:pt x="836" y="419"/>
                </a:moveTo>
                <a:cubicBezTo>
                  <a:pt x="836" y="446"/>
                  <a:pt x="834" y="473"/>
                  <a:pt x="828" y="500"/>
                </a:cubicBezTo>
                <a:cubicBezTo>
                  <a:pt x="823" y="527"/>
                  <a:pt x="815" y="553"/>
                  <a:pt x="805" y="579"/>
                </a:cubicBezTo>
                <a:cubicBezTo>
                  <a:pt x="794" y="604"/>
                  <a:pt x="781" y="628"/>
                  <a:pt x="766" y="651"/>
                </a:cubicBezTo>
                <a:cubicBezTo>
                  <a:pt x="751" y="674"/>
                  <a:pt x="733" y="695"/>
                  <a:pt x="714" y="714"/>
                </a:cubicBezTo>
                <a:cubicBezTo>
                  <a:pt x="695" y="734"/>
                  <a:pt x="674" y="751"/>
                  <a:pt x="651" y="766"/>
                </a:cubicBezTo>
                <a:cubicBezTo>
                  <a:pt x="628" y="781"/>
                  <a:pt x="604" y="794"/>
                  <a:pt x="578" y="805"/>
                </a:cubicBezTo>
                <a:cubicBezTo>
                  <a:pt x="553" y="815"/>
                  <a:pt x="527" y="823"/>
                  <a:pt x="500" y="828"/>
                </a:cubicBezTo>
                <a:cubicBezTo>
                  <a:pt x="473" y="834"/>
                  <a:pt x="446" y="837"/>
                  <a:pt x="419" y="837"/>
                </a:cubicBezTo>
                <a:cubicBezTo>
                  <a:pt x="391" y="837"/>
                  <a:pt x="364" y="834"/>
                  <a:pt x="337" y="828"/>
                </a:cubicBezTo>
                <a:cubicBezTo>
                  <a:pt x="310" y="823"/>
                  <a:pt x="284" y="815"/>
                  <a:pt x="259" y="805"/>
                </a:cubicBezTo>
                <a:cubicBezTo>
                  <a:pt x="233" y="794"/>
                  <a:pt x="209" y="781"/>
                  <a:pt x="186" y="766"/>
                </a:cubicBezTo>
                <a:cubicBezTo>
                  <a:pt x="164" y="751"/>
                  <a:pt x="143" y="734"/>
                  <a:pt x="122" y="714"/>
                </a:cubicBezTo>
                <a:cubicBezTo>
                  <a:pt x="103" y="695"/>
                  <a:pt x="85" y="674"/>
                  <a:pt x="70" y="651"/>
                </a:cubicBezTo>
                <a:cubicBezTo>
                  <a:pt x="55" y="628"/>
                  <a:pt x="42" y="604"/>
                  <a:pt x="32" y="579"/>
                </a:cubicBezTo>
                <a:cubicBezTo>
                  <a:pt x="21" y="553"/>
                  <a:pt x="13" y="527"/>
                  <a:pt x="8" y="500"/>
                </a:cubicBezTo>
                <a:cubicBezTo>
                  <a:pt x="2" y="473"/>
                  <a:pt x="0" y="446"/>
                  <a:pt x="0" y="419"/>
                </a:cubicBezTo>
                <a:cubicBezTo>
                  <a:pt x="0" y="390"/>
                  <a:pt x="2" y="363"/>
                  <a:pt x="8" y="336"/>
                </a:cubicBezTo>
                <a:cubicBezTo>
                  <a:pt x="13" y="309"/>
                  <a:pt x="21" y="283"/>
                  <a:pt x="32" y="258"/>
                </a:cubicBezTo>
                <a:cubicBezTo>
                  <a:pt x="42" y="232"/>
                  <a:pt x="55" y="208"/>
                  <a:pt x="70" y="186"/>
                </a:cubicBezTo>
                <a:cubicBezTo>
                  <a:pt x="85" y="163"/>
                  <a:pt x="103" y="142"/>
                  <a:pt x="122" y="122"/>
                </a:cubicBezTo>
                <a:cubicBezTo>
                  <a:pt x="143" y="103"/>
                  <a:pt x="164" y="86"/>
                  <a:pt x="186" y="70"/>
                </a:cubicBezTo>
                <a:cubicBezTo>
                  <a:pt x="209" y="55"/>
                  <a:pt x="233" y="42"/>
                  <a:pt x="259" y="32"/>
                </a:cubicBezTo>
                <a:cubicBezTo>
                  <a:pt x="284" y="21"/>
                  <a:pt x="310" y="13"/>
                  <a:pt x="337" y="8"/>
                </a:cubicBezTo>
                <a:cubicBezTo>
                  <a:pt x="364" y="3"/>
                  <a:pt x="391" y="0"/>
                  <a:pt x="419" y="0"/>
                </a:cubicBezTo>
                <a:cubicBezTo>
                  <a:pt x="446" y="0"/>
                  <a:pt x="473" y="3"/>
                  <a:pt x="500" y="8"/>
                </a:cubicBezTo>
                <a:cubicBezTo>
                  <a:pt x="527" y="13"/>
                  <a:pt x="553" y="21"/>
                  <a:pt x="578" y="32"/>
                </a:cubicBezTo>
                <a:cubicBezTo>
                  <a:pt x="604" y="42"/>
                  <a:pt x="628" y="55"/>
                  <a:pt x="651" y="70"/>
                </a:cubicBezTo>
                <a:cubicBezTo>
                  <a:pt x="674" y="86"/>
                  <a:pt x="695" y="103"/>
                  <a:pt x="714" y="122"/>
                </a:cubicBezTo>
                <a:cubicBezTo>
                  <a:pt x="733" y="142"/>
                  <a:pt x="751" y="163"/>
                  <a:pt x="766" y="186"/>
                </a:cubicBezTo>
                <a:cubicBezTo>
                  <a:pt x="781" y="208"/>
                  <a:pt x="794" y="232"/>
                  <a:pt x="805" y="258"/>
                </a:cubicBezTo>
                <a:cubicBezTo>
                  <a:pt x="815" y="283"/>
                  <a:pt x="823" y="309"/>
                  <a:pt x="828" y="336"/>
                </a:cubicBezTo>
                <a:cubicBezTo>
                  <a:pt x="834" y="363"/>
                  <a:pt x="836" y="390"/>
                  <a:pt x="836" y="419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0" name="文本框 719"/>
          <p:cNvSpPr txBox="1"/>
          <p:nvPr>
            <p:custDataLst>
              <p:tags r:id="rId4"/>
            </p:custDataLst>
          </p:nvPr>
        </p:nvSpPr>
        <p:spPr>
          <a:xfrm>
            <a:off x="693720" y="104364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安装步骤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21" name="文本框 720"/>
          <p:cNvSpPr txBox="1"/>
          <p:nvPr>
            <p:custDataLst>
              <p:tags r:id="rId5"/>
            </p:custDataLst>
          </p:nvPr>
        </p:nvSpPr>
        <p:spPr>
          <a:xfrm>
            <a:off x="509760" y="1568520"/>
            <a:ext cx="8318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 lnSpcReduction="20000"/>
          </a:bodyPr>
          <a:lstStyle/>
          <a:p>
            <a:r>
              <a:rPr lang="en-US" sz="118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1</a:t>
            </a:r>
            <a:endParaRPr lang="en-US" sz="118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722" name="文本框 721"/>
          <p:cNvSpPr txBox="1"/>
          <p:nvPr>
            <p:custDataLst>
              <p:tags r:id="rId6"/>
            </p:custDataLst>
          </p:nvPr>
        </p:nvSpPr>
        <p:spPr>
          <a:xfrm>
            <a:off x="835560" y="1518840"/>
            <a:ext cx="33528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下载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23" name="文本框 722"/>
          <p:cNvSpPr txBox="1"/>
          <p:nvPr>
            <p:custDataLst>
              <p:tags r:id="rId7"/>
            </p:custDataLst>
          </p:nvPr>
        </p:nvSpPr>
        <p:spPr>
          <a:xfrm>
            <a:off x="1170000" y="1528560"/>
            <a:ext cx="521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24" name="文本框 723"/>
          <p:cNvSpPr txBox="1"/>
          <p:nvPr>
            <p:custDataLst>
              <p:tags r:id="rId8"/>
            </p:custDataLst>
          </p:nvPr>
        </p:nvSpPr>
        <p:spPr>
          <a:xfrm>
            <a:off x="1690200" y="151884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安装包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25" name="文本框 724"/>
          <p:cNvSpPr txBox="1"/>
          <p:nvPr>
            <p:custDataLst>
              <p:tags r:id="rId9"/>
            </p:custDataLst>
          </p:nvPr>
        </p:nvSpPr>
        <p:spPr>
          <a:xfrm>
            <a:off x="835560" y="178488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从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26" name="文本框 725"/>
          <p:cNvSpPr txBox="1"/>
          <p:nvPr>
            <p:custDataLst>
              <p:tags r:id="rId10"/>
            </p:custDataLst>
          </p:nvPr>
        </p:nvSpPr>
        <p:spPr>
          <a:xfrm>
            <a:off x="969480" y="179280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27" name="文本框 726"/>
          <p:cNvSpPr txBox="1"/>
          <p:nvPr>
            <p:custDataLst>
              <p:tags r:id="rId11"/>
            </p:custDataLst>
          </p:nvPr>
        </p:nvSpPr>
        <p:spPr>
          <a:xfrm>
            <a:off x="1385640" y="178488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官方网站下载适用于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28" name="文本框 727"/>
          <p:cNvSpPr txBox="1"/>
          <p:nvPr>
            <p:custDataLst>
              <p:tags r:id="rId12"/>
            </p:custDataLst>
          </p:nvPr>
        </p:nvSpPr>
        <p:spPr>
          <a:xfrm>
            <a:off x="2589120" y="1792800"/>
            <a:ext cx="54165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Windows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29" name="文本框 728"/>
          <p:cNvSpPr txBox="1"/>
          <p:nvPr>
            <p:custDataLst>
              <p:tags r:id="rId13"/>
            </p:custDataLst>
          </p:nvPr>
        </p:nvSpPr>
        <p:spPr>
          <a:xfrm>
            <a:off x="3131280" y="178488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的安装包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30" name="文本框 729"/>
          <p:cNvSpPr txBox="1"/>
          <p:nvPr>
            <p:custDataLst>
              <p:tags r:id="rId14"/>
            </p:custDataLst>
          </p:nvPr>
        </p:nvSpPr>
        <p:spPr>
          <a:xfrm>
            <a:off x="3666240" y="1792800"/>
            <a:ext cx="29654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(.exe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31" name="文本框 730"/>
          <p:cNvSpPr txBox="1"/>
          <p:nvPr>
            <p:custDataLst>
              <p:tags r:id="rId15"/>
            </p:custDataLst>
          </p:nvPr>
        </p:nvSpPr>
        <p:spPr>
          <a:xfrm>
            <a:off x="3963600" y="178488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文件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32" name="任意多边形: 形状 731"/>
          <p:cNvSpPr/>
          <p:nvPr>
            <p:custDataLst>
              <p:tags r:id="rId16"/>
            </p:custDataLst>
          </p:nvPr>
        </p:nvSpPr>
        <p:spPr>
          <a:xfrm>
            <a:off x="401040" y="2139120"/>
            <a:ext cx="300960" cy="301320"/>
          </a:xfrm>
          <a:custGeom>
            <a:avLst/>
            <a:gdLst/>
            <a:ahLst/>
            <a:cxnLst/>
            <a:rect l="0" t="0" r="r" b="b"/>
            <a:pathLst>
              <a:path w="836" h="837">
                <a:moveTo>
                  <a:pt x="836" y="419"/>
                </a:moveTo>
                <a:cubicBezTo>
                  <a:pt x="836" y="446"/>
                  <a:pt x="834" y="473"/>
                  <a:pt x="828" y="500"/>
                </a:cubicBezTo>
                <a:cubicBezTo>
                  <a:pt x="823" y="527"/>
                  <a:pt x="815" y="553"/>
                  <a:pt x="805" y="579"/>
                </a:cubicBezTo>
                <a:cubicBezTo>
                  <a:pt x="794" y="604"/>
                  <a:pt x="781" y="628"/>
                  <a:pt x="766" y="651"/>
                </a:cubicBezTo>
                <a:cubicBezTo>
                  <a:pt x="751" y="674"/>
                  <a:pt x="733" y="695"/>
                  <a:pt x="714" y="714"/>
                </a:cubicBezTo>
                <a:cubicBezTo>
                  <a:pt x="695" y="734"/>
                  <a:pt x="674" y="751"/>
                  <a:pt x="651" y="766"/>
                </a:cubicBezTo>
                <a:cubicBezTo>
                  <a:pt x="628" y="782"/>
                  <a:pt x="604" y="794"/>
                  <a:pt x="578" y="805"/>
                </a:cubicBezTo>
                <a:cubicBezTo>
                  <a:pt x="553" y="815"/>
                  <a:pt x="527" y="823"/>
                  <a:pt x="500" y="829"/>
                </a:cubicBezTo>
                <a:cubicBezTo>
                  <a:pt x="473" y="834"/>
                  <a:pt x="446" y="837"/>
                  <a:pt x="419" y="837"/>
                </a:cubicBezTo>
                <a:cubicBezTo>
                  <a:pt x="391" y="837"/>
                  <a:pt x="364" y="834"/>
                  <a:pt x="337" y="829"/>
                </a:cubicBezTo>
                <a:cubicBezTo>
                  <a:pt x="310" y="823"/>
                  <a:pt x="284" y="815"/>
                  <a:pt x="259" y="805"/>
                </a:cubicBezTo>
                <a:cubicBezTo>
                  <a:pt x="233" y="794"/>
                  <a:pt x="209" y="782"/>
                  <a:pt x="186" y="766"/>
                </a:cubicBezTo>
                <a:cubicBezTo>
                  <a:pt x="164" y="751"/>
                  <a:pt x="143" y="734"/>
                  <a:pt x="122" y="714"/>
                </a:cubicBezTo>
                <a:cubicBezTo>
                  <a:pt x="103" y="695"/>
                  <a:pt x="85" y="674"/>
                  <a:pt x="70" y="651"/>
                </a:cubicBezTo>
                <a:cubicBezTo>
                  <a:pt x="55" y="628"/>
                  <a:pt x="42" y="604"/>
                  <a:pt x="32" y="579"/>
                </a:cubicBezTo>
                <a:cubicBezTo>
                  <a:pt x="21" y="553"/>
                  <a:pt x="13" y="527"/>
                  <a:pt x="8" y="500"/>
                </a:cubicBezTo>
                <a:cubicBezTo>
                  <a:pt x="2" y="473"/>
                  <a:pt x="0" y="446"/>
                  <a:pt x="0" y="419"/>
                </a:cubicBezTo>
                <a:cubicBezTo>
                  <a:pt x="0" y="391"/>
                  <a:pt x="2" y="364"/>
                  <a:pt x="8" y="337"/>
                </a:cubicBezTo>
                <a:cubicBezTo>
                  <a:pt x="13" y="309"/>
                  <a:pt x="21" y="283"/>
                  <a:pt x="32" y="258"/>
                </a:cubicBezTo>
                <a:cubicBezTo>
                  <a:pt x="42" y="233"/>
                  <a:pt x="55" y="209"/>
                  <a:pt x="70" y="186"/>
                </a:cubicBezTo>
                <a:cubicBezTo>
                  <a:pt x="85" y="163"/>
                  <a:pt x="103" y="142"/>
                  <a:pt x="122" y="122"/>
                </a:cubicBezTo>
                <a:cubicBezTo>
                  <a:pt x="143" y="103"/>
                  <a:pt x="164" y="86"/>
                  <a:pt x="186" y="70"/>
                </a:cubicBezTo>
                <a:cubicBezTo>
                  <a:pt x="209" y="55"/>
                  <a:pt x="233" y="42"/>
                  <a:pt x="259" y="32"/>
                </a:cubicBezTo>
                <a:cubicBezTo>
                  <a:pt x="284" y="21"/>
                  <a:pt x="310" y="13"/>
                  <a:pt x="337" y="8"/>
                </a:cubicBezTo>
                <a:cubicBezTo>
                  <a:pt x="364" y="3"/>
                  <a:pt x="391" y="0"/>
                  <a:pt x="419" y="0"/>
                </a:cubicBezTo>
                <a:cubicBezTo>
                  <a:pt x="446" y="0"/>
                  <a:pt x="473" y="3"/>
                  <a:pt x="500" y="8"/>
                </a:cubicBezTo>
                <a:cubicBezTo>
                  <a:pt x="527" y="13"/>
                  <a:pt x="553" y="21"/>
                  <a:pt x="578" y="32"/>
                </a:cubicBezTo>
                <a:cubicBezTo>
                  <a:pt x="604" y="42"/>
                  <a:pt x="628" y="55"/>
                  <a:pt x="651" y="70"/>
                </a:cubicBezTo>
                <a:cubicBezTo>
                  <a:pt x="674" y="86"/>
                  <a:pt x="695" y="103"/>
                  <a:pt x="714" y="122"/>
                </a:cubicBezTo>
                <a:cubicBezTo>
                  <a:pt x="733" y="142"/>
                  <a:pt x="751" y="163"/>
                  <a:pt x="766" y="186"/>
                </a:cubicBezTo>
                <a:cubicBezTo>
                  <a:pt x="781" y="209"/>
                  <a:pt x="794" y="233"/>
                  <a:pt x="805" y="258"/>
                </a:cubicBezTo>
                <a:cubicBezTo>
                  <a:pt x="815" y="283"/>
                  <a:pt x="823" y="309"/>
                  <a:pt x="828" y="337"/>
                </a:cubicBezTo>
                <a:cubicBezTo>
                  <a:pt x="834" y="364"/>
                  <a:pt x="836" y="391"/>
                  <a:pt x="836" y="419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3" name="文本框 732"/>
          <p:cNvSpPr txBox="1"/>
          <p:nvPr>
            <p:custDataLst>
              <p:tags r:id="rId17"/>
            </p:custDataLst>
          </p:nvPr>
        </p:nvSpPr>
        <p:spPr>
          <a:xfrm>
            <a:off x="4231080" y="1792800"/>
            <a:ext cx="44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)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34" name="文本框 733"/>
          <p:cNvSpPr txBox="1"/>
          <p:nvPr>
            <p:custDataLst>
              <p:tags r:id="rId18"/>
            </p:custDataLst>
          </p:nvPr>
        </p:nvSpPr>
        <p:spPr>
          <a:xfrm>
            <a:off x="509760" y="2203920"/>
            <a:ext cx="8318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 lnSpcReduction="20000"/>
          </a:bodyPr>
          <a:lstStyle/>
          <a:p>
            <a:r>
              <a:rPr lang="en-US" sz="118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2</a:t>
            </a:r>
            <a:endParaRPr lang="en-US" sz="118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735" name="文本框 734"/>
          <p:cNvSpPr txBox="1"/>
          <p:nvPr>
            <p:custDataLst>
              <p:tags r:id="rId19"/>
            </p:custDataLst>
          </p:nvPr>
        </p:nvSpPr>
        <p:spPr>
          <a:xfrm>
            <a:off x="835560" y="2153880"/>
            <a:ext cx="100584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运行安装向导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36" name="文本框 735"/>
          <p:cNvSpPr txBox="1"/>
          <p:nvPr>
            <p:custDataLst>
              <p:tags r:id="rId20"/>
            </p:custDataLst>
          </p:nvPr>
        </p:nvSpPr>
        <p:spPr>
          <a:xfrm>
            <a:off x="835560" y="2419920"/>
            <a:ext cx="14668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双击下载的安装包，启动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37" name="文本框 736"/>
          <p:cNvSpPr txBox="1"/>
          <p:nvPr>
            <p:custDataLst>
              <p:tags r:id="rId21"/>
            </p:custDataLst>
          </p:nvPr>
        </p:nvSpPr>
        <p:spPr>
          <a:xfrm>
            <a:off x="2306520" y="242784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38" name="任意多边形: 形状 737"/>
          <p:cNvSpPr/>
          <p:nvPr>
            <p:custDataLst>
              <p:tags r:id="rId22"/>
            </p:custDataLst>
          </p:nvPr>
        </p:nvSpPr>
        <p:spPr>
          <a:xfrm>
            <a:off x="401040" y="2774160"/>
            <a:ext cx="300960" cy="301320"/>
          </a:xfrm>
          <a:custGeom>
            <a:avLst/>
            <a:gdLst/>
            <a:ahLst/>
            <a:cxnLst/>
            <a:rect l="0" t="0" r="r" b="b"/>
            <a:pathLst>
              <a:path w="836" h="837">
                <a:moveTo>
                  <a:pt x="836" y="419"/>
                </a:moveTo>
                <a:cubicBezTo>
                  <a:pt x="836" y="447"/>
                  <a:pt x="834" y="474"/>
                  <a:pt x="828" y="501"/>
                </a:cubicBezTo>
                <a:cubicBezTo>
                  <a:pt x="823" y="527"/>
                  <a:pt x="815" y="554"/>
                  <a:pt x="805" y="579"/>
                </a:cubicBezTo>
                <a:cubicBezTo>
                  <a:pt x="794" y="604"/>
                  <a:pt x="781" y="628"/>
                  <a:pt x="766" y="651"/>
                </a:cubicBezTo>
                <a:cubicBezTo>
                  <a:pt x="751" y="674"/>
                  <a:pt x="733" y="695"/>
                  <a:pt x="714" y="715"/>
                </a:cubicBezTo>
                <a:cubicBezTo>
                  <a:pt x="695" y="734"/>
                  <a:pt x="674" y="751"/>
                  <a:pt x="651" y="766"/>
                </a:cubicBezTo>
                <a:cubicBezTo>
                  <a:pt x="628" y="782"/>
                  <a:pt x="604" y="795"/>
                  <a:pt x="578" y="805"/>
                </a:cubicBezTo>
                <a:cubicBezTo>
                  <a:pt x="553" y="816"/>
                  <a:pt x="527" y="824"/>
                  <a:pt x="500" y="829"/>
                </a:cubicBezTo>
                <a:cubicBezTo>
                  <a:pt x="473" y="834"/>
                  <a:pt x="446" y="837"/>
                  <a:pt x="419" y="837"/>
                </a:cubicBezTo>
                <a:cubicBezTo>
                  <a:pt x="391" y="837"/>
                  <a:pt x="364" y="834"/>
                  <a:pt x="337" y="829"/>
                </a:cubicBezTo>
                <a:cubicBezTo>
                  <a:pt x="310" y="824"/>
                  <a:pt x="284" y="816"/>
                  <a:pt x="259" y="805"/>
                </a:cubicBezTo>
                <a:cubicBezTo>
                  <a:pt x="233" y="795"/>
                  <a:pt x="209" y="782"/>
                  <a:pt x="186" y="766"/>
                </a:cubicBezTo>
                <a:cubicBezTo>
                  <a:pt x="164" y="751"/>
                  <a:pt x="143" y="734"/>
                  <a:pt x="122" y="715"/>
                </a:cubicBezTo>
                <a:cubicBezTo>
                  <a:pt x="103" y="695"/>
                  <a:pt x="85" y="674"/>
                  <a:pt x="70" y="651"/>
                </a:cubicBezTo>
                <a:cubicBezTo>
                  <a:pt x="55" y="628"/>
                  <a:pt x="42" y="604"/>
                  <a:pt x="32" y="579"/>
                </a:cubicBezTo>
                <a:cubicBezTo>
                  <a:pt x="21" y="554"/>
                  <a:pt x="13" y="527"/>
                  <a:pt x="8" y="501"/>
                </a:cubicBezTo>
                <a:cubicBezTo>
                  <a:pt x="2" y="474"/>
                  <a:pt x="0" y="447"/>
                  <a:pt x="0" y="419"/>
                </a:cubicBezTo>
                <a:cubicBezTo>
                  <a:pt x="0" y="392"/>
                  <a:pt x="2" y="364"/>
                  <a:pt x="8" y="338"/>
                </a:cubicBezTo>
                <a:cubicBezTo>
                  <a:pt x="13" y="311"/>
                  <a:pt x="21" y="285"/>
                  <a:pt x="32" y="259"/>
                </a:cubicBezTo>
                <a:cubicBezTo>
                  <a:pt x="42" y="234"/>
                  <a:pt x="55" y="209"/>
                  <a:pt x="70" y="186"/>
                </a:cubicBezTo>
                <a:cubicBezTo>
                  <a:pt x="85" y="163"/>
                  <a:pt x="103" y="142"/>
                  <a:pt x="122" y="123"/>
                </a:cubicBezTo>
                <a:cubicBezTo>
                  <a:pt x="143" y="103"/>
                  <a:pt x="164" y="86"/>
                  <a:pt x="186" y="71"/>
                </a:cubicBezTo>
                <a:cubicBezTo>
                  <a:pt x="209" y="55"/>
                  <a:pt x="233" y="43"/>
                  <a:pt x="259" y="32"/>
                </a:cubicBezTo>
                <a:cubicBezTo>
                  <a:pt x="284" y="22"/>
                  <a:pt x="310" y="14"/>
                  <a:pt x="337" y="8"/>
                </a:cubicBezTo>
                <a:cubicBezTo>
                  <a:pt x="364" y="3"/>
                  <a:pt x="391" y="0"/>
                  <a:pt x="419" y="0"/>
                </a:cubicBezTo>
                <a:cubicBezTo>
                  <a:pt x="446" y="0"/>
                  <a:pt x="473" y="3"/>
                  <a:pt x="500" y="8"/>
                </a:cubicBezTo>
                <a:cubicBezTo>
                  <a:pt x="527" y="14"/>
                  <a:pt x="553" y="22"/>
                  <a:pt x="578" y="32"/>
                </a:cubicBezTo>
                <a:cubicBezTo>
                  <a:pt x="604" y="43"/>
                  <a:pt x="628" y="55"/>
                  <a:pt x="651" y="71"/>
                </a:cubicBezTo>
                <a:cubicBezTo>
                  <a:pt x="674" y="86"/>
                  <a:pt x="695" y="103"/>
                  <a:pt x="714" y="123"/>
                </a:cubicBezTo>
                <a:cubicBezTo>
                  <a:pt x="733" y="142"/>
                  <a:pt x="751" y="163"/>
                  <a:pt x="766" y="186"/>
                </a:cubicBezTo>
                <a:cubicBezTo>
                  <a:pt x="781" y="209"/>
                  <a:pt x="794" y="234"/>
                  <a:pt x="805" y="259"/>
                </a:cubicBezTo>
                <a:cubicBezTo>
                  <a:pt x="815" y="285"/>
                  <a:pt x="823" y="311"/>
                  <a:pt x="828" y="338"/>
                </a:cubicBezTo>
                <a:cubicBezTo>
                  <a:pt x="834" y="364"/>
                  <a:pt x="836" y="392"/>
                  <a:pt x="836" y="419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9" name="文本框 738"/>
          <p:cNvSpPr txBox="1"/>
          <p:nvPr>
            <p:custDataLst>
              <p:tags r:id="rId23"/>
            </p:custDataLst>
          </p:nvPr>
        </p:nvSpPr>
        <p:spPr>
          <a:xfrm>
            <a:off x="2722680" y="241992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安装向导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40" name="文本框 739"/>
          <p:cNvSpPr txBox="1"/>
          <p:nvPr>
            <p:custDataLst>
              <p:tags r:id="rId24"/>
            </p:custDataLst>
          </p:nvPr>
        </p:nvSpPr>
        <p:spPr>
          <a:xfrm>
            <a:off x="509760" y="2838960"/>
            <a:ext cx="8318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 lnSpcReduction="20000"/>
          </a:bodyPr>
          <a:lstStyle/>
          <a:p>
            <a:r>
              <a:rPr lang="en-US" sz="118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3</a:t>
            </a:r>
            <a:endParaRPr lang="en-US" sz="118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741" name="文本框 740"/>
          <p:cNvSpPr txBox="1"/>
          <p:nvPr>
            <p:custDataLst>
              <p:tags r:id="rId25"/>
            </p:custDataLst>
          </p:nvPr>
        </p:nvSpPr>
        <p:spPr>
          <a:xfrm>
            <a:off x="835560" y="2788920"/>
            <a:ext cx="100584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选择安装选项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42" name="文本框 741"/>
          <p:cNvSpPr txBox="1"/>
          <p:nvPr>
            <p:custDataLst>
              <p:tags r:id="rId26"/>
            </p:custDataLst>
          </p:nvPr>
        </p:nvSpPr>
        <p:spPr>
          <a:xfrm>
            <a:off x="835560" y="305532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选择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43" name="文本框 742"/>
          <p:cNvSpPr txBox="1"/>
          <p:nvPr>
            <p:custDataLst>
              <p:tags r:id="rId27"/>
            </p:custDataLst>
          </p:nvPr>
        </p:nvSpPr>
        <p:spPr>
          <a:xfrm>
            <a:off x="1103040" y="3062880"/>
            <a:ext cx="4762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"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44" name="文本框 743"/>
          <p:cNvSpPr txBox="1"/>
          <p:nvPr>
            <p:custDataLst>
              <p:tags r:id="rId28"/>
            </p:custDataLst>
          </p:nvPr>
        </p:nvSpPr>
        <p:spPr>
          <a:xfrm>
            <a:off x="1150560" y="305532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添加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45" name="文本框 744"/>
          <p:cNvSpPr txBox="1"/>
          <p:nvPr>
            <p:custDataLst>
              <p:tags r:id="rId29"/>
            </p:custDataLst>
          </p:nvPr>
        </p:nvSpPr>
        <p:spPr>
          <a:xfrm>
            <a:off x="1418040" y="3062880"/>
            <a:ext cx="62992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 3.x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46" name="文本框 745"/>
          <p:cNvSpPr txBox="1"/>
          <p:nvPr>
            <p:custDataLst>
              <p:tags r:id="rId30"/>
            </p:custDataLst>
          </p:nvPr>
        </p:nvSpPr>
        <p:spPr>
          <a:xfrm>
            <a:off x="2049840" y="305532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到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47" name="文本框 746"/>
          <p:cNvSpPr txBox="1"/>
          <p:nvPr>
            <p:custDataLst>
              <p:tags r:id="rId31"/>
            </p:custDataLst>
          </p:nvPr>
        </p:nvSpPr>
        <p:spPr>
          <a:xfrm>
            <a:off x="2183400" y="3062880"/>
            <a:ext cx="40322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PATH"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48" name="文本框 747"/>
          <p:cNvSpPr txBox="1"/>
          <p:nvPr>
            <p:custDataLst>
              <p:tags r:id="rId32"/>
            </p:custDataLst>
          </p:nvPr>
        </p:nvSpPr>
        <p:spPr>
          <a:xfrm>
            <a:off x="2567520" y="305532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选项，确保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49" name="文本框 748"/>
          <p:cNvSpPr txBox="1"/>
          <p:nvPr>
            <p:custDataLst>
              <p:tags r:id="rId33"/>
            </p:custDataLst>
          </p:nvPr>
        </p:nvSpPr>
        <p:spPr>
          <a:xfrm>
            <a:off x="3236040" y="306288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50" name="任意多边形: 形状 749"/>
          <p:cNvSpPr/>
          <p:nvPr>
            <p:custDataLst>
              <p:tags r:id="rId34"/>
            </p:custDataLst>
          </p:nvPr>
        </p:nvSpPr>
        <p:spPr>
          <a:xfrm>
            <a:off x="401040" y="3409200"/>
            <a:ext cx="300960" cy="301320"/>
          </a:xfrm>
          <a:custGeom>
            <a:avLst/>
            <a:gdLst/>
            <a:ahLst/>
            <a:cxnLst/>
            <a:rect l="0" t="0" r="r" b="b"/>
            <a:pathLst>
              <a:path w="836" h="837">
                <a:moveTo>
                  <a:pt x="836" y="419"/>
                </a:moveTo>
                <a:cubicBezTo>
                  <a:pt x="836" y="447"/>
                  <a:pt x="834" y="474"/>
                  <a:pt x="828" y="501"/>
                </a:cubicBezTo>
                <a:cubicBezTo>
                  <a:pt x="823" y="528"/>
                  <a:pt x="815" y="554"/>
                  <a:pt x="805" y="579"/>
                </a:cubicBezTo>
                <a:cubicBezTo>
                  <a:pt x="794" y="605"/>
                  <a:pt x="781" y="629"/>
                  <a:pt x="766" y="651"/>
                </a:cubicBezTo>
                <a:cubicBezTo>
                  <a:pt x="751" y="674"/>
                  <a:pt x="733" y="695"/>
                  <a:pt x="714" y="715"/>
                </a:cubicBezTo>
                <a:cubicBezTo>
                  <a:pt x="695" y="734"/>
                  <a:pt x="674" y="751"/>
                  <a:pt x="651" y="767"/>
                </a:cubicBezTo>
                <a:cubicBezTo>
                  <a:pt x="628" y="782"/>
                  <a:pt x="604" y="795"/>
                  <a:pt x="578" y="805"/>
                </a:cubicBezTo>
                <a:cubicBezTo>
                  <a:pt x="553" y="816"/>
                  <a:pt x="527" y="824"/>
                  <a:pt x="500" y="829"/>
                </a:cubicBezTo>
                <a:cubicBezTo>
                  <a:pt x="473" y="834"/>
                  <a:pt x="446" y="837"/>
                  <a:pt x="419" y="837"/>
                </a:cubicBezTo>
                <a:cubicBezTo>
                  <a:pt x="391" y="837"/>
                  <a:pt x="364" y="834"/>
                  <a:pt x="337" y="829"/>
                </a:cubicBezTo>
                <a:cubicBezTo>
                  <a:pt x="310" y="824"/>
                  <a:pt x="284" y="816"/>
                  <a:pt x="259" y="805"/>
                </a:cubicBezTo>
                <a:cubicBezTo>
                  <a:pt x="233" y="795"/>
                  <a:pt x="209" y="782"/>
                  <a:pt x="186" y="767"/>
                </a:cubicBezTo>
                <a:cubicBezTo>
                  <a:pt x="164" y="751"/>
                  <a:pt x="143" y="734"/>
                  <a:pt x="122" y="715"/>
                </a:cubicBezTo>
                <a:cubicBezTo>
                  <a:pt x="103" y="695"/>
                  <a:pt x="85" y="674"/>
                  <a:pt x="70" y="651"/>
                </a:cubicBezTo>
                <a:cubicBezTo>
                  <a:pt x="55" y="629"/>
                  <a:pt x="42" y="605"/>
                  <a:pt x="32" y="579"/>
                </a:cubicBezTo>
                <a:cubicBezTo>
                  <a:pt x="21" y="554"/>
                  <a:pt x="13" y="528"/>
                  <a:pt x="8" y="501"/>
                </a:cubicBezTo>
                <a:cubicBezTo>
                  <a:pt x="2" y="474"/>
                  <a:pt x="0" y="447"/>
                  <a:pt x="0" y="419"/>
                </a:cubicBezTo>
                <a:cubicBezTo>
                  <a:pt x="0" y="392"/>
                  <a:pt x="2" y="365"/>
                  <a:pt x="8" y="338"/>
                </a:cubicBezTo>
                <a:cubicBezTo>
                  <a:pt x="13" y="311"/>
                  <a:pt x="21" y="285"/>
                  <a:pt x="32" y="259"/>
                </a:cubicBezTo>
                <a:cubicBezTo>
                  <a:pt x="42" y="234"/>
                  <a:pt x="55" y="210"/>
                  <a:pt x="70" y="187"/>
                </a:cubicBezTo>
                <a:cubicBezTo>
                  <a:pt x="85" y="164"/>
                  <a:pt x="103" y="143"/>
                  <a:pt x="122" y="123"/>
                </a:cubicBezTo>
                <a:cubicBezTo>
                  <a:pt x="143" y="103"/>
                  <a:pt x="164" y="86"/>
                  <a:pt x="186" y="71"/>
                </a:cubicBezTo>
                <a:cubicBezTo>
                  <a:pt x="209" y="56"/>
                  <a:pt x="233" y="43"/>
                  <a:pt x="259" y="32"/>
                </a:cubicBezTo>
                <a:cubicBezTo>
                  <a:pt x="284" y="22"/>
                  <a:pt x="310" y="14"/>
                  <a:pt x="337" y="8"/>
                </a:cubicBezTo>
                <a:cubicBezTo>
                  <a:pt x="364" y="3"/>
                  <a:pt x="391" y="0"/>
                  <a:pt x="419" y="0"/>
                </a:cubicBezTo>
                <a:cubicBezTo>
                  <a:pt x="446" y="0"/>
                  <a:pt x="473" y="3"/>
                  <a:pt x="500" y="8"/>
                </a:cubicBezTo>
                <a:cubicBezTo>
                  <a:pt x="527" y="14"/>
                  <a:pt x="553" y="22"/>
                  <a:pt x="578" y="32"/>
                </a:cubicBezTo>
                <a:cubicBezTo>
                  <a:pt x="604" y="43"/>
                  <a:pt x="628" y="56"/>
                  <a:pt x="651" y="71"/>
                </a:cubicBezTo>
                <a:cubicBezTo>
                  <a:pt x="674" y="86"/>
                  <a:pt x="695" y="103"/>
                  <a:pt x="714" y="123"/>
                </a:cubicBezTo>
                <a:cubicBezTo>
                  <a:pt x="733" y="143"/>
                  <a:pt x="751" y="164"/>
                  <a:pt x="766" y="187"/>
                </a:cubicBezTo>
                <a:cubicBezTo>
                  <a:pt x="781" y="210"/>
                  <a:pt x="794" y="234"/>
                  <a:pt x="805" y="259"/>
                </a:cubicBezTo>
                <a:cubicBezTo>
                  <a:pt x="815" y="285"/>
                  <a:pt x="823" y="311"/>
                  <a:pt x="828" y="338"/>
                </a:cubicBezTo>
                <a:cubicBezTo>
                  <a:pt x="834" y="365"/>
                  <a:pt x="836" y="392"/>
                  <a:pt x="836" y="419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1" name="文本框 750"/>
          <p:cNvSpPr txBox="1"/>
          <p:nvPr>
            <p:custDataLst>
              <p:tags r:id="rId35"/>
            </p:custDataLst>
          </p:nvPr>
        </p:nvSpPr>
        <p:spPr>
          <a:xfrm>
            <a:off x="3652560" y="3055320"/>
            <a:ext cx="933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可从命令行访问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52" name="文本框 751"/>
          <p:cNvSpPr txBox="1"/>
          <p:nvPr>
            <p:custDataLst>
              <p:tags r:id="rId36"/>
            </p:custDataLst>
          </p:nvPr>
        </p:nvSpPr>
        <p:spPr>
          <a:xfrm>
            <a:off x="509760" y="3474000"/>
            <a:ext cx="8318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 lnSpcReduction="20000"/>
          </a:bodyPr>
          <a:lstStyle/>
          <a:p>
            <a:r>
              <a:rPr lang="en-US" sz="118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4</a:t>
            </a:r>
            <a:endParaRPr lang="en-US" sz="118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753" name="文本框 752"/>
          <p:cNvSpPr txBox="1"/>
          <p:nvPr>
            <p:custDataLst>
              <p:tags r:id="rId37"/>
            </p:custDataLst>
          </p:nvPr>
        </p:nvSpPr>
        <p:spPr>
          <a:xfrm>
            <a:off x="835560" y="3423960"/>
            <a:ext cx="100584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安装第三方库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54" name="任意多边形: 形状 753"/>
          <p:cNvSpPr/>
          <p:nvPr>
            <p:custDataLst>
              <p:tags r:id="rId38"/>
            </p:custDataLst>
          </p:nvPr>
        </p:nvSpPr>
        <p:spPr>
          <a:xfrm>
            <a:off x="401040" y="4044600"/>
            <a:ext cx="300960" cy="300960"/>
          </a:xfrm>
          <a:custGeom>
            <a:avLst/>
            <a:gdLst/>
            <a:ahLst/>
            <a:cxnLst/>
            <a:rect l="0" t="0" r="r" b="b"/>
            <a:pathLst>
              <a:path w="836" h="836">
                <a:moveTo>
                  <a:pt x="836" y="418"/>
                </a:moveTo>
                <a:cubicBezTo>
                  <a:pt x="836" y="446"/>
                  <a:pt x="834" y="473"/>
                  <a:pt x="828" y="500"/>
                </a:cubicBezTo>
                <a:cubicBezTo>
                  <a:pt x="823" y="527"/>
                  <a:pt x="815" y="553"/>
                  <a:pt x="805" y="578"/>
                </a:cubicBezTo>
                <a:cubicBezTo>
                  <a:pt x="794" y="604"/>
                  <a:pt x="781" y="628"/>
                  <a:pt x="766" y="651"/>
                </a:cubicBezTo>
                <a:cubicBezTo>
                  <a:pt x="751" y="673"/>
                  <a:pt x="733" y="695"/>
                  <a:pt x="714" y="714"/>
                </a:cubicBezTo>
                <a:cubicBezTo>
                  <a:pt x="695" y="733"/>
                  <a:pt x="674" y="751"/>
                  <a:pt x="651" y="766"/>
                </a:cubicBezTo>
                <a:cubicBezTo>
                  <a:pt x="628" y="781"/>
                  <a:pt x="604" y="794"/>
                  <a:pt x="578" y="804"/>
                </a:cubicBezTo>
                <a:cubicBezTo>
                  <a:pt x="553" y="815"/>
                  <a:pt x="527" y="823"/>
                  <a:pt x="500" y="828"/>
                </a:cubicBezTo>
                <a:cubicBezTo>
                  <a:pt x="473" y="834"/>
                  <a:pt x="446" y="836"/>
                  <a:pt x="419" y="836"/>
                </a:cubicBezTo>
                <a:cubicBezTo>
                  <a:pt x="391" y="836"/>
                  <a:pt x="364" y="834"/>
                  <a:pt x="337" y="828"/>
                </a:cubicBezTo>
                <a:cubicBezTo>
                  <a:pt x="310" y="823"/>
                  <a:pt x="284" y="815"/>
                  <a:pt x="259" y="804"/>
                </a:cubicBezTo>
                <a:cubicBezTo>
                  <a:pt x="233" y="794"/>
                  <a:pt x="209" y="781"/>
                  <a:pt x="186" y="766"/>
                </a:cubicBezTo>
                <a:cubicBezTo>
                  <a:pt x="164" y="751"/>
                  <a:pt x="143" y="733"/>
                  <a:pt x="122" y="714"/>
                </a:cubicBezTo>
                <a:cubicBezTo>
                  <a:pt x="103" y="695"/>
                  <a:pt x="85" y="673"/>
                  <a:pt x="70" y="651"/>
                </a:cubicBezTo>
                <a:cubicBezTo>
                  <a:pt x="55" y="628"/>
                  <a:pt x="42" y="604"/>
                  <a:pt x="32" y="578"/>
                </a:cubicBezTo>
                <a:cubicBezTo>
                  <a:pt x="21" y="553"/>
                  <a:pt x="13" y="527"/>
                  <a:pt x="8" y="500"/>
                </a:cubicBezTo>
                <a:cubicBezTo>
                  <a:pt x="2" y="473"/>
                  <a:pt x="0" y="446"/>
                  <a:pt x="0" y="418"/>
                </a:cubicBezTo>
                <a:cubicBezTo>
                  <a:pt x="0" y="391"/>
                  <a:pt x="2" y="364"/>
                  <a:pt x="8" y="337"/>
                </a:cubicBezTo>
                <a:cubicBezTo>
                  <a:pt x="13" y="310"/>
                  <a:pt x="21" y="284"/>
                  <a:pt x="32" y="259"/>
                </a:cubicBezTo>
                <a:cubicBezTo>
                  <a:pt x="42" y="233"/>
                  <a:pt x="55" y="209"/>
                  <a:pt x="70" y="186"/>
                </a:cubicBezTo>
                <a:cubicBezTo>
                  <a:pt x="85" y="164"/>
                  <a:pt x="103" y="142"/>
                  <a:pt x="122" y="123"/>
                </a:cubicBezTo>
                <a:cubicBezTo>
                  <a:pt x="143" y="104"/>
                  <a:pt x="164" y="86"/>
                  <a:pt x="186" y="71"/>
                </a:cubicBezTo>
                <a:cubicBezTo>
                  <a:pt x="209" y="56"/>
                  <a:pt x="233" y="43"/>
                  <a:pt x="259" y="31"/>
                </a:cubicBezTo>
                <a:cubicBezTo>
                  <a:pt x="284" y="21"/>
                  <a:pt x="310" y="13"/>
                  <a:pt x="337" y="8"/>
                </a:cubicBezTo>
                <a:cubicBezTo>
                  <a:pt x="364" y="2"/>
                  <a:pt x="391" y="0"/>
                  <a:pt x="419" y="0"/>
                </a:cubicBezTo>
                <a:cubicBezTo>
                  <a:pt x="446" y="0"/>
                  <a:pt x="473" y="2"/>
                  <a:pt x="500" y="8"/>
                </a:cubicBezTo>
                <a:cubicBezTo>
                  <a:pt x="527" y="13"/>
                  <a:pt x="553" y="21"/>
                  <a:pt x="578" y="31"/>
                </a:cubicBezTo>
                <a:cubicBezTo>
                  <a:pt x="604" y="43"/>
                  <a:pt x="628" y="56"/>
                  <a:pt x="651" y="71"/>
                </a:cubicBezTo>
                <a:cubicBezTo>
                  <a:pt x="674" y="86"/>
                  <a:pt x="695" y="104"/>
                  <a:pt x="714" y="123"/>
                </a:cubicBezTo>
                <a:cubicBezTo>
                  <a:pt x="733" y="142"/>
                  <a:pt x="751" y="164"/>
                  <a:pt x="766" y="186"/>
                </a:cubicBezTo>
                <a:cubicBezTo>
                  <a:pt x="781" y="209"/>
                  <a:pt x="794" y="233"/>
                  <a:pt x="805" y="259"/>
                </a:cubicBezTo>
                <a:cubicBezTo>
                  <a:pt x="815" y="284"/>
                  <a:pt x="823" y="310"/>
                  <a:pt x="828" y="337"/>
                </a:cubicBezTo>
                <a:cubicBezTo>
                  <a:pt x="834" y="364"/>
                  <a:pt x="836" y="391"/>
                  <a:pt x="836" y="418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5" name="文本框 754"/>
          <p:cNvSpPr txBox="1"/>
          <p:nvPr>
            <p:custDataLst>
              <p:tags r:id="rId39"/>
            </p:custDataLst>
          </p:nvPr>
        </p:nvSpPr>
        <p:spPr>
          <a:xfrm>
            <a:off x="835560" y="3690360"/>
            <a:ext cx="22669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安装过程中可选择安装常用的第三方库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56" name="文本框 755"/>
          <p:cNvSpPr txBox="1"/>
          <p:nvPr>
            <p:custDataLst>
              <p:tags r:id="rId40"/>
            </p:custDataLst>
          </p:nvPr>
        </p:nvSpPr>
        <p:spPr>
          <a:xfrm>
            <a:off x="509760" y="4109040"/>
            <a:ext cx="8318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 lnSpcReduction="20000"/>
          </a:bodyPr>
          <a:lstStyle/>
          <a:p>
            <a:r>
              <a:rPr lang="en-US" sz="118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5</a:t>
            </a:r>
            <a:endParaRPr lang="en-US" sz="118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757" name="文本框 756"/>
          <p:cNvSpPr txBox="1"/>
          <p:nvPr>
            <p:custDataLst>
              <p:tags r:id="rId41"/>
            </p:custDataLst>
          </p:nvPr>
        </p:nvSpPr>
        <p:spPr>
          <a:xfrm>
            <a:off x="835560" y="405936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验证安装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58" name="文本框 757"/>
          <p:cNvSpPr txBox="1"/>
          <p:nvPr>
            <p:custDataLst>
              <p:tags r:id="rId42"/>
            </p:custDataLst>
          </p:nvPr>
        </p:nvSpPr>
        <p:spPr>
          <a:xfrm>
            <a:off x="835560" y="4325400"/>
            <a:ext cx="21336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安装完成后，打开命令提示符，输入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59" name="文本框 758"/>
          <p:cNvSpPr txBox="1"/>
          <p:nvPr>
            <p:custDataLst>
              <p:tags r:id="rId43"/>
            </p:custDataLst>
          </p:nvPr>
        </p:nvSpPr>
        <p:spPr>
          <a:xfrm>
            <a:off x="2975040" y="4332960"/>
            <a:ext cx="105219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"python --version"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60" name="任意多边形: 形状 759"/>
          <p:cNvSpPr/>
          <p:nvPr>
            <p:custDataLst>
              <p:tags r:id="rId44"/>
            </p:custDataLst>
          </p:nvPr>
        </p:nvSpPr>
        <p:spPr>
          <a:xfrm>
            <a:off x="6334200" y="1036080"/>
            <a:ext cx="8640" cy="4145400"/>
          </a:xfrm>
          <a:custGeom>
            <a:avLst/>
            <a:gdLst/>
            <a:ahLst/>
            <a:cxnLst/>
            <a:rect l="0" t="0" r="r" b="b"/>
            <a:pathLst>
              <a:path w="24" h="11515">
                <a:moveTo>
                  <a:pt x="0" y="0"/>
                </a:moveTo>
                <a:lnTo>
                  <a:pt x="24" y="0"/>
                </a:lnTo>
                <a:lnTo>
                  <a:pt x="24" y="11515"/>
                </a:lnTo>
                <a:lnTo>
                  <a:pt x="0" y="115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1" name="任意多边形: 形状 760"/>
          <p:cNvSpPr/>
          <p:nvPr>
            <p:custDataLst>
              <p:tags r:id="rId45"/>
            </p:custDataLst>
          </p:nvPr>
        </p:nvSpPr>
        <p:spPr>
          <a:xfrm>
            <a:off x="6609960" y="1504080"/>
            <a:ext cx="3685680" cy="768960"/>
          </a:xfrm>
          <a:custGeom>
            <a:avLst/>
            <a:gdLst/>
            <a:ahLst/>
            <a:cxnLst/>
            <a:rect l="0" t="0" r="r" b="b"/>
            <a:pathLst>
              <a:path w="10238" h="2136">
                <a:moveTo>
                  <a:pt x="0" y="0"/>
                </a:moveTo>
                <a:lnTo>
                  <a:pt x="10238" y="0"/>
                </a:lnTo>
                <a:lnTo>
                  <a:pt x="10238" y="2136"/>
                </a:lnTo>
                <a:lnTo>
                  <a:pt x="0" y="2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2" name="任意多边形: 形状 761"/>
          <p:cNvSpPr/>
          <p:nvPr>
            <p:custDataLst>
              <p:tags r:id="rId46"/>
            </p:custDataLst>
          </p:nvPr>
        </p:nvSpPr>
        <p:spPr>
          <a:xfrm>
            <a:off x="6609960" y="1504080"/>
            <a:ext cx="33840" cy="768960"/>
          </a:xfrm>
          <a:custGeom>
            <a:avLst/>
            <a:gdLst/>
            <a:ahLst/>
            <a:cxnLst/>
            <a:rect l="0" t="0" r="r" b="b"/>
            <a:pathLst>
              <a:path w="94" h="2136">
                <a:moveTo>
                  <a:pt x="0" y="0"/>
                </a:moveTo>
                <a:lnTo>
                  <a:pt x="94" y="0"/>
                </a:lnTo>
                <a:lnTo>
                  <a:pt x="94" y="2136"/>
                </a:lnTo>
                <a:lnTo>
                  <a:pt x="0" y="2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3" name="任意多边形: 形状 762"/>
          <p:cNvSpPr/>
          <p:nvPr>
            <p:custDataLst>
              <p:tags r:id="rId47"/>
            </p:custDataLst>
          </p:nvPr>
        </p:nvSpPr>
        <p:spPr>
          <a:xfrm>
            <a:off x="6609960" y="2473560"/>
            <a:ext cx="3685680" cy="768960"/>
          </a:xfrm>
          <a:custGeom>
            <a:avLst/>
            <a:gdLst/>
            <a:ahLst/>
            <a:cxnLst/>
            <a:rect l="0" t="0" r="r" b="b"/>
            <a:pathLst>
              <a:path w="10238" h="2136">
                <a:moveTo>
                  <a:pt x="0" y="0"/>
                </a:moveTo>
                <a:lnTo>
                  <a:pt x="10238" y="0"/>
                </a:lnTo>
                <a:lnTo>
                  <a:pt x="10238" y="2136"/>
                </a:lnTo>
                <a:lnTo>
                  <a:pt x="0" y="2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4" name="任意多边形: 形状 763"/>
          <p:cNvSpPr/>
          <p:nvPr>
            <p:custDataLst>
              <p:tags r:id="rId48"/>
            </p:custDataLst>
          </p:nvPr>
        </p:nvSpPr>
        <p:spPr>
          <a:xfrm>
            <a:off x="6609960" y="2473560"/>
            <a:ext cx="33840" cy="768960"/>
          </a:xfrm>
          <a:custGeom>
            <a:avLst/>
            <a:gdLst/>
            <a:ahLst/>
            <a:cxnLst/>
            <a:rect l="0" t="0" r="r" b="b"/>
            <a:pathLst>
              <a:path w="94" h="2136">
                <a:moveTo>
                  <a:pt x="0" y="0"/>
                </a:moveTo>
                <a:lnTo>
                  <a:pt x="94" y="0"/>
                </a:lnTo>
                <a:lnTo>
                  <a:pt x="94" y="2136"/>
                </a:lnTo>
                <a:lnTo>
                  <a:pt x="0" y="2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5" name="任意多边形: 形状 764"/>
          <p:cNvSpPr/>
          <p:nvPr>
            <p:custDataLst>
              <p:tags r:id="rId49"/>
            </p:custDataLst>
          </p:nvPr>
        </p:nvSpPr>
        <p:spPr>
          <a:xfrm>
            <a:off x="6609960" y="3442680"/>
            <a:ext cx="3685680" cy="769320"/>
          </a:xfrm>
          <a:custGeom>
            <a:avLst/>
            <a:gdLst/>
            <a:ahLst/>
            <a:cxnLst/>
            <a:rect l="0" t="0" r="r" b="b"/>
            <a:pathLst>
              <a:path w="10238" h="2137">
                <a:moveTo>
                  <a:pt x="0" y="0"/>
                </a:moveTo>
                <a:lnTo>
                  <a:pt x="10238" y="0"/>
                </a:lnTo>
                <a:lnTo>
                  <a:pt x="10238" y="2137"/>
                </a:lnTo>
                <a:lnTo>
                  <a:pt x="0" y="21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6" name="任意多边形: 形状 765"/>
          <p:cNvSpPr/>
          <p:nvPr>
            <p:custDataLst>
              <p:tags r:id="rId50"/>
            </p:custDataLst>
          </p:nvPr>
        </p:nvSpPr>
        <p:spPr>
          <a:xfrm>
            <a:off x="6609960" y="3442680"/>
            <a:ext cx="33840" cy="769320"/>
          </a:xfrm>
          <a:custGeom>
            <a:avLst/>
            <a:gdLst/>
            <a:ahLst/>
            <a:cxnLst/>
            <a:rect l="0" t="0" r="r" b="b"/>
            <a:pathLst>
              <a:path w="94" h="2137">
                <a:moveTo>
                  <a:pt x="0" y="0"/>
                </a:moveTo>
                <a:lnTo>
                  <a:pt x="94" y="0"/>
                </a:lnTo>
                <a:lnTo>
                  <a:pt x="94" y="2137"/>
                </a:lnTo>
                <a:lnTo>
                  <a:pt x="0" y="21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7" name="任意多边形: 形状 766"/>
          <p:cNvSpPr/>
          <p:nvPr>
            <p:custDataLst>
              <p:tags r:id="rId51"/>
            </p:custDataLst>
          </p:nvPr>
        </p:nvSpPr>
        <p:spPr>
          <a:xfrm>
            <a:off x="6609960" y="4412160"/>
            <a:ext cx="3685680" cy="769320"/>
          </a:xfrm>
          <a:custGeom>
            <a:avLst/>
            <a:gdLst/>
            <a:ahLst/>
            <a:cxnLst/>
            <a:rect l="0" t="0" r="r" b="b"/>
            <a:pathLst>
              <a:path w="10238" h="2137">
                <a:moveTo>
                  <a:pt x="0" y="0"/>
                </a:moveTo>
                <a:lnTo>
                  <a:pt x="10238" y="0"/>
                </a:lnTo>
                <a:lnTo>
                  <a:pt x="10238" y="2137"/>
                </a:lnTo>
                <a:lnTo>
                  <a:pt x="0" y="21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8" name="任意多边形: 形状 767"/>
          <p:cNvSpPr/>
          <p:nvPr>
            <p:custDataLst>
              <p:tags r:id="rId52"/>
            </p:custDataLst>
          </p:nvPr>
        </p:nvSpPr>
        <p:spPr>
          <a:xfrm>
            <a:off x="6609960" y="4412160"/>
            <a:ext cx="33840" cy="769320"/>
          </a:xfrm>
          <a:custGeom>
            <a:avLst/>
            <a:gdLst/>
            <a:ahLst/>
            <a:cxnLst/>
            <a:rect l="0" t="0" r="r" b="b"/>
            <a:pathLst>
              <a:path w="94" h="2137">
                <a:moveTo>
                  <a:pt x="0" y="0"/>
                </a:moveTo>
                <a:lnTo>
                  <a:pt x="94" y="0"/>
                </a:lnTo>
                <a:lnTo>
                  <a:pt x="94" y="2137"/>
                </a:lnTo>
                <a:lnTo>
                  <a:pt x="0" y="21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69" name="图片 768"/>
          <p:cNvPicPr/>
          <p:nvPr>
            <p:custDataLst>
              <p:tags r:id="rId53"/>
            </p:custDataLst>
          </p:nvPr>
        </p:nvPicPr>
        <p:blipFill>
          <a:blip r:embed="rId54"/>
          <a:stretch>
            <a:fillRect/>
          </a:stretch>
        </p:blipFill>
        <p:spPr>
          <a:xfrm>
            <a:off x="6610320" y="10612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0" name="文本框 769"/>
          <p:cNvSpPr txBox="1"/>
          <p:nvPr>
            <p:custDataLst>
              <p:tags r:id="rId55"/>
            </p:custDataLst>
          </p:nvPr>
        </p:nvSpPr>
        <p:spPr>
          <a:xfrm>
            <a:off x="4028760" y="432540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验证安装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771" name="图片 770"/>
          <p:cNvPicPr/>
          <p:nvPr>
            <p:custDataLst>
              <p:tags r:id="rId56"/>
            </p:custDataLst>
          </p:nvPr>
        </p:nvPicPr>
        <p:blipFill>
          <a:blip r:embed="rId57"/>
          <a:stretch>
            <a:fillRect/>
          </a:stretch>
        </p:blipFill>
        <p:spPr>
          <a:xfrm>
            <a:off x="6777360" y="167976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2" name="文本框 771"/>
          <p:cNvSpPr txBox="1"/>
          <p:nvPr>
            <p:custDataLst>
              <p:tags r:id="rId58"/>
            </p:custDataLst>
          </p:nvPr>
        </p:nvSpPr>
        <p:spPr>
          <a:xfrm>
            <a:off x="6880680" y="104364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注意事项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73" name="文本框 772"/>
          <p:cNvSpPr txBox="1"/>
          <p:nvPr>
            <p:custDataLst>
              <p:tags r:id="rId59"/>
            </p:custDataLst>
          </p:nvPr>
        </p:nvSpPr>
        <p:spPr>
          <a:xfrm>
            <a:off x="7039440" y="1660320"/>
            <a:ext cx="74930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180" b="0" u="none" strike="noStrike">
                <a:solidFill>
                  <a:schemeClr val="tx1"/>
                </a:solidFill>
                <a:effectLst/>
                <a:uFillTx/>
              </a:rPr>
              <a:t>系统兼容性</a:t>
            </a:r>
            <a:endParaRPr lang="zh-CN" sz="11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74" name="文本框 773"/>
          <p:cNvSpPr txBox="1"/>
          <p:nvPr>
            <p:custDataLst>
              <p:tags r:id="rId60"/>
            </p:custDataLst>
          </p:nvPr>
        </p:nvSpPr>
        <p:spPr>
          <a:xfrm>
            <a:off x="6780600" y="1959840"/>
            <a:ext cx="63754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 3.9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75" name="文本框 774"/>
          <p:cNvSpPr txBox="1"/>
          <p:nvPr>
            <p:custDataLst>
              <p:tags r:id="rId61"/>
            </p:custDataLst>
          </p:nvPr>
        </p:nvSpPr>
        <p:spPr>
          <a:xfrm>
            <a:off x="7419960" y="1951920"/>
            <a:ext cx="1066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及以上版本不支持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76" name="文本框 775"/>
          <p:cNvSpPr txBox="1"/>
          <p:nvPr>
            <p:custDataLst>
              <p:tags r:id="rId62"/>
            </p:custDataLst>
          </p:nvPr>
        </p:nvSpPr>
        <p:spPr>
          <a:xfrm>
            <a:off x="8489520" y="1959840"/>
            <a:ext cx="65278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Windows 7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777" name="图片 776"/>
          <p:cNvPicPr/>
          <p:nvPr>
            <p:custDataLst>
              <p:tags r:id="rId63"/>
            </p:custDataLst>
          </p:nvPr>
        </p:nvPicPr>
        <p:blipFill>
          <a:blip r:embed="rId64"/>
          <a:stretch>
            <a:fillRect/>
          </a:stretch>
        </p:blipFill>
        <p:spPr>
          <a:xfrm>
            <a:off x="6777360" y="2649240"/>
            <a:ext cx="1666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8" name="文本框 777"/>
          <p:cNvSpPr txBox="1"/>
          <p:nvPr>
            <p:custDataLst>
              <p:tags r:id="rId65"/>
            </p:custDataLst>
          </p:nvPr>
        </p:nvSpPr>
        <p:spPr>
          <a:xfrm>
            <a:off x="9143280" y="195192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及更早版本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79" name="文本框 778"/>
          <p:cNvSpPr txBox="1"/>
          <p:nvPr>
            <p:custDataLst>
              <p:tags r:id="rId66"/>
            </p:custDataLst>
          </p:nvPr>
        </p:nvSpPr>
        <p:spPr>
          <a:xfrm>
            <a:off x="7014600" y="2629440"/>
            <a:ext cx="59944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180" b="0" u="none" strike="noStrike">
                <a:solidFill>
                  <a:schemeClr val="tx1"/>
                </a:solidFill>
                <a:effectLst/>
                <a:uFillTx/>
              </a:rPr>
              <a:t>安装位置</a:t>
            </a:r>
            <a:endParaRPr lang="zh-CN" sz="11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80" name="文本框 779"/>
          <p:cNvSpPr txBox="1"/>
          <p:nvPr>
            <p:custDataLst>
              <p:tags r:id="rId67"/>
            </p:custDataLst>
          </p:nvPr>
        </p:nvSpPr>
        <p:spPr>
          <a:xfrm>
            <a:off x="6780600" y="292140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默认安装位置通常为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81" name="文本框 780"/>
          <p:cNvSpPr txBox="1"/>
          <p:nvPr>
            <p:custDataLst>
              <p:tags r:id="rId68"/>
            </p:custDataLst>
          </p:nvPr>
        </p:nvSpPr>
        <p:spPr>
          <a:xfrm>
            <a:off x="7984080" y="2929320"/>
            <a:ext cx="86614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"C:\Python39\"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782" name="图片 781"/>
          <p:cNvPicPr/>
          <p:nvPr>
            <p:custDataLst>
              <p:tags r:id="rId69"/>
            </p:custDataLst>
          </p:nvPr>
        </p:nvPicPr>
        <p:blipFill>
          <a:blip r:embed="rId70"/>
          <a:stretch>
            <a:fillRect/>
          </a:stretch>
        </p:blipFill>
        <p:spPr>
          <a:xfrm>
            <a:off x="6777360" y="3618360"/>
            <a:ext cx="1666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3" name="文本框 782"/>
          <p:cNvSpPr txBox="1"/>
          <p:nvPr>
            <p:custDataLst>
              <p:tags r:id="rId71"/>
            </p:custDataLst>
          </p:nvPr>
        </p:nvSpPr>
        <p:spPr>
          <a:xfrm>
            <a:off x="8851680" y="292140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，可自定义安装目录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84" name="文本框 783"/>
          <p:cNvSpPr txBox="1"/>
          <p:nvPr>
            <p:custDataLst>
              <p:tags r:id="rId72"/>
            </p:custDataLst>
          </p:nvPr>
        </p:nvSpPr>
        <p:spPr>
          <a:xfrm>
            <a:off x="7014600" y="3598920"/>
            <a:ext cx="59944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180" b="0" u="none" strike="noStrike">
                <a:solidFill>
                  <a:schemeClr val="tx1"/>
                </a:solidFill>
                <a:effectLst/>
                <a:uFillTx/>
              </a:rPr>
              <a:t>环境变量</a:t>
            </a:r>
            <a:endParaRPr lang="zh-CN" sz="11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85" name="文本框 784"/>
          <p:cNvSpPr txBox="1"/>
          <p:nvPr>
            <p:custDataLst>
              <p:tags r:id="rId73"/>
            </p:custDataLst>
          </p:nvPr>
        </p:nvSpPr>
        <p:spPr>
          <a:xfrm>
            <a:off x="6780600" y="389088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确保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86" name="文本框 785"/>
          <p:cNvSpPr txBox="1"/>
          <p:nvPr>
            <p:custDataLst>
              <p:tags r:id="rId74"/>
            </p:custDataLst>
          </p:nvPr>
        </p:nvSpPr>
        <p:spPr>
          <a:xfrm>
            <a:off x="7048080" y="389844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87" name="文本框 786"/>
          <p:cNvSpPr txBox="1"/>
          <p:nvPr>
            <p:custDataLst>
              <p:tags r:id="rId75"/>
            </p:custDataLst>
          </p:nvPr>
        </p:nvSpPr>
        <p:spPr>
          <a:xfrm>
            <a:off x="7464240" y="3890880"/>
            <a:ext cx="13335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安装目录已添加到系统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88" name="文本框 787"/>
          <p:cNvSpPr txBox="1"/>
          <p:nvPr>
            <p:custDataLst>
              <p:tags r:id="rId76"/>
            </p:custDataLst>
          </p:nvPr>
        </p:nvSpPr>
        <p:spPr>
          <a:xfrm>
            <a:off x="8801280" y="3898440"/>
            <a:ext cx="3556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PATH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789" name="图片 788"/>
          <p:cNvPicPr/>
          <p:nvPr>
            <p:custDataLst>
              <p:tags r:id="rId77"/>
            </p:custDataLst>
          </p:nvPr>
        </p:nvPicPr>
        <p:blipFill>
          <a:blip r:embed="rId78"/>
          <a:stretch>
            <a:fillRect/>
          </a:stretch>
        </p:blipFill>
        <p:spPr>
          <a:xfrm>
            <a:off x="6777360" y="458784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0" name="文本框 789"/>
          <p:cNvSpPr txBox="1"/>
          <p:nvPr>
            <p:custDataLst>
              <p:tags r:id="rId79"/>
            </p:custDataLst>
          </p:nvPr>
        </p:nvSpPr>
        <p:spPr>
          <a:xfrm>
            <a:off x="9137880" y="389088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环境变量中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91" name="文本框 790"/>
          <p:cNvSpPr txBox="1"/>
          <p:nvPr>
            <p:custDataLst>
              <p:tags r:id="rId80"/>
            </p:custDataLst>
          </p:nvPr>
        </p:nvSpPr>
        <p:spPr>
          <a:xfrm>
            <a:off x="7039440" y="4568400"/>
            <a:ext cx="89916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180" b="0" u="none" strike="noStrike">
                <a:solidFill>
                  <a:schemeClr val="tx1"/>
                </a:solidFill>
                <a:effectLst/>
                <a:uFillTx/>
              </a:rPr>
              <a:t>安装开发工具</a:t>
            </a:r>
            <a:endParaRPr lang="zh-CN" sz="11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92" name="文本框 791"/>
          <p:cNvSpPr txBox="1"/>
          <p:nvPr>
            <p:custDataLst>
              <p:tags r:id="rId81"/>
            </p:custDataLst>
          </p:nvPr>
        </p:nvSpPr>
        <p:spPr>
          <a:xfrm>
            <a:off x="6780600" y="486036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建议同时安装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93" name="文本框 792"/>
          <p:cNvSpPr txBox="1"/>
          <p:nvPr>
            <p:custDataLst>
              <p:tags r:id="rId82"/>
            </p:custDataLst>
          </p:nvPr>
        </p:nvSpPr>
        <p:spPr>
          <a:xfrm>
            <a:off x="7582680" y="4867920"/>
            <a:ext cx="17843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pip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94" name="文本框 793"/>
          <p:cNvSpPr txBox="1"/>
          <p:nvPr>
            <p:custDataLst>
              <p:tags r:id="rId83"/>
            </p:custDataLst>
          </p:nvPr>
        </p:nvSpPr>
        <p:spPr>
          <a:xfrm>
            <a:off x="7761240" y="4860360"/>
            <a:ext cx="21336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包管理工具，便于后续导入第三方库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99" name="文本框 798"/>
          <p:cNvSpPr txBox="1"/>
          <p:nvPr>
            <p:custDataLst>
              <p:tags r:id="rId84"/>
            </p:custDataLst>
          </p:nvPr>
        </p:nvSpPr>
        <p:spPr>
          <a:xfrm>
            <a:off x="10002600" y="5468040"/>
            <a:ext cx="29146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10/14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85"/>
            </p:custDataLst>
          </p:nvPr>
        </p:nvSpPr>
        <p:spPr>
          <a:xfrm>
            <a:off x="401202" y="207248"/>
            <a:ext cx="9475000" cy="63166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b="0">
                <a:effectLst/>
                <a:uFillTx/>
                <a:sym typeface="+mn-ea"/>
              </a:rPr>
              <a:t>在</a:t>
            </a:r>
            <a:r>
              <a:rPr lang="zh-CN" altLang="en-US" dirty="0">
                <a:sym typeface="+mn-ea"/>
              </a:rPr>
              <a:t>Windows</a:t>
            </a:r>
            <a:r>
              <a:rPr lang="zh-CN" b="0">
                <a:effectLst/>
                <a:uFillTx/>
                <a:sym typeface="+mn-ea"/>
              </a:rPr>
              <a:t>中安装</a:t>
            </a:r>
            <a:r>
              <a:rPr lang="en-US">
                <a:effectLst/>
                <a:uFillTx/>
                <a:sym typeface="+mn-ea"/>
              </a:rPr>
              <a:t>Python</a:t>
            </a:r>
            <a:endParaRPr lang="zh-CN" altLang="en-US" dirty="0">
              <a:sym typeface="+mn-ea"/>
            </a:endParaRPr>
          </a:p>
        </p:txBody>
      </p:sp>
    </p:spTree>
    <p:custDataLst>
      <p:tags r:id="rId8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任意多边形: 形状 803"/>
          <p:cNvSpPr/>
          <p:nvPr>
            <p:custDataLst>
              <p:tags r:id="rId1"/>
            </p:custDataLst>
          </p:nvPr>
        </p:nvSpPr>
        <p:spPr>
          <a:xfrm>
            <a:off x="401040" y="1437120"/>
            <a:ext cx="4746960" cy="1955880"/>
          </a:xfrm>
          <a:custGeom>
            <a:avLst/>
            <a:gdLst/>
            <a:ahLst/>
            <a:cxnLst/>
            <a:rect l="0" t="0" r="r" b="b"/>
            <a:pathLst>
              <a:path w="13186" h="5433">
                <a:moveTo>
                  <a:pt x="0" y="0"/>
                </a:moveTo>
                <a:lnTo>
                  <a:pt x="13186" y="0"/>
                </a:lnTo>
                <a:lnTo>
                  <a:pt x="13186" y="5433"/>
                </a:lnTo>
                <a:lnTo>
                  <a:pt x="0" y="54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5" name="任意多边形: 形状 804"/>
          <p:cNvSpPr/>
          <p:nvPr>
            <p:custDataLst>
              <p:tags r:id="rId2"/>
            </p:custDataLst>
          </p:nvPr>
        </p:nvSpPr>
        <p:spPr>
          <a:xfrm>
            <a:off x="401040" y="1437120"/>
            <a:ext cx="33840" cy="1955880"/>
          </a:xfrm>
          <a:custGeom>
            <a:avLst/>
            <a:gdLst/>
            <a:ahLst/>
            <a:cxnLst/>
            <a:rect l="0" t="0" r="r" b="b"/>
            <a:pathLst>
              <a:path w="94" h="5433">
                <a:moveTo>
                  <a:pt x="0" y="0"/>
                </a:moveTo>
                <a:lnTo>
                  <a:pt x="94" y="0"/>
                </a:lnTo>
                <a:lnTo>
                  <a:pt x="94" y="5433"/>
                </a:lnTo>
                <a:lnTo>
                  <a:pt x="0" y="54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6" name="任意多边形: 形状 805"/>
          <p:cNvSpPr/>
          <p:nvPr>
            <p:custDataLst>
              <p:tags r:id="rId3"/>
            </p:custDataLst>
          </p:nvPr>
        </p:nvSpPr>
        <p:spPr>
          <a:xfrm>
            <a:off x="401040" y="3526200"/>
            <a:ext cx="4746960" cy="1755360"/>
          </a:xfrm>
          <a:custGeom>
            <a:avLst/>
            <a:gdLst/>
            <a:ahLst/>
            <a:cxnLst/>
            <a:rect l="0" t="0" r="r" b="b"/>
            <a:pathLst>
              <a:path w="13186" h="4876">
                <a:moveTo>
                  <a:pt x="0" y="0"/>
                </a:moveTo>
                <a:lnTo>
                  <a:pt x="13186" y="0"/>
                </a:lnTo>
                <a:lnTo>
                  <a:pt x="13186" y="4876"/>
                </a:lnTo>
                <a:lnTo>
                  <a:pt x="0" y="48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7" name="任意多边形: 形状 806"/>
          <p:cNvSpPr/>
          <p:nvPr>
            <p:custDataLst>
              <p:tags r:id="rId4"/>
            </p:custDataLst>
          </p:nvPr>
        </p:nvSpPr>
        <p:spPr>
          <a:xfrm>
            <a:off x="401040" y="3526200"/>
            <a:ext cx="33840" cy="1755360"/>
          </a:xfrm>
          <a:custGeom>
            <a:avLst/>
            <a:gdLst/>
            <a:ahLst/>
            <a:cxnLst/>
            <a:rect l="0" t="0" r="r" b="b"/>
            <a:pathLst>
              <a:path w="94" h="4876">
                <a:moveTo>
                  <a:pt x="0" y="0"/>
                </a:moveTo>
                <a:lnTo>
                  <a:pt x="94" y="0"/>
                </a:lnTo>
                <a:lnTo>
                  <a:pt x="94" y="4876"/>
                </a:lnTo>
                <a:lnTo>
                  <a:pt x="0" y="48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08" name="图片 807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01040" y="10612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0" name="文本框 809"/>
          <p:cNvSpPr txBox="1"/>
          <p:nvPr>
            <p:custDataLst>
              <p:tags r:id="rId7"/>
            </p:custDataLst>
          </p:nvPr>
        </p:nvSpPr>
        <p:spPr>
          <a:xfrm>
            <a:off x="668520" y="104364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安装主流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11" name="文本框 810"/>
          <p:cNvSpPr txBox="1"/>
          <p:nvPr>
            <p:custDataLst>
              <p:tags r:id="rId8"/>
            </p:custDataLst>
          </p:nvPr>
        </p:nvSpPr>
        <p:spPr>
          <a:xfrm>
            <a:off x="1470600" y="1055160"/>
            <a:ext cx="107061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580" b="1" u="none" strike="noStrike">
                <a:solidFill>
                  <a:schemeClr val="tx1"/>
                </a:solidFill>
                <a:effectLst/>
                <a:uFillTx/>
              </a:rPr>
              <a:t>Python IDE</a:t>
            </a:r>
            <a:endParaRPr lang="en-US" sz="158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12" name="文本框 811"/>
          <p:cNvSpPr txBox="1"/>
          <p:nvPr>
            <p:custDataLst>
              <p:tags r:id="rId9"/>
            </p:custDataLst>
          </p:nvPr>
        </p:nvSpPr>
        <p:spPr>
          <a:xfrm>
            <a:off x="668520" y="1595160"/>
            <a:ext cx="69913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PyCharm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13" name="文本框 812"/>
          <p:cNvSpPr txBox="1"/>
          <p:nvPr>
            <p:custDataLst>
              <p:tags r:id="rId10"/>
            </p:custDataLst>
          </p:nvPr>
        </p:nvSpPr>
        <p:spPr>
          <a:xfrm>
            <a:off x="869040" y="188532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专业级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14" name="文本框 813"/>
          <p:cNvSpPr txBox="1"/>
          <p:nvPr>
            <p:custDataLst>
              <p:tags r:id="rId11"/>
            </p:custDataLst>
          </p:nvPr>
        </p:nvSpPr>
        <p:spPr>
          <a:xfrm>
            <a:off x="1270080" y="1892880"/>
            <a:ext cx="67437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 IDE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15" name="文本框 814"/>
          <p:cNvSpPr txBox="1"/>
          <p:nvPr>
            <p:custDataLst>
              <p:tags r:id="rId12"/>
            </p:custDataLst>
          </p:nvPr>
        </p:nvSpPr>
        <p:spPr>
          <a:xfrm>
            <a:off x="1946520" y="1885320"/>
            <a:ext cx="2933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，提供语法高亮、自动补全、代码调试、单元测试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16" name="任意多边形: 形状 815"/>
          <p:cNvSpPr/>
          <p:nvPr>
            <p:custDataLst>
              <p:tags r:id="rId13"/>
            </p:custDataLst>
          </p:nvPr>
        </p:nvSpPr>
        <p:spPr>
          <a:xfrm>
            <a:off x="869040" y="2373120"/>
            <a:ext cx="250920" cy="250920"/>
          </a:xfrm>
          <a:custGeom>
            <a:avLst/>
            <a:gdLst/>
            <a:ahLst/>
            <a:cxnLst/>
            <a:rect l="0" t="0" r="r" b="b"/>
            <a:pathLst>
              <a:path w="697" h="697">
                <a:moveTo>
                  <a:pt x="697" y="349"/>
                </a:moveTo>
                <a:cubicBezTo>
                  <a:pt x="697" y="372"/>
                  <a:pt x="695" y="395"/>
                  <a:pt x="690" y="417"/>
                </a:cubicBezTo>
                <a:cubicBezTo>
                  <a:pt x="686" y="440"/>
                  <a:pt x="679" y="461"/>
                  <a:pt x="671" y="482"/>
                </a:cubicBezTo>
                <a:cubicBezTo>
                  <a:pt x="662" y="504"/>
                  <a:pt x="651" y="524"/>
                  <a:pt x="638" y="543"/>
                </a:cubicBezTo>
                <a:cubicBezTo>
                  <a:pt x="626" y="562"/>
                  <a:pt x="611" y="579"/>
                  <a:pt x="595" y="595"/>
                </a:cubicBezTo>
                <a:cubicBezTo>
                  <a:pt x="579" y="612"/>
                  <a:pt x="561" y="626"/>
                  <a:pt x="542" y="639"/>
                </a:cubicBezTo>
                <a:cubicBezTo>
                  <a:pt x="523" y="651"/>
                  <a:pt x="503" y="662"/>
                  <a:pt x="482" y="671"/>
                </a:cubicBezTo>
                <a:cubicBezTo>
                  <a:pt x="461" y="680"/>
                  <a:pt x="439" y="686"/>
                  <a:pt x="417" y="691"/>
                </a:cubicBezTo>
                <a:cubicBezTo>
                  <a:pt x="394" y="695"/>
                  <a:pt x="372" y="697"/>
                  <a:pt x="349" y="697"/>
                </a:cubicBezTo>
                <a:cubicBezTo>
                  <a:pt x="326" y="697"/>
                  <a:pt x="303" y="695"/>
                  <a:pt x="281" y="691"/>
                </a:cubicBezTo>
                <a:cubicBezTo>
                  <a:pt x="258" y="686"/>
                  <a:pt x="237" y="680"/>
                  <a:pt x="216" y="671"/>
                </a:cubicBezTo>
                <a:cubicBezTo>
                  <a:pt x="194" y="662"/>
                  <a:pt x="174" y="651"/>
                  <a:pt x="155" y="639"/>
                </a:cubicBezTo>
                <a:cubicBezTo>
                  <a:pt x="136" y="626"/>
                  <a:pt x="119" y="612"/>
                  <a:pt x="103" y="595"/>
                </a:cubicBezTo>
                <a:cubicBezTo>
                  <a:pt x="86" y="579"/>
                  <a:pt x="72" y="562"/>
                  <a:pt x="59" y="543"/>
                </a:cubicBezTo>
                <a:cubicBezTo>
                  <a:pt x="47" y="524"/>
                  <a:pt x="36" y="504"/>
                  <a:pt x="27" y="482"/>
                </a:cubicBezTo>
                <a:cubicBezTo>
                  <a:pt x="17" y="461"/>
                  <a:pt x="11" y="440"/>
                  <a:pt x="6" y="417"/>
                </a:cubicBezTo>
                <a:cubicBezTo>
                  <a:pt x="2" y="395"/>
                  <a:pt x="0" y="372"/>
                  <a:pt x="0" y="349"/>
                </a:cubicBezTo>
                <a:cubicBezTo>
                  <a:pt x="0" y="326"/>
                  <a:pt x="2" y="304"/>
                  <a:pt x="6" y="281"/>
                </a:cubicBezTo>
                <a:cubicBezTo>
                  <a:pt x="11" y="259"/>
                  <a:pt x="17" y="237"/>
                  <a:pt x="27" y="216"/>
                </a:cubicBezTo>
                <a:cubicBezTo>
                  <a:pt x="36" y="195"/>
                  <a:pt x="47" y="175"/>
                  <a:pt x="59" y="156"/>
                </a:cubicBezTo>
                <a:cubicBezTo>
                  <a:pt x="72" y="137"/>
                  <a:pt x="86" y="119"/>
                  <a:pt x="103" y="103"/>
                </a:cubicBezTo>
                <a:cubicBezTo>
                  <a:pt x="119" y="87"/>
                  <a:pt x="136" y="72"/>
                  <a:pt x="155" y="60"/>
                </a:cubicBezTo>
                <a:cubicBezTo>
                  <a:pt x="174" y="47"/>
                  <a:pt x="194" y="36"/>
                  <a:pt x="216" y="28"/>
                </a:cubicBezTo>
                <a:cubicBezTo>
                  <a:pt x="237" y="18"/>
                  <a:pt x="258" y="11"/>
                  <a:pt x="281" y="7"/>
                </a:cubicBezTo>
                <a:cubicBezTo>
                  <a:pt x="303" y="2"/>
                  <a:pt x="326" y="0"/>
                  <a:pt x="349" y="0"/>
                </a:cubicBezTo>
                <a:cubicBezTo>
                  <a:pt x="372" y="0"/>
                  <a:pt x="394" y="2"/>
                  <a:pt x="417" y="7"/>
                </a:cubicBezTo>
                <a:cubicBezTo>
                  <a:pt x="439" y="11"/>
                  <a:pt x="461" y="18"/>
                  <a:pt x="482" y="28"/>
                </a:cubicBezTo>
                <a:cubicBezTo>
                  <a:pt x="503" y="36"/>
                  <a:pt x="523" y="47"/>
                  <a:pt x="542" y="60"/>
                </a:cubicBezTo>
                <a:cubicBezTo>
                  <a:pt x="561" y="72"/>
                  <a:pt x="579" y="87"/>
                  <a:pt x="595" y="103"/>
                </a:cubicBezTo>
                <a:cubicBezTo>
                  <a:pt x="611" y="119"/>
                  <a:pt x="626" y="137"/>
                  <a:pt x="638" y="156"/>
                </a:cubicBezTo>
                <a:cubicBezTo>
                  <a:pt x="651" y="175"/>
                  <a:pt x="662" y="195"/>
                  <a:pt x="671" y="216"/>
                </a:cubicBezTo>
                <a:cubicBezTo>
                  <a:pt x="679" y="237"/>
                  <a:pt x="686" y="259"/>
                  <a:pt x="690" y="281"/>
                </a:cubicBezTo>
                <a:cubicBezTo>
                  <a:pt x="695" y="304"/>
                  <a:pt x="697" y="326"/>
                  <a:pt x="697" y="349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7" name="文本框 816"/>
          <p:cNvSpPr txBox="1"/>
          <p:nvPr>
            <p:custDataLst>
              <p:tags r:id="rId14"/>
            </p:custDataLst>
          </p:nvPr>
        </p:nvSpPr>
        <p:spPr>
          <a:xfrm>
            <a:off x="869040" y="208584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等功能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18" name="文本框 817"/>
          <p:cNvSpPr txBox="1"/>
          <p:nvPr>
            <p:custDataLst>
              <p:tags r:id="rId15"/>
            </p:custDataLst>
          </p:nvPr>
        </p:nvSpPr>
        <p:spPr>
          <a:xfrm>
            <a:off x="957240" y="2419560"/>
            <a:ext cx="7429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1</a:t>
            </a:r>
            <a:endParaRPr lang="en-US" sz="105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819" name="文本框 818"/>
          <p:cNvSpPr txBox="1"/>
          <p:nvPr>
            <p:custDataLst>
              <p:tags r:id="rId16"/>
            </p:custDataLst>
          </p:nvPr>
        </p:nvSpPr>
        <p:spPr>
          <a:xfrm>
            <a:off x="1186560" y="241164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访问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20" name="文本框 819"/>
          <p:cNvSpPr txBox="1"/>
          <p:nvPr>
            <p:custDataLst>
              <p:tags r:id="rId17"/>
            </p:custDataLst>
          </p:nvPr>
        </p:nvSpPr>
        <p:spPr>
          <a:xfrm>
            <a:off x="1454040" y="2419560"/>
            <a:ext cx="55626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JetBrains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21" name="文本框 820"/>
          <p:cNvSpPr txBox="1"/>
          <p:nvPr>
            <p:custDataLst>
              <p:tags r:id="rId18"/>
            </p:custDataLst>
          </p:nvPr>
        </p:nvSpPr>
        <p:spPr>
          <a:xfrm>
            <a:off x="2011320" y="241164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官网下载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22" name="任意多边形: 形状 821"/>
          <p:cNvSpPr/>
          <p:nvPr>
            <p:custDataLst>
              <p:tags r:id="rId19"/>
            </p:custDataLst>
          </p:nvPr>
        </p:nvSpPr>
        <p:spPr>
          <a:xfrm>
            <a:off x="869040" y="2690640"/>
            <a:ext cx="250920" cy="250920"/>
          </a:xfrm>
          <a:custGeom>
            <a:avLst/>
            <a:gdLst/>
            <a:ahLst/>
            <a:cxnLst/>
            <a:rect l="0" t="0" r="r" b="b"/>
            <a:pathLst>
              <a:path w="697" h="697">
                <a:moveTo>
                  <a:pt x="697" y="348"/>
                </a:moveTo>
                <a:cubicBezTo>
                  <a:pt x="697" y="371"/>
                  <a:pt x="695" y="394"/>
                  <a:pt x="690" y="416"/>
                </a:cubicBezTo>
                <a:cubicBezTo>
                  <a:pt x="686" y="439"/>
                  <a:pt x="679" y="460"/>
                  <a:pt x="671" y="482"/>
                </a:cubicBezTo>
                <a:cubicBezTo>
                  <a:pt x="662" y="503"/>
                  <a:pt x="651" y="523"/>
                  <a:pt x="638" y="543"/>
                </a:cubicBezTo>
                <a:cubicBezTo>
                  <a:pt x="626" y="562"/>
                  <a:pt x="611" y="579"/>
                  <a:pt x="595" y="596"/>
                </a:cubicBezTo>
                <a:cubicBezTo>
                  <a:pt x="579" y="612"/>
                  <a:pt x="561" y="626"/>
                  <a:pt x="542" y="639"/>
                </a:cubicBezTo>
                <a:cubicBezTo>
                  <a:pt x="523" y="652"/>
                  <a:pt x="503" y="662"/>
                  <a:pt x="482" y="671"/>
                </a:cubicBezTo>
                <a:cubicBezTo>
                  <a:pt x="461" y="680"/>
                  <a:pt x="439" y="686"/>
                  <a:pt x="417" y="691"/>
                </a:cubicBezTo>
                <a:cubicBezTo>
                  <a:pt x="394" y="695"/>
                  <a:pt x="372" y="697"/>
                  <a:pt x="349" y="697"/>
                </a:cubicBezTo>
                <a:cubicBezTo>
                  <a:pt x="326" y="697"/>
                  <a:pt x="303" y="695"/>
                  <a:pt x="281" y="691"/>
                </a:cubicBezTo>
                <a:cubicBezTo>
                  <a:pt x="258" y="686"/>
                  <a:pt x="237" y="680"/>
                  <a:pt x="216" y="671"/>
                </a:cubicBezTo>
                <a:cubicBezTo>
                  <a:pt x="194" y="662"/>
                  <a:pt x="174" y="652"/>
                  <a:pt x="155" y="639"/>
                </a:cubicBezTo>
                <a:cubicBezTo>
                  <a:pt x="136" y="626"/>
                  <a:pt x="119" y="612"/>
                  <a:pt x="103" y="596"/>
                </a:cubicBezTo>
                <a:cubicBezTo>
                  <a:pt x="86" y="579"/>
                  <a:pt x="72" y="562"/>
                  <a:pt x="59" y="543"/>
                </a:cubicBezTo>
                <a:cubicBezTo>
                  <a:pt x="47" y="523"/>
                  <a:pt x="36" y="503"/>
                  <a:pt x="27" y="482"/>
                </a:cubicBezTo>
                <a:cubicBezTo>
                  <a:pt x="17" y="460"/>
                  <a:pt x="11" y="439"/>
                  <a:pt x="6" y="416"/>
                </a:cubicBezTo>
                <a:cubicBezTo>
                  <a:pt x="2" y="394"/>
                  <a:pt x="0" y="371"/>
                  <a:pt x="0" y="348"/>
                </a:cubicBezTo>
                <a:cubicBezTo>
                  <a:pt x="0" y="325"/>
                  <a:pt x="2" y="303"/>
                  <a:pt x="6" y="280"/>
                </a:cubicBezTo>
                <a:cubicBezTo>
                  <a:pt x="11" y="258"/>
                  <a:pt x="17" y="236"/>
                  <a:pt x="27" y="215"/>
                </a:cubicBezTo>
                <a:cubicBezTo>
                  <a:pt x="36" y="194"/>
                  <a:pt x="47" y="174"/>
                  <a:pt x="59" y="155"/>
                </a:cubicBezTo>
                <a:cubicBezTo>
                  <a:pt x="72" y="136"/>
                  <a:pt x="86" y="118"/>
                  <a:pt x="103" y="102"/>
                </a:cubicBezTo>
                <a:cubicBezTo>
                  <a:pt x="119" y="86"/>
                  <a:pt x="136" y="71"/>
                  <a:pt x="155" y="59"/>
                </a:cubicBezTo>
                <a:cubicBezTo>
                  <a:pt x="174" y="46"/>
                  <a:pt x="194" y="35"/>
                  <a:pt x="216" y="27"/>
                </a:cubicBezTo>
                <a:cubicBezTo>
                  <a:pt x="237" y="18"/>
                  <a:pt x="258" y="11"/>
                  <a:pt x="281" y="7"/>
                </a:cubicBezTo>
                <a:cubicBezTo>
                  <a:pt x="303" y="2"/>
                  <a:pt x="326" y="0"/>
                  <a:pt x="349" y="0"/>
                </a:cubicBezTo>
                <a:cubicBezTo>
                  <a:pt x="372" y="0"/>
                  <a:pt x="394" y="2"/>
                  <a:pt x="417" y="7"/>
                </a:cubicBezTo>
                <a:cubicBezTo>
                  <a:pt x="439" y="11"/>
                  <a:pt x="461" y="18"/>
                  <a:pt x="482" y="27"/>
                </a:cubicBezTo>
                <a:cubicBezTo>
                  <a:pt x="503" y="35"/>
                  <a:pt x="523" y="46"/>
                  <a:pt x="542" y="59"/>
                </a:cubicBezTo>
                <a:cubicBezTo>
                  <a:pt x="561" y="71"/>
                  <a:pt x="579" y="86"/>
                  <a:pt x="595" y="102"/>
                </a:cubicBezTo>
                <a:cubicBezTo>
                  <a:pt x="611" y="118"/>
                  <a:pt x="626" y="136"/>
                  <a:pt x="638" y="155"/>
                </a:cubicBezTo>
                <a:cubicBezTo>
                  <a:pt x="651" y="174"/>
                  <a:pt x="662" y="194"/>
                  <a:pt x="671" y="215"/>
                </a:cubicBezTo>
                <a:cubicBezTo>
                  <a:pt x="679" y="236"/>
                  <a:pt x="686" y="258"/>
                  <a:pt x="690" y="280"/>
                </a:cubicBezTo>
                <a:cubicBezTo>
                  <a:pt x="695" y="303"/>
                  <a:pt x="697" y="325"/>
                  <a:pt x="697" y="348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3" name="文本框 822"/>
          <p:cNvSpPr txBox="1"/>
          <p:nvPr>
            <p:custDataLst>
              <p:tags r:id="rId20"/>
            </p:custDataLst>
          </p:nvPr>
        </p:nvSpPr>
        <p:spPr>
          <a:xfrm>
            <a:off x="2546280" y="2419560"/>
            <a:ext cx="55626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PyCharm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24" name="文本框 823"/>
          <p:cNvSpPr txBox="1"/>
          <p:nvPr>
            <p:custDataLst>
              <p:tags r:id="rId21"/>
            </p:custDataLst>
          </p:nvPr>
        </p:nvSpPr>
        <p:spPr>
          <a:xfrm>
            <a:off x="957240" y="2737080"/>
            <a:ext cx="7429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2</a:t>
            </a:r>
            <a:endParaRPr lang="en-US" sz="105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825" name="文本框 824"/>
          <p:cNvSpPr txBox="1"/>
          <p:nvPr>
            <p:custDataLst>
              <p:tags r:id="rId22"/>
            </p:custDataLst>
          </p:nvPr>
        </p:nvSpPr>
        <p:spPr>
          <a:xfrm>
            <a:off x="1186560" y="272916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运行安装程序并选择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26" name="文本框 825"/>
          <p:cNvSpPr txBox="1"/>
          <p:nvPr>
            <p:custDataLst>
              <p:tags r:id="rId23"/>
            </p:custDataLst>
          </p:nvPr>
        </p:nvSpPr>
        <p:spPr>
          <a:xfrm>
            <a:off x="2390040" y="2737080"/>
            <a:ext cx="87312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"Add to PATH"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27" name="任意多边形: 形状 826"/>
          <p:cNvSpPr/>
          <p:nvPr>
            <p:custDataLst>
              <p:tags r:id="rId24"/>
            </p:custDataLst>
          </p:nvPr>
        </p:nvSpPr>
        <p:spPr>
          <a:xfrm>
            <a:off x="869040" y="3008160"/>
            <a:ext cx="250920" cy="251280"/>
          </a:xfrm>
          <a:custGeom>
            <a:avLst/>
            <a:gdLst/>
            <a:ahLst/>
            <a:cxnLst/>
            <a:rect l="0" t="0" r="r" b="b"/>
            <a:pathLst>
              <a:path w="697" h="698">
                <a:moveTo>
                  <a:pt x="697" y="349"/>
                </a:moveTo>
                <a:cubicBezTo>
                  <a:pt x="697" y="372"/>
                  <a:pt x="695" y="395"/>
                  <a:pt x="690" y="417"/>
                </a:cubicBezTo>
                <a:cubicBezTo>
                  <a:pt x="686" y="440"/>
                  <a:pt x="679" y="462"/>
                  <a:pt x="671" y="483"/>
                </a:cubicBezTo>
                <a:cubicBezTo>
                  <a:pt x="662" y="504"/>
                  <a:pt x="651" y="524"/>
                  <a:pt x="638" y="543"/>
                </a:cubicBezTo>
                <a:cubicBezTo>
                  <a:pt x="626" y="562"/>
                  <a:pt x="611" y="579"/>
                  <a:pt x="595" y="596"/>
                </a:cubicBezTo>
                <a:cubicBezTo>
                  <a:pt x="579" y="612"/>
                  <a:pt x="561" y="626"/>
                  <a:pt x="542" y="639"/>
                </a:cubicBezTo>
                <a:cubicBezTo>
                  <a:pt x="523" y="652"/>
                  <a:pt x="503" y="662"/>
                  <a:pt x="482" y="671"/>
                </a:cubicBezTo>
                <a:cubicBezTo>
                  <a:pt x="461" y="680"/>
                  <a:pt x="439" y="686"/>
                  <a:pt x="417" y="691"/>
                </a:cubicBezTo>
                <a:cubicBezTo>
                  <a:pt x="394" y="695"/>
                  <a:pt x="372" y="698"/>
                  <a:pt x="349" y="698"/>
                </a:cubicBezTo>
                <a:cubicBezTo>
                  <a:pt x="326" y="698"/>
                  <a:pt x="303" y="695"/>
                  <a:pt x="281" y="691"/>
                </a:cubicBezTo>
                <a:cubicBezTo>
                  <a:pt x="258" y="686"/>
                  <a:pt x="237" y="680"/>
                  <a:pt x="216" y="671"/>
                </a:cubicBezTo>
                <a:cubicBezTo>
                  <a:pt x="194" y="662"/>
                  <a:pt x="174" y="652"/>
                  <a:pt x="155" y="639"/>
                </a:cubicBezTo>
                <a:cubicBezTo>
                  <a:pt x="136" y="626"/>
                  <a:pt x="119" y="612"/>
                  <a:pt x="103" y="596"/>
                </a:cubicBezTo>
                <a:cubicBezTo>
                  <a:pt x="86" y="579"/>
                  <a:pt x="72" y="562"/>
                  <a:pt x="59" y="543"/>
                </a:cubicBezTo>
                <a:cubicBezTo>
                  <a:pt x="47" y="524"/>
                  <a:pt x="36" y="504"/>
                  <a:pt x="27" y="483"/>
                </a:cubicBezTo>
                <a:cubicBezTo>
                  <a:pt x="17" y="462"/>
                  <a:pt x="11" y="440"/>
                  <a:pt x="6" y="417"/>
                </a:cubicBezTo>
                <a:cubicBezTo>
                  <a:pt x="2" y="395"/>
                  <a:pt x="0" y="372"/>
                  <a:pt x="0" y="349"/>
                </a:cubicBezTo>
                <a:cubicBezTo>
                  <a:pt x="0" y="326"/>
                  <a:pt x="2" y="303"/>
                  <a:pt x="6" y="280"/>
                </a:cubicBezTo>
                <a:cubicBezTo>
                  <a:pt x="11" y="258"/>
                  <a:pt x="17" y="236"/>
                  <a:pt x="27" y="215"/>
                </a:cubicBezTo>
                <a:cubicBezTo>
                  <a:pt x="36" y="194"/>
                  <a:pt x="47" y="174"/>
                  <a:pt x="59" y="155"/>
                </a:cubicBezTo>
                <a:cubicBezTo>
                  <a:pt x="72" y="136"/>
                  <a:pt x="86" y="118"/>
                  <a:pt x="103" y="102"/>
                </a:cubicBezTo>
                <a:cubicBezTo>
                  <a:pt x="119" y="86"/>
                  <a:pt x="136" y="72"/>
                  <a:pt x="155" y="59"/>
                </a:cubicBezTo>
                <a:cubicBezTo>
                  <a:pt x="174" y="46"/>
                  <a:pt x="194" y="35"/>
                  <a:pt x="216" y="27"/>
                </a:cubicBezTo>
                <a:cubicBezTo>
                  <a:pt x="237" y="18"/>
                  <a:pt x="258" y="11"/>
                  <a:pt x="281" y="7"/>
                </a:cubicBezTo>
                <a:cubicBezTo>
                  <a:pt x="303" y="2"/>
                  <a:pt x="326" y="0"/>
                  <a:pt x="349" y="0"/>
                </a:cubicBezTo>
                <a:cubicBezTo>
                  <a:pt x="372" y="0"/>
                  <a:pt x="394" y="2"/>
                  <a:pt x="417" y="7"/>
                </a:cubicBezTo>
                <a:cubicBezTo>
                  <a:pt x="439" y="11"/>
                  <a:pt x="461" y="18"/>
                  <a:pt x="482" y="27"/>
                </a:cubicBezTo>
                <a:cubicBezTo>
                  <a:pt x="503" y="35"/>
                  <a:pt x="523" y="46"/>
                  <a:pt x="542" y="59"/>
                </a:cubicBezTo>
                <a:cubicBezTo>
                  <a:pt x="561" y="72"/>
                  <a:pt x="579" y="86"/>
                  <a:pt x="595" y="102"/>
                </a:cubicBezTo>
                <a:cubicBezTo>
                  <a:pt x="611" y="118"/>
                  <a:pt x="626" y="136"/>
                  <a:pt x="638" y="155"/>
                </a:cubicBezTo>
                <a:cubicBezTo>
                  <a:pt x="651" y="174"/>
                  <a:pt x="662" y="194"/>
                  <a:pt x="671" y="215"/>
                </a:cubicBezTo>
                <a:cubicBezTo>
                  <a:pt x="679" y="236"/>
                  <a:pt x="686" y="258"/>
                  <a:pt x="690" y="280"/>
                </a:cubicBezTo>
                <a:cubicBezTo>
                  <a:pt x="695" y="303"/>
                  <a:pt x="697" y="326"/>
                  <a:pt x="697" y="349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8" name="文本框 827"/>
          <p:cNvSpPr txBox="1"/>
          <p:nvPr>
            <p:custDataLst>
              <p:tags r:id="rId25"/>
            </p:custDataLst>
          </p:nvPr>
        </p:nvSpPr>
        <p:spPr>
          <a:xfrm>
            <a:off x="3245400" y="272916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选项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29" name="文本框 828"/>
          <p:cNvSpPr txBox="1"/>
          <p:nvPr>
            <p:custDataLst>
              <p:tags r:id="rId26"/>
            </p:custDataLst>
          </p:nvPr>
        </p:nvSpPr>
        <p:spPr>
          <a:xfrm>
            <a:off x="957240" y="3054600"/>
            <a:ext cx="7429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3</a:t>
            </a:r>
            <a:endParaRPr lang="en-US" sz="105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pic>
        <p:nvPicPr>
          <p:cNvPr id="830" name="图片 829"/>
          <p:cNvPicPr/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68080" y="367704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1" name="文本框 830"/>
          <p:cNvSpPr txBox="1"/>
          <p:nvPr>
            <p:custDataLst>
              <p:tags r:id="rId29"/>
            </p:custDataLst>
          </p:nvPr>
        </p:nvSpPr>
        <p:spPr>
          <a:xfrm>
            <a:off x="1186560" y="3046680"/>
            <a:ext cx="16002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按照安装向导完成安装过程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32" name="文本框 831"/>
          <p:cNvSpPr txBox="1"/>
          <p:nvPr>
            <p:custDataLst>
              <p:tags r:id="rId30"/>
            </p:custDataLst>
          </p:nvPr>
        </p:nvSpPr>
        <p:spPr>
          <a:xfrm>
            <a:off x="919080" y="3684600"/>
            <a:ext cx="14236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Visual Studio Code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33" name="文本框 832"/>
          <p:cNvSpPr txBox="1"/>
          <p:nvPr>
            <p:custDataLst>
              <p:tags r:id="rId31"/>
            </p:custDataLst>
          </p:nvPr>
        </p:nvSpPr>
        <p:spPr>
          <a:xfrm>
            <a:off x="869040" y="3974400"/>
            <a:ext cx="24003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轻量级但功能强大的代码编辑器，需安装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34" name="文本框 833"/>
          <p:cNvSpPr txBox="1"/>
          <p:nvPr>
            <p:custDataLst>
              <p:tags r:id="rId32"/>
            </p:custDataLst>
          </p:nvPr>
        </p:nvSpPr>
        <p:spPr>
          <a:xfrm>
            <a:off x="3276000" y="398196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35" name="任意多边形: 形状 834"/>
          <p:cNvSpPr/>
          <p:nvPr>
            <p:custDataLst>
              <p:tags r:id="rId33"/>
            </p:custDataLst>
          </p:nvPr>
        </p:nvSpPr>
        <p:spPr>
          <a:xfrm>
            <a:off x="869040" y="4261680"/>
            <a:ext cx="250920" cy="251280"/>
          </a:xfrm>
          <a:custGeom>
            <a:avLst/>
            <a:gdLst/>
            <a:ahLst/>
            <a:cxnLst/>
            <a:rect l="0" t="0" r="r" b="b"/>
            <a:pathLst>
              <a:path w="697" h="698">
                <a:moveTo>
                  <a:pt x="697" y="349"/>
                </a:moveTo>
                <a:cubicBezTo>
                  <a:pt x="697" y="372"/>
                  <a:pt x="695" y="395"/>
                  <a:pt x="690" y="417"/>
                </a:cubicBezTo>
                <a:cubicBezTo>
                  <a:pt x="686" y="440"/>
                  <a:pt x="679" y="461"/>
                  <a:pt x="671" y="483"/>
                </a:cubicBezTo>
                <a:cubicBezTo>
                  <a:pt x="662" y="504"/>
                  <a:pt x="651" y="524"/>
                  <a:pt x="638" y="543"/>
                </a:cubicBezTo>
                <a:cubicBezTo>
                  <a:pt x="626" y="562"/>
                  <a:pt x="611" y="579"/>
                  <a:pt x="595" y="596"/>
                </a:cubicBezTo>
                <a:cubicBezTo>
                  <a:pt x="579" y="612"/>
                  <a:pt x="561" y="626"/>
                  <a:pt x="542" y="639"/>
                </a:cubicBezTo>
                <a:cubicBezTo>
                  <a:pt x="523" y="652"/>
                  <a:pt x="503" y="662"/>
                  <a:pt x="482" y="671"/>
                </a:cubicBezTo>
                <a:cubicBezTo>
                  <a:pt x="461" y="680"/>
                  <a:pt x="439" y="686"/>
                  <a:pt x="417" y="691"/>
                </a:cubicBezTo>
                <a:cubicBezTo>
                  <a:pt x="394" y="695"/>
                  <a:pt x="372" y="698"/>
                  <a:pt x="349" y="698"/>
                </a:cubicBezTo>
                <a:cubicBezTo>
                  <a:pt x="326" y="698"/>
                  <a:pt x="303" y="695"/>
                  <a:pt x="281" y="691"/>
                </a:cubicBezTo>
                <a:cubicBezTo>
                  <a:pt x="258" y="686"/>
                  <a:pt x="237" y="680"/>
                  <a:pt x="216" y="671"/>
                </a:cubicBezTo>
                <a:cubicBezTo>
                  <a:pt x="194" y="662"/>
                  <a:pt x="174" y="652"/>
                  <a:pt x="155" y="639"/>
                </a:cubicBezTo>
                <a:cubicBezTo>
                  <a:pt x="136" y="626"/>
                  <a:pt x="119" y="612"/>
                  <a:pt x="103" y="596"/>
                </a:cubicBezTo>
                <a:cubicBezTo>
                  <a:pt x="86" y="579"/>
                  <a:pt x="72" y="562"/>
                  <a:pt x="59" y="543"/>
                </a:cubicBezTo>
                <a:cubicBezTo>
                  <a:pt x="47" y="524"/>
                  <a:pt x="36" y="504"/>
                  <a:pt x="27" y="483"/>
                </a:cubicBezTo>
                <a:cubicBezTo>
                  <a:pt x="17" y="461"/>
                  <a:pt x="11" y="440"/>
                  <a:pt x="6" y="417"/>
                </a:cubicBezTo>
                <a:cubicBezTo>
                  <a:pt x="2" y="395"/>
                  <a:pt x="0" y="372"/>
                  <a:pt x="0" y="349"/>
                </a:cubicBezTo>
                <a:cubicBezTo>
                  <a:pt x="0" y="325"/>
                  <a:pt x="2" y="303"/>
                  <a:pt x="6" y="280"/>
                </a:cubicBezTo>
                <a:cubicBezTo>
                  <a:pt x="11" y="258"/>
                  <a:pt x="17" y="236"/>
                  <a:pt x="27" y="215"/>
                </a:cubicBezTo>
                <a:cubicBezTo>
                  <a:pt x="36" y="194"/>
                  <a:pt x="47" y="174"/>
                  <a:pt x="59" y="155"/>
                </a:cubicBezTo>
                <a:cubicBezTo>
                  <a:pt x="72" y="136"/>
                  <a:pt x="86" y="118"/>
                  <a:pt x="103" y="102"/>
                </a:cubicBezTo>
                <a:cubicBezTo>
                  <a:pt x="119" y="86"/>
                  <a:pt x="136" y="72"/>
                  <a:pt x="155" y="59"/>
                </a:cubicBezTo>
                <a:cubicBezTo>
                  <a:pt x="174" y="46"/>
                  <a:pt x="194" y="35"/>
                  <a:pt x="216" y="27"/>
                </a:cubicBezTo>
                <a:cubicBezTo>
                  <a:pt x="237" y="18"/>
                  <a:pt x="258" y="11"/>
                  <a:pt x="281" y="7"/>
                </a:cubicBezTo>
                <a:cubicBezTo>
                  <a:pt x="303" y="2"/>
                  <a:pt x="326" y="0"/>
                  <a:pt x="349" y="0"/>
                </a:cubicBezTo>
                <a:cubicBezTo>
                  <a:pt x="372" y="0"/>
                  <a:pt x="394" y="2"/>
                  <a:pt x="417" y="7"/>
                </a:cubicBezTo>
                <a:cubicBezTo>
                  <a:pt x="439" y="11"/>
                  <a:pt x="461" y="18"/>
                  <a:pt x="482" y="27"/>
                </a:cubicBezTo>
                <a:cubicBezTo>
                  <a:pt x="503" y="35"/>
                  <a:pt x="523" y="46"/>
                  <a:pt x="542" y="59"/>
                </a:cubicBezTo>
                <a:cubicBezTo>
                  <a:pt x="561" y="72"/>
                  <a:pt x="579" y="86"/>
                  <a:pt x="595" y="102"/>
                </a:cubicBezTo>
                <a:cubicBezTo>
                  <a:pt x="611" y="118"/>
                  <a:pt x="626" y="136"/>
                  <a:pt x="638" y="155"/>
                </a:cubicBezTo>
                <a:cubicBezTo>
                  <a:pt x="651" y="174"/>
                  <a:pt x="662" y="194"/>
                  <a:pt x="671" y="215"/>
                </a:cubicBezTo>
                <a:cubicBezTo>
                  <a:pt x="679" y="236"/>
                  <a:pt x="686" y="258"/>
                  <a:pt x="690" y="280"/>
                </a:cubicBezTo>
                <a:cubicBezTo>
                  <a:pt x="695" y="303"/>
                  <a:pt x="697" y="325"/>
                  <a:pt x="697" y="349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6" name="文本框 835"/>
          <p:cNvSpPr txBox="1"/>
          <p:nvPr>
            <p:custDataLst>
              <p:tags r:id="rId34"/>
            </p:custDataLst>
          </p:nvPr>
        </p:nvSpPr>
        <p:spPr>
          <a:xfrm>
            <a:off x="3692160" y="397440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扩展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37" name="文本框 836"/>
          <p:cNvSpPr txBox="1"/>
          <p:nvPr>
            <p:custDataLst>
              <p:tags r:id="rId35"/>
            </p:custDataLst>
          </p:nvPr>
        </p:nvSpPr>
        <p:spPr>
          <a:xfrm>
            <a:off x="957240" y="4308120"/>
            <a:ext cx="7429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1</a:t>
            </a:r>
            <a:endParaRPr lang="en-US" sz="105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838" name="文本框 837"/>
          <p:cNvSpPr txBox="1"/>
          <p:nvPr>
            <p:custDataLst>
              <p:tags r:id="rId36"/>
            </p:custDataLst>
          </p:nvPr>
        </p:nvSpPr>
        <p:spPr>
          <a:xfrm>
            <a:off x="1186560" y="430020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访问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39" name="文本框 838"/>
          <p:cNvSpPr txBox="1"/>
          <p:nvPr>
            <p:custDataLst>
              <p:tags r:id="rId37"/>
            </p:custDataLst>
          </p:nvPr>
        </p:nvSpPr>
        <p:spPr>
          <a:xfrm>
            <a:off x="1454040" y="4308120"/>
            <a:ext cx="53403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VS Code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40" name="任意多边形: 形状 839"/>
          <p:cNvSpPr/>
          <p:nvPr>
            <p:custDataLst>
              <p:tags r:id="rId38"/>
            </p:custDataLst>
          </p:nvPr>
        </p:nvSpPr>
        <p:spPr>
          <a:xfrm>
            <a:off x="869040" y="4579200"/>
            <a:ext cx="250920" cy="251280"/>
          </a:xfrm>
          <a:custGeom>
            <a:avLst/>
            <a:gdLst/>
            <a:ahLst/>
            <a:cxnLst/>
            <a:rect l="0" t="0" r="r" b="b"/>
            <a:pathLst>
              <a:path w="697" h="698">
                <a:moveTo>
                  <a:pt x="697" y="349"/>
                </a:moveTo>
                <a:cubicBezTo>
                  <a:pt x="697" y="372"/>
                  <a:pt x="695" y="395"/>
                  <a:pt x="690" y="417"/>
                </a:cubicBezTo>
                <a:cubicBezTo>
                  <a:pt x="686" y="440"/>
                  <a:pt x="679" y="462"/>
                  <a:pt x="671" y="483"/>
                </a:cubicBezTo>
                <a:cubicBezTo>
                  <a:pt x="662" y="504"/>
                  <a:pt x="651" y="524"/>
                  <a:pt x="638" y="543"/>
                </a:cubicBezTo>
                <a:cubicBezTo>
                  <a:pt x="626" y="562"/>
                  <a:pt x="611" y="579"/>
                  <a:pt x="595" y="596"/>
                </a:cubicBezTo>
                <a:cubicBezTo>
                  <a:pt x="579" y="612"/>
                  <a:pt x="561" y="626"/>
                  <a:pt x="542" y="639"/>
                </a:cubicBezTo>
                <a:cubicBezTo>
                  <a:pt x="523" y="652"/>
                  <a:pt x="503" y="662"/>
                  <a:pt x="482" y="671"/>
                </a:cubicBezTo>
                <a:cubicBezTo>
                  <a:pt x="461" y="680"/>
                  <a:pt x="439" y="686"/>
                  <a:pt x="417" y="691"/>
                </a:cubicBezTo>
                <a:cubicBezTo>
                  <a:pt x="394" y="695"/>
                  <a:pt x="372" y="698"/>
                  <a:pt x="349" y="698"/>
                </a:cubicBezTo>
                <a:cubicBezTo>
                  <a:pt x="326" y="698"/>
                  <a:pt x="303" y="695"/>
                  <a:pt x="281" y="691"/>
                </a:cubicBezTo>
                <a:cubicBezTo>
                  <a:pt x="258" y="686"/>
                  <a:pt x="237" y="680"/>
                  <a:pt x="216" y="671"/>
                </a:cubicBezTo>
                <a:cubicBezTo>
                  <a:pt x="194" y="662"/>
                  <a:pt x="174" y="652"/>
                  <a:pt x="155" y="639"/>
                </a:cubicBezTo>
                <a:cubicBezTo>
                  <a:pt x="136" y="626"/>
                  <a:pt x="119" y="612"/>
                  <a:pt x="103" y="596"/>
                </a:cubicBezTo>
                <a:cubicBezTo>
                  <a:pt x="86" y="579"/>
                  <a:pt x="72" y="562"/>
                  <a:pt x="59" y="543"/>
                </a:cubicBezTo>
                <a:cubicBezTo>
                  <a:pt x="47" y="524"/>
                  <a:pt x="36" y="504"/>
                  <a:pt x="27" y="483"/>
                </a:cubicBezTo>
                <a:cubicBezTo>
                  <a:pt x="17" y="462"/>
                  <a:pt x="11" y="440"/>
                  <a:pt x="6" y="417"/>
                </a:cubicBezTo>
                <a:cubicBezTo>
                  <a:pt x="2" y="395"/>
                  <a:pt x="0" y="372"/>
                  <a:pt x="0" y="349"/>
                </a:cubicBezTo>
                <a:cubicBezTo>
                  <a:pt x="0" y="327"/>
                  <a:pt x="2" y="304"/>
                  <a:pt x="6" y="282"/>
                </a:cubicBezTo>
                <a:cubicBezTo>
                  <a:pt x="11" y="259"/>
                  <a:pt x="17" y="237"/>
                  <a:pt x="27" y="216"/>
                </a:cubicBezTo>
                <a:cubicBezTo>
                  <a:pt x="36" y="195"/>
                  <a:pt x="47" y="175"/>
                  <a:pt x="59" y="155"/>
                </a:cubicBezTo>
                <a:cubicBezTo>
                  <a:pt x="72" y="136"/>
                  <a:pt x="86" y="118"/>
                  <a:pt x="103" y="102"/>
                </a:cubicBezTo>
                <a:cubicBezTo>
                  <a:pt x="119" y="86"/>
                  <a:pt x="136" y="72"/>
                  <a:pt x="155" y="59"/>
                </a:cubicBezTo>
                <a:cubicBezTo>
                  <a:pt x="174" y="46"/>
                  <a:pt x="194" y="36"/>
                  <a:pt x="216" y="27"/>
                </a:cubicBezTo>
                <a:cubicBezTo>
                  <a:pt x="237" y="18"/>
                  <a:pt x="258" y="11"/>
                  <a:pt x="281" y="7"/>
                </a:cubicBezTo>
                <a:cubicBezTo>
                  <a:pt x="303" y="2"/>
                  <a:pt x="326" y="0"/>
                  <a:pt x="349" y="0"/>
                </a:cubicBezTo>
                <a:cubicBezTo>
                  <a:pt x="372" y="0"/>
                  <a:pt x="394" y="2"/>
                  <a:pt x="417" y="7"/>
                </a:cubicBezTo>
                <a:cubicBezTo>
                  <a:pt x="439" y="11"/>
                  <a:pt x="461" y="18"/>
                  <a:pt x="482" y="27"/>
                </a:cubicBezTo>
                <a:cubicBezTo>
                  <a:pt x="503" y="36"/>
                  <a:pt x="523" y="46"/>
                  <a:pt x="542" y="59"/>
                </a:cubicBezTo>
                <a:cubicBezTo>
                  <a:pt x="561" y="72"/>
                  <a:pt x="579" y="86"/>
                  <a:pt x="595" y="102"/>
                </a:cubicBezTo>
                <a:cubicBezTo>
                  <a:pt x="611" y="118"/>
                  <a:pt x="626" y="136"/>
                  <a:pt x="638" y="155"/>
                </a:cubicBezTo>
                <a:cubicBezTo>
                  <a:pt x="651" y="175"/>
                  <a:pt x="662" y="195"/>
                  <a:pt x="671" y="216"/>
                </a:cubicBezTo>
                <a:cubicBezTo>
                  <a:pt x="679" y="237"/>
                  <a:pt x="686" y="259"/>
                  <a:pt x="690" y="282"/>
                </a:cubicBezTo>
                <a:cubicBezTo>
                  <a:pt x="695" y="304"/>
                  <a:pt x="697" y="327"/>
                  <a:pt x="697" y="349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1" name="文本框 840"/>
          <p:cNvSpPr txBox="1"/>
          <p:nvPr>
            <p:custDataLst>
              <p:tags r:id="rId39"/>
            </p:custDataLst>
          </p:nvPr>
        </p:nvSpPr>
        <p:spPr>
          <a:xfrm>
            <a:off x="1989360" y="4300200"/>
            <a:ext cx="933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官网下载安装包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42" name="文本框 841"/>
          <p:cNvSpPr txBox="1"/>
          <p:nvPr>
            <p:custDataLst>
              <p:tags r:id="rId40"/>
            </p:custDataLst>
          </p:nvPr>
        </p:nvSpPr>
        <p:spPr>
          <a:xfrm>
            <a:off x="957240" y="4625640"/>
            <a:ext cx="7429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2</a:t>
            </a:r>
            <a:endParaRPr lang="en-US" sz="105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843" name="文本框 842"/>
          <p:cNvSpPr txBox="1"/>
          <p:nvPr>
            <p:custDataLst>
              <p:tags r:id="rId41"/>
            </p:custDataLst>
          </p:nvPr>
        </p:nvSpPr>
        <p:spPr>
          <a:xfrm>
            <a:off x="1186560" y="4617720"/>
            <a:ext cx="1066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安装完成后，打开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44" name="任意多边形: 形状 843"/>
          <p:cNvSpPr/>
          <p:nvPr>
            <p:custDataLst>
              <p:tags r:id="rId42"/>
            </p:custDataLst>
          </p:nvPr>
        </p:nvSpPr>
        <p:spPr>
          <a:xfrm>
            <a:off x="869040" y="4896720"/>
            <a:ext cx="250920" cy="251280"/>
          </a:xfrm>
          <a:custGeom>
            <a:avLst/>
            <a:gdLst/>
            <a:ahLst/>
            <a:cxnLst/>
            <a:rect l="0" t="0" r="r" b="b"/>
            <a:pathLst>
              <a:path w="697" h="698">
                <a:moveTo>
                  <a:pt x="697" y="349"/>
                </a:moveTo>
                <a:cubicBezTo>
                  <a:pt x="697" y="371"/>
                  <a:pt x="695" y="394"/>
                  <a:pt x="690" y="416"/>
                </a:cubicBezTo>
                <a:cubicBezTo>
                  <a:pt x="686" y="439"/>
                  <a:pt x="679" y="461"/>
                  <a:pt x="671" y="482"/>
                </a:cubicBezTo>
                <a:cubicBezTo>
                  <a:pt x="662" y="503"/>
                  <a:pt x="651" y="523"/>
                  <a:pt x="638" y="542"/>
                </a:cubicBezTo>
                <a:cubicBezTo>
                  <a:pt x="626" y="561"/>
                  <a:pt x="611" y="579"/>
                  <a:pt x="595" y="595"/>
                </a:cubicBezTo>
                <a:cubicBezTo>
                  <a:pt x="579" y="611"/>
                  <a:pt x="561" y="625"/>
                  <a:pt x="542" y="638"/>
                </a:cubicBezTo>
                <a:cubicBezTo>
                  <a:pt x="523" y="651"/>
                  <a:pt x="503" y="661"/>
                  <a:pt x="482" y="671"/>
                </a:cubicBezTo>
                <a:cubicBezTo>
                  <a:pt x="461" y="680"/>
                  <a:pt x="439" y="687"/>
                  <a:pt x="417" y="691"/>
                </a:cubicBezTo>
                <a:cubicBezTo>
                  <a:pt x="394" y="696"/>
                  <a:pt x="372" y="698"/>
                  <a:pt x="349" y="698"/>
                </a:cubicBezTo>
                <a:cubicBezTo>
                  <a:pt x="326" y="698"/>
                  <a:pt x="303" y="696"/>
                  <a:pt x="281" y="691"/>
                </a:cubicBezTo>
                <a:cubicBezTo>
                  <a:pt x="258" y="687"/>
                  <a:pt x="237" y="680"/>
                  <a:pt x="216" y="671"/>
                </a:cubicBezTo>
                <a:cubicBezTo>
                  <a:pt x="194" y="661"/>
                  <a:pt x="174" y="651"/>
                  <a:pt x="155" y="638"/>
                </a:cubicBezTo>
                <a:cubicBezTo>
                  <a:pt x="136" y="625"/>
                  <a:pt x="119" y="611"/>
                  <a:pt x="103" y="595"/>
                </a:cubicBezTo>
                <a:cubicBezTo>
                  <a:pt x="86" y="579"/>
                  <a:pt x="72" y="561"/>
                  <a:pt x="59" y="542"/>
                </a:cubicBezTo>
                <a:cubicBezTo>
                  <a:pt x="47" y="523"/>
                  <a:pt x="36" y="503"/>
                  <a:pt x="27" y="482"/>
                </a:cubicBezTo>
                <a:cubicBezTo>
                  <a:pt x="17" y="461"/>
                  <a:pt x="11" y="439"/>
                  <a:pt x="6" y="416"/>
                </a:cubicBezTo>
                <a:cubicBezTo>
                  <a:pt x="2" y="394"/>
                  <a:pt x="0" y="371"/>
                  <a:pt x="0" y="349"/>
                </a:cubicBezTo>
                <a:cubicBezTo>
                  <a:pt x="0" y="326"/>
                  <a:pt x="2" y="303"/>
                  <a:pt x="6" y="281"/>
                </a:cubicBezTo>
                <a:cubicBezTo>
                  <a:pt x="11" y="258"/>
                  <a:pt x="17" y="236"/>
                  <a:pt x="27" y="215"/>
                </a:cubicBezTo>
                <a:cubicBezTo>
                  <a:pt x="36" y="194"/>
                  <a:pt x="47" y="174"/>
                  <a:pt x="59" y="155"/>
                </a:cubicBezTo>
                <a:cubicBezTo>
                  <a:pt x="72" y="136"/>
                  <a:pt x="86" y="118"/>
                  <a:pt x="103" y="102"/>
                </a:cubicBezTo>
                <a:cubicBezTo>
                  <a:pt x="119" y="86"/>
                  <a:pt x="136" y="72"/>
                  <a:pt x="155" y="59"/>
                </a:cubicBezTo>
                <a:cubicBezTo>
                  <a:pt x="174" y="46"/>
                  <a:pt x="194" y="36"/>
                  <a:pt x="216" y="27"/>
                </a:cubicBezTo>
                <a:cubicBezTo>
                  <a:pt x="237" y="18"/>
                  <a:pt x="258" y="11"/>
                  <a:pt x="281" y="7"/>
                </a:cubicBezTo>
                <a:cubicBezTo>
                  <a:pt x="303" y="3"/>
                  <a:pt x="326" y="0"/>
                  <a:pt x="349" y="0"/>
                </a:cubicBezTo>
                <a:cubicBezTo>
                  <a:pt x="372" y="0"/>
                  <a:pt x="394" y="3"/>
                  <a:pt x="417" y="7"/>
                </a:cubicBezTo>
                <a:cubicBezTo>
                  <a:pt x="439" y="11"/>
                  <a:pt x="461" y="18"/>
                  <a:pt x="482" y="27"/>
                </a:cubicBezTo>
                <a:cubicBezTo>
                  <a:pt x="503" y="36"/>
                  <a:pt x="523" y="46"/>
                  <a:pt x="542" y="59"/>
                </a:cubicBezTo>
                <a:cubicBezTo>
                  <a:pt x="561" y="72"/>
                  <a:pt x="579" y="86"/>
                  <a:pt x="595" y="102"/>
                </a:cubicBezTo>
                <a:cubicBezTo>
                  <a:pt x="611" y="118"/>
                  <a:pt x="626" y="136"/>
                  <a:pt x="638" y="155"/>
                </a:cubicBezTo>
                <a:cubicBezTo>
                  <a:pt x="651" y="174"/>
                  <a:pt x="662" y="194"/>
                  <a:pt x="671" y="215"/>
                </a:cubicBezTo>
                <a:cubicBezTo>
                  <a:pt x="679" y="236"/>
                  <a:pt x="686" y="258"/>
                  <a:pt x="690" y="281"/>
                </a:cubicBezTo>
                <a:cubicBezTo>
                  <a:pt x="695" y="303"/>
                  <a:pt x="697" y="326"/>
                  <a:pt x="697" y="349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5" name="文本框 844"/>
          <p:cNvSpPr txBox="1"/>
          <p:nvPr>
            <p:custDataLst>
              <p:tags r:id="rId43"/>
            </p:custDataLst>
          </p:nvPr>
        </p:nvSpPr>
        <p:spPr>
          <a:xfrm>
            <a:off x="2256480" y="4625640"/>
            <a:ext cx="53403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VS Code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46" name="文本框 845"/>
          <p:cNvSpPr txBox="1"/>
          <p:nvPr>
            <p:custDataLst>
              <p:tags r:id="rId44"/>
            </p:custDataLst>
          </p:nvPr>
        </p:nvSpPr>
        <p:spPr>
          <a:xfrm>
            <a:off x="957240" y="4943160"/>
            <a:ext cx="7429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1" u="none" strike="noStrike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3</a:t>
            </a:r>
            <a:endParaRPr lang="en-US" sz="1050" b="1" u="none" strike="noStrike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847" name="文本框 846"/>
          <p:cNvSpPr txBox="1"/>
          <p:nvPr>
            <p:custDataLst>
              <p:tags r:id="rId45"/>
            </p:custDataLst>
          </p:nvPr>
        </p:nvSpPr>
        <p:spPr>
          <a:xfrm>
            <a:off x="1186560" y="4935240"/>
            <a:ext cx="13335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在扩展市场搜索并安装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48" name="文本框 847"/>
          <p:cNvSpPr txBox="1"/>
          <p:nvPr>
            <p:custDataLst>
              <p:tags r:id="rId46"/>
            </p:custDataLst>
          </p:nvPr>
        </p:nvSpPr>
        <p:spPr>
          <a:xfrm>
            <a:off x="2523600" y="4943160"/>
            <a:ext cx="51054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"Python"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49" name="任意多边形: 形状 848"/>
          <p:cNvSpPr/>
          <p:nvPr>
            <p:custDataLst>
              <p:tags r:id="rId47"/>
            </p:custDataLst>
          </p:nvPr>
        </p:nvSpPr>
        <p:spPr>
          <a:xfrm>
            <a:off x="5548680" y="1437120"/>
            <a:ext cx="4746960" cy="3042360"/>
          </a:xfrm>
          <a:custGeom>
            <a:avLst/>
            <a:gdLst/>
            <a:ahLst/>
            <a:cxnLst/>
            <a:rect l="0" t="0" r="r" b="b"/>
            <a:pathLst>
              <a:path w="13186" h="8451">
                <a:moveTo>
                  <a:pt x="0" y="8265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6" y="63"/>
                  <a:pt x="54" y="55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5"/>
                  <a:pt x="103" y="19"/>
                  <a:pt x="115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6" y="0"/>
                </a:cubicBezTo>
                <a:lnTo>
                  <a:pt x="13000" y="0"/>
                </a:lnTo>
                <a:cubicBezTo>
                  <a:pt x="13012" y="0"/>
                  <a:pt x="13025" y="1"/>
                  <a:pt x="13037" y="4"/>
                </a:cubicBezTo>
                <a:cubicBezTo>
                  <a:pt x="13048" y="6"/>
                  <a:pt x="13060" y="10"/>
                  <a:pt x="13071" y="14"/>
                </a:cubicBezTo>
                <a:cubicBezTo>
                  <a:pt x="13083" y="19"/>
                  <a:pt x="13093" y="25"/>
                  <a:pt x="13103" y="31"/>
                </a:cubicBezTo>
                <a:cubicBezTo>
                  <a:pt x="13114" y="38"/>
                  <a:pt x="13123" y="46"/>
                  <a:pt x="13132" y="55"/>
                </a:cubicBezTo>
                <a:cubicBezTo>
                  <a:pt x="13140" y="63"/>
                  <a:pt x="13148" y="73"/>
                  <a:pt x="13155" y="83"/>
                </a:cubicBezTo>
                <a:cubicBezTo>
                  <a:pt x="13161" y="93"/>
                  <a:pt x="13167" y="104"/>
                  <a:pt x="13172" y="115"/>
                </a:cubicBezTo>
                <a:cubicBezTo>
                  <a:pt x="13177" y="126"/>
                  <a:pt x="13180" y="138"/>
                  <a:pt x="13182" y="150"/>
                </a:cubicBezTo>
                <a:cubicBezTo>
                  <a:pt x="13185" y="162"/>
                  <a:pt x="13186" y="174"/>
                  <a:pt x="13186" y="186"/>
                </a:cubicBezTo>
                <a:lnTo>
                  <a:pt x="13186" y="8265"/>
                </a:lnTo>
                <a:cubicBezTo>
                  <a:pt x="13186" y="8277"/>
                  <a:pt x="13185" y="8289"/>
                  <a:pt x="13182" y="8301"/>
                </a:cubicBezTo>
                <a:cubicBezTo>
                  <a:pt x="13180" y="8313"/>
                  <a:pt x="13177" y="8325"/>
                  <a:pt x="13172" y="8336"/>
                </a:cubicBezTo>
                <a:cubicBezTo>
                  <a:pt x="13167" y="8347"/>
                  <a:pt x="13161" y="8358"/>
                  <a:pt x="13155" y="8368"/>
                </a:cubicBezTo>
                <a:cubicBezTo>
                  <a:pt x="13148" y="8378"/>
                  <a:pt x="13140" y="8388"/>
                  <a:pt x="13132" y="8396"/>
                </a:cubicBezTo>
                <a:cubicBezTo>
                  <a:pt x="13123" y="8405"/>
                  <a:pt x="13114" y="8413"/>
                  <a:pt x="13103" y="8419"/>
                </a:cubicBezTo>
                <a:cubicBezTo>
                  <a:pt x="13093" y="8426"/>
                  <a:pt x="13083" y="8432"/>
                  <a:pt x="13071" y="8437"/>
                </a:cubicBezTo>
                <a:cubicBezTo>
                  <a:pt x="13060" y="8441"/>
                  <a:pt x="13048" y="8445"/>
                  <a:pt x="13037" y="8447"/>
                </a:cubicBezTo>
                <a:cubicBezTo>
                  <a:pt x="13025" y="8450"/>
                  <a:pt x="13012" y="8451"/>
                  <a:pt x="13000" y="8451"/>
                </a:cubicBezTo>
                <a:lnTo>
                  <a:pt x="186" y="8451"/>
                </a:lnTo>
                <a:cubicBezTo>
                  <a:pt x="173" y="8451"/>
                  <a:pt x="161" y="8450"/>
                  <a:pt x="149" y="8447"/>
                </a:cubicBezTo>
                <a:cubicBezTo>
                  <a:pt x="137" y="8445"/>
                  <a:pt x="126" y="8441"/>
                  <a:pt x="115" y="8437"/>
                </a:cubicBezTo>
                <a:cubicBezTo>
                  <a:pt x="103" y="8432"/>
                  <a:pt x="93" y="8426"/>
                  <a:pt x="83" y="8419"/>
                </a:cubicBezTo>
                <a:cubicBezTo>
                  <a:pt x="72" y="8413"/>
                  <a:pt x="63" y="8405"/>
                  <a:pt x="54" y="8396"/>
                </a:cubicBezTo>
                <a:cubicBezTo>
                  <a:pt x="46" y="8388"/>
                  <a:pt x="38" y="8378"/>
                  <a:pt x="31" y="8368"/>
                </a:cubicBezTo>
                <a:cubicBezTo>
                  <a:pt x="24" y="8358"/>
                  <a:pt x="19" y="8347"/>
                  <a:pt x="14" y="8336"/>
                </a:cubicBezTo>
                <a:cubicBezTo>
                  <a:pt x="9" y="8325"/>
                  <a:pt x="6" y="8313"/>
                  <a:pt x="4" y="8301"/>
                </a:cubicBezTo>
                <a:cubicBezTo>
                  <a:pt x="1" y="8289"/>
                  <a:pt x="0" y="8277"/>
                  <a:pt x="0" y="826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</a:endParaRPr>
          </a:p>
        </p:txBody>
      </p:sp>
      <p:pic>
        <p:nvPicPr>
          <p:cNvPr id="850" name="图片 849"/>
          <p:cNvPicPr/>
          <p:nvPr>
            <p:custDataLst>
              <p:tags r:id="rId48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5548680" y="10612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1" name="文本框 850"/>
          <p:cNvSpPr txBox="1"/>
          <p:nvPr>
            <p:custDataLst>
              <p:tags r:id="rId50"/>
            </p:custDataLst>
          </p:nvPr>
        </p:nvSpPr>
        <p:spPr>
          <a:xfrm>
            <a:off x="3034800" y="493524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扩展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852" name="图片 851"/>
          <p:cNvPicPr/>
          <p:nvPr>
            <p:custDataLst>
              <p:tags r:id="rId51"/>
            </p:custDataLst>
          </p:nvPr>
        </p:nvPicPr>
        <p:blipFill>
          <a:blip r:embed="rId52"/>
          <a:stretch>
            <a:fillRect/>
          </a:stretch>
        </p:blipFill>
        <p:spPr>
          <a:xfrm>
            <a:off x="5716080" y="163800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3" name="文本框 852"/>
          <p:cNvSpPr txBox="1"/>
          <p:nvPr>
            <p:custDataLst>
              <p:tags r:id="rId53"/>
            </p:custDataLst>
          </p:nvPr>
        </p:nvSpPr>
        <p:spPr>
          <a:xfrm>
            <a:off x="5866560" y="1043640"/>
            <a:ext cx="160528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开发环境配置建议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54" name="任意多边形: 形状 853"/>
          <p:cNvSpPr/>
          <p:nvPr>
            <p:custDataLst>
              <p:tags r:id="rId54"/>
            </p:custDataLst>
          </p:nvPr>
        </p:nvSpPr>
        <p:spPr>
          <a:xfrm>
            <a:off x="5715720" y="1938600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1"/>
                  <a:pt x="868" y="698"/>
                  <a:pt x="852" y="723"/>
                </a:cubicBezTo>
                <a:cubicBezTo>
                  <a:pt x="835" y="748"/>
                  <a:pt x="815" y="772"/>
                  <a:pt x="794" y="793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6"/>
                  <a:pt x="496" y="929"/>
                  <a:pt x="465" y="929"/>
                </a:cubicBezTo>
                <a:cubicBezTo>
                  <a:pt x="435" y="929"/>
                  <a:pt x="405" y="926"/>
                  <a:pt x="375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2"/>
                  <a:pt x="232" y="868"/>
                  <a:pt x="207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5" y="748"/>
                  <a:pt x="78" y="723"/>
                </a:cubicBezTo>
                <a:cubicBezTo>
                  <a:pt x="62" y="698"/>
                  <a:pt x="47" y="671"/>
                  <a:pt x="36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8"/>
                  <a:pt x="62" y="232"/>
                  <a:pt x="78" y="206"/>
                </a:cubicBezTo>
                <a:cubicBezTo>
                  <a:pt x="95" y="181"/>
                  <a:pt x="115" y="157"/>
                  <a:pt x="136" y="136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4"/>
                  <a:pt x="344" y="15"/>
                  <a:pt x="375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5" y="181"/>
                  <a:pt x="852" y="206"/>
                </a:cubicBezTo>
                <a:cubicBezTo>
                  <a:pt x="868" y="232"/>
                  <a:pt x="883" y="258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</a:endParaRPr>
          </a:p>
        </p:txBody>
      </p:sp>
      <p:pic>
        <p:nvPicPr>
          <p:cNvPr id="855" name="图片 854"/>
          <p:cNvPicPr/>
          <p:nvPr>
            <p:custDataLst>
              <p:tags r:id="rId55"/>
            </p:custDataLst>
          </p:nvPr>
        </p:nvPicPr>
        <p:blipFill>
          <a:blip r:embed="rId56"/>
          <a:stretch>
            <a:fillRect/>
          </a:stretch>
        </p:blipFill>
        <p:spPr>
          <a:xfrm>
            <a:off x="5807880" y="2039040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6" name="文本框 855"/>
          <p:cNvSpPr txBox="1"/>
          <p:nvPr>
            <p:custDataLst>
              <p:tags r:id="rId57"/>
            </p:custDataLst>
          </p:nvPr>
        </p:nvSpPr>
        <p:spPr>
          <a:xfrm>
            <a:off x="5950080" y="1618920"/>
            <a:ext cx="184404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提高开发效率的配置步骤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57" name="文本框 856"/>
          <p:cNvSpPr txBox="1"/>
          <p:nvPr>
            <p:custDataLst>
              <p:tags r:id="rId58"/>
            </p:custDataLst>
          </p:nvPr>
        </p:nvSpPr>
        <p:spPr>
          <a:xfrm>
            <a:off x="6184080" y="1960920"/>
            <a:ext cx="59944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180" b="0" u="none" strike="noStrike">
                <a:solidFill>
                  <a:schemeClr val="lt1"/>
                </a:solidFill>
                <a:effectLst/>
                <a:uFillTx/>
              </a:rPr>
              <a:t>集成终端</a:t>
            </a:r>
            <a:endParaRPr lang="zh-CN" sz="118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58" name="文本框 857"/>
          <p:cNvSpPr txBox="1"/>
          <p:nvPr>
            <p:custDataLst>
              <p:tags r:id="rId59"/>
            </p:custDataLst>
          </p:nvPr>
        </p:nvSpPr>
        <p:spPr>
          <a:xfrm>
            <a:off x="6184080" y="221940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lt1"/>
                </a:solidFill>
                <a:effectLst/>
                <a:uFillTx/>
              </a:rPr>
              <a:t>配置</a:t>
            </a:r>
            <a:endParaRPr lang="zh-CN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59" name="文本框 858"/>
          <p:cNvSpPr txBox="1"/>
          <p:nvPr>
            <p:custDataLst>
              <p:tags r:id="rId60"/>
            </p:custDataLst>
          </p:nvPr>
        </p:nvSpPr>
        <p:spPr>
          <a:xfrm>
            <a:off x="6451200" y="2227320"/>
            <a:ext cx="2222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lt1"/>
                </a:solidFill>
                <a:effectLst/>
                <a:uFillTx/>
              </a:rPr>
              <a:t>IDE</a:t>
            </a:r>
            <a:endParaRPr lang="en-US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60" name="文本框 859"/>
          <p:cNvSpPr txBox="1"/>
          <p:nvPr>
            <p:custDataLst>
              <p:tags r:id="rId61"/>
            </p:custDataLst>
          </p:nvPr>
        </p:nvSpPr>
        <p:spPr>
          <a:xfrm>
            <a:off x="6674400" y="2219400"/>
            <a:ext cx="20002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lt1"/>
                </a:solidFill>
                <a:effectLst/>
                <a:uFillTx/>
              </a:rPr>
              <a:t>内置终端，无需切换窗口即可运行</a:t>
            </a:r>
            <a:endParaRPr lang="zh-CN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61" name="文本框 860"/>
          <p:cNvSpPr txBox="1"/>
          <p:nvPr>
            <p:custDataLst>
              <p:tags r:id="rId62"/>
            </p:custDataLst>
          </p:nvPr>
        </p:nvSpPr>
        <p:spPr>
          <a:xfrm>
            <a:off x="8679960" y="22273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lt1"/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62" name="任意多边形: 形状 861"/>
          <p:cNvSpPr/>
          <p:nvPr>
            <p:custDataLst>
              <p:tags r:id="rId63"/>
            </p:custDataLst>
          </p:nvPr>
        </p:nvSpPr>
        <p:spPr>
          <a:xfrm>
            <a:off x="5715720" y="257364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0"/>
                  <a:pt x="868" y="697"/>
                  <a:pt x="852" y="722"/>
                </a:cubicBezTo>
                <a:cubicBezTo>
                  <a:pt x="835" y="749"/>
                  <a:pt x="815" y="772"/>
                  <a:pt x="794" y="794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3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5" y="930"/>
                </a:cubicBezTo>
                <a:cubicBezTo>
                  <a:pt x="435" y="930"/>
                  <a:pt x="405" y="927"/>
                  <a:pt x="375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7" y="851"/>
                </a:cubicBezTo>
                <a:cubicBezTo>
                  <a:pt x="181" y="834"/>
                  <a:pt x="158" y="815"/>
                  <a:pt x="136" y="794"/>
                </a:cubicBezTo>
                <a:cubicBezTo>
                  <a:pt x="115" y="772"/>
                  <a:pt x="95" y="749"/>
                  <a:pt x="78" y="722"/>
                </a:cubicBezTo>
                <a:cubicBezTo>
                  <a:pt x="62" y="697"/>
                  <a:pt x="47" y="670"/>
                  <a:pt x="36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9"/>
                  <a:pt x="62" y="232"/>
                  <a:pt x="78" y="206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4"/>
                  <a:pt x="344" y="15"/>
                  <a:pt x="375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5"/>
                  <a:pt x="794" y="136"/>
                </a:cubicBezTo>
                <a:cubicBezTo>
                  <a:pt x="815" y="158"/>
                  <a:pt x="835" y="181"/>
                  <a:pt x="852" y="206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</a:endParaRPr>
          </a:p>
        </p:txBody>
      </p:sp>
      <p:pic>
        <p:nvPicPr>
          <p:cNvPr id="863" name="图片 862"/>
          <p:cNvPicPr/>
          <p:nvPr>
            <p:custDataLst>
              <p:tags r:id="rId64"/>
            </p:custDataLst>
          </p:nvPr>
        </p:nvPicPr>
        <p:blipFill>
          <a:blip r:embed="rId65"/>
          <a:stretch>
            <a:fillRect/>
          </a:stretch>
        </p:blipFill>
        <p:spPr>
          <a:xfrm>
            <a:off x="5824440" y="267408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4" name="文本框 863"/>
          <p:cNvSpPr txBox="1"/>
          <p:nvPr>
            <p:custDataLst>
              <p:tags r:id="rId66"/>
            </p:custDataLst>
          </p:nvPr>
        </p:nvSpPr>
        <p:spPr>
          <a:xfrm>
            <a:off x="9096120" y="221940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lt1"/>
                </a:solidFill>
                <a:effectLst/>
                <a:uFillTx/>
              </a:rPr>
              <a:t>程序</a:t>
            </a:r>
            <a:endParaRPr lang="zh-CN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65" name="文本框 864"/>
          <p:cNvSpPr txBox="1"/>
          <p:nvPr>
            <p:custDataLst>
              <p:tags r:id="rId67"/>
            </p:custDataLst>
          </p:nvPr>
        </p:nvSpPr>
        <p:spPr>
          <a:xfrm>
            <a:off x="6184080" y="2596320"/>
            <a:ext cx="89916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180" b="0" u="none" strike="noStrike">
                <a:solidFill>
                  <a:schemeClr val="lt1"/>
                </a:solidFill>
                <a:effectLst/>
                <a:uFillTx/>
              </a:rPr>
              <a:t>版本控制集成</a:t>
            </a:r>
            <a:endParaRPr lang="zh-CN" sz="118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66" name="文本框 865"/>
          <p:cNvSpPr txBox="1"/>
          <p:nvPr>
            <p:custDataLst>
              <p:tags r:id="rId68"/>
            </p:custDataLst>
          </p:nvPr>
        </p:nvSpPr>
        <p:spPr>
          <a:xfrm>
            <a:off x="6184080" y="285444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lt1"/>
                </a:solidFill>
                <a:effectLst/>
                <a:uFillTx/>
              </a:rPr>
              <a:t>集成</a:t>
            </a:r>
            <a:endParaRPr lang="zh-CN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67" name="文本框 866"/>
          <p:cNvSpPr txBox="1"/>
          <p:nvPr>
            <p:custDataLst>
              <p:tags r:id="rId69"/>
            </p:custDataLst>
          </p:nvPr>
        </p:nvSpPr>
        <p:spPr>
          <a:xfrm>
            <a:off x="6451200" y="2862360"/>
            <a:ext cx="17018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lt1"/>
                </a:solidFill>
                <a:effectLst/>
                <a:uFillTx/>
              </a:rPr>
              <a:t>Git</a:t>
            </a:r>
            <a:endParaRPr lang="en-US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68" name="任意多边形: 形状 867"/>
          <p:cNvSpPr/>
          <p:nvPr>
            <p:custDataLst>
              <p:tags r:id="rId70"/>
            </p:custDataLst>
          </p:nvPr>
        </p:nvSpPr>
        <p:spPr>
          <a:xfrm>
            <a:off x="5715720" y="320868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5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0"/>
                  <a:pt x="868" y="697"/>
                  <a:pt x="852" y="723"/>
                </a:cubicBezTo>
                <a:cubicBezTo>
                  <a:pt x="835" y="748"/>
                  <a:pt x="815" y="771"/>
                  <a:pt x="794" y="793"/>
                </a:cubicBezTo>
                <a:cubicBezTo>
                  <a:pt x="772" y="814"/>
                  <a:pt x="749" y="835"/>
                  <a:pt x="723" y="852"/>
                </a:cubicBezTo>
                <a:cubicBezTo>
                  <a:pt x="698" y="869"/>
                  <a:pt x="671" y="883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5" y="930"/>
                </a:cubicBezTo>
                <a:cubicBezTo>
                  <a:pt x="435" y="930"/>
                  <a:pt x="405" y="927"/>
                  <a:pt x="375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9"/>
                  <a:pt x="207" y="852"/>
                </a:cubicBezTo>
                <a:cubicBezTo>
                  <a:pt x="181" y="835"/>
                  <a:pt x="158" y="814"/>
                  <a:pt x="136" y="793"/>
                </a:cubicBezTo>
                <a:cubicBezTo>
                  <a:pt x="115" y="771"/>
                  <a:pt x="95" y="748"/>
                  <a:pt x="78" y="723"/>
                </a:cubicBezTo>
                <a:cubicBezTo>
                  <a:pt x="62" y="697"/>
                  <a:pt x="47" y="670"/>
                  <a:pt x="36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9"/>
                  <a:pt x="62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7" y="79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5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6"/>
                </a:cubicBezTo>
                <a:cubicBezTo>
                  <a:pt x="671" y="47"/>
                  <a:pt x="698" y="62"/>
                  <a:pt x="723" y="79"/>
                </a:cubicBezTo>
                <a:cubicBezTo>
                  <a:pt x="749" y="95"/>
                  <a:pt x="772" y="115"/>
                  <a:pt x="794" y="136"/>
                </a:cubicBezTo>
                <a:cubicBezTo>
                  <a:pt x="815" y="158"/>
                  <a:pt x="835" y="181"/>
                  <a:pt x="852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</a:endParaRPr>
          </a:p>
        </p:txBody>
      </p:sp>
      <p:pic>
        <p:nvPicPr>
          <p:cNvPr id="869" name="图片 868"/>
          <p:cNvPicPr/>
          <p:nvPr>
            <p:custDataLst>
              <p:tags r:id="rId71"/>
            </p:custDataLst>
          </p:nvPr>
        </p:nvPicPr>
        <p:blipFill>
          <a:blip r:embed="rId72"/>
          <a:stretch>
            <a:fillRect/>
          </a:stretch>
        </p:blipFill>
        <p:spPr>
          <a:xfrm>
            <a:off x="5816160" y="33091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0" name="文本框 869"/>
          <p:cNvSpPr txBox="1"/>
          <p:nvPr>
            <p:custDataLst>
              <p:tags r:id="rId73"/>
            </p:custDataLst>
          </p:nvPr>
        </p:nvSpPr>
        <p:spPr>
          <a:xfrm>
            <a:off x="6622200" y="2854440"/>
            <a:ext cx="25336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lt1"/>
                </a:solidFill>
                <a:effectLst/>
                <a:uFillTx/>
              </a:rPr>
              <a:t>等版本控制系统，便于代码管理与团队协作</a:t>
            </a:r>
            <a:endParaRPr lang="zh-CN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71" name="文本框 870"/>
          <p:cNvSpPr txBox="1"/>
          <p:nvPr>
            <p:custDataLst>
              <p:tags r:id="rId74"/>
            </p:custDataLst>
          </p:nvPr>
        </p:nvSpPr>
        <p:spPr>
          <a:xfrm>
            <a:off x="6184080" y="3231360"/>
            <a:ext cx="89916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180" b="0" u="none" strike="noStrike">
                <a:solidFill>
                  <a:schemeClr val="lt1"/>
                </a:solidFill>
                <a:effectLst/>
                <a:uFillTx/>
              </a:rPr>
              <a:t>第三方库管理</a:t>
            </a:r>
            <a:endParaRPr lang="zh-CN" sz="118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72" name="任意多边形: 形状 871"/>
          <p:cNvSpPr/>
          <p:nvPr>
            <p:custDataLst>
              <p:tags r:id="rId75"/>
            </p:custDataLst>
          </p:nvPr>
        </p:nvSpPr>
        <p:spPr>
          <a:xfrm>
            <a:off x="5715720" y="3844080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4"/>
                </a:moveTo>
                <a:cubicBezTo>
                  <a:pt x="930" y="494"/>
                  <a:pt x="927" y="524"/>
                  <a:pt x="921" y="554"/>
                </a:cubicBezTo>
                <a:cubicBezTo>
                  <a:pt x="915" y="584"/>
                  <a:pt x="906" y="613"/>
                  <a:pt x="894" y="641"/>
                </a:cubicBezTo>
                <a:cubicBezTo>
                  <a:pt x="883" y="670"/>
                  <a:pt x="868" y="696"/>
                  <a:pt x="852" y="722"/>
                </a:cubicBezTo>
                <a:cubicBezTo>
                  <a:pt x="835" y="747"/>
                  <a:pt x="815" y="770"/>
                  <a:pt x="794" y="792"/>
                </a:cubicBezTo>
                <a:cubicBezTo>
                  <a:pt x="772" y="814"/>
                  <a:pt x="749" y="833"/>
                  <a:pt x="723" y="850"/>
                </a:cubicBezTo>
                <a:cubicBezTo>
                  <a:pt x="698" y="867"/>
                  <a:pt x="671" y="881"/>
                  <a:pt x="643" y="893"/>
                </a:cubicBezTo>
                <a:cubicBezTo>
                  <a:pt x="615" y="904"/>
                  <a:pt x="586" y="913"/>
                  <a:pt x="556" y="919"/>
                </a:cubicBezTo>
                <a:cubicBezTo>
                  <a:pt x="526" y="926"/>
                  <a:pt x="496" y="929"/>
                  <a:pt x="465" y="929"/>
                </a:cubicBezTo>
                <a:cubicBezTo>
                  <a:pt x="435" y="929"/>
                  <a:pt x="405" y="926"/>
                  <a:pt x="375" y="919"/>
                </a:cubicBezTo>
                <a:cubicBezTo>
                  <a:pt x="344" y="913"/>
                  <a:pt x="315" y="904"/>
                  <a:pt x="287" y="893"/>
                </a:cubicBezTo>
                <a:cubicBezTo>
                  <a:pt x="259" y="881"/>
                  <a:pt x="232" y="867"/>
                  <a:pt x="207" y="850"/>
                </a:cubicBezTo>
                <a:cubicBezTo>
                  <a:pt x="181" y="833"/>
                  <a:pt x="158" y="814"/>
                  <a:pt x="136" y="792"/>
                </a:cubicBezTo>
                <a:cubicBezTo>
                  <a:pt x="115" y="770"/>
                  <a:pt x="95" y="747"/>
                  <a:pt x="78" y="722"/>
                </a:cubicBezTo>
                <a:cubicBezTo>
                  <a:pt x="62" y="696"/>
                  <a:pt x="47" y="670"/>
                  <a:pt x="36" y="641"/>
                </a:cubicBezTo>
                <a:cubicBezTo>
                  <a:pt x="24" y="613"/>
                  <a:pt x="15" y="584"/>
                  <a:pt x="9" y="554"/>
                </a:cubicBezTo>
                <a:cubicBezTo>
                  <a:pt x="3" y="524"/>
                  <a:pt x="0" y="494"/>
                  <a:pt x="0" y="464"/>
                </a:cubicBezTo>
                <a:cubicBezTo>
                  <a:pt x="0" y="433"/>
                  <a:pt x="3" y="403"/>
                  <a:pt x="9" y="373"/>
                </a:cubicBezTo>
                <a:cubicBezTo>
                  <a:pt x="15" y="343"/>
                  <a:pt x="24" y="314"/>
                  <a:pt x="36" y="286"/>
                </a:cubicBezTo>
                <a:cubicBezTo>
                  <a:pt x="47" y="258"/>
                  <a:pt x="62" y="231"/>
                  <a:pt x="78" y="206"/>
                </a:cubicBezTo>
                <a:cubicBezTo>
                  <a:pt x="95" y="180"/>
                  <a:pt x="115" y="157"/>
                  <a:pt x="136" y="135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3"/>
                  <a:pt x="344" y="14"/>
                  <a:pt x="375" y="8"/>
                </a:cubicBezTo>
                <a:cubicBezTo>
                  <a:pt x="405" y="2"/>
                  <a:pt x="435" y="0"/>
                  <a:pt x="465" y="0"/>
                </a:cubicBezTo>
                <a:cubicBezTo>
                  <a:pt x="496" y="0"/>
                  <a:pt x="526" y="2"/>
                  <a:pt x="556" y="8"/>
                </a:cubicBezTo>
                <a:cubicBezTo>
                  <a:pt x="586" y="14"/>
                  <a:pt x="615" y="23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5"/>
                </a:cubicBezTo>
                <a:cubicBezTo>
                  <a:pt x="815" y="157"/>
                  <a:pt x="835" y="180"/>
                  <a:pt x="852" y="206"/>
                </a:cubicBezTo>
                <a:cubicBezTo>
                  <a:pt x="868" y="231"/>
                  <a:pt x="883" y="258"/>
                  <a:pt x="894" y="286"/>
                </a:cubicBezTo>
                <a:cubicBezTo>
                  <a:pt x="906" y="314"/>
                  <a:pt x="915" y="343"/>
                  <a:pt x="921" y="373"/>
                </a:cubicBezTo>
                <a:cubicBezTo>
                  <a:pt x="927" y="403"/>
                  <a:pt x="930" y="433"/>
                  <a:pt x="930" y="464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</a:endParaRPr>
          </a:p>
        </p:txBody>
      </p:sp>
      <p:sp>
        <p:nvSpPr>
          <p:cNvPr id="873" name="文本框 872"/>
          <p:cNvSpPr txBox="1"/>
          <p:nvPr>
            <p:custDataLst>
              <p:tags r:id="rId76"/>
            </p:custDataLst>
          </p:nvPr>
        </p:nvSpPr>
        <p:spPr>
          <a:xfrm>
            <a:off x="6184080" y="3489840"/>
            <a:ext cx="3200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lt1"/>
                </a:solidFill>
                <a:effectLst/>
                <a:uFillTx/>
              </a:rPr>
              <a:t>配置虚拟环境和包管理工具，便于安装和管理第三方库</a:t>
            </a:r>
            <a:endParaRPr lang="zh-CN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74" name="文本框 873"/>
          <p:cNvSpPr txBox="1"/>
          <p:nvPr>
            <p:custDataLst>
              <p:tags r:id="rId77"/>
            </p:custDataLst>
          </p:nvPr>
        </p:nvSpPr>
        <p:spPr>
          <a:xfrm>
            <a:off x="6184080" y="3866400"/>
            <a:ext cx="89916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180" b="0" u="none" strike="noStrike">
                <a:solidFill>
                  <a:schemeClr val="lt1"/>
                </a:solidFill>
                <a:effectLst/>
                <a:uFillTx/>
              </a:rPr>
              <a:t>代码分析工具</a:t>
            </a:r>
            <a:endParaRPr lang="zh-CN" sz="118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75" name="文本框 874"/>
          <p:cNvSpPr txBox="1"/>
          <p:nvPr>
            <p:custDataLst>
              <p:tags r:id="rId78"/>
            </p:custDataLst>
          </p:nvPr>
        </p:nvSpPr>
        <p:spPr>
          <a:xfrm>
            <a:off x="6184080" y="4124880"/>
            <a:ext cx="16002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lt1"/>
                </a:solidFill>
                <a:effectLst/>
                <a:uFillTx/>
              </a:rPr>
              <a:t>集成静态代码分析工具，如</a:t>
            </a:r>
            <a:endParaRPr lang="zh-CN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76" name="文本框 875"/>
          <p:cNvSpPr txBox="1"/>
          <p:nvPr>
            <p:custDataLst>
              <p:tags r:id="rId79"/>
            </p:custDataLst>
          </p:nvPr>
        </p:nvSpPr>
        <p:spPr>
          <a:xfrm>
            <a:off x="7788600" y="4132440"/>
            <a:ext cx="31178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lt1"/>
                </a:solidFill>
                <a:effectLst/>
                <a:uFillTx/>
              </a:rPr>
              <a:t>pylint</a:t>
            </a:r>
            <a:endParaRPr lang="en-US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77" name="文本框 876"/>
          <p:cNvSpPr txBox="1"/>
          <p:nvPr>
            <p:custDataLst>
              <p:tags r:id="rId80"/>
            </p:custDataLst>
          </p:nvPr>
        </p:nvSpPr>
        <p:spPr>
          <a:xfrm>
            <a:off x="8100720" y="412488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lt1"/>
                </a:solidFill>
                <a:effectLst/>
                <a:uFillTx/>
              </a:rPr>
              <a:t>、</a:t>
            </a:r>
            <a:endParaRPr lang="zh-CN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78" name="文本框 877"/>
          <p:cNvSpPr txBox="1"/>
          <p:nvPr>
            <p:custDataLst>
              <p:tags r:id="rId81"/>
            </p:custDataLst>
          </p:nvPr>
        </p:nvSpPr>
        <p:spPr>
          <a:xfrm>
            <a:off x="8234280" y="4132440"/>
            <a:ext cx="35623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lt1"/>
                </a:solidFill>
                <a:effectLst/>
                <a:uFillTx/>
              </a:rPr>
              <a:t>flake8</a:t>
            </a:r>
            <a:endParaRPr lang="en-US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79" name="文本框 878"/>
          <p:cNvSpPr txBox="1"/>
          <p:nvPr>
            <p:custDataLst>
              <p:tags r:id="rId82"/>
            </p:custDataLst>
          </p:nvPr>
        </p:nvSpPr>
        <p:spPr>
          <a:xfrm>
            <a:off x="8591040" y="4124880"/>
            <a:ext cx="1066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lt1"/>
                </a:solidFill>
                <a:effectLst/>
                <a:uFillTx/>
              </a:rPr>
              <a:t>等，提升代码质量</a:t>
            </a:r>
            <a:endParaRPr lang="zh-CN" sz="1050" b="0" u="none" strike="noStrike">
              <a:solidFill>
                <a:schemeClr val="lt1"/>
              </a:solidFill>
              <a:effectLst/>
              <a:uFillTx/>
            </a:endParaRPr>
          </a:p>
        </p:txBody>
      </p:sp>
      <p:sp>
        <p:nvSpPr>
          <p:cNvPr id="884" name="文本框 883"/>
          <p:cNvSpPr txBox="1"/>
          <p:nvPr>
            <p:custDataLst>
              <p:tags r:id="rId83"/>
            </p:custDataLst>
          </p:nvPr>
        </p:nvSpPr>
        <p:spPr>
          <a:xfrm>
            <a:off x="10002600" y="5501520"/>
            <a:ext cx="29146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11/14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2" name="图片 1"/>
          <p:cNvPicPr/>
          <p:nvPr>
            <p:custDataLst>
              <p:tags r:id="rId84"/>
            </p:custDataLst>
          </p:nvPr>
        </p:nvPicPr>
        <p:blipFill>
          <a:blip r:embed="rId85"/>
          <a:stretch>
            <a:fillRect/>
          </a:stretch>
        </p:blipFill>
        <p:spPr>
          <a:xfrm>
            <a:off x="5798880" y="3928647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标题 2"/>
          <p:cNvSpPr>
            <a:spLocks noGrp="1"/>
          </p:cNvSpPr>
          <p:nvPr>
            <p:ph type="title"/>
            <p:custDataLst>
              <p:tags r:id="rId86"/>
            </p:custDataLst>
          </p:nvPr>
        </p:nvSpPr>
        <p:spPr>
          <a:xfrm>
            <a:off x="401202" y="188833"/>
            <a:ext cx="9475000" cy="63166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b="0">
                <a:effectLst/>
                <a:uFillTx/>
                <a:sym typeface="+mn-ea"/>
              </a:rPr>
              <a:t>安装</a:t>
            </a:r>
            <a:r>
              <a:rPr lang="en-US">
                <a:effectLst/>
                <a:uFillTx/>
                <a:sym typeface="+mn-ea"/>
              </a:rPr>
              <a:t>Python</a:t>
            </a:r>
            <a:r>
              <a:rPr lang="zh-CN" altLang="en-US" dirty="0">
                <a:sym typeface="+mn-ea"/>
              </a:rPr>
              <a:t>开发工具</a:t>
            </a:r>
            <a:endParaRPr lang="zh-CN" altLang="en-US" dirty="0">
              <a:sym typeface="+mn-ea"/>
            </a:endParaRPr>
          </a:p>
        </p:txBody>
      </p:sp>
    </p:spTree>
    <p:custDataLst>
      <p:tags r:id="rId87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任意多边形: 形状 888"/>
          <p:cNvSpPr/>
          <p:nvPr>
            <p:custDataLst>
              <p:tags r:id="rId1"/>
            </p:custDataLst>
          </p:nvPr>
        </p:nvSpPr>
        <p:spPr>
          <a:xfrm>
            <a:off x="401040" y="3509640"/>
            <a:ext cx="4680000" cy="1303920"/>
          </a:xfrm>
          <a:custGeom>
            <a:avLst/>
            <a:gdLst/>
            <a:ahLst/>
            <a:cxnLst/>
            <a:rect l="0" t="0" r="r" b="b"/>
            <a:pathLst>
              <a:path w="13000" h="3622">
                <a:moveTo>
                  <a:pt x="0" y="3437"/>
                </a:moveTo>
                <a:lnTo>
                  <a:pt x="0" y="186"/>
                </a:lnTo>
                <a:cubicBezTo>
                  <a:pt x="0" y="173"/>
                  <a:pt x="1" y="161"/>
                  <a:pt x="3" y="149"/>
                </a:cubicBezTo>
                <a:cubicBezTo>
                  <a:pt x="6" y="137"/>
                  <a:pt x="9" y="126"/>
                  <a:pt x="14" y="115"/>
                </a:cubicBezTo>
                <a:cubicBezTo>
                  <a:pt x="19" y="103"/>
                  <a:pt x="24" y="93"/>
                  <a:pt x="31" y="83"/>
                </a:cubicBezTo>
                <a:cubicBezTo>
                  <a:pt x="38" y="72"/>
                  <a:pt x="45" y="63"/>
                  <a:pt x="54" y="54"/>
                </a:cubicBezTo>
                <a:cubicBezTo>
                  <a:pt x="63" y="46"/>
                  <a:pt x="72" y="38"/>
                  <a:pt x="82" y="31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9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12814" y="0"/>
                </a:lnTo>
                <a:cubicBezTo>
                  <a:pt x="12827" y="0"/>
                  <a:pt x="12839" y="1"/>
                  <a:pt x="12851" y="4"/>
                </a:cubicBezTo>
                <a:cubicBezTo>
                  <a:pt x="12863" y="6"/>
                  <a:pt x="12874" y="9"/>
                  <a:pt x="12885" y="14"/>
                </a:cubicBezTo>
                <a:cubicBezTo>
                  <a:pt x="12897" y="19"/>
                  <a:pt x="12907" y="25"/>
                  <a:pt x="12918" y="31"/>
                </a:cubicBezTo>
                <a:cubicBezTo>
                  <a:pt x="12928" y="38"/>
                  <a:pt x="12937" y="46"/>
                  <a:pt x="12946" y="54"/>
                </a:cubicBezTo>
                <a:cubicBezTo>
                  <a:pt x="12954" y="63"/>
                  <a:pt x="12962" y="72"/>
                  <a:pt x="12969" y="83"/>
                </a:cubicBezTo>
                <a:cubicBezTo>
                  <a:pt x="12976" y="93"/>
                  <a:pt x="12981" y="103"/>
                  <a:pt x="12986" y="115"/>
                </a:cubicBezTo>
                <a:cubicBezTo>
                  <a:pt x="12991" y="126"/>
                  <a:pt x="12994" y="137"/>
                  <a:pt x="12996" y="149"/>
                </a:cubicBezTo>
                <a:cubicBezTo>
                  <a:pt x="12999" y="161"/>
                  <a:pt x="13000" y="173"/>
                  <a:pt x="13000" y="186"/>
                </a:cubicBezTo>
                <a:lnTo>
                  <a:pt x="13000" y="3437"/>
                </a:lnTo>
                <a:cubicBezTo>
                  <a:pt x="13000" y="3449"/>
                  <a:pt x="12999" y="3461"/>
                  <a:pt x="12996" y="3473"/>
                </a:cubicBezTo>
                <a:cubicBezTo>
                  <a:pt x="12994" y="3485"/>
                  <a:pt x="12991" y="3496"/>
                  <a:pt x="12986" y="3508"/>
                </a:cubicBezTo>
                <a:cubicBezTo>
                  <a:pt x="12981" y="3519"/>
                  <a:pt x="12976" y="3530"/>
                  <a:pt x="12969" y="3540"/>
                </a:cubicBezTo>
                <a:cubicBezTo>
                  <a:pt x="12962" y="3550"/>
                  <a:pt x="12954" y="3559"/>
                  <a:pt x="12946" y="3568"/>
                </a:cubicBezTo>
                <a:cubicBezTo>
                  <a:pt x="12937" y="3576"/>
                  <a:pt x="12928" y="3584"/>
                  <a:pt x="12918" y="3591"/>
                </a:cubicBezTo>
                <a:cubicBezTo>
                  <a:pt x="12907" y="3598"/>
                  <a:pt x="12897" y="3603"/>
                  <a:pt x="12885" y="3608"/>
                </a:cubicBezTo>
                <a:cubicBezTo>
                  <a:pt x="12874" y="3613"/>
                  <a:pt x="12863" y="3616"/>
                  <a:pt x="12851" y="3619"/>
                </a:cubicBezTo>
                <a:cubicBezTo>
                  <a:pt x="12839" y="3621"/>
                  <a:pt x="12827" y="3622"/>
                  <a:pt x="12814" y="3622"/>
                </a:cubicBezTo>
                <a:lnTo>
                  <a:pt x="185" y="3622"/>
                </a:lnTo>
                <a:cubicBezTo>
                  <a:pt x="173" y="3622"/>
                  <a:pt x="161" y="3621"/>
                  <a:pt x="149" y="3619"/>
                </a:cubicBezTo>
                <a:cubicBezTo>
                  <a:pt x="137" y="3616"/>
                  <a:pt x="126" y="3613"/>
                  <a:pt x="114" y="3608"/>
                </a:cubicBezTo>
                <a:cubicBezTo>
                  <a:pt x="103" y="3603"/>
                  <a:pt x="92" y="3598"/>
                  <a:pt x="82" y="3591"/>
                </a:cubicBezTo>
                <a:cubicBezTo>
                  <a:pt x="72" y="3584"/>
                  <a:pt x="63" y="3576"/>
                  <a:pt x="54" y="3568"/>
                </a:cubicBezTo>
                <a:cubicBezTo>
                  <a:pt x="45" y="3559"/>
                  <a:pt x="38" y="3550"/>
                  <a:pt x="31" y="3540"/>
                </a:cubicBezTo>
                <a:cubicBezTo>
                  <a:pt x="24" y="3530"/>
                  <a:pt x="19" y="3519"/>
                  <a:pt x="14" y="3508"/>
                </a:cubicBezTo>
                <a:cubicBezTo>
                  <a:pt x="9" y="3496"/>
                  <a:pt x="6" y="3485"/>
                  <a:pt x="3" y="3473"/>
                </a:cubicBezTo>
                <a:cubicBezTo>
                  <a:pt x="1" y="3461"/>
                  <a:pt x="0" y="3449"/>
                  <a:pt x="0" y="3437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90" name="图片 889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01040" y="10612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2" name="文本框 891"/>
          <p:cNvSpPr txBox="1"/>
          <p:nvPr>
            <p:custDataLst>
              <p:tags r:id="rId4"/>
            </p:custDataLst>
          </p:nvPr>
        </p:nvSpPr>
        <p:spPr>
          <a:xfrm>
            <a:off x="718560" y="1043640"/>
            <a:ext cx="60198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第一个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93" name="文本框 892"/>
          <p:cNvSpPr txBox="1"/>
          <p:nvPr>
            <p:custDataLst>
              <p:tags r:id="rId5"/>
            </p:custDataLst>
          </p:nvPr>
        </p:nvSpPr>
        <p:spPr>
          <a:xfrm>
            <a:off x="1320480" y="1055160"/>
            <a:ext cx="680085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580" b="1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580" b="1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894" name="图片 893"/>
          <p:cNvPicPr/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4960" y="367704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5" name="文本框 894"/>
          <p:cNvSpPr txBox="1"/>
          <p:nvPr>
            <p:custDataLst>
              <p:tags r:id="rId8"/>
            </p:custDataLst>
          </p:nvPr>
        </p:nvSpPr>
        <p:spPr>
          <a:xfrm>
            <a:off x="2000160" y="1043640"/>
            <a:ext cx="40132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程序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96" name="任意多边形: 形状 895"/>
          <p:cNvSpPr/>
          <p:nvPr>
            <p:custDataLst>
              <p:tags r:id="rId9"/>
            </p:custDataLst>
          </p:nvPr>
        </p:nvSpPr>
        <p:spPr>
          <a:xfrm>
            <a:off x="534600" y="4027680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9"/>
                </a:moveTo>
                <a:cubicBezTo>
                  <a:pt x="117" y="67"/>
                  <a:pt x="116" y="74"/>
                  <a:pt x="113" y="81"/>
                </a:cubicBezTo>
                <a:cubicBezTo>
                  <a:pt x="110" y="89"/>
                  <a:pt x="106" y="95"/>
                  <a:pt x="100" y="100"/>
                </a:cubicBezTo>
                <a:cubicBezTo>
                  <a:pt x="95" y="106"/>
                  <a:pt x="88" y="110"/>
                  <a:pt x="80" y="113"/>
                </a:cubicBezTo>
                <a:cubicBezTo>
                  <a:pt x="73" y="116"/>
                  <a:pt x="66" y="117"/>
                  <a:pt x="58" y="117"/>
                </a:cubicBezTo>
                <a:cubicBezTo>
                  <a:pt x="50" y="117"/>
                  <a:pt x="43" y="116"/>
                  <a:pt x="36" y="113"/>
                </a:cubicBezTo>
                <a:cubicBezTo>
                  <a:pt x="29" y="110"/>
                  <a:pt x="23" y="106"/>
                  <a:pt x="17" y="100"/>
                </a:cubicBezTo>
                <a:cubicBezTo>
                  <a:pt x="12" y="95"/>
                  <a:pt x="7" y="89"/>
                  <a:pt x="5" y="81"/>
                </a:cubicBezTo>
                <a:cubicBezTo>
                  <a:pt x="2" y="74"/>
                  <a:pt x="0" y="67"/>
                  <a:pt x="0" y="59"/>
                </a:cubicBezTo>
                <a:cubicBezTo>
                  <a:pt x="0" y="52"/>
                  <a:pt x="2" y="44"/>
                  <a:pt x="5" y="37"/>
                </a:cubicBezTo>
                <a:cubicBezTo>
                  <a:pt x="7" y="30"/>
                  <a:pt x="12" y="24"/>
                  <a:pt x="17" y="18"/>
                </a:cubicBezTo>
                <a:cubicBezTo>
                  <a:pt x="23" y="13"/>
                  <a:pt x="29" y="9"/>
                  <a:pt x="36" y="5"/>
                </a:cubicBezTo>
                <a:cubicBezTo>
                  <a:pt x="43" y="2"/>
                  <a:pt x="50" y="0"/>
                  <a:pt x="58" y="0"/>
                </a:cubicBezTo>
                <a:cubicBezTo>
                  <a:pt x="66" y="0"/>
                  <a:pt x="73" y="2"/>
                  <a:pt x="80" y="5"/>
                </a:cubicBezTo>
                <a:cubicBezTo>
                  <a:pt x="88" y="9"/>
                  <a:pt x="95" y="13"/>
                  <a:pt x="100" y="18"/>
                </a:cubicBezTo>
                <a:cubicBezTo>
                  <a:pt x="106" y="24"/>
                  <a:pt x="110" y="30"/>
                  <a:pt x="113" y="37"/>
                </a:cubicBezTo>
                <a:cubicBezTo>
                  <a:pt x="116" y="44"/>
                  <a:pt x="117" y="52"/>
                  <a:pt x="117" y="59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7" name="文本框 896"/>
          <p:cNvSpPr txBox="1"/>
          <p:nvPr>
            <p:custDataLst>
              <p:tags r:id="rId10"/>
            </p:custDataLst>
          </p:nvPr>
        </p:nvSpPr>
        <p:spPr>
          <a:xfrm>
            <a:off x="727200" y="365796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小贴士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98" name="文本框 897"/>
          <p:cNvSpPr txBox="1"/>
          <p:nvPr>
            <p:custDataLst>
              <p:tags r:id="rId11"/>
            </p:custDataLst>
          </p:nvPr>
        </p:nvSpPr>
        <p:spPr>
          <a:xfrm>
            <a:off x="718560" y="396540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99" name="文本框 898"/>
          <p:cNvSpPr txBox="1"/>
          <p:nvPr>
            <p:custDataLst>
              <p:tags r:id="rId12"/>
            </p:custDataLst>
          </p:nvPr>
        </p:nvSpPr>
        <p:spPr>
          <a:xfrm>
            <a:off x="1135080" y="395784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程序以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00" name="文本框 899"/>
          <p:cNvSpPr txBox="1"/>
          <p:nvPr>
            <p:custDataLst>
              <p:tags r:id="rId13"/>
            </p:custDataLst>
          </p:nvPr>
        </p:nvSpPr>
        <p:spPr>
          <a:xfrm>
            <a:off x="1536120" y="3965400"/>
            <a:ext cx="177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.py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01" name="任意多边形: 形状 900"/>
          <p:cNvSpPr/>
          <p:nvPr>
            <p:custDataLst>
              <p:tags r:id="rId14"/>
            </p:custDataLst>
          </p:nvPr>
        </p:nvSpPr>
        <p:spPr>
          <a:xfrm>
            <a:off x="534600" y="4295160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8"/>
                </a:moveTo>
                <a:cubicBezTo>
                  <a:pt x="117" y="66"/>
                  <a:pt x="116" y="73"/>
                  <a:pt x="113" y="81"/>
                </a:cubicBezTo>
                <a:cubicBezTo>
                  <a:pt x="110" y="88"/>
                  <a:pt x="106" y="95"/>
                  <a:pt x="100" y="100"/>
                </a:cubicBezTo>
                <a:cubicBezTo>
                  <a:pt x="95" y="106"/>
                  <a:pt x="88" y="110"/>
                  <a:pt x="80" y="113"/>
                </a:cubicBezTo>
                <a:cubicBezTo>
                  <a:pt x="73" y="116"/>
                  <a:pt x="66" y="117"/>
                  <a:pt x="58" y="117"/>
                </a:cubicBezTo>
                <a:cubicBezTo>
                  <a:pt x="50" y="117"/>
                  <a:pt x="43" y="116"/>
                  <a:pt x="36" y="113"/>
                </a:cubicBezTo>
                <a:cubicBezTo>
                  <a:pt x="29" y="110"/>
                  <a:pt x="23" y="106"/>
                  <a:pt x="17" y="100"/>
                </a:cubicBezTo>
                <a:cubicBezTo>
                  <a:pt x="12" y="95"/>
                  <a:pt x="7" y="88"/>
                  <a:pt x="5" y="81"/>
                </a:cubicBezTo>
                <a:cubicBezTo>
                  <a:pt x="2" y="73"/>
                  <a:pt x="0" y="66"/>
                  <a:pt x="0" y="58"/>
                </a:cubicBezTo>
                <a:cubicBezTo>
                  <a:pt x="0" y="50"/>
                  <a:pt x="2" y="43"/>
                  <a:pt x="5" y="36"/>
                </a:cubicBezTo>
                <a:cubicBezTo>
                  <a:pt x="7" y="29"/>
                  <a:pt x="12" y="22"/>
                  <a:pt x="17" y="17"/>
                </a:cubicBezTo>
                <a:cubicBezTo>
                  <a:pt x="23" y="12"/>
                  <a:pt x="29" y="7"/>
                  <a:pt x="36" y="4"/>
                </a:cubicBezTo>
                <a:cubicBezTo>
                  <a:pt x="43" y="1"/>
                  <a:pt x="50" y="0"/>
                  <a:pt x="58" y="0"/>
                </a:cubicBezTo>
                <a:cubicBezTo>
                  <a:pt x="66" y="0"/>
                  <a:pt x="73" y="1"/>
                  <a:pt x="80" y="4"/>
                </a:cubicBezTo>
                <a:cubicBezTo>
                  <a:pt x="88" y="7"/>
                  <a:pt x="95" y="12"/>
                  <a:pt x="100" y="17"/>
                </a:cubicBezTo>
                <a:cubicBezTo>
                  <a:pt x="106" y="22"/>
                  <a:pt x="110" y="29"/>
                  <a:pt x="113" y="36"/>
                </a:cubicBezTo>
                <a:cubicBezTo>
                  <a:pt x="116" y="43"/>
                  <a:pt x="117" y="50"/>
                  <a:pt x="117" y="58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2" name="文本框 901"/>
          <p:cNvSpPr txBox="1"/>
          <p:nvPr>
            <p:custDataLst>
              <p:tags r:id="rId15"/>
            </p:custDataLst>
          </p:nvPr>
        </p:nvSpPr>
        <p:spPr>
          <a:xfrm>
            <a:off x="1714320" y="395784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为扩展名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03" name="文本框 902"/>
          <p:cNvSpPr txBox="1"/>
          <p:nvPr>
            <p:custDataLst>
              <p:tags r:id="rId16"/>
            </p:custDataLst>
          </p:nvPr>
        </p:nvSpPr>
        <p:spPr>
          <a:xfrm>
            <a:off x="718560" y="422496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使用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04" name="文本框 903"/>
          <p:cNvSpPr txBox="1"/>
          <p:nvPr>
            <p:custDataLst>
              <p:tags r:id="rId17"/>
            </p:custDataLst>
          </p:nvPr>
        </p:nvSpPr>
        <p:spPr>
          <a:xfrm>
            <a:off x="986040" y="4232880"/>
            <a:ext cx="34861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print()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05" name="任意多边形: 形状 904"/>
          <p:cNvSpPr/>
          <p:nvPr>
            <p:custDataLst>
              <p:tags r:id="rId18"/>
            </p:custDataLst>
          </p:nvPr>
        </p:nvSpPr>
        <p:spPr>
          <a:xfrm>
            <a:off x="534600" y="4562640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9"/>
                </a:moveTo>
                <a:cubicBezTo>
                  <a:pt x="117" y="67"/>
                  <a:pt x="116" y="74"/>
                  <a:pt x="113" y="81"/>
                </a:cubicBezTo>
                <a:cubicBezTo>
                  <a:pt x="110" y="88"/>
                  <a:pt x="106" y="94"/>
                  <a:pt x="100" y="100"/>
                </a:cubicBezTo>
                <a:cubicBezTo>
                  <a:pt x="95" y="105"/>
                  <a:pt x="88" y="110"/>
                  <a:pt x="80" y="112"/>
                </a:cubicBezTo>
                <a:cubicBezTo>
                  <a:pt x="73" y="115"/>
                  <a:pt x="66" y="117"/>
                  <a:pt x="58" y="117"/>
                </a:cubicBezTo>
                <a:cubicBezTo>
                  <a:pt x="50" y="117"/>
                  <a:pt x="43" y="115"/>
                  <a:pt x="36" y="112"/>
                </a:cubicBezTo>
                <a:cubicBezTo>
                  <a:pt x="29" y="110"/>
                  <a:pt x="23" y="105"/>
                  <a:pt x="17" y="100"/>
                </a:cubicBezTo>
                <a:cubicBezTo>
                  <a:pt x="12" y="94"/>
                  <a:pt x="7" y="88"/>
                  <a:pt x="5" y="81"/>
                </a:cubicBezTo>
                <a:cubicBezTo>
                  <a:pt x="2" y="74"/>
                  <a:pt x="0" y="67"/>
                  <a:pt x="0" y="59"/>
                </a:cubicBezTo>
                <a:cubicBezTo>
                  <a:pt x="0" y="51"/>
                  <a:pt x="2" y="44"/>
                  <a:pt x="5" y="37"/>
                </a:cubicBezTo>
                <a:cubicBezTo>
                  <a:pt x="7" y="30"/>
                  <a:pt x="12" y="22"/>
                  <a:pt x="17" y="17"/>
                </a:cubicBezTo>
                <a:cubicBezTo>
                  <a:pt x="23" y="11"/>
                  <a:pt x="29" y="7"/>
                  <a:pt x="36" y="4"/>
                </a:cubicBezTo>
                <a:cubicBezTo>
                  <a:pt x="43" y="1"/>
                  <a:pt x="50" y="0"/>
                  <a:pt x="58" y="0"/>
                </a:cubicBezTo>
                <a:cubicBezTo>
                  <a:pt x="66" y="0"/>
                  <a:pt x="73" y="1"/>
                  <a:pt x="80" y="4"/>
                </a:cubicBezTo>
                <a:cubicBezTo>
                  <a:pt x="88" y="7"/>
                  <a:pt x="95" y="11"/>
                  <a:pt x="100" y="17"/>
                </a:cubicBezTo>
                <a:cubicBezTo>
                  <a:pt x="106" y="22"/>
                  <a:pt x="110" y="30"/>
                  <a:pt x="113" y="37"/>
                </a:cubicBezTo>
                <a:cubicBezTo>
                  <a:pt x="116" y="44"/>
                  <a:pt x="117" y="51"/>
                  <a:pt x="117" y="59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6" name="文本框 905"/>
          <p:cNvSpPr txBox="1"/>
          <p:nvPr>
            <p:custDataLst>
              <p:tags r:id="rId19"/>
            </p:custDataLst>
          </p:nvPr>
        </p:nvSpPr>
        <p:spPr>
          <a:xfrm>
            <a:off x="1335240" y="422496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函数输出内容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07" name="文本框 906"/>
          <p:cNvSpPr txBox="1"/>
          <p:nvPr>
            <p:custDataLst>
              <p:tags r:id="rId20"/>
            </p:custDataLst>
          </p:nvPr>
        </p:nvSpPr>
        <p:spPr>
          <a:xfrm>
            <a:off x="718560" y="450036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908" name="图片 907"/>
          <p:cNvPicPr/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615640" y="10612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9" name="文本框 908"/>
          <p:cNvSpPr txBox="1"/>
          <p:nvPr>
            <p:custDataLst>
              <p:tags r:id="rId23"/>
            </p:custDataLst>
          </p:nvPr>
        </p:nvSpPr>
        <p:spPr>
          <a:xfrm>
            <a:off x="1135080" y="4492440"/>
            <a:ext cx="14668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代码简洁易读，注重缩进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10" name="文本框 909"/>
          <p:cNvSpPr txBox="1"/>
          <p:nvPr>
            <p:custDataLst>
              <p:tags r:id="rId24"/>
            </p:custDataLst>
          </p:nvPr>
        </p:nvSpPr>
        <p:spPr>
          <a:xfrm>
            <a:off x="5883120" y="1055160"/>
            <a:ext cx="680085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580" b="1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58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11" name="文本框 910"/>
          <p:cNvSpPr txBox="1"/>
          <p:nvPr>
            <p:custDataLst>
              <p:tags r:id="rId25"/>
            </p:custDataLst>
          </p:nvPr>
        </p:nvSpPr>
        <p:spPr>
          <a:xfrm>
            <a:off x="6562800" y="104364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开发流程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16" name="任意多边形: 形状 915"/>
          <p:cNvSpPr/>
          <p:nvPr>
            <p:custDataLst>
              <p:tags r:id="rId26"/>
            </p:custDataLst>
          </p:nvPr>
        </p:nvSpPr>
        <p:spPr>
          <a:xfrm>
            <a:off x="401040" y="1437120"/>
            <a:ext cx="4680000" cy="1872360"/>
          </a:xfrm>
          <a:custGeom>
            <a:avLst/>
            <a:gdLst/>
            <a:ahLst/>
            <a:cxnLst/>
            <a:rect l="0" t="0" r="r" b="b"/>
            <a:pathLst>
              <a:path w="13000" h="5201">
                <a:moveTo>
                  <a:pt x="0" y="5015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1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12814" y="0"/>
                </a:lnTo>
                <a:cubicBezTo>
                  <a:pt x="12827" y="0"/>
                  <a:pt x="12839" y="1"/>
                  <a:pt x="12851" y="4"/>
                </a:cubicBezTo>
                <a:cubicBezTo>
                  <a:pt x="12863" y="6"/>
                  <a:pt x="12874" y="10"/>
                  <a:pt x="12885" y="14"/>
                </a:cubicBezTo>
                <a:cubicBezTo>
                  <a:pt x="12897" y="19"/>
                  <a:pt x="12907" y="25"/>
                  <a:pt x="12918" y="31"/>
                </a:cubicBezTo>
                <a:cubicBezTo>
                  <a:pt x="12928" y="38"/>
                  <a:pt x="12937" y="46"/>
                  <a:pt x="12946" y="55"/>
                </a:cubicBezTo>
                <a:cubicBezTo>
                  <a:pt x="12954" y="63"/>
                  <a:pt x="12962" y="73"/>
                  <a:pt x="12969" y="83"/>
                </a:cubicBezTo>
                <a:cubicBezTo>
                  <a:pt x="12976" y="93"/>
                  <a:pt x="12981" y="104"/>
                  <a:pt x="12986" y="115"/>
                </a:cubicBezTo>
                <a:cubicBezTo>
                  <a:pt x="12991" y="126"/>
                  <a:pt x="12994" y="138"/>
                  <a:pt x="12996" y="150"/>
                </a:cubicBezTo>
                <a:cubicBezTo>
                  <a:pt x="12999" y="162"/>
                  <a:pt x="13000" y="174"/>
                  <a:pt x="13000" y="186"/>
                </a:cubicBezTo>
                <a:lnTo>
                  <a:pt x="13000" y="5015"/>
                </a:lnTo>
                <a:cubicBezTo>
                  <a:pt x="13000" y="5027"/>
                  <a:pt x="12999" y="5039"/>
                  <a:pt x="12996" y="5051"/>
                </a:cubicBezTo>
                <a:cubicBezTo>
                  <a:pt x="12994" y="5063"/>
                  <a:pt x="12991" y="5075"/>
                  <a:pt x="12986" y="5086"/>
                </a:cubicBezTo>
                <a:cubicBezTo>
                  <a:pt x="12981" y="5097"/>
                  <a:pt x="12976" y="5108"/>
                  <a:pt x="12969" y="5118"/>
                </a:cubicBezTo>
                <a:cubicBezTo>
                  <a:pt x="12962" y="5128"/>
                  <a:pt x="12954" y="5138"/>
                  <a:pt x="12946" y="5146"/>
                </a:cubicBezTo>
                <a:cubicBezTo>
                  <a:pt x="12937" y="5155"/>
                  <a:pt x="12928" y="5163"/>
                  <a:pt x="12918" y="5170"/>
                </a:cubicBezTo>
                <a:cubicBezTo>
                  <a:pt x="12907" y="5176"/>
                  <a:pt x="12897" y="5182"/>
                  <a:pt x="12885" y="5187"/>
                </a:cubicBezTo>
                <a:cubicBezTo>
                  <a:pt x="12874" y="5191"/>
                  <a:pt x="12863" y="5195"/>
                  <a:pt x="12851" y="5197"/>
                </a:cubicBezTo>
                <a:cubicBezTo>
                  <a:pt x="12839" y="5200"/>
                  <a:pt x="12827" y="5201"/>
                  <a:pt x="12814" y="5201"/>
                </a:cubicBezTo>
                <a:lnTo>
                  <a:pt x="185" y="5201"/>
                </a:lnTo>
                <a:cubicBezTo>
                  <a:pt x="173" y="5201"/>
                  <a:pt x="161" y="5200"/>
                  <a:pt x="149" y="5197"/>
                </a:cubicBezTo>
                <a:cubicBezTo>
                  <a:pt x="137" y="5195"/>
                  <a:pt x="126" y="5191"/>
                  <a:pt x="114" y="5187"/>
                </a:cubicBezTo>
                <a:cubicBezTo>
                  <a:pt x="103" y="5182"/>
                  <a:pt x="92" y="5176"/>
                  <a:pt x="82" y="5170"/>
                </a:cubicBezTo>
                <a:cubicBezTo>
                  <a:pt x="72" y="5163"/>
                  <a:pt x="63" y="5155"/>
                  <a:pt x="54" y="5146"/>
                </a:cubicBezTo>
                <a:cubicBezTo>
                  <a:pt x="45" y="5138"/>
                  <a:pt x="38" y="5128"/>
                  <a:pt x="31" y="5118"/>
                </a:cubicBezTo>
                <a:cubicBezTo>
                  <a:pt x="24" y="5108"/>
                  <a:pt x="19" y="5097"/>
                  <a:pt x="14" y="5086"/>
                </a:cubicBezTo>
                <a:cubicBezTo>
                  <a:pt x="9" y="5075"/>
                  <a:pt x="6" y="5063"/>
                  <a:pt x="3" y="5051"/>
                </a:cubicBezTo>
                <a:cubicBezTo>
                  <a:pt x="1" y="5039"/>
                  <a:pt x="0" y="5027"/>
                  <a:pt x="0" y="5015"/>
                </a:cubicBezTo>
                <a:close/>
              </a:path>
            </a:pathLst>
          </a:custGeom>
          <a:solidFill>
            <a:srgbClr val="1E1E1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7" name="任意多边形: 形状 916"/>
          <p:cNvSpPr/>
          <p:nvPr>
            <p:custDataLst>
              <p:tags r:id="rId27"/>
            </p:custDataLst>
          </p:nvPr>
        </p:nvSpPr>
        <p:spPr>
          <a:xfrm>
            <a:off x="534600" y="2339640"/>
            <a:ext cx="4412880" cy="835920"/>
          </a:xfrm>
          <a:custGeom>
            <a:avLst/>
            <a:gdLst/>
            <a:ahLst/>
            <a:cxnLst/>
            <a:rect l="0" t="0" r="r" b="b"/>
            <a:pathLst>
              <a:path w="12258" h="2322">
                <a:moveTo>
                  <a:pt x="0" y="2230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12165" y="0"/>
                </a:lnTo>
                <a:cubicBezTo>
                  <a:pt x="12177" y="0"/>
                  <a:pt x="12189" y="3"/>
                  <a:pt x="12200" y="7"/>
                </a:cubicBezTo>
                <a:cubicBezTo>
                  <a:pt x="12212" y="12"/>
                  <a:pt x="12222" y="19"/>
                  <a:pt x="12230" y="27"/>
                </a:cubicBezTo>
                <a:cubicBezTo>
                  <a:pt x="12239" y="36"/>
                  <a:pt x="12246" y="46"/>
                  <a:pt x="12251" y="57"/>
                </a:cubicBezTo>
                <a:cubicBezTo>
                  <a:pt x="12255" y="69"/>
                  <a:pt x="12258" y="81"/>
                  <a:pt x="12258" y="93"/>
                </a:cubicBezTo>
                <a:lnTo>
                  <a:pt x="12258" y="2230"/>
                </a:lnTo>
                <a:cubicBezTo>
                  <a:pt x="12258" y="2242"/>
                  <a:pt x="12255" y="2254"/>
                  <a:pt x="12251" y="2265"/>
                </a:cubicBezTo>
                <a:cubicBezTo>
                  <a:pt x="12246" y="2277"/>
                  <a:pt x="12239" y="2287"/>
                  <a:pt x="12230" y="2295"/>
                </a:cubicBezTo>
                <a:cubicBezTo>
                  <a:pt x="12222" y="2304"/>
                  <a:pt x="12212" y="2311"/>
                  <a:pt x="12200" y="2315"/>
                </a:cubicBezTo>
                <a:cubicBezTo>
                  <a:pt x="12189" y="2320"/>
                  <a:pt x="12177" y="2322"/>
                  <a:pt x="12165" y="2322"/>
                </a:cubicBezTo>
                <a:lnTo>
                  <a:pt x="93" y="2322"/>
                </a:lnTo>
                <a:cubicBezTo>
                  <a:pt x="81" y="2322"/>
                  <a:pt x="69" y="2320"/>
                  <a:pt x="57" y="2315"/>
                </a:cubicBezTo>
                <a:cubicBezTo>
                  <a:pt x="46" y="2311"/>
                  <a:pt x="36" y="2304"/>
                  <a:pt x="27" y="2295"/>
                </a:cubicBezTo>
                <a:cubicBezTo>
                  <a:pt x="19" y="2287"/>
                  <a:pt x="12" y="2277"/>
                  <a:pt x="7" y="2265"/>
                </a:cubicBezTo>
                <a:cubicBezTo>
                  <a:pt x="2" y="2254"/>
                  <a:pt x="0" y="2242"/>
                  <a:pt x="0" y="2230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8" name="文本框 917"/>
          <p:cNvSpPr txBox="1"/>
          <p:nvPr>
            <p:custDataLst>
              <p:tags r:id="rId28"/>
            </p:custDataLst>
          </p:nvPr>
        </p:nvSpPr>
        <p:spPr>
          <a:xfrm>
            <a:off x="10002600" y="5802480"/>
            <a:ext cx="29146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12/14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19" name="文本框 918"/>
          <p:cNvSpPr txBox="1"/>
          <p:nvPr>
            <p:custDataLst>
              <p:tags r:id="rId29"/>
            </p:custDataLst>
          </p:nvPr>
        </p:nvSpPr>
        <p:spPr>
          <a:xfrm>
            <a:off x="534960" y="1590480"/>
            <a:ext cx="40195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tx1"/>
                </a:solidFill>
                <a:effectLst/>
                <a:uFillTx/>
              </a:rPr>
              <a:t>hello.py</a:t>
            </a:r>
            <a:endParaRPr lang="en-US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20" name="文本框 919"/>
          <p:cNvSpPr txBox="1"/>
          <p:nvPr>
            <p:custDataLst>
              <p:tags r:id="rId30"/>
            </p:custDataLst>
          </p:nvPr>
        </p:nvSpPr>
        <p:spPr>
          <a:xfrm>
            <a:off x="675640" y="1905635"/>
            <a:ext cx="3121025" cy="33401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1300" b="0" u="none" strike="noStrike">
                <a:solidFill>
                  <a:schemeClr val="tx1"/>
                </a:solidFill>
                <a:effectLst/>
                <a:uFillTx/>
                <a:cs typeface="+mn-lt"/>
              </a:rPr>
              <a:t>print('Hello World!</a:t>
            </a:r>
            <a:r>
              <a:rPr lang="zh-CN" altLang="en-US" sz="1300" b="0" u="none" strike="noStrike">
                <a:solidFill>
                  <a:schemeClr val="tx1"/>
                </a:solidFill>
                <a:effectLst/>
                <a:uFillTx/>
                <a:cs typeface="+mn-lt"/>
              </a:rPr>
              <a:t>你好，世界！</a:t>
            </a:r>
            <a:r>
              <a:rPr lang="en-US" altLang="zh-CN" sz="1300" b="0" u="none" strike="noStrike">
                <a:solidFill>
                  <a:schemeClr val="tx1"/>
                </a:solidFill>
                <a:effectLst/>
                <a:uFillTx/>
                <a:cs typeface="+mn-lt"/>
              </a:rPr>
              <a:t>')</a:t>
            </a:r>
            <a:endParaRPr lang="en-US" altLang="zh-CN" sz="1300" b="0" u="none" strike="noStrike">
              <a:solidFill>
                <a:schemeClr val="tx1"/>
              </a:solidFill>
              <a:effectLst/>
              <a:uFillTx/>
              <a:cs typeface="+mn-lt"/>
            </a:endParaRPr>
          </a:p>
        </p:txBody>
      </p:sp>
      <p:sp>
        <p:nvSpPr>
          <p:cNvPr id="926" name="文本框 925"/>
          <p:cNvSpPr txBox="1"/>
          <p:nvPr>
            <p:custDataLst>
              <p:tags r:id="rId31"/>
            </p:custDataLst>
          </p:nvPr>
        </p:nvSpPr>
        <p:spPr>
          <a:xfrm>
            <a:off x="635000" y="2543810"/>
            <a:ext cx="212661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r>
              <a:rPr lang="en-US" sz="1200" b="0" u="none" strike="noStrike">
                <a:solidFill>
                  <a:schemeClr val="tx1"/>
                </a:solidFill>
                <a:effectLst/>
                <a:uFillTx/>
              </a:rPr>
              <a:t>$ python hello.py</a:t>
            </a:r>
            <a:endParaRPr lang="en-US" sz="12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27" name="文本框 926"/>
          <p:cNvSpPr txBox="1"/>
          <p:nvPr>
            <p:custDataLst>
              <p:tags r:id="rId32"/>
            </p:custDataLst>
          </p:nvPr>
        </p:nvSpPr>
        <p:spPr>
          <a:xfrm>
            <a:off x="727075" y="2832735"/>
            <a:ext cx="2406015" cy="2787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</a:rPr>
              <a:t>Hello World!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</a:rPr>
              <a:t>你好，世界！</a:t>
            </a:r>
            <a:r>
              <a:rPr lang="en-US" sz="1200" b="0" u="none" strike="noStrike">
                <a:solidFill>
                  <a:schemeClr val="tx1"/>
                </a:solidFill>
                <a:effectLst/>
                <a:uFillTx/>
              </a:rPr>
              <a:t>!</a:t>
            </a:r>
            <a:endParaRPr lang="en-US" sz="12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32" name="任意多边形: 形状 931"/>
          <p:cNvSpPr/>
          <p:nvPr>
            <p:custDataLst>
              <p:tags r:id="rId33"/>
            </p:custDataLst>
          </p:nvPr>
        </p:nvSpPr>
        <p:spPr>
          <a:xfrm>
            <a:off x="5615640" y="4646160"/>
            <a:ext cx="4680000" cy="869400"/>
          </a:xfrm>
          <a:custGeom>
            <a:avLst/>
            <a:gdLst/>
            <a:ahLst/>
            <a:cxnLst/>
            <a:rect l="0" t="0" r="r" b="b"/>
            <a:pathLst>
              <a:path w="13000" h="2415">
                <a:moveTo>
                  <a:pt x="0" y="2229"/>
                </a:moveTo>
                <a:lnTo>
                  <a:pt x="0" y="186"/>
                </a:lnTo>
                <a:cubicBezTo>
                  <a:pt x="0" y="173"/>
                  <a:pt x="1" y="161"/>
                  <a:pt x="3" y="149"/>
                </a:cubicBezTo>
                <a:cubicBezTo>
                  <a:pt x="6" y="137"/>
                  <a:pt x="9" y="126"/>
                  <a:pt x="14" y="115"/>
                </a:cubicBezTo>
                <a:cubicBezTo>
                  <a:pt x="18" y="103"/>
                  <a:pt x="24" y="93"/>
                  <a:pt x="31" y="82"/>
                </a:cubicBezTo>
                <a:cubicBezTo>
                  <a:pt x="38" y="72"/>
                  <a:pt x="45" y="63"/>
                  <a:pt x="54" y="54"/>
                </a:cubicBezTo>
                <a:cubicBezTo>
                  <a:pt x="63" y="46"/>
                  <a:pt x="72" y="38"/>
                  <a:pt x="82" y="31"/>
                </a:cubicBezTo>
                <a:cubicBezTo>
                  <a:pt x="92" y="24"/>
                  <a:pt x="103" y="19"/>
                  <a:pt x="114" y="14"/>
                </a:cubicBezTo>
                <a:cubicBezTo>
                  <a:pt x="126" y="9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12814" y="0"/>
                </a:lnTo>
                <a:cubicBezTo>
                  <a:pt x="12826" y="0"/>
                  <a:pt x="12839" y="1"/>
                  <a:pt x="12851" y="4"/>
                </a:cubicBezTo>
                <a:cubicBezTo>
                  <a:pt x="12862" y="6"/>
                  <a:pt x="12874" y="9"/>
                  <a:pt x="12885" y="14"/>
                </a:cubicBezTo>
                <a:cubicBezTo>
                  <a:pt x="12897" y="19"/>
                  <a:pt x="12907" y="24"/>
                  <a:pt x="12917" y="31"/>
                </a:cubicBezTo>
                <a:cubicBezTo>
                  <a:pt x="12928" y="38"/>
                  <a:pt x="12937" y="46"/>
                  <a:pt x="12946" y="54"/>
                </a:cubicBezTo>
                <a:cubicBezTo>
                  <a:pt x="12954" y="63"/>
                  <a:pt x="12962" y="72"/>
                  <a:pt x="12969" y="82"/>
                </a:cubicBezTo>
                <a:cubicBezTo>
                  <a:pt x="12975" y="93"/>
                  <a:pt x="12981" y="103"/>
                  <a:pt x="12986" y="115"/>
                </a:cubicBezTo>
                <a:cubicBezTo>
                  <a:pt x="12991" y="126"/>
                  <a:pt x="12994" y="137"/>
                  <a:pt x="12996" y="149"/>
                </a:cubicBezTo>
                <a:cubicBezTo>
                  <a:pt x="12999" y="161"/>
                  <a:pt x="13000" y="173"/>
                  <a:pt x="13000" y="186"/>
                </a:cubicBezTo>
                <a:lnTo>
                  <a:pt x="13000" y="2229"/>
                </a:lnTo>
                <a:cubicBezTo>
                  <a:pt x="13000" y="2242"/>
                  <a:pt x="12999" y="2254"/>
                  <a:pt x="12996" y="2266"/>
                </a:cubicBezTo>
                <a:cubicBezTo>
                  <a:pt x="12994" y="2278"/>
                  <a:pt x="12991" y="2289"/>
                  <a:pt x="12986" y="2300"/>
                </a:cubicBezTo>
                <a:cubicBezTo>
                  <a:pt x="12981" y="2312"/>
                  <a:pt x="12975" y="2322"/>
                  <a:pt x="12969" y="2333"/>
                </a:cubicBezTo>
                <a:cubicBezTo>
                  <a:pt x="12962" y="2343"/>
                  <a:pt x="12954" y="2352"/>
                  <a:pt x="12946" y="2361"/>
                </a:cubicBezTo>
                <a:cubicBezTo>
                  <a:pt x="12937" y="2369"/>
                  <a:pt x="12928" y="2377"/>
                  <a:pt x="12917" y="2384"/>
                </a:cubicBezTo>
                <a:cubicBezTo>
                  <a:pt x="12907" y="2391"/>
                  <a:pt x="12897" y="2396"/>
                  <a:pt x="12885" y="2401"/>
                </a:cubicBezTo>
                <a:cubicBezTo>
                  <a:pt x="12874" y="2406"/>
                  <a:pt x="12862" y="2409"/>
                  <a:pt x="12851" y="2412"/>
                </a:cubicBezTo>
                <a:cubicBezTo>
                  <a:pt x="12839" y="2414"/>
                  <a:pt x="12826" y="2415"/>
                  <a:pt x="12814" y="2415"/>
                </a:cubicBezTo>
                <a:lnTo>
                  <a:pt x="185" y="2415"/>
                </a:lnTo>
                <a:cubicBezTo>
                  <a:pt x="173" y="2415"/>
                  <a:pt x="161" y="2414"/>
                  <a:pt x="149" y="2412"/>
                </a:cubicBezTo>
                <a:cubicBezTo>
                  <a:pt x="137" y="2409"/>
                  <a:pt x="126" y="2406"/>
                  <a:pt x="114" y="2401"/>
                </a:cubicBezTo>
                <a:cubicBezTo>
                  <a:pt x="103" y="2396"/>
                  <a:pt x="92" y="2391"/>
                  <a:pt x="82" y="2384"/>
                </a:cubicBezTo>
                <a:cubicBezTo>
                  <a:pt x="72" y="2377"/>
                  <a:pt x="63" y="2369"/>
                  <a:pt x="54" y="2361"/>
                </a:cubicBezTo>
                <a:cubicBezTo>
                  <a:pt x="45" y="2352"/>
                  <a:pt x="38" y="2343"/>
                  <a:pt x="31" y="2333"/>
                </a:cubicBezTo>
                <a:cubicBezTo>
                  <a:pt x="24" y="2322"/>
                  <a:pt x="18" y="2312"/>
                  <a:pt x="14" y="2300"/>
                </a:cubicBezTo>
                <a:cubicBezTo>
                  <a:pt x="9" y="2289"/>
                  <a:pt x="6" y="2278"/>
                  <a:pt x="3" y="2266"/>
                </a:cubicBezTo>
                <a:cubicBezTo>
                  <a:pt x="1" y="2254"/>
                  <a:pt x="0" y="2242"/>
                  <a:pt x="0" y="2229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3" name="任意多边形: 形状 932"/>
          <p:cNvSpPr/>
          <p:nvPr>
            <p:custDataLst>
              <p:tags r:id="rId34"/>
            </p:custDataLst>
          </p:nvPr>
        </p:nvSpPr>
        <p:spPr>
          <a:xfrm>
            <a:off x="5749200" y="477972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6"/>
                </a:moveTo>
                <a:cubicBezTo>
                  <a:pt x="930" y="496"/>
                  <a:pt x="927" y="526"/>
                  <a:pt x="921" y="556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4"/>
                </a:cubicBezTo>
                <a:cubicBezTo>
                  <a:pt x="834" y="749"/>
                  <a:pt x="815" y="772"/>
                  <a:pt x="794" y="794"/>
                </a:cubicBezTo>
                <a:cubicBezTo>
                  <a:pt x="772" y="815"/>
                  <a:pt x="749" y="835"/>
                  <a:pt x="723" y="852"/>
                </a:cubicBezTo>
                <a:cubicBezTo>
                  <a:pt x="698" y="869"/>
                  <a:pt x="671" y="883"/>
                  <a:pt x="643" y="895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5" y="930"/>
                </a:cubicBezTo>
                <a:cubicBezTo>
                  <a:pt x="435" y="930"/>
                  <a:pt x="405" y="927"/>
                  <a:pt x="375" y="921"/>
                </a:cubicBezTo>
                <a:cubicBezTo>
                  <a:pt x="345" y="915"/>
                  <a:pt x="316" y="906"/>
                  <a:pt x="288" y="895"/>
                </a:cubicBezTo>
                <a:cubicBezTo>
                  <a:pt x="259" y="883"/>
                  <a:pt x="232" y="869"/>
                  <a:pt x="206" y="852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4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6"/>
                  <a:pt x="0" y="496"/>
                  <a:pt x="0" y="466"/>
                </a:cubicBezTo>
                <a:cubicBezTo>
                  <a:pt x="0" y="435"/>
                  <a:pt x="3" y="405"/>
                  <a:pt x="9" y="375"/>
                </a:cubicBezTo>
                <a:cubicBezTo>
                  <a:pt x="15" y="345"/>
                  <a:pt x="24" y="316"/>
                  <a:pt x="35" y="288"/>
                </a:cubicBezTo>
                <a:cubicBezTo>
                  <a:pt x="47" y="260"/>
                  <a:pt x="61" y="233"/>
                  <a:pt x="78" y="208"/>
                </a:cubicBezTo>
                <a:cubicBezTo>
                  <a:pt x="95" y="182"/>
                  <a:pt x="115" y="158"/>
                  <a:pt x="136" y="136"/>
                </a:cubicBezTo>
                <a:cubicBezTo>
                  <a:pt x="158" y="115"/>
                  <a:pt x="181" y="96"/>
                  <a:pt x="206" y="79"/>
                </a:cubicBezTo>
                <a:cubicBezTo>
                  <a:pt x="232" y="62"/>
                  <a:pt x="259" y="47"/>
                  <a:pt x="288" y="36"/>
                </a:cubicBezTo>
                <a:cubicBezTo>
                  <a:pt x="316" y="24"/>
                  <a:pt x="345" y="15"/>
                  <a:pt x="375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6"/>
                </a:cubicBezTo>
                <a:cubicBezTo>
                  <a:pt x="671" y="47"/>
                  <a:pt x="698" y="62"/>
                  <a:pt x="723" y="79"/>
                </a:cubicBezTo>
                <a:cubicBezTo>
                  <a:pt x="749" y="96"/>
                  <a:pt x="772" y="115"/>
                  <a:pt x="794" y="136"/>
                </a:cubicBezTo>
                <a:cubicBezTo>
                  <a:pt x="815" y="158"/>
                  <a:pt x="834" y="182"/>
                  <a:pt x="851" y="208"/>
                </a:cubicBezTo>
                <a:cubicBezTo>
                  <a:pt x="868" y="233"/>
                  <a:pt x="883" y="260"/>
                  <a:pt x="894" y="288"/>
                </a:cubicBezTo>
                <a:cubicBezTo>
                  <a:pt x="906" y="316"/>
                  <a:pt x="915" y="345"/>
                  <a:pt x="921" y="375"/>
                </a:cubicBezTo>
                <a:cubicBezTo>
                  <a:pt x="927" y="405"/>
                  <a:pt x="930" y="435"/>
                  <a:pt x="930" y="466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5" name="文本框 934"/>
          <p:cNvSpPr txBox="1"/>
          <p:nvPr>
            <p:custDataLst>
              <p:tags r:id="rId35"/>
            </p:custDataLst>
          </p:nvPr>
        </p:nvSpPr>
        <p:spPr>
          <a:xfrm>
            <a:off x="5870160" y="4854240"/>
            <a:ext cx="9334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1" u="none" strike="noStrike">
                <a:solidFill>
                  <a:schemeClr val="accent2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4</a:t>
            </a:r>
            <a:endParaRPr lang="en-US" sz="1320" b="1" u="none" strike="noStrike">
              <a:solidFill>
                <a:schemeClr val="accent2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936" name="文本框 935"/>
          <p:cNvSpPr txBox="1"/>
          <p:nvPr>
            <p:custDataLst>
              <p:tags r:id="rId36"/>
            </p:custDataLst>
          </p:nvPr>
        </p:nvSpPr>
        <p:spPr>
          <a:xfrm>
            <a:off x="6217560" y="484488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查看结果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37" name="任意多边形: 形状 936"/>
          <p:cNvSpPr/>
          <p:nvPr>
            <p:custDataLst>
              <p:tags r:id="rId37"/>
            </p:custDataLst>
          </p:nvPr>
        </p:nvSpPr>
        <p:spPr>
          <a:xfrm>
            <a:off x="5615640" y="1437120"/>
            <a:ext cx="4680000" cy="869400"/>
          </a:xfrm>
          <a:custGeom>
            <a:avLst/>
            <a:gdLst/>
            <a:ahLst/>
            <a:cxnLst/>
            <a:rect l="0" t="0" r="r" b="b"/>
            <a:pathLst>
              <a:path w="13000" h="2415">
                <a:moveTo>
                  <a:pt x="0" y="2230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8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1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12814" y="0"/>
                </a:lnTo>
                <a:cubicBezTo>
                  <a:pt x="12826" y="0"/>
                  <a:pt x="12839" y="1"/>
                  <a:pt x="12851" y="4"/>
                </a:cubicBezTo>
                <a:cubicBezTo>
                  <a:pt x="12862" y="6"/>
                  <a:pt x="12874" y="10"/>
                  <a:pt x="12885" y="14"/>
                </a:cubicBezTo>
                <a:cubicBezTo>
                  <a:pt x="12897" y="19"/>
                  <a:pt x="12907" y="25"/>
                  <a:pt x="12917" y="31"/>
                </a:cubicBezTo>
                <a:cubicBezTo>
                  <a:pt x="12928" y="38"/>
                  <a:pt x="12937" y="46"/>
                  <a:pt x="12946" y="55"/>
                </a:cubicBezTo>
                <a:cubicBezTo>
                  <a:pt x="12954" y="63"/>
                  <a:pt x="12962" y="73"/>
                  <a:pt x="12969" y="83"/>
                </a:cubicBezTo>
                <a:cubicBezTo>
                  <a:pt x="12975" y="93"/>
                  <a:pt x="12981" y="104"/>
                  <a:pt x="12986" y="115"/>
                </a:cubicBezTo>
                <a:cubicBezTo>
                  <a:pt x="12991" y="126"/>
                  <a:pt x="12994" y="138"/>
                  <a:pt x="12996" y="150"/>
                </a:cubicBezTo>
                <a:cubicBezTo>
                  <a:pt x="12999" y="162"/>
                  <a:pt x="13000" y="174"/>
                  <a:pt x="13000" y="186"/>
                </a:cubicBezTo>
                <a:lnTo>
                  <a:pt x="13000" y="2230"/>
                </a:lnTo>
                <a:cubicBezTo>
                  <a:pt x="13000" y="2242"/>
                  <a:pt x="12999" y="2254"/>
                  <a:pt x="12996" y="2266"/>
                </a:cubicBezTo>
                <a:cubicBezTo>
                  <a:pt x="12994" y="2278"/>
                  <a:pt x="12991" y="2289"/>
                  <a:pt x="12986" y="2301"/>
                </a:cubicBezTo>
                <a:cubicBezTo>
                  <a:pt x="12981" y="2312"/>
                  <a:pt x="12975" y="2323"/>
                  <a:pt x="12969" y="2333"/>
                </a:cubicBezTo>
                <a:cubicBezTo>
                  <a:pt x="12962" y="2343"/>
                  <a:pt x="12954" y="2352"/>
                  <a:pt x="12946" y="2361"/>
                </a:cubicBezTo>
                <a:cubicBezTo>
                  <a:pt x="12937" y="2370"/>
                  <a:pt x="12928" y="2377"/>
                  <a:pt x="12917" y="2384"/>
                </a:cubicBezTo>
                <a:cubicBezTo>
                  <a:pt x="12907" y="2391"/>
                  <a:pt x="12897" y="2396"/>
                  <a:pt x="12885" y="2401"/>
                </a:cubicBezTo>
                <a:cubicBezTo>
                  <a:pt x="12874" y="2406"/>
                  <a:pt x="12862" y="2409"/>
                  <a:pt x="12851" y="2412"/>
                </a:cubicBezTo>
                <a:cubicBezTo>
                  <a:pt x="12839" y="2414"/>
                  <a:pt x="12826" y="2415"/>
                  <a:pt x="12814" y="2415"/>
                </a:cubicBezTo>
                <a:lnTo>
                  <a:pt x="185" y="2415"/>
                </a:lnTo>
                <a:cubicBezTo>
                  <a:pt x="173" y="2415"/>
                  <a:pt x="161" y="2414"/>
                  <a:pt x="149" y="2412"/>
                </a:cubicBezTo>
                <a:cubicBezTo>
                  <a:pt x="137" y="2409"/>
                  <a:pt x="126" y="2406"/>
                  <a:pt x="114" y="2401"/>
                </a:cubicBezTo>
                <a:cubicBezTo>
                  <a:pt x="103" y="2396"/>
                  <a:pt x="92" y="2391"/>
                  <a:pt x="82" y="2384"/>
                </a:cubicBezTo>
                <a:cubicBezTo>
                  <a:pt x="72" y="2377"/>
                  <a:pt x="63" y="2370"/>
                  <a:pt x="54" y="2361"/>
                </a:cubicBezTo>
                <a:cubicBezTo>
                  <a:pt x="45" y="2352"/>
                  <a:pt x="38" y="2343"/>
                  <a:pt x="31" y="2333"/>
                </a:cubicBezTo>
                <a:cubicBezTo>
                  <a:pt x="24" y="2323"/>
                  <a:pt x="18" y="2312"/>
                  <a:pt x="14" y="2301"/>
                </a:cubicBezTo>
                <a:cubicBezTo>
                  <a:pt x="9" y="2289"/>
                  <a:pt x="6" y="2278"/>
                  <a:pt x="3" y="2266"/>
                </a:cubicBezTo>
                <a:cubicBezTo>
                  <a:pt x="1" y="2254"/>
                  <a:pt x="0" y="2242"/>
                  <a:pt x="0" y="223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8" name="任意多边形: 形状 937"/>
          <p:cNvSpPr/>
          <p:nvPr>
            <p:custDataLst>
              <p:tags r:id="rId38"/>
            </p:custDataLst>
          </p:nvPr>
        </p:nvSpPr>
        <p:spPr>
          <a:xfrm>
            <a:off x="5749200" y="1571040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4"/>
                </a:moveTo>
                <a:cubicBezTo>
                  <a:pt x="930" y="494"/>
                  <a:pt x="927" y="524"/>
                  <a:pt x="921" y="554"/>
                </a:cubicBezTo>
                <a:cubicBezTo>
                  <a:pt x="915" y="584"/>
                  <a:pt x="906" y="613"/>
                  <a:pt x="894" y="641"/>
                </a:cubicBezTo>
                <a:cubicBezTo>
                  <a:pt x="883" y="670"/>
                  <a:pt x="868" y="696"/>
                  <a:pt x="851" y="722"/>
                </a:cubicBezTo>
                <a:cubicBezTo>
                  <a:pt x="834" y="748"/>
                  <a:pt x="815" y="772"/>
                  <a:pt x="794" y="793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5"/>
                  <a:pt x="586" y="914"/>
                  <a:pt x="556" y="920"/>
                </a:cubicBezTo>
                <a:cubicBezTo>
                  <a:pt x="526" y="926"/>
                  <a:pt x="496" y="929"/>
                  <a:pt x="465" y="929"/>
                </a:cubicBezTo>
                <a:cubicBezTo>
                  <a:pt x="435" y="929"/>
                  <a:pt x="405" y="926"/>
                  <a:pt x="375" y="920"/>
                </a:cubicBezTo>
                <a:cubicBezTo>
                  <a:pt x="345" y="914"/>
                  <a:pt x="316" y="905"/>
                  <a:pt x="288" y="894"/>
                </a:cubicBezTo>
                <a:cubicBezTo>
                  <a:pt x="259" y="882"/>
                  <a:pt x="232" y="868"/>
                  <a:pt x="206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5" y="748"/>
                  <a:pt x="78" y="722"/>
                </a:cubicBezTo>
                <a:cubicBezTo>
                  <a:pt x="61" y="696"/>
                  <a:pt x="47" y="670"/>
                  <a:pt x="35" y="641"/>
                </a:cubicBezTo>
                <a:cubicBezTo>
                  <a:pt x="24" y="613"/>
                  <a:pt x="15" y="584"/>
                  <a:pt x="9" y="554"/>
                </a:cubicBezTo>
                <a:cubicBezTo>
                  <a:pt x="3" y="524"/>
                  <a:pt x="0" y="494"/>
                  <a:pt x="0" y="464"/>
                </a:cubicBezTo>
                <a:cubicBezTo>
                  <a:pt x="0" y="433"/>
                  <a:pt x="3" y="403"/>
                  <a:pt x="9" y="373"/>
                </a:cubicBezTo>
                <a:cubicBezTo>
                  <a:pt x="15" y="343"/>
                  <a:pt x="24" y="314"/>
                  <a:pt x="35" y="286"/>
                </a:cubicBezTo>
                <a:cubicBezTo>
                  <a:pt x="47" y="258"/>
                  <a:pt x="61" y="231"/>
                  <a:pt x="78" y="206"/>
                </a:cubicBezTo>
                <a:cubicBezTo>
                  <a:pt x="95" y="181"/>
                  <a:pt x="115" y="157"/>
                  <a:pt x="136" y="136"/>
                </a:cubicBezTo>
                <a:cubicBezTo>
                  <a:pt x="158" y="114"/>
                  <a:pt x="181" y="95"/>
                  <a:pt x="206" y="78"/>
                </a:cubicBezTo>
                <a:cubicBezTo>
                  <a:pt x="232" y="61"/>
                  <a:pt x="259" y="47"/>
                  <a:pt x="288" y="35"/>
                </a:cubicBezTo>
                <a:cubicBezTo>
                  <a:pt x="316" y="23"/>
                  <a:pt x="345" y="14"/>
                  <a:pt x="375" y="8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8"/>
                </a:cubicBezTo>
                <a:cubicBezTo>
                  <a:pt x="586" y="14"/>
                  <a:pt x="615" y="23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4" y="181"/>
                  <a:pt x="851" y="206"/>
                </a:cubicBezTo>
                <a:cubicBezTo>
                  <a:pt x="868" y="231"/>
                  <a:pt x="883" y="258"/>
                  <a:pt x="894" y="286"/>
                </a:cubicBezTo>
                <a:cubicBezTo>
                  <a:pt x="906" y="314"/>
                  <a:pt x="915" y="343"/>
                  <a:pt x="921" y="373"/>
                </a:cubicBezTo>
                <a:cubicBezTo>
                  <a:pt x="927" y="403"/>
                  <a:pt x="930" y="433"/>
                  <a:pt x="930" y="464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9" name="文本框 938"/>
          <p:cNvSpPr txBox="1"/>
          <p:nvPr>
            <p:custDataLst>
              <p:tags r:id="rId39"/>
            </p:custDataLst>
          </p:nvPr>
        </p:nvSpPr>
        <p:spPr>
          <a:xfrm>
            <a:off x="6217560" y="5194440"/>
            <a:ext cx="2933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程序执行后会显示输出结果，可根据需要修改代码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40" name="文本框 939"/>
          <p:cNvSpPr txBox="1"/>
          <p:nvPr>
            <p:custDataLst>
              <p:tags r:id="rId40"/>
            </p:custDataLst>
          </p:nvPr>
        </p:nvSpPr>
        <p:spPr>
          <a:xfrm>
            <a:off x="5870160" y="1645560"/>
            <a:ext cx="9334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1" u="none" strike="noStrike">
                <a:solidFill>
                  <a:schemeClr val="accent2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1</a:t>
            </a:r>
            <a:endParaRPr lang="en-US" sz="1320" b="1" u="none" strike="noStrike">
              <a:solidFill>
                <a:schemeClr val="accent2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941" name="文本框 940"/>
          <p:cNvSpPr txBox="1"/>
          <p:nvPr>
            <p:custDataLst>
              <p:tags r:id="rId41"/>
            </p:custDataLst>
          </p:nvPr>
        </p:nvSpPr>
        <p:spPr>
          <a:xfrm>
            <a:off x="6217560" y="163584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编写代码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42" name="文本框 941"/>
          <p:cNvSpPr txBox="1"/>
          <p:nvPr>
            <p:custDataLst>
              <p:tags r:id="rId42"/>
            </p:custDataLst>
          </p:nvPr>
        </p:nvSpPr>
        <p:spPr>
          <a:xfrm>
            <a:off x="6217560" y="1985400"/>
            <a:ext cx="1066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使用文本编辑器或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43" name="文本框 942"/>
          <p:cNvSpPr txBox="1"/>
          <p:nvPr>
            <p:custDataLst>
              <p:tags r:id="rId43"/>
            </p:custDataLst>
          </p:nvPr>
        </p:nvSpPr>
        <p:spPr>
          <a:xfrm>
            <a:off x="7287120" y="1993320"/>
            <a:ext cx="2222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IDE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44" name="文本框 943"/>
          <p:cNvSpPr txBox="1"/>
          <p:nvPr>
            <p:custDataLst>
              <p:tags r:id="rId44"/>
            </p:custDataLst>
          </p:nvPr>
        </p:nvSpPr>
        <p:spPr>
          <a:xfrm>
            <a:off x="7509960" y="198540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创建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45" name="文本框 944"/>
          <p:cNvSpPr txBox="1"/>
          <p:nvPr>
            <p:custDataLst>
              <p:tags r:id="rId45"/>
            </p:custDataLst>
          </p:nvPr>
        </p:nvSpPr>
        <p:spPr>
          <a:xfrm>
            <a:off x="7777440" y="19933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46" name="任意多边形: 形状 945"/>
          <p:cNvSpPr/>
          <p:nvPr>
            <p:custDataLst>
              <p:tags r:id="rId46"/>
            </p:custDataLst>
          </p:nvPr>
        </p:nvSpPr>
        <p:spPr>
          <a:xfrm>
            <a:off x="5615640" y="2506680"/>
            <a:ext cx="4680000" cy="869760"/>
          </a:xfrm>
          <a:custGeom>
            <a:avLst/>
            <a:gdLst/>
            <a:ahLst/>
            <a:cxnLst/>
            <a:rect l="0" t="0" r="r" b="b"/>
            <a:pathLst>
              <a:path w="13000" h="2416">
                <a:moveTo>
                  <a:pt x="0" y="2230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8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2"/>
                </a:cubicBezTo>
                <a:cubicBezTo>
                  <a:pt x="92" y="25"/>
                  <a:pt x="103" y="19"/>
                  <a:pt x="114" y="15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2"/>
                  <a:pt x="173" y="0"/>
                  <a:pt x="185" y="0"/>
                </a:cubicBezTo>
                <a:lnTo>
                  <a:pt x="12814" y="0"/>
                </a:lnTo>
                <a:cubicBezTo>
                  <a:pt x="12826" y="0"/>
                  <a:pt x="12839" y="2"/>
                  <a:pt x="12851" y="4"/>
                </a:cubicBezTo>
                <a:cubicBezTo>
                  <a:pt x="12862" y="6"/>
                  <a:pt x="12874" y="10"/>
                  <a:pt x="12885" y="15"/>
                </a:cubicBezTo>
                <a:cubicBezTo>
                  <a:pt x="12897" y="19"/>
                  <a:pt x="12907" y="25"/>
                  <a:pt x="12917" y="32"/>
                </a:cubicBezTo>
                <a:cubicBezTo>
                  <a:pt x="12928" y="38"/>
                  <a:pt x="12937" y="46"/>
                  <a:pt x="12946" y="55"/>
                </a:cubicBezTo>
                <a:cubicBezTo>
                  <a:pt x="12954" y="63"/>
                  <a:pt x="12962" y="73"/>
                  <a:pt x="12969" y="83"/>
                </a:cubicBezTo>
                <a:cubicBezTo>
                  <a:pt x="12975" y="93"/>
                  <a:pt x="12981" y="104"/>
                  <a:pt x="12986" y="115"/>
                </a:cubicBezTo>
                <a:cubicBezTo>
                  <a:pt x="12991" y="126"/>
                  <a:pt x="12994" y="138"/>
                  <a:pt x="12996" y="150"/>
                </a:cubicBezTo>
                <a:cubicBezTo>
                  <a:pt x="12999" y="162"/>
                  <a:pt x="13000" y="174"/>
                  <a:pt x="13000" y="186"/>
                </a:cubicBezTo>
                <a:lnTo>
                  <a:pt x="13000" y="2230"/>
                </a:lnTo>
                <a:cubicBezTo>
                  <a:pt x="13000" y="2242"/>
                  <a:pt x="12999" y="2254"/>
                  <a:pt x="12996" y="2266"/>
                </a:cubicBezTo>
                <a:cubicBezTo>
                  <a:pt x="12994" y="2278"/>
                  <a:pt x="12991" y="2290"/>
                  <a:pt x="12986" y="2301"/>
                </a:cubicBezTo>
                <a:cubicBezTo>
                  <a:pt x="12981" y="2312"/>
                  <a:pt x="12975" y="2323"/>
                  <a:pt x="12969" y="2333"/>
                </a:cubicBezTo>
                <a:cubicBezTo>
                  <a:pt x="12962" y="2343"/>
                  <a:pt x="12954" y="2353"/>
                  <a:pt x="12946" y="2361"/>
                </a:cubicBezTo>
                <a:cubicBezTo>
                  <a:pt x="12937" y="2370"/>
                  <a:pt x="12928" y="2378"/>
                  <a:pt x="12917" y="2384"/>
                </a:cubicBezTo>
                <a:cubicBezTo>
                  <a:pt x="12907" y="2391"/>
                  <a:pt x="12897" y="2397"/>
                  <a:pt x="12885" y="2401"/>
                </a:cubicBezTo>
                <a:cubicBezTo>
                  <a:pt x="12874" y="2406"/>
                  <a:pt x="12862" y="2410"/>
                  <a:pt x="12851" y="2412"/>
                </a:cubicBezTo>
                <a:cubicBezTo>
                  <a:pt x="12839" y="2414"/>
                  <a:pt x="12826" y="2416"/>
                  <a:pt x="12814" y="2416"/>
                </a:cubicBezTo>
                <a:lnTo>
                  <a:pt x="185" y="2416"/>
                </a:lnTo>
                <a:cubicBezTo>
                  <a:pt x="173" y="2416"/>
                  <a:pt x="161" y="2414"/>
                  <a:pt x="149" y="2412"/>
                </a:cubicBezTo>
                <a:cubicBezTo>
                  <a:pt x="137" y="2410"/>
                  <a:pt x="126" y="2406"/>
                  <a:pt x="114" y="2401"/>
                </a:cubicBezTo>
                <a:cubicBezTo>
                  <a:pt x="103" y="2397"/>
                  <a:pt x="92" y="2391"/>
                  <a:pt x="82" y="2384"/>
                </a:cubicBezTo>
                <a:cubicBezTo>
                  <a:pt x="72" y="2378"/>
                  <a:pt x="63" y="2370"/>
                  <a:pt x="54" y="2361"/>
                </a:cubicBezTo>
                <a:cubicBezTo>
                  <a:pt x="45" y="2353"/>
                  <a:pt x="38" y="2343"/>
                  <a:pt x="31" y="2333"/>
                </a:cubicBezTo>
                <a:cubicBezTo>
                  <a:pt x="24" y="2323"/>
                  <a:pt x="18" y="2312"/>
                  <a:pt x="14" y="2301"/>
                </a:cubicBezTo>
                <a:cubicBezTo>
                  <a:pt x="9" y="2290"/>
                  <a:pt x="6" y="2278"/>
                  <a:pt x="3" y="2266"/>
                </a:cubicBezTo>
                <a:cubicBezTo>
                  <a:pt x="1" y="2254"/>
                  <a:pt x="0" y="2242"/>
                  <a:pt x="0" y="223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7" name="任意多边形: 形状 946"/>
          <p:cNvSpPr/>
          <p:nvPr>
            <p:custDataLst>
              <p:tags r:id="rId47"/>
            </p:custDataLst>
          </p:nvPr>
        </p:nvSpPr>
        <p:spPr>
          <a:xfrm>
            <a:off x="5749200" y="2640600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4"/>
                </a:moveTo>
                <a:cubicBezTo>
                  <a:pt x="930" y="495"/>
                  <a:pt x="927" y="525"/>
                  <a:pt x="921" y="556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4" y="748"/>
                  <a:pt x="815" y="772"/>
                  <a:pt x="794" y="793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6"/>
                  <a:pt x="586" y="914"/>
                  <a:pt x="556" y="920"/>
                </a:cubicBezTo>
                <a:cubicBezTo>
                  <a:pt x="526" y="926"/>
                  <a:pt x="496" y="929"/>
                  <a:pt x="465" y="929"/>
                </a:cubicBezTo>
                <a:cubicBezTo>
                  <a:pt x="435" y="929"/>
                  <a:pt x="405" y="926"/>
                  <a:pt x="375" y="920"/>
                </a:cubicBezTo>
                <a:cubicBezTo>
                  <a:pt x="345" y="914"/>
                  <a:pt x="316" y="906"/>
                  <a:pt x="288" y="894"/>
                </a:cubicBezTo>
                <a:cubicBezTo>
                  <a:pt x="259" y="882"/>
                  <a:pt x="232" y="868"/>
                  <a:pt x="206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5" y="748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3"/>
                  <a:pt x="9" y="374"/>
                </a:cubicBezTo>
                <a:cubicBezTo>
                  <a:pt x="15" y="344"/>
                  <a:pt x="24" y="315"/>
                  <a:pt x="35" y="286"/>
                </a:cubicBezTo>
                <a:cubicBezTo>
                  <a:pt x="47" y="258"/>
                  <a:pt x="61" y="232"/>
                  <a:pt x="78" y="206"/>
                </a:cubicBezTo>
                <a:cubicBezTo>
                  <a:pt x="95" y="181"/>
                  <a:pt x="115" y="157"/>
                  <a:pt x="136" y="136"/>
                </a:cubicBezTo>
                <a:cubicBezTo>
                  <a:pt x="158" y="114"/>
                  <a:pt x="181" y="95"/>
                  <a:pt x="206" y="78"/>
                </a:cubicBezTo>
                <a:cubicBezTo>
                  <a:pt x="232" y="61"/>
                  <a:pt x="259" y="47"/>
                  <a:pt x="288" y="35"/>
                </a:cubicBezTo>
                <a:cubicBezTo>
                  <a:pt x="316" y="23"/>
                  <a:pt x="345" y="15"/>
                  <a:pt x="375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3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4" y="181"/>
                  <a:pt x="851" y="206"/>
                </a:cubicBezTo>
                <a:cubicBezTo>
                  <a:pt x="868" y="232"/>
                  <a:pt x="883" y="258"/>
                  <a:pt x="894" y="286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3"/>
                  <a:pt x="930" y="434"/>
                  <a:pt x="930" y="464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8" name="文本框 947"/>
          <p:cNvSpPr txBox="1"/>
          <p:nvPr>
            <p:custDataLst>
              <p:tags r:id="rId48"/>
            </p:custDataLst>
          </p:nvPr>
        </p:nvSpPr>
        <p:spPr>
          <a:xfrm>
            <a:off x="8193600" y="198540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源文件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49" name="文本框 948"/>
          <p:cNvSpPr txBox="1"/>
          <p:nvPr>
            <p:custDataLst>
              <p:tags r:id="rId49"/>
            </p:custDataLst>
          </p:nvPr>
        </p:nvSpPr>
        <p:spPr>
          <a:xfrm>
            <a:off x="5870160" y="2715120"/>
            <a:ext cx="9334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1" u="none" strike="noStrike">
                <a:solidFill>
                  <a:schemeClr val="accent2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2</a:t>
            </a:r>
            <a:endParaRPr lang="en-US" sz="1320" b="1" u="none" strike="noStrike">
              <a:solidFill>
                <a:schemeClr val="accent2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950" name="文本框 949"/>
          <p:cNvSpPr txBox="1"/>
          <p:nvPr>
            <p:custDataLst>
              <p:tags r:id="rId50"/>
            </p:custDataLst>
          </p:nvPr>
        </p:nvSpPr>
        <p:spPr>
          <a:xfrm>
            <a:off x="6217560" y="270540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保存文件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51" name="文本框 950"/>
          <p:cNvSpPr txBox="1"/>
          <p:nvPr>
            <p:custDataLst>
              <p:tags r:id="rId51"/>
            </p:custDataLst>
          </p:nvPr>
        </p:nvSpPr>
        <p:spPr>
          <a:xfrm>
            <a:off x="6217560" y="305532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将文件保存为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52" name="文本框 951"/>
          <p:cNvSpPr txBox="1"/>
          <p:nvPr>
            <p:custDataLst>
              <p:tags r:id="rId52"/>
            </p:custDataLst>
          </p:nvPr>
        </p:nvSpPr>
        <p:spPr>
          <a:xfrm>
            <a:off x="7019640" y="3062880"/>
            <a:ext cx="177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.py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53" name="文本框 952"/>
          <p:cNvSpPr txBox="1"/>
          <p:nvPr>
            <p:custDataLst>
              <p:tags r:id="rId53"/>
            </p:custDataLst>
          </p:nvPr>
        </p:nvSpPr>
        <p:spPr>
          <a:xfrm>
            <a:off x="7197840" y="305532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格式，如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54" name="任意多边形: 形状 953"/>
          <p:cNvSpPr/>
          <p:nvPr>
            <p:custDataLst>
              <p:tags r:id="rId54"/>
            </p:custDataLst>
          </p:nvPr>
        </p:nvSpPr>
        <p:spPr>
          <a:xfrm>
            <a:off x="5615640" y="3576600"/>
            <a:ext cx="4680000" cy="869400"/>
          </a:xfrm>
          <a:custGeom>
            <a:avLst/>
            <a:gdLst/>
            <a:ahLst/>
            <a:cxnLst/>
            <a:rect l="0" t="0" r="r" b="b"/>
            <a:pathLst>
              <a:path w="13000" h="2415">
                <a:moveTo>
                  <a:pt x="0" y="2229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8" y="103"/>
                  <a:pt x="24" y="92"/>
                  <a:pt x="31" y="82"/>
                </a:cubicBezTo>
                <a:cubicBezTo>
                  <a:pt x="38" y="72"/>
                  <a:pt x="45" y="63"/>
                  <a:pt x="54" y="54"/>
                </a:cubicBezTo>
                <a:cubicBezTo>
                  <a:pt x="63" y="45"/>
                  <a:pt x="72" y="38"/>
                  <a:pt x="82" y="31"/>
                </a:cubicBezTo>
                <a:cubicBezTo>
                  <a:pt x="92" y="24"/>
                  <a:pt x="103" y="18"/>
                  <a:pt x="114" y="14"/>
                </a:cubicBezTo>
                <a:cubicBezTo>
                  <a:pt x="126" y="9"/>
                  <a:pt x="137" y="6"/>
                  <a:pt x="149" y="3"/>
                </a:cubicBezTo>
                <a:cubicBezTo>
                  <a:pt x="161" y="1"/>
                  <a:pt x="173" y="0"/>
                  <a:pt x="185" y="0"/>
                </a:cubicBezTo>
                <a:lnTo>
                  <a:pt x="12814" y="0"/>
                </a:lnTo>
                <a:cubicBezTo>
                  <a:pt x="12826" y="0"/>
                  <a:pt x="12839" y="1"/>
                  <a:pt x="12851" y="3"/>
                </a:cubicBezTo>
                <a:cubicBezTo>
                  <a:pt x="12862" y="6"/>
                  <a:pt x="12874" y="9"/>
                  <a:pt x="12885" y="14"/>
                </a:cubicBezTo>
                <a:cubicBezTo>
                  <a:pt x="12897" y="18"/>
                  <a:pt x="12907" y="24"/>
                  <a:pt x="12917" y="31"/>
                </a:cubicBezTo>
                <a:cubicBezTo>
                  <a:pt x="12928" y="38"/>
                  <a:pt x="12937" y="45"/>
                  <a:pt x="12946" y="54"/>
                </a:cubicBezTo>
                <a:cubicBezTo>
                  <a:pt x="12954" y="63"/>
                  <a:pt x="12962" y="72"/>
                  <a:pt x="12969" y="82"/>
                </a:cubicBezTo>
                <a:cubicBezTo>
                  <a:pt x="12975" y="92"/>
                  <a:pt x="12981" y="103"/>
                  <a:pt x="12986" y="114"/>
                </a:cubicBezTo>
                <a:cubicBezTo>
                  <a:pt x="12991" y="126"/>
                  <a:pt x="12994" y="137"/>
                  <a:pt x="12996" y="149"/>
                </a:cubicBezTo>
                <a:cubicBezTo>
                  <a:pt x="12999" y="161"/>
                  <a:pt x="13000" y="173"/>
                  <a:pt x="13000" y="185"/>
                </a:cubicBezTo>
                <a:lnTo>
                  <a:pt x="13000" y="2229"/>
                </a:lnTo>
                <a:cubicBezTo>
                  <a:pt x="13000" y="2241"/>
                  <a:pt x="12999" y="2253"/>
                  <a:pt x="12996" y="2265"/>
                </a:cubicBezTo>
                <a:cubicBezTo>
                  <a:pt x="12994" y="2277"/>
                  <a:pt x="12991" y="2289"/>
                  <a:pt x="12986" y="2300"/>
                </a:cubicBezTo>
                <a:cubicBezTo>
                  <a:pt x="12981" y="2311"/>
                  <a:pt x="12975" y="2322"/>
                  <a:pt x="12969" y="2332"/>
                </a:cubicBezTo>
                <a:cubicBezTo>
                  <a:pt x="12962" y="2342"/>
                  <a:pt x="12954" y="2352"/>
                  <a:pt x="12946" y="2360"/>
                </a:cubicBezTo>
                <a:cubicBezTo>
                  <a:pt x="12937" y="2369"/>
                  <a:pt x="12928" y="2377"/>
                  <a:pt x="12917" y="2384"/>
                </a:cubicBezTo>
                <a:cubicBezTo>
                  <a:pt x="12907" y="2390"/>
                  <a:pt x="12897" y="2396"/>
                  <a:pt x="12885" y="2401"/>
                </a:cubicBezTo>
                <a:cubicBezTo>
                  <a:pt x="12874" y="2405"/>
                  <a:pt x="12862" y="2409"/>
                  <a:pt x="12851" y="2411"/>
                </a:cubicBezTo>
                <a:cubicBezTo>
                  <a:pt x="12839" y="2414"/>
                  <a:pt x="12826" y="2415"/>
                  <a:pt x="12814" y="2415"/>
                </a:cubicBezTo>
                <a:lnTo>
                  <a:pt x="185" y="2415"/>
                </a:lnTo>
                <a:cubicBezTo>
                  <a:pt x="173" y="2415"/>
                  <a:pt x="161" y="2414"/>
                  <a:pt x="149" y="2411"/>
                </a:cubicBezTo>
                <a:cubicBezTo>
                  <a:pt x="137" y="2409"/>
                  <a:pt x="126" y="2405"/>
                  <a:pt x="114" y="2401"/>
                </a:cubicBezTo>
                <a:cubicBezTo>
                  <a:pt x="103" y="2396"/>
                  <a:pt x="92" y="2390"/>
                  <a:pt x="82" y="2384"/>
                </a:cubicBezTo>
                <a:cubicBezTo>
                  <a:pt x="72" y="2377"/>
                  <a:pt x="63" y="2369"/>
                  <a:pt x="54" y="2360"/>
                </a:cubicBezTo>
                <a:cubicBezTo>
                  <a:pt x="45" y="2352"/>
                  <a:pt x="38" y="2342"/>
                  <a:pt x="31" y="2332"/>
                </a:cubicBezTo>
                <a:cubicBezTo>
                  <a:pt x="24" y="2322"/>
                  <a:pt x="18" y="2311"/>
                  <a:pt x="14" y="2300"/>
                </a:cubicBezTo>
                <a:cubicBezTo>
                  <a:pt x="9" y="2289"/>
                  <a:pt x="6" y="2277"/>
                  <a:pt x="3" y="2265"/>
                </a:cubicBezTo>
                <a:cubicBezTo>
                  <a:pt x="1" y="2253"/>
                  <a:pt x="0" y="2241"/>
                  <a:pt x="0" y="2229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5" name="任意多边形: 形状 954"/>
          <p:cNvSpPr/>
          <p:nvPr>
            <p:custDataLst>
              <p:tags r:id="rId55"/>
            </p:custDataLst>
          </p:nvPr>
        </p:nvSpPr>
        <p:spPr>
          <a:xfrm>
            <a:off x="5749200" y="371016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5"/>
                </a:moveTo>
                <a:cubicBezTo>
                  <a:pt x="930" y="496"/>
                  <a:pt x="927" y="526"/>
                  <a:pt x="921" y="556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4" y="749"/>
                  <a:pt x="815" y="772"/>
                  <a:pt x="794" y="794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3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5" y="930"/>
                </a:cubicBezTo>
                <a:cubicBezTo>
                  <a:pt x="435" y="930"/>
                  <a:pt x="405" y="927"/>
                  <a:pt x="375" y="921"/>
                </a:cubicBezTo>
                <a:cubicBezTo>
                  <a:pt x="345" y="915"/>
                  <a:pt x="316" y="906"/>
                  <a:pt x="288" y="894"/>
                </a:cubicBezTo>
                <a:cubicBezTo>
                  <a:pt x="259" y="883"/>
                  <a:pt x="232" y="868"/>
                  <a:pt x="206" y="851"/>
                </a:cubicBezTo>
                <a:cubicBezTo>
                  <a:pt x="181" y="834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6"/>
                  <a:pt x="0" y="496"/>
                  <a:pt x="0" y="465"/>
                </a:cubicBezTo>
                <a:cubicBezTo>
                  <a:pt x="0" y="435"/>
                  <a:pt x="3" y="405"/>
                  <a:pt x="9" y="375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9"/>
                  <a:pt x="61" y="232"/>
                  <a:pt x="78" y="206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6" y="78"/>
                </a:cubicBezTo>
                <a:cubicBezTo>
                  <a:pt x="232" y="61"/>
                  <a:pt x="259" y="47"/>
                  <a:pt x="288" y="35"/>
                </a:cubicBezTo>
                <a:cubicBezTo>
                  <a:pt x="316" y="24"/>
                  <a:pt x="345" y="15"/>
                  <a:pt x="375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5"/>
                  <a:pt x="794" y="136"/>
                </a:cubicBezTo>
                <a:cubicBezTo>
                  <a:pt x="815" y="158"/>
                  <a:pt x="834" y="181"/>
                  <a:pt x="851" y="206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5"/>
                </a:cubicBezTo>
                <a:cubicBezTo>
                  <a:pt x="927" y="405"/>
                  <a:pt x="930" y="435"/>
                  <a:pt x="930" y="465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6" name="文本框 955"/>
          <p:cNvSpPr txBox="1"/>
          <p:nvPr>
            <p:custDataLst>
              <p:tags r:id="rId56"/>
            </p:custDataLst>
          </p:nvPr>
        </p:nvSpPr>
        <p:spPr>
          <a:xfrm>
            <a:off x="7732800" y="3062880"/>
            <a:ext cx="46037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hello.py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57" name="文本框 956"/>
          <p:cNvSpPr txBox="1"/>
          <p:nvPr>
            <p:custDataLst>
              <p:tags r:id="rId57"/>
            </p:custDataLst>
          </p:nvPr>
        </p:nvSpPr>
        <p:spPr>
          <a:xfrm>
            <a:off x="5870160" y="3784680"/>
            <a:ext cx="9334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1" u="none" strike="noStrike">
                <a:solidFill>
                  <a:schemeClr val="accent2">
                    <a:lumMod val="20000"/>
                    <a:lumOff val="80000"/>
                    <a:hueOff val="10800000"/>
                  </a:schemeClr>
                </a:solidFill>
                <a:effectLst/>
                <a:uFillTx/>
              </a:rPr>
              <a:t>3</a:t>
            </a:r>
            <a:endParaRPr lang="en-US" sz="1320" b="1" u="none" strike="noStrike">
              <a:solidFill>
                <a:schemeClr val="accent2">
                  <a:lumMod val="20000"/>
                  <a:lumOff val="80000"/>
                  <a:hueOff val="10800000"/>
                </a:schemeClr>
              </a:solidFill>
              <a:effectLst/>
              <a:uFillTx/>
            </a:endParaRPr>
          </a:p>
        </p:txBody>
      </p:sp>
      <p:sp>
        <p:nvSpPr>
          <p:cNvPr id="958" name="文本框 957"/>
          <p:cNvSpPr txBox="1"/>
          <p:nvPr>
            <p:custDataLst>
              <p:tags r:id="rId58"/>
            </p:custDataLst>
          </p:nvPr>
        </p:nvSpPr>
        <p:spPr>
          <a:xfrm>
            <a:off x="6217560" y="377496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运行程序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59" name="文本框 958"/>
          <p:cNvSpPr txBox="1"/>
          <p:nvPr>
            <p:custDataLst>
              <p:tags r:id="rId59"/>
            </p:custDataLst>
          </p:nvPr>
        </p:nvSpPr>
        <p:spPr>
          <a:xfrm>
            <a:off x="6217560" y="4124880"/>
            <a:ext cx="13335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在命令行或终端中执行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60" name="文本框 959"/>
          <p:cNvSpPr txBox="1"/>
          <p:nvPr>
            <p:custDataLst>
              <p:tags r:id="rId60"/>
            </p:custDataLst>
          </p:nvPr>
        </p:nvSpPr>
        <p:spPr>
          <a:xfrm>
            <a:off x="7554600" y="413244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961" name="图片 960"/>
          <p:cNvPicPr/>
          <p:nvPr>
            <p:custDataLst>
              <p:tags r:id="rId61"/>
            </p:custDataLst>
          </p:nvPr>
        </p:nvPicPr>
        <p:blipFill>
          <a:blip r:embed="rId62"/>
          <a:stretch>
            <a:fillRect/>
          </a:stretch>
        </p:blipFill>
        <p:spPr>
          <a:xfrm>
            <a:off x="10245240" y="176328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2" name="图片 961"/>
          <p:cNvPicPr/>
          <p:nvPr>
            <p:custDataLst>
              <p:tags r:id="rId63"/>
            </p:custDataLst>
          </p:nvPr>
        </p:nvPicPr>
        <p:blipFill>
          <a:blip r:embed="rId62"/>
          <a:stretch>
            <a:fillRect/>
          </a:stretch>
        </p:blipFill>
        <p:spPr>
          <a:xfrm>
            <a:off x="10245240" y="283284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3" name="图片 962"/>
          <p:cNvPicPr/>
          <p:nvPr>
            <p:custDataLst>
              <p:tags r:id="rId64"/>
            </p:custDataLst>
          </p:nvPr>
        </p:nvPicPr>
        <p:blipFill>
          <a:blip r:embed="rId62"/>
          <a:stretch>
            <a:fillRect/>
          </a:stretch>
        </p:blipFill>
        <p:spPr>
          <a:xfrm>
            <a:off x="10245240" y="390240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4" name="文本框 963"/>
          <p:cNvSpPr txBox="1"/>
          <p:nvPr>
            <p:custDataLst>
              <p:tags r:id="rId65"/>
            </p:custDataLst>
          </p:nvPr>
        </p:nvSpPr>
        <p:spPr>
          <a:xfrm>
            <a:off x="7970760" y="4124880"/>
            <a:ext cx="933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解释器运行程序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6"/>
            </p:custDataLst>
          </p:nvPr>
        </p:nvSpPr>
        <p:spPr>
          <a:xfrm>
            <a:off x="401202" y="200263"/>
            <a:ext cx="9475000" cy="63166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实现第一个</a:t>
            </a:r>
            <a:r>
              <a:rPr lang="en-US">
                <a:effectLst/>
                <a:uFillTx/>
                <a:sym typeface="+mn-ea"/>
              </a:rPr>
              <a:t>Python</a:t>
            </a:r>
            <a:r>
              <a:rPr lang="zh-CN" altLang="en-US">
                <a:effectLst/>
                <a:uFillTx/>
                <a:sym typeface="+mn-ea"/>
              </a:rPr>
              <a:t>程序</a:t>
            </a:r>
            <a:endParaRPr lang="zh-CN" altLang="en-US">
              <a:effectLst/>
              <a:uFillTx/>
              <a:sym typeface="+mn-ea"/>
            </a:endParaRPr>
          </a:p>
        </p:txBody>
      </p:sp>
    </p:spTree>
    <p:custDataLst>
      <p:tags r:id="rId67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任意多边形: 形状 966"/>
          <p:cNvSpPr/>
          <p:nvPr>
            <p:custDataLst>
              <p:tags r:id="rId1"/>
            </p:custDataLst>
          </p:nvPr>
        </p:nvSpPr>
        <p:spPr>
          <a:xfrm>
            <a:off x="401040" y="1738080"/>
            <a:ext cx="3100680" cy="300960"/>
          </a:xfrm>
          <a:custGeom>
            <a:avLst/>
            <a:gdLst/>
            <a:ahLst/>
            <a:cxnLst/>
            <a:rect l="0" t="0" r="r" b="b"/>
            <a:pathLst>
              <a:path w="8613" h="836">
                <a:moveTo>
                  <a:pt x="0" y="744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8520" y="0"/>
                </a:lnTo>
                <a:cubicBezTo>
                  <a:pt x="8532" y="0"/>
                  <a:pt x="8544" y="2"/>
                  <a:pt x="8555" y="7"/>
                </a:cubicBezTo>
                <a:cubicBezTo>
                  <a:pt x="8567" y="12"/>
                  <a:pt x="8577" y="18"/>
                  <a:pt x="8586" y="27"/>
                </a:cubicBezTo>
                <a:cubicBezTo>
                  <a:pt x="8594" y="36"/>
                  <a:pt x="8601" y="46"/>
                  <a:pt x="8606" y="57"/>
                </a:cubicBezTo>
                <a:cubicBezTo>
                  <a:pt x="8610" y="69"/>
                  <a:pt x="8613" y="80"/>
                  <a:pt x="8613" y="93"/>
                </a:cubicBezTo>
                <a:lnTo>
                  <a:pt x="8613" y="744"/>
                </a:lnTo>
                <a:cubicBezTo>
                  <a:pt x="8613" y="756"/>
                  <a:pt x="8610" y="768"/>
                  <a:pt x="8606" y="779"/>
                </a:cubicBezTo>
                <a:cubicBezTo>
                  <a:pt x="8601" y="791"/>
                  <a:pt x="8594" y="801"/>
                  <a:pt x="8586" y="809"/>
                </a:cubicBezTo>
                <a:cubicBezTo>
                  <a:pt x="8577" y="818"/>
                  <a:pt x="8567" y="825"/>
                  <a:pt x="8555" y="829"/>
                </a:cubicBezTo>
                <a:cubicBezTo>
                  <a:pt x="8544" y="834"/>
                  <a:pt x="8532" y="836"/>
                  <a:pt x="8520" y="836"/>
                </a:cubicBezTo>
                <a:lnTo>
                  <a:pt x="93" y="836"/>
                </a:lnTo>
                <a:cubicBezTo>
                  <a:pt x="80" y="836"/>
                  <a:pt x="68" y="834"/>
                  <a:pt x="57" y="829"/>
                </a:cubicBezTo>
                <a:cubicBezTo>
                  <a:pt x="46" y="825"/>
                  <a:pt x="36" y="818"/>
                  <a:pt x="27" y="809"/>
                </a:cubicBezTo>
                <a:cubicBezTo>
                  <a:pt x="18" y="801"/>
                  <a:pt x="12" y="791"/>
                  <a:pt x="7" y="779"/>
                </a:cubicBezTo>
                <a:cubicBezTo>
                  <a:pt x="2" y="768"/>
                  <a:pt x="0" y="756"/>
                  <a:pt x="0" y="74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8" name="任意多边形: 形状 967"/>
          <p:cNvSpPr/>
          <p:nvPr>
            <p:custDataLst>
              <p:tags r:id="rId2"/>
            </p:custDataLst>
          </p:nvPr>
        </p:nvSpPr>
        <p:spPr>
          <a:xfrm>
            <a:off x="401040" y="2440080"/>
            <a:ext cx="3100680" cy="300960"/>
          </a:xfrm>
          <a:custGeom>
            <a:avLst/>
            <a:gdLst/>
            <a:ahLst/>
            <a:cxnLst/>
            <a:rect l="0" t="0" r="r" b="b"/>
            <a:pathLst>
              <a:path w="8613" h="836">
                <a:moveTo>
                  <a:pt x="0" y="744"/>
                </a:moveTo>
                <a:lnTo>
                  <a:pt x="0" y="93"/>
                </a:ln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8520" y="0"/>
                </a:lnTo>
                <a:cubicBezTo>
                  <a:pt x="8532" y="0"/>
                  <a:pt x="8544" y="2"/>
                  <a:pt x="8555" y="7"/>
                </a:cubicBezTo>
                <a:cubicBezTo>
                  <a:pt x="8567" y="11"/>
                  <a:pt x="8577" y="18"/>
                  <a:pt x="8586" y="27"/>
                </a:cubicBezTo>
                <a:cubicBezTo>
                  <a:pt x="8594" y="36"/>
                  <a:pt x="8601" y="46"/>
                  <a:pt x="8606" y="57"/>
                </a:cubicBezTo>
                <a:cubicBezTo>
                  <a:pt x="8610" y="68"/>
                  <a:pt x="8613" y="80"/>
                  <a:pt x="8613" y="93"/>
                </a:cubicBezTo>
                <a:lnTo>
                  <a:pt x="8613" y="744"/>
                </a:lnTo>
                <a:cubicBezTo>
                  <a:pt x="8613" y="756"/>
                  <a:pt x="8610" y="768"/>
                  <a:pt x="8606" y="779"/>
                </a:cubicBezTo>
                <a:cubicBezTo>
                  <a:pt x="8601" y="790"/>
                  <a:pt x="8594" y="800"/>
                  <a:pt x="8586" y="809"/>
                </a:cubicBezTo>
                <a:cubicBezTo>
                  <a:pt x="8577" y="818"/>
                  <a:pt x="8567" y="825"/>
                  <a:pt x="8555" y="829"/>
                </a:cubicBezTo>
                <a:cubicBezTo>
                  <a:pt x="8544" y="834"/>
                  <a:pt x="8532" y="836"/>
                  <a:pt x="8520" y="836"/>
                </a:cubicBezTo>
                <a:lnTo>
                  <a:pt x="93" y="836"/>
                </a:lnTo>
                <a:cubicBezTo>
                  <a:pt x="80" y="836"/>
                  <a:pt x="68" y="834"/>
                  <a:pt x="57" y="829"/>
                </a:cubicBezTo>
                <a:cubicBezTo>
                  <a:pt x="46" y="825"/>
                  <a:pt x="36" y="818"/>
                  <a:pt x="27" y="809"/>
                </a:cubicBezTo>
                <a:cubicBezTo>
                  <a:pt x="18" y="800"/>
                  <a:pt x="12" y="790"/>
                  <a:pt x="7" y="779"/>
                </a:cubicBezTo>
                <a:cubicBezTo>
                  <a:pt x="2" y="768"/>
                  <a:pt x="0" y="756"/>
                  <a:pt x="0" y="74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9" name="任意多边形: 形状 968"/>
          <p:cNvSpPr/>
          <p:nvPr>
            <p:custDataLst>
              <p:tags r:id="rId3"/>
            </p:custDataLst>
          </p:nvPr>
        </p:nvSpPr>
        <p:spPr>
          <a:xfrm>
            <a:off x="401040" y="3643200"/>
            <a:ext cx="3100680" cy="301320"/>
          </a:xfrm>
          <a:custGeom>
            <a:avLst/>
            <a:gdLst/>
            <a:ahLst/>
            <a:cxnLst/>
            <a:rect l="0" t="0" r="r" b="b"/>
            <a:pathLst>
              <a:path w="8613" h="837">
                <a:moveTo>
                  <a:pt x="0" y="744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8520" y="0"/>
                </a:lnTo>
                <a:cubicBezTo>
                  <a:pt x="8532" y="0"/>
                  <a:pt x="8544" y="3"/>
                  <a:pt x="8555" y="7"/>
                </a:cubicBezTo>
                <a:cubicBezTo>
                  <a:pt x="8567" y="12"/>
                  <a:pt x="8577" y="19"/>
                  <a:pt x="8586" y="28"/>
                </a:cubicBezTo>
                <a:cubicBezTo>
                  <a:pt x="8594" y="36"/>
                  <a:pt x="8601" y="46"/>
                  <a:pt x="8606" y="58"/>
                </a:cubicBezTo>
                <a:cubicBezTo>
                  <a:pt x="8610" y="69"/>
                  <a:pt x="8613" y="81"/>
                  <a:pt x="8613" y="93"/>
                </a:cubicBezTo>
                <a:lnTo>
                  <a:pt x="8613" y="744"/>
                </a:lnTo>
                <a:cubicBezTo>
                  <a:pt x="8613" y="757"/>
                  <a:pt x="8610" y="768"/>
                  <a:pt x="8606" y="780"/>
                </a:cubicBezTo>
                <a:cubicBezTo>
                  <a:pt x="8601" y="791"/>
                  <a:pt x="8594" y="801"/>
                  <a:pt x="8586" y="810"/>
                </a:cubicBezTo>
                <a:cubicBezTo>
                  <a:pt x="8577" y="819"/>
                  <a:pt x="8567" y="825"/>
                  <a:pt x="8555" y="830"/>
                </a:cubicBezTo>
                <a:cubicBezTo>
                  <a:pt x="8544" y="835"/>
                  <a:pt x="8532" y="837"/>
                  <a:pt x="8520" y="837"/>
                </a:cubicBezTo>
                <a:lnTo>
                  <a:pt x="93" y="837"/>
                </a:lnTo>
                <a:cubicBezTo>
                  <a:pt x="80" y="837"/>
                  <a:pt x="68" y="835"/>
                  <a:pt x="57" y="830"/>
                </a:cubicBezTo>
                <a:cubicBezTo>
                  <a:pt x="46" y="825"/>
                  <a:pt x="36" y="819"/>
                  <a:pt x="27" y="810"/>
                </a:cubicBezTo>
                <a:cubicBezTo>
                  <a:pt x="18" y="801"/>
                  <a:pt x="12" y="791"/>
                  <a:pt x="7" y="780"/>
                </a:cubicBezTo>
                <a:cubicBezTo>
                  <a:pt x="2" y="768"/>
                  <a:pt x="0" y="757"/>
                  <a:pt x="0" y="74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0" name="任意多边形: 形状 969"/>
          <p:cNvSpPr/>
          <p:nvPr>
            <p:custDataLst>
              <p:tags r:id="rId4"/>
            </p:custDataLst>
          </p:nvPr>
        </p:nvSpPr>
        <p:spPr>
          <a:xfrm>
            <a:off x="401040" y="4345200"/>
            <a:ext cx="3100680" cy="301320"/>
          </a:xfrm>
          <a:custGeom>
            <a:avLst/>
            <a:gdLst/>
            <a:ahLst/>
            <a:cxnLst/>
            <a:rect l="0" t="0" r="r" b="b"/>
            <a:pathLst>
              <a:path w="8613" h="837">
                <a:moveTo>
                  <a:pt x="0" y="744"/>
                </a:moveTo>
                <a:lnTo>
                  <a:pt x="0" y="94"/>
                </a:lnTo>
                <a:cubicBezTo>
                  <a:pt x="0" y="82"/>
                  <a:pt x="2" y="70"/>
                  <a:pt x="7" y="59"/>
                </a:cubicBezTo>
                <a:cubicBezTo>
                  <a:pt x="12" y="47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8520" y="0"/>
                </a:lnTo>
                <a:cubicBezTo>
                  <a:pt x="8532" y="0"/>
                  <a:pt x="8544" y="3"/>
                  <a:pt x="8555" y="7"/>
                </a:cubicBezTo>
                <a:cubicBezTo>
                  <a:pt x="8567" y="12"/>
                  <a:pt x="8577" y="19"/>
                  <a:pt x="8586" y="27"/>
                </a:cubicBezTo>
                <a:cubicBezTo>
                  <a:pt x="8594" y="36"/>
                  <a:pt x="8601" y="47"/>
                  <a:pt x="8606" y="59"/>
                </a:cubicBezTo>
                <a:cubicBezTo>
                  <a:pt x="8610" y="70"/>
                  <a:pt x="8613" y="82"/>
                  <a:pt x="8613" y="94"/>
                </a:cubicBezTo>
                <a:lnTo>
                  <a:pt x="8613" y="744"/>
                </a:lnTo>
                <a:cubicBezTo>
                  <a:pt x="8613" y="756"/>
                  <a:pt x="8610" y="768"/>
                  <a:pt x="8606" y="780"/>
                </a:cubicBezTo>
                <a:cubicBezTo>
                  <a:pt x="8601" y="791"/>
                  <a:pt x="8594" y="801"/>
                  <a:pt x="8586" y="810"/>
                </a:cubicBezTo>
                <a:cubicBezTo>
                  <a:pt x="8577" y="818"/>
                  <a:pt x="8567" y="825"/>
                  <a:pt x="8555" y="830"/>
                </a:cubicBezTo>
                <a:cubicBezTo>
                  <a:pt x="8544" y="835"/>
                  <a:pt x="8532" y="837"/>
                  <a:pt x="8520" y="837"/>
                </a:cubicBezTo>
                <a:lnTo>
                  <a:pt x="93" y="837"/>
                </a:lnTo>
                <a:cubicBezTo>
                  <a:pt x="80" y="837"/>
                  <a:pt x="68" y="835"/>
                  <a:pt x="57" y="830"/>
                </a:cubicBezTo>
                <a:cubicBezTo>
                  <a:pt x="46" y="825"/>
                  <a:pt x="36" y="818"/>
                  <a:pt x="27" y="810"/>
                </a:cubicBezTo>
                <a:cubicBezTo>
                  <a:pt x="18" y="801"/>
                  <a:pt x="12" y="791"/>
                  <a:pt x="7" y="780"/>
                </a:cubicBezTo>
                <a:cubicBezTo>
                  <a:pt x="2" y="768"/>
                  <a:pt x="0" y="756"/>
                  <a:pt x="0" y="74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71" name="图片 970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01040" y="1470600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3" name="文本框 972"/>
          <p:cNvSpPr txBox="1"/>
          <p:nvPr>
            <p:custDataLst>
              <p:tags r:id="rId7"/>
            </p:custDataLst>
          </p:nvPr>
        </p:nvSpPr>
        <p:spPr>
          <a:xfrm>
            <a:off x="651960" y="145080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使用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74" name="文本框 973"/>
          <p:cNvSpPr txBox="1"/>
          <p:nvPr>
            <p:custDataLst>
              <p:tags r:id="rId8"/>
            </p:custDataLst>
          </p:nvPr>
        </p:nvSpPr>
        <p:spPr>
          <a:xfrm>
            <a:off x="919080" y="1458360"/>
            <a:ext cx="17843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pip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75" name="文本框 974"/>
          <p:cNvSpPr txBox="1"/>
          <p:nvPr>
            <p:custDataLst>
              <p:tags r:id="rId9"/>
            </p:custDataLst>
          </p:nvPr>
        </p:nvSpPr>
        <p:spPr>
          <a:xfrm>
            <a:off x="1097640" y="145080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工具安装库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976" name="图片 975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01040" y="2172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7" name="文本框 976"/>
          <p:cNvSpPr txBox="1"/>
          <p:nvPr>
            <p:custDataLst>
              <p:tags r:id="rId12"/>
            </p:custDataLst>
          </p:nvPr>
        </p:nvSpPr>
        <p:spPr>
          <a:xfrm>
            <a:off x="468000" y="1824480"/>
            <a:ext cx="119253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tx1"/>
                </a:solidFill>
                <a:effectLst/>
                <a:uFillTx/>
              </a:rPr>
              <a:t>pip install library_name</a:t>
            </a:r>
            <a:endParaRPr lang="en-US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78" name="文本框 977"/>
          <p:cNvSpPr txBox="1"/>
          <p:nvPr>
            <p:custDataLst>
              <p:tags r:id="rId13"/>
            </p:custDataLst>
          </p:nvPr>
        </p:nvSpPr>
        <p:spPr>
          <a:xfrm>
            <a:off x="635040" y="215244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列出已安装库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979" name="图片 978"/>
          <p:cNvPicPr/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01040" y="3376080"/>
            <a:ext cx="1666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0" name="文本框 979"/>
          <p:cNvSpPr txBox="1"/>
          <p:nvPr>
            <p:custDataLst>
              <p:tags r:id="rId16"/>
            </p:custDataLst>
          </p:nvPr>
        </p:nvSpPr>
        <p:spPr>
          <a:xfrm>
            <a:off x="468000" y="2526480"/>
            <a:ext cx="33083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tx1"/>
                </a:solidFill>
                <a:effectLst/>
                <a:uFillTx/>
              </a:rPr>
              <a:t>pip list</a:t>
            </a:r>
            <a:endParaRPr lang="en-US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81" name="文本框 980"/>
          <p:cNvSpPr txBox="1"/>
          <p:nvPr>
            <p:custDataLst>
              <p:tags r:id="rId17"/>
            </p:custDataLst>
          </p:nvPr>
        </p:nvSpPr>
        <p:spPr>
          <a:xfrm>
            <a:off x="668520" y="335592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在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82" name="文本框 981"/>
          <p:cNvSpPr txBox="1"/>
          <p:nvPr>
            <p:custDataLst>
              <p:tags r:id="rId18"/>
            </p:custDataLst>
          </p:nvPr>
        </p:nvSpPr>
        <p:spPr>
          <a:xfrm>
            <a:off x="802080" y="336384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83" name="文本框 982"/>
          <p:cNvSpPr txBox="1"/>
          <p:nvPr>
            <p:custDataLst>
              <p:tags r:id="rId19"/>
            </p:custDataLst>
          </p:nvPr>
        </p:nvSpPr>
        <p:spPr>
          <a:xfrm>
            <a:off x="1218600" y="335592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脚本中导入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984" name="图片 983"/>
          <p:cNvPicPr/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01040" y="4078080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5" name="文本框 984"/>
          <p:cNvSpPr txBox="1"/>
          <p:nvPr>
            <p:custDataLst>
              <p:tags r:id="rId22"/>
            </p:custDataLst>
          </p:nvPr>
        </p:nvSpPr>
        <p:spPr>
          <a:xfrm>
            <a:off x="468000" y="3729960"/>
            <a:ext cx="102997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tx1"/>
                </a:solidFill>
                <a:effectLst/>
                <a:uFillTx/>
              </a:rPr>
              <a:t>import library_name</a:t>
            </a:r>
            <a:endParaRPr lang="en-US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86" name="文本框 985"/>
          <p:cNvSpPr txBox="1"/>
          <p:nvPr>
            <p:custDataLst>
              <p:tags r:id="rId23"/>
            </p:custDataLst>
          </p:nvPr>
        </p:nvSpPr>
        <p:spPr>
          <a:xfrm>
            <a:off x="651960" y="405792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导入特定功能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87" name="任意多边形: 形状 986"/>
          <p:cNvSpPr/>
          <p:nvPr>
            <p:custDataLst>
              <p:tags r:id="rId24"/>
            </p:custDataLst>
          </p:nvPr>
        </p:nvSpPr>
        <p:spPr>
          <a:xfrm>
            <a:off x="3902400" y="1437120"/>
            <a:ext cx="3125880" cy="702360"/>
          </a:xfrm>
          <a:custGeom>
            <a:avLst/>
            <a:gdLst/>
            <a:ahLst/>
            <a:cxnLst/>
            <a:rect l="0" t="0" r="r" b="b"/>
            <a:pathLst>
              <a:path w="8683" h="1951">
                <a:moveTo>
                  <a:pt x="0" y="0"/>
                </a:moveTo>
                <a:lnTo>
                  <a:pt x="8683" y="0"/>
                </a:lnTo>
                <a:lnTo>
                  <a:pt x="8683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8" name="任意多边形: 形状 987"/>
          <p:cNvSpPr/>
          <p:nvPr>
            <p:custDataLst>
              <p:tags r:id="rId25"/>
            </p:custDataLst>
          </p:nvPr>
        </p:nvSpPr>
        <p:spPr>
          <a:xfrm>
            <a:off x="3902400" y="1437120"/>
            <a:ext cx="25560" cy="702360"/>
          </a:xfrm>
          <a:custGeom>
            <a:avLst/>
            <a:gdLst/>
            <a:ahLst/>
            <a:cxnLst/>
            <a:rect l="0" t="0" r="r" b="b"/>
            <a:pathLst>
              <a:path w="71" h="1951">
                <a:moveTo>
                  <a:pt x="0" y="0"/>
                </a:moveTo>
                <a:lnTo>
                  <a:pt x="71" y="0"/>
                </a:lnTo>
                <a:lnTo>
                  <a:pt x="71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89" name="图片 988"/>
          <p:cNvPicPr/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4061520" y="160452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0" name="文本框 989"/>
          <p:cNvSpPr txBox="1"/>
          <p:nvPr>
            <p:custDataLst>
              <p:tags r:id="rId28"/>
            </p:custDataLst>
          </p:nvPr>
        </p:nvSpPr>
        <p:spPr>
          <a:xfrm>
            <a:off x="468000" y="4431960"/>
            <a:ext cx="209232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tx1"/>
                </a:solidFill>
                <a:effectLst/>
                <a:uFillTx/>
              </a:rPr>
              <a:t>from library_name import function_name</a:t>
            </a:r>
            <a:endParaRPr lang="en-US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91" name="文本框 990"/>
          <p:cNvSpPr txBox="1"/>
          <p:nvPr>
            <p:custDataLst>
              <p:tags r:id="rId29"/>
            </p:custDataLst>
          </p:nvPr>
        </p:nvSpPr>
        <p:spPr>
          <a:xfrm>
            <a:off x="4250520" y="1595160"/>
            <a:ext cx="54991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NumPy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92" name="任意多边形: 形状 991"/>
          <p:cNvSpPr/>
          <p:nvPr>
            <p:custDataLst>
              <p:tags r:id="rId30"/>
            </p:custDataLst>
          </p:nvPr>
        </p:nvSpPr>
        <p:spPr>
          <a:xfrm>
            <a:off x="7161480" y="1437120"/>
            <a:ext cx="3134160" cy="702360"/>
          </a:xfrm>
          <a:custGeom>
            <a:avLst/>
            <a:gdLst/>
            <a:ahLst/>
            <a:cxnLst/>
            <a:rect l="0" t="0" r="r" b="b"/>
            <a:pathLst>
              <a:path w="8706" h="1951">
                <a:moveTo>
                  <a:pt x="0" y="0"/>
                </a:moveTo>
                <a:lnTo>
                  <a:pt x="8706" y="0"/>
                </a:lnTo>
                <a:lnTo>
                  <a:pt x="8706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3" name="任意多边形: 形状 992"/>
          <p:cNvSpPr/>
          <p:nvPr>
            <p:custDataLst>
              <p:tags r:id="rId31"/>
            </p:custDataLst>
          </p:nvPr>
        </p:nvSpPr>
        <p:spPr>
          <a:xfrm>
            <a:off x="7161480" y="1437120"/>
            <a:ext cx="25560" cy="702360"/>
          </a:xfrm>
          <a:custGeom>
            <a:avLst/>
            <a:gdLst/>
            <a:ahLst/>
            <a:cxnLst/>
            <a:rect l="0" t="0" r="r" b="b"/>
            <a:pathLst>
              <a:path w="71" h="1951">
                <a:moveTo>
                  <a:pt x="0" y="0"/>
                </a:moveTo>
                <a:lnTo>
                  <a:pt x="71" y="0"/>
                </a:lnTo>
                <a:lnTo>
                  <a:pt x="71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94" name="图片 993"/>
          <p:cNvPicPr/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7320600" y="1604520"/>
            <a:ext cx="1918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5" name="文本框 994"/>
          <p:cNvSpPr txBox="1"/>
          <p:nvPr>
            <p:custDataLst>
              <p:tags r:id="rId34"/>
            </p:custDataLst>
          </p:nvPr>
        </p:nvSpPr>
        <p:spPr>
          <a:xfrm>
            <a:off x="4058640" y="1851120"/>
            <a:ext cx="26873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科学计算基础库，提供多维数组对象和各种数学函数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96" name="文本框 995"/>
          <p:cNvSpPr txBox="1"/>
          <p:nvPr>
            <p:custDataLst>
              <p:tags r:id="rId35"/>
            </p:custDataLst>
          </p:nvPr>
        </p:nvSpPr>
        <p:spPr>
          <a:xfrm>
            <a:off x="7581960" y="1595160"/>
            <a:ext cx="42862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SciPy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97" name="任意多边形: 形状 996"/>
          <p:cNvSpPr/>
          <p:nvPr>
            <p:custDataLst>
              <p:tags r:id="rId36"/>
            </p:custDataLst>
          </p:nvPr>
        </p:nvSpPr>
        <p:spPr>
          <a:xfrm>
            <a:off x="3902400" y="2272680"/>
            <a:ext cx="3125880" cy="702360"/>
          </a:xfrm>
          <a:custGeom>
            <a:avLst/>
            <a:gdLst/>
            <a:ahLst/>
            <a:cxnLst/>
            <a:rect l="0" t="0" r="r" b="b"/>
            <a:pathLst>
              <a:path w="8683" h="1951">
                <a:moveTo>
                  <a:pt x="0" y="0"/>
                </a:moveTo>
                <a:lnTo>
                  <a:pt x="8683" y="0"/>
                </a:lnTo>
                <a:lnTo>
                  <a:pt x="8683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8" name="任意多边形: 形状 997"/>
          <p:cNvSpPr/>
          <p:nvPr>
            <p:custDataLst>
              <p:tags r:id="rId37"/>
            </p:custDataLst>
          </p:nvPr>
        </p:nvSpPr>
        <p:spPr>
          <a:xfrm>
            <a:off x="3902400" y="2272680"/>
            <a:ext cx="25560" cy="702360"/>
          </a:xfrm>
          <a:custGeom>
            <a:avLst/>
            <a:gdLst/>
            <a:ahLst/>
            <a:cxnLst/>
            <a:rect l="0" t="0" r="r" b="b"/>
            <a:pathLst>
              <a:path w="71" h="1951">
                <a:moveTo>
                  <a:pt x="0" y="0"/>
                </a:moveTo>
                <a:lnTo>
                  <a:pt x="71" y="0"/>
                </a:lnTo>
                <a:lnTo>
                  <a:pt x="71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99" name="图片 998"/>
          <p:cNvPicPr/>
          <p:nvPr>
            <p:custDataLst>
              <p:tags r:id="rId38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4061520" y="244008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0" name="文本框 999"/>
          <p:cNvSpPr txBox="1"/>
          <p:nvPr>
            <p:custDataLst>
              <p:tags r:id="rId40"/>
            </p:custDataLst>
          </p:nvPr>
        </p:nvSpPr>
        <p:spPr>
          <a:xfrm>
            <a:off x="7323120" y="1851120"/>
            <a:ext cx="26873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科学计算库，包含线性代数、积分、优化等高级功能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01" name="文本框 1000"/>
          <p:cNvSpPr txBox="1"/>
          <p:nvPr>
            <p:custDataLst>
              <p:tags r:id="rId41"/>
            </p:custDataLst>
          </p:nvPr>
        </p:nvSpPr>
        <p:spPr>
          <a:xfrm>
            <a:off x="4292640" y="2431080"/>
            <a:ext cx="71818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8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Matplotlib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02" name="文本框 1001"/>
          <p:cNvSpPr txBox="1"/>
          <p:nvPr>
            <p:custDataLst>
              <p:tags r:id="rId42"/>
            </p:custDataLst>
          </p:nvPr>
        </p:nvSpPr>
        <p:spPr>
          <a:xfrm>
            <a:off x="4058640" y="2686680"/>
            <a:ext cx="8178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绘图库，可创建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03" name="文本框 1002"/>
          <p:cNvSpPr txBox="1"/>
          <p:nvPr>
            <p:custDataLst>
              <p:tags r:id="rId43"/>
            </p:custDataLst>
          </p:nvPr>
        </p:nvSpPr>
        <p:spPr>
          <a:xfrm>
            <a:off x="4877280" y="2693520"/>
            <a:ext cx="14922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2D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04" name="文本框 1003"/>
          <p:cNvSpPr txBox="1"/>
          <p:nvPr>
            <p:custDataLst>
              <p:tags r:id="rId44"/>
            </p:custDataLst>
          </p:nvPr>
        </p:nvSpPr>
        <p:spPr>
          <a:xfrm>
            <a:off x="5027040" y="268668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和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05" name="文本框 1004"/>
          <p:cNvSpPr txBox="1"/>
          <p:nvPr>
            <p:custDataLst>
              <p:tags r:id="rId45"/>
            </p:custDataLst>
          </p:nvPr>
        </p:nvSpPr>
        <p:spPr>
          <a:xfrm>
            <a:off x="5144040" y="2693520"/>
            <a:ext cx="14922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3D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06" name="任意多边形: 形状 1005"/>
          <p:cNvSpPr/>
          <p:nvPr>
            <p:custDataLst>
              <p:tags r:id="rId46"/>
            </p:custDataLst>
          </p:nvPr>
        </p:nvSpPr>
        <p:spPr>
          <a:xfrm>
            <a:off x="7161480" y="2272680"/>
            <a:ext cx="3134160" cy="702360"/>
          </a:xfrm>
          <a:custGeom>
            <a:avLst/>
            <a:gdLst/>
            <a:ahLst/>
            <a:cxnLst/>
            <a:rect l="0" t="0" r="r" b="b"/>
            <a:pathLst>
              <a:path w="8706" h="1951">
                <a:moveTo>
                  <a:pt x="0" y="0"/>
                </a:moveTo>
                <a:lnTo>
                  <a:pt x="8706" y="0"/>
                </a:lnTo>
                <a:lnTo>
                  <a:pt x="8706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7" name="任意多边形: 形状 1006"/>
          <p:cNvSpPr/>
          <p:nvPr>
            <p:custDataLst>
              <p:tags r:id="rId47"/>
            </p:custDataLst>
          </p:nvPr>
        </p:nvSpPr>
        <p:spPr>
          <a:xfrm>
            <a:off x="7161480" y="2272680"/>
            <a:ext cx="25560" cy="702360"/>
          </a:xfrm>
          <a:custGeom>
            <a:avLst/>
            <a:gdLst/>
            <a:ahLst/>
            <a:cxnLst/>
            <a:rect l="0" t="0" r="r" b="b"/>
            <a:pathLst>
              <a:path w="71" h="1951">
                <a:moveTo>
                  <a:pt x="0" y="0"/>
                </a:moveTo>
                <a:lnTo>
                  <a:pt x="71" y="0"/>
                </a:lnTo>
                <a:lnTo>
                  <a:pt x="71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08" name="图片 1007"/>
          <p:cNvPicPr/>
          <p:nvPr>
            <p:custDataLst>
              <p:tags r:id="rId48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7320600" y="244008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9" name="文本框 1008"/>
          <p:cNvSpPr txBox="1"/>
          <p:nvPr>
            <p:custDataLst>
              <p:tags r:id="rId50"/>
            </p:custDataLst>
          </p:nvPr>
        </p:nvSpPr>
        <p:spPr>
          <a:xfrm>
            <a:off x="5293440" y="2686680"/>
            <a:ext cx="5842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高质量图表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10" name="文本框 1009"/>
          <p:cNvSpPr txBox="1"/>
          <p:nvPr>
            <p:custDataLst>
              <p:tags r:id="rId51"/>
            </p:custDataLst>
          </p:nvPr>
        </p:nvSpPr>
        <p:spPr>
          <a:xfrm>
            <a:off x="7557120" y="2431080"/>
            <a:ext cx="64325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OpenCV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11" name="任意多边形: 形状 1010"/>
          <p:cNvSpPr/>
          <p:nvPr>
            <p:custDataLst>
              <p:tags r:id="rId52"/>
            </p:custDataLst>
          </p:nvPr>
        </p:nvSpPr>
        <p:spPr>
          <a:xfrm>
            <a:off x="3902400" y="3108600"/>
            <a:ext cx="3125880" cy="702360"/>
          </a:xfrm>
          <a:custGeom>
            <a:avLst/>
            <a:gdLst/>
            <a:ahLst/>
            <a:cxnLst/>
            <a:rect l="0" t="0" r="r" b="b"/>
            <a:pathLst>
              <a:path w="8683" h="1951">
                <a:moveTo>
                  <a:pt x="0" y="0"/>
                </a:moveTo>
                <a:lnTo>
                  <a:pt x="8683" y="0"/>
                </a:lnTo>
                <a:lnTo>
                  <a:pt x="8683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2" name="任意多边形: 形状 1011"/>
          <p:cNvSpPr/>
          <p:nvPr>
            <p:custDataLst>
              <p:tags r:id="rId53"/>
            </p:custDataLst>
          </p:nvPr>
        </p:nvSpPr>
        <p:spPr>
          <a:xfrm>
            <a:off x="3902400" y="3108600"/>
            <a:ext cx="25560" cy="702360"/>
          </a:xfrm>
          <a:custGeom>
            <a:avLst/>
            <a:gdLst/>
            <a:ahLst/>
            <a:cxnLst/>
            <a:rect l="0" t="0" r="r" b="b"/>
            <a:pathLst>
              <a:path w="71" h="1951">
                <a:moveTo>
                  <a:pt x="0" y="0"/>
                </a:moveTo>
                <a:lnTo>
                  <a:pt x="71" y="0"/>
                </a:lnTo>
                <a:lnTo>
                  <a:pt x="71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13" name="图片 1012"/>
          <p:cNvPicPr/>
          <p:nvPr>
            <p:custDataLst>
              <p:tags r:id="rId54"/>
            </p:custDataLst>
          </p:nvPr>
        </p:nvPicPr>
        <p:blipFill>
          <a:blip r:embed="rId55"/>
          <a:stretch>
            <a:fillRect/>
          </a:stretch>
        </p:blipFill>
        <p:spPr>
          <a:xfrm>
            <a:off x="4061520" y="327600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4" name="文本框 1013"/>
          <p:cNvSpPr txBox="1"/>
          <p:nvPr>
            <p:custDataLst>
              <p:tags r:id="rId56"/>
            </p:custDataLst>
          </p:nvPr>
        </p:nvSpPr>
        <p:spPr>
          <a:xfrm>
            <a:off x="7323120" y="2686680"/>
            <a:ext cx="24536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计算机视觉库，提供图像处理和计算机视觉算法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15" name="文本框 1014"/>
          <p:cNvSpPr txBox="1"/>
          <p:nvPr>
            <p:custDataLst>
              <p:tags r:id="rId57"/>
            </p:custDataLst>
          </p:nvPr>
        </p:nvSpPr>
        <p:spPr>
          <a:xfrm>
            <a:off x="4292640" y="3266640"/>
            <a:ext cx="32575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VTK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16" name="文本框 1015"/>
          <p:cNvSpPr txBox="1"/>
          <p:nvPr>
            <p:custDataLst>
              <p:tags r:id="rId58"/>
            </p:custDataLst>
          </p:nvPr>
        </p:nvSpPr>
        <p:spPr>
          <a:xfrm>
            <a:off x="4058640" y="3522600"/>
            <a:ext cx="19862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三维可视化库，用于科学数据可视化和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17" name="文本框 1016"/>
          <p:cNvSpPr txBox="1"/>
          <p:nvPr>
            <p:custDataLst>
              <p:tags r:id="rId59"/>
            </p:custDataLst>
          </p:nvPr>
        </p:nvSpPr>
        <p:spPr>
          <a:xfrm>
            <a:off x="6047280" y="3529440"/>
            <a:ext cx="14922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3D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18" name="任意多边形: 形状 1017"/>
          <p:cNvSpPr/>
          <p:nvPr>
            <p:custDataLst>
              <p:tags r:id="rId60"/>
            </p:custDataLst>
          </p:nvPr>
        </p:nvSpPr>
        <p:spPr>
          <a:xfrm>
            <a:off x="7161480" y="3108600"/>
            <a:ext cx="3134160" cy="702360"/>
          </a:xfrm>
          <a:custGeom>
            <a:avLst/>
            <a:gdLst/>
            <a:ahLst/>
            <a:cxnLst/>
            <a:rect l="0" t="0" r="r" b="b"/>
            <a:pathLst>
              <a:path w="8706" h="1951">
                <a:moveTo>
                  <a:pt x="0" y="0"/>
                </a:moveTo>
                <a:lnTo>
                  <a:pt x="8706" y="0"/>
                </a:lnTo>
                <a:lnTo>
                  <a:pt x="8706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9" name="任意多边形: 形状 1018"/>
          <p:cNvSpPr/>
          <p:nvPr>
            <p:custDataLst>
              <p:tags r:id="rId61"/>
            </p:custDataLst>
          </p:nvPr>
        </p:nvSpPr>
        <p:spPr>
          <a:xfrm>
            <a:off x="7161480" y="3108600"/>
            <a:ext cx="25560" cy="702360"/>
          </a:xfrm>
          <a:custGeom>
            <a:avLst/>
            <a:gdLst/>
            <a:ahLst/>
            <a:cxnLst/>
            <a:rect l="0" t="0" r="r" b="b"/>
            <a:pathLst>
              <a:path w="71" h="1951">
                <a:moveTo>
                  <a:pt x="0" y="0"/>
                </a:moveTo>
                <a:lnTo>
                  <a:pt x="71" y="0"/>
                </a:lnTo>
                <a:lnTo>
                  <a:pt x="71" y="1951"/>
                </a:lnTo>
                <a:lnTo>
                  <a:pt x="0" y="19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20" name="图片 1019"/>
          <p:cNvPicPr/>
          <p:nvPr>
            <p:custDataLst>
              <p:tags r:id="rId62"/>
            </p:custDataLst>
          </p:nvPr>
        </p:nvPicPr>
        <p:blipFill>
          <a:blip r:embed="rId63"/>
          <a:stretch>
            <a:fillRect/>
          </a:stretch>
        </p:blipFill>
        <p:spPr>
          <a:xfrm>
            <a:off x="7320600" y="327600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1" name="文本框 1020"/>
          <p:cNvSpPr txBox="1"/>
          <p:nvPr>
            <p:custDataLst>
              <p:tags r:id="rId64"/>
            </p:custDataLst>
          </p:nvPr>
        </p:nvSpPr>
        <p:spPr>
          <a:xfrm>
            <a:off x="6197040" y="352260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建模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22" name="文本框 1021"/>
          <p:cNvSpPr txBox="1"/>
          <p:nvPr>
            <p:custDataLst>
              <p:tags r:id="rId65"/>
            </p:custDataLst>
          </p:nvPr>
        </p:nvSpPr>
        <p:spPr>
          <a:xfrm>
            <a:off x="7557120" y="3266640"/>
            <a:ext cx="802005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scikit-learn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23" name="图片 1022"/>
          <p:cNvPicPr/>
          <p:nvPr>
            <p:custDataLst>
              <p:tags r:id="rId66"/>
            </p:custDataLst>
          </p:nvPr>
        </p:nvPicPr>
        <p:blipFill>
          <a:blip r:embed="rId67"/>
          <a:stretch>
            <a:fillRect/>
          </a:stretch>
        </p:blipFill>
        <p:spPr>
          <a:xfrm>
            <a:off x="3902400" y="404460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4" name="文本框 1023"/>
          <p:cNvSpPr txBox="1"/>
          <p:nvPr>
            <p:custDataLst>
              <p:tags r:id="rId68"/>
            </p:custDataLst>
          </p:nvPr>
        </p:nvSpPr>
        <p:spPr>
          <a:xfrm>
            <a:off x="7323120" y="3522600"/>
            <a:ext cx="28041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机器学习库，提供多种算法和工具进行数据挖掘和分析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25" name="任意多边形: 形状 1024"/>
          <p:cNvSpPr/>
          <p:nvPr>
            <p:custDataLst>
              <p:tags r:id="rId69"/>
            </p:custDataLst>
          </p:nvPr>
        </p:nvSpPr>
        <p:spPr>
          <a:xfrm>
            <a:off x="3902400" y="4311720"/>
            <a:ext cx="1997640" cy="769320"/>
          </a:xfrm>
          <a:custGeom>
            <a:avLst/>
            <a:gdLst/>
            <a:ahLst/>
            <a:cxnLst/>
            <a:rect l="0" t="0" r="r" b="b"/>
            <a:pathLst>
              <a:path w="5549" h="2137">
                <a:moveTo>
                  <a:pt x="0" y="2044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8"/>
                </a:cubicBezTo>
                <a:cubicBezTo>
                  <a:pt x="69" y="3"/>
                  <a:pt x="81" y="0"/>
                  <a:pt x="93" y="0"/>
                </a:cubicBezTo>
                <a:lnTo>
                  <a:pt x="5456" y="0"/>
                </a:lnTo>
                <a:cubicBezTo>
                  <a:pt x="5468" y="0"/>
                  <a:pt x="5480" y="3"/>
                  <a:pt x="5492" y="8"/>
                </a:cubicBezTo>
                <a:cubicBezTo>
                  <a:pt x="5503" y="12"/>
                  <a:pt x="5513" y="19"/>
                  <a:pt x="5522" y="28"/>
                </a:cubicBezTo>
                <a:cubicBezTo>
                  <a:pt x="5530" y="36"/>
                  <a:pt x="5537" y="46"/>
                  <a:pt x="5542" y="58"/>
                </a:cubicBezTo>
                <a:cubicBezTo>
                  <a:pt x="5547" y="69"/>
                  <a:pt x="5549" y="81"/>
                  <a:pt x="5549" y="93"/>
                </a:cubicBezTo>
                <a:lnTo>
                  <a:pt x="5549" y="2044"/>
                </a:lnTo>
                <a:cubicBezTo>
                  <a:pt x="5549" y="2056"/>
                  <a:pt x="5547" y="2068"/>
                  <a:pt x="5542" y="2080"/>
                </a:cubicBezTo>
                <a:cubicBezTo>
                  <a:pt x="5537" y="2091"/>
                  <a:pt x="5530" y="2101"/>
                  <a:pt x="5522" y="2110"/>
                </a:cubicBezTo>
                <a:cubicBezTo>
                  <a:pt x="5513" y="2119"/>
                  <a:pt x="5503" y="2125"/>
                  <a:pt x="5492" y="2130"/>
                </a:cubicBezTo>
                <a:cubicBezTo>
                  <a:pt x="5480" y="2135"/>
                  <a:pt x="5468" y="2137"/>
                  <a:pt x="5456" y="2137"/>
                </a:cubicBezTo>
                <a:lnTo>
                  <a:pt x="93" y="2137"/>
                </a:lnTo>
                <a:cubicBezTo>
                  <a:pt x="81" y="2137"/>
                  <a:pt x="69" y="2135"/>
                  <a:pt x="57" y="2130"/>
                </a:cubicBezTo>
                <a:cubicBezTo>
                  <a:pt x="46" y="2125"/>
                  <a:pt x="36" y="2119"/>
                  <a:pt x="27" y="2110"/>
                </a:cubicBezTo>
                <a:cubicBezTo>
                  <a:pt x="18" y="2101"/>
                  <a:pt x="12" y="2091"/>
                  <a:pt x="7" y="2080"/>
                </a:cubicBezTo>
                <a:cubicBezTo>
                  <a:pt x="2" y="2068"/>
                  <a:pt x="0" y="2056"/>
                  <a:pt x="0" y="2044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6" name="文本框 1025"/>
          <p:cNvSpPr txBox="1"/>
          <p:nvPr>
            <p:custDataLst>
              <p:tags r:id="rId70"/>
            </p:custDataLst>
          </p:nvPr>
        </p:nvSpPr>
        <p:spPr>
          <a:xfrm>
            <a:off x="4091760" y="402588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应用实例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27" name="文本框 1026"/>
          <p:cNvSpPr txBox="1"/>
          <p:nvPr>
            <p:custDataLst>
              <p:tags r:id="rId71"/>
            </p:custDataLst>
          </p:nvPr>
        </p:nvSpPr>
        <p:spPr>
          <a:xfrm>
            <a:off x="3999960" y="442548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数据分析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28" name="文本框 1027"/>
          <p:cNvSpPr txBox="1"/>
          <p:nvPr>
            <p:custDataLst>
              <p:tags r:id="rId72"/>
            </p:custDataLst>
          </p:nvPr>
        </p:nvSpPr>
        <p:spPr>
          <a:xfrm>
            <a:off x="3999960" y="46591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使用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29" name="文本框 1028"/>
          <p:cNvSpPr txBox="1"/>
          <p:nvPr>
            <p:custDataLst>
              <p:tags r:id="rId73"/>
            </p:custDataLst>
          </p:nvPr>
        </p:nvSpPr>
        <p:spPr>
          <a:xfrm>
            <a:off x="4233960" y="4665960"/>
            <a:ext cx="39560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Pandas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30" name="文本框 1029"/>
          <p:cNvSpPr txBox="1"/>
          <p:nvPr>
            <p:custDataLst>
              <p:tags r:id="rId74"/>
            </p:custDataLst>
          </p:nvPr>
        </p:nvSpPr>
        <p:spPr>
          <a:xfrm>
            <a:off x="4630680" y="465912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和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31" name="文本框 1030"/>
          <p:cNvSpPr txBox="1"/>
          <p:nvPr>
            <p:custDataLst>
              <p:tags r:id="rId75"/>
            </p:custDataLst>
          </p:nvPr>
        </p:nvSpPr>
        <p:spPr>
          <a:xfrm>
            <a:off x="4747680" y="4665960"/>
            <a:ext cx="49911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8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Matplotlib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32" name="文本框 1031"/>
          <p:cNvSpPr txBox="1"/>
          <p:nvPr>
            <p:custDataLst>
              <p:tags r:id="rId76"/>
            </p:custDataLst>
          </p:nvPr>
        </p:nvSpPr>
        <p:spPr>
          <a:xfrm>
            <a:off x="5248440" y="4659120"/>
            <a:ext cx="4673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进行数据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33" name="任意多边形: 形状 1032"/>
          <p:cNvSpPr/>
          <p:nvPr>
            <p:custDataLst>
              <p:tags r:id="rId77"/>
            </p:custDataLst>
          </p:nvPr>
        </p:nvSpPr>
        <p:spPr>
          <a:xfrm>
            <a:off x="6167160" y="4311720"/>
            <a:ext cx="1997640" cy="602280"/>
          </a:xfrm>
          <a:custGeom>
            <a:avLst/>
            <a:gdLst/>
            <a:ahLst/>
            <a:cxnLst/>
            <a:rect l="0" t="0" r="r" b="b"/>
            <a:pathLst>
              <a:path w="5549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8"/>
                </a:cubicBezTo>
                <a:cubicBezTo>
                  <a:pt x="68" y="3"/>
                  <a:pt x="80" y="0"/>
                  <a:pt x="93" y="0"/>
                </a:cubicBezTo>
                <a:lnTo>
                  <a:pt x="5456" y="0"/>
                </a:lnTo>
                <a:cubicBezTo>
                  <a:pt x="5468" y="0"/>
                  <a:pt x="5480" y="3"/>
                  <a:pt x="5491" y="8"/>
                </a:cubicBezTo>
                <a:cubicBezTo>
                  <a:pt x="5503" y="12"/>
                  <a:pt x="5513" y="19"/>
                  <a:pt x="5521" y="28"/>
                </a:cubicBezTo>
                <a:cubicBezTo>
                  <a:pt x="5530" y="36"/>
                  <a:pt x="5537" y="46"/>
                  <a:pt x="5542" y="58"/>
                </a:cubicBezTo>
                <a:cubicBezTo>
                  <a:pt x="5546" y="69"/>
                  <a:pt x="5549" y="81"/>
                  <a:pt x="5549" y="93"/>
                </a:cubicBezTo>
                <a:lnTo>
                  <a:pt x="5549" y="1580"/>
                </a:lnTo>
                <a:cubicBezTo>
                  <a:pt x="5549" y="1592"/>
                  <a:pt x="5546" y="1604"/>
                  <a:pt x="5542" y="1615"/>
                </a:cubicBezTo>
                <a:cubicBezTo>
                  <a:pt x="5537" y="1627"/>
                  <a:pt x="5530" y="1637"/>
                  <a:pt x="5521" y="1646"/>
                </a:cubicBezTo>
                <a:cubicBezTo>
                  <a:pt x="5513" y="1654"/>
                  <a:pt x="5503" y="1661"/>
                  <a:pt x="5491" y="1666"/>
                </a:cubicBezTo>
                <a:cubicBezTo>
                  <a:pt x="5480" y="1670"/>
                  <a:pt x="5468" y="1673"/>
                  <a:pt x="5456" y="1673"/>
                </a:cubicBezTo>
                <a:lnTo>
                  <a:pt x="93" y="1673"/>
                </a:lnTo>
                <a:cubicBezTo>
                  <a:pt x="80" y="1673"/>
                  <a:pt x="68" y="1670"/>
                  <a:pt x="57" y="1666"/>
                </a:cubicBezTo>
                <a:cubicBezTo>
                  <a:pt x="46" y="1661"/>
                  <a:pt x="36" y="1654"/>
                  <a:pt x="27" y="1646"/>
                </a:cubicBezTo>
                <a:cubicBezTo>
                  <a:pt x="18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4" name="文本框 1033"/>
          <p:cNvSpPr txBox="1"/>
          <p:nvPr>
            <p:custDataLst>
              <p:tags r:id="rId78"/>
            </p:custDataLst>
          </p:nvPr>
        </p:nvSpPr>
        <p:spPr>
          <a:xfrm>
            <a:off x="3999960" y="4826160"/>
            <a:ext cx="7010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处理和可视化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35" name="文本框 1034"/>
          <p:cNvSpPr txBox="1"/>
          <p:nvPr>
            <p:custDataLst>
              <p:tags r:id="rId79"/>
            </p:custDataLst>
          </p:nvPr>
        </p:nvSpPr>
        <p:spPr>
          <a:xfrm>
            <a:off x="6265440" y="4433400"/>
            <a:ext cx="27432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Web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36" name="文本框 1035"/>
          <p:cNvSpPr txBox="1"/>
          <p:nvPr>
            <p:custDataLst>
              <p:tags r:id="rId80"/>
            </p:custDataLst>
          </p:nvPr>
        </p:nvSpPr>
        <p:spPr>
          <a:xfrm>
            <a:off x="6537960" y="442548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37" name="文本框 1036"/>
          <p:cNvSpPr txBox="1"/>
          <p:nvPr>
            <p:custDataLst>
              <p:tags r:id="rId81"/>
            </p:custDataLst>
          </p:nvPr>
        </p:nvSpPr>
        <p:spPr>
          <a:xfrm>
            <a:off x="6265440" y="46591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使用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38" name="文本框 1037"/>
          <p:cNvSpPr txBox="1"/>
          <p:nvPr>
            <p:custDataLst>
              <p:tags r:id="rId82"/>
            </p:custDataLst>
          </p:nvPr>
        </p:nvSpPr>
        <p:spPr>
          <a:xfrm>
            <a:off x="6499440" y="4665960"/>
            <a:ext cx="36957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Django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39" name="文本框 1038"/>
          <p:cNvSpPr txBox="1"/>
          <p:nvPr>
            <p:custDataLst>
              <p:tags r:id="rId83"/>
            </p:custDataLst>
          </p:nvPr>
        </p:nvSpPr>
        <p:spPr>
          <a:xfrm>
            <a:off x="6870240" y="4659120"/>
            <a:ext cx="7010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框架快速搭建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40" name="文本框 1039"/>
          <p:cNvSpPr txBox="1"/>
          <p:nvPr>
            <p:custDataLst>
              <p:tags r:id="rId84"/>
            </p:custDataLst>
          </p:nvPr>
        </p:nvSpPr>
        <p:spPr>
          <a:xfrm>
            <a:off x="7572240" y="4665960"/>
            <a:ext cx="24003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Web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41" name="任意多边形: 形状 1040"/>
          <p:cNvSpPr/>
          <p:nvPr>
            <p:custDataLst>
              <p:tags r:id="rId85"/>
            </p:custDataLst>
          </p:nvPr>
        </p:nvSpPr>
        <p:spPr>
          <a:xfrm>
            <a:off x="8298000" y="4311720"/>
            <a:ext cx="1997640" cy="602280"/>
          </a:xfrm>
          <a:custGeom>
            <a:avLst/>
            <a:gdLst/>
            <a:ahLst/>
            <a:cxnLst/>
            <a:rect l="0" t="0" r="r" b="b"/>
            <a:pathLst>
              <a:path w="5549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6"/>
                  <a:pt x="27" y="28"/>
                </a:cubicBezTo>
                <a:cubicBezTo>
                  <a:pt x="36" y="19"/>
                  <a:pt x="46" y="12"/>
                  <a:pt x="57" y="8"/>
                </a:cubicBezTo>
                <a:cubicBezTo>
                  <a:pt x="69" y="3"/>
                  <a:pt x="81" y="0"/>
                  <a:pt x="93" y="0"/>
                </a:cubicBezTo>
                <a:lnTo>
                  <a:pt x="5456" y="0"/>
                </a:lnTo>
                <a:cubicBezTo>
                  <a:pt x="5468" y="0"/>
                  <a:pt x="5480" y="3"/>
                  <a:pt x="5492" y="8"/>
                </a:cubicBezTo>
                <a:cubicBezTo>
                  <a:pt x="5503" y="12"/>
                  <a:pt x="5513" y="19"/>
                  <a:pt x="5522" y="28"/>
                </a:cubicBezTo>
                <a:cubicBezTo>
                  <a:pt x="5530" y="36"/>
                  <a:pt x="5537" y="46"/>
                  <a:pt x="5542" y="58"/>
                </a:cubicBezTo>
                <a:cubicBezTo>
                  <a:pt x="5547" y="69"/>
                  <a:pt x="5549" y="81"/>
                  <a:pt x="5549" y="93"/>
                </a:cubicBezTo>
                <a:lnTo>
                  <a:pt x="5549" y="1580"/>
                </a:lnTo>
                <a:cubicBezTo>
                  <a:pt x="5549" y="1592"/>
                  <a:pt x="5547" y="1604"/>
                  <a:pt x="5542" y="1615"/>
                </a:cubicBezTo>
                <a:cubicBezTo>
                  <a:pt x="5537" y="1627"/>
                  <a:pt x="5530" y="1637"/>
                  <a:pt x="5522" y="1646"/>
                </a:cubicBezTo>
                <a:cubicBezTo>
                  <a:pt x="5513" y="1654"/>
                  <a:pt x="5503" y="1661"/>
                  <a:pt x="5492" y="1666"/>
                </a:cubicBezTo>
                <a:cubicBezTo>
                  <a:pt x="5480" y="1670"/>
                  <a:pt x="5468" y="1673"/>
                  <a:pt x="5456" y="1673"/>
                </a:cubicBezTo>
                <a:lnTo>
                  <a:pt x="93" y="1673"/>
                </a:lnTo>
                <a:cubicBezTo>
                  <a:pt x="81" y="1673"/>
                  <a:pt x="69" y="1670"/>
                  <a:pt x="57" y="1666"/>
                </a:cubicBezTo>
                <a:cubicBezTo>
                  <a:pt x="46" y="1661"/>
                  <a:pt x="36" y="1654"/>
                  <a:pt x="27" y="1646"/>
                </a:cubicBezTo>
                <a:cubicBezTo>
                  <a:pt x="19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2" name="文本框 1041"/>
          <p:cNvSpPr txBox="1"/>
          <p:nvPr>
            <p:custDataLst>
              <p:tags r:id="rId86"/>
            </p:custDataLst>
          </p:nvPr>
        </p:nvSpPr>
        <p:spPr>
          <a:xfrm>
            <a:off x="7810560" y="46591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应用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43" name="文本框 1042"/>
          <p:cNvSpPr txBox="1"/>
          <p:nvPr>
            <p:custDataLst>
              <p:tags r:id="rId87"/>
            </p:custDataLst>
          </p:nvPr>
        </p:nvSpPr>
        <p:spPr>
          <a:xfrm>
            <a:off x="8397360" y="442548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人工智能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44" name="文本框 1043"/>
          <p:cNvSpPr txBox="1"/>
          <p:nvPr>
            <p:custDataLst>
              <p:tags r:id="rId88"/>
            </p:custDataLst>
          </p:nvPr>
        </p:nvSpPr>
        <p:spPr>
          <a:xfrm>
            <a:off x="8397360" y="46591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使用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45" name="文本框 1044"/>
          <p:cNvSpPr txBox="1"/>
          <p:nvPr>
            <p:custDataLst>
              <p:tags r:id="rId89"/>
            </p:custDataLst>
          </p:nvPr>
        </p:nvSpPr>
        <p:spPr>
          <a:xfrm>
            <a:off x="8631360" y="4665960"/>
            <a:ext cx="55753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scikit-learn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46" name="文本框 1045"/>
          <p:cNvSpPr txBox="1"/>
          <p:nvPr>
            <p:custDataLst>
              <p:tags r:id="rId90"/>
            </p:custDataLst>
          </p:nvPr>
        </p:nvSpPr>
        <p:spPr>
          <a:xfrm>
            <a:off x="9190440" y="4659120"/>
            <a:ext cx="9347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实现机器学习算法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1051" name="图片 1050"/>
          <p:cNvPicPr/>
          <p:nvPr>
            <p:custDataLst>
              <p:tags r:id="rId91"/>
            </p:custDataLst>
          </p:nvPr>
        </p:nvPicPr>
        <p:blipFill>
          <a:blip r:embed="rId92"/>
          <a:stretch>
            <a:fillRect/>
          </a:stretch>
        </p:blipFill>
        <p:spPr>
          <a:xfrm>
            <a:off x="401040" y="10612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2" name="文本框 1051"/>
          <p:cNvSpPr txBox="1"/>
          <p:nvPr>
            <p:custDataLst>
              <p:tags r:id="rId93"/>
            </p:custDataLst>
          </p:nvPr>
        </p:nvSpPr>
        <p:spPr>
          <a:xfrm>
            <a:off x="10002600" y="5468040"/>
            <a:ext cx="29146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13/14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053" name="任意多边形: 形状 1052"/>
          <p:cNvSpPr/>
          <p:nvPr>
            <p:custDataLst>
              <p:tags r:id="rId94"/>
            </p:custDataLst>
          </p:nvPr>
        </p:nvSpPr>
        <p:spPr>
          <a:xfrm>
            <a:off x="401040" y="1320120"/>
            <a:ext cx="1470960" cy="25560"/>
          </a:xfrm>
          <a:custGeom>
            <a:avLst/>
            <a:gdLst/>
            <a:ahLst/>
            <a:cxnLst/>
            <a:rect l="0" t="0" r="r" b="b"/>
            <a:pathLst>
              <a:path w="4086" h="71">
                <a:moveTo>
                  <a:pt x="0" y="0"/>
                </a:moveTo>
                <a:lnTo>
                  <a:pt x="4086" y="0"/>
                </a:lnTo>
                <a:lnTo>
                  <a:pt x="4086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54" name="图片 1053"/>
          <p:cNvPicPr/>
          <p:nvPr>
            <p:custDataLst>
              <p:tags r:id="rId95"/>
            </p:custDataLst>
          </p:nvPr>
        </p:nvPicPr>
        <p:blipFill>
          <a:blip r:embed="rId96"/>
          <a:stretch>
            <a:fillRect/>
          </a:stretch>
        </p:blipFill>
        <p:spPr>
          <a:xfrm>
            <a:off x="401040" y="29667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5" name="文本框 1054"/>
          <p:cNvSpPr txBox="1"/>
          <p:nvPr>
            <p:custDataLst>
              <p:tags r:id="rId97"/>
            </p:custDataLst>
          </p:nvPr>
        </p:nvSpPr>
        <p:spPr>
          <a:xfrm>
            <a:off x="668520" y="1043640"/>
            <a:ext cx="120396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安装第三方库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56" name="任意多边形: 形状 1055"/>
          <p:cNvSpPr/>
          <p:nvPr>
            <p:custDataLst>
              <p:tags r:id="rId98"/>
            </p:custDataLst>
          </p:nvPr>
        </p:nvSpPr>
        <p:spPr>
          <a:xfrm>
            <a:off x="401040" y="3225600"/>
            <a:ext cx="1470960" cy="25200"/>
          </a:xfrm>
          <a:custGeom>
            <a:avLst/>
            <a:gdLst/>
            <a:ahLst/>
            <a:cxnLst/>
            <a:rect l="0" t="0" r="r" b="b"/>
            <a:pathLst>
              <a:path w="4086" h="70">
                <a:moveTo>
                  <a:pt x="0" y="0"/>
                </a:moveTo>
                <a:lnTo>
                  <a:pt x="4086" y="0"/>
                </a:lnTo>
                <a:lnTo>
                  <a:pt x="4086" y="70"/>
                </a:lnTo>
                <a:lnTo>
                  <a:pt x="0" y="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57" name="图片 1056"/>
          <p:cNvPicPr/>
          <p:nvPr>
            <p:custDataLst>
              <p:tags r:id="rId99"/>
            </p:custDataLst>
          </p:nvPr>
        </p:nvPicPr>
        <p:blipFill>
          <a:blip r:embed="rId100"/>
          <a:stretch>
            <a:fillRect/>
          </a:stretch>
        </p:blipFill>
        <p:spPr>
          <a:xfrm>
            <a:off x="3902400" y="10612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8" name="文本框 1057"/>
          <p:cNvSpPr txBox="1"/>
          <p:nvPr>
            <p:custDataLst>
              <p:tags r:id="rId101"/>
            </p:custDataLst>
          </p:nvPr>
        </p:nvSpPr>
        <p:spPr>
          <a:xfrm>
            <a:off x="668520" y="2949120"/>
            <a:ext cx="120396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导入第三方库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59" name="任意多边形: 形状 1058"/>
          <p:cNvSpPr/>
          <p:nvPr>
            <p:custDataLst>
              <p:tags r:id="rId102"/>
            </p:custDataLst>
          </p:nvPr>
        </p:nvSpPr>
        <p:spPr>
          <a:xfrm>
            <a:off x="3902400" y="1320120"/>
            <a:ext cx="1470960" cy="25560"/>
          </a:xfrm>
          <a:custGeom>
            <a:avLst/>
            <a:gdLst/>
            <a:ahLst/>
            <a:cxnLst/>
            <a:rect l="0" t="0" r="r" b="b"/>
            <a:pathLst>
              <a:path w="4086" h="71">
                <a:moveTo>
                  <a:pt x="0" y="0"/>
                </a:moveTo>
                <a:lnTo>
                  <a:pt x="4086" y="0"/>
                </a:lnTo>
                <a:lnTo>
                  <a:pt x="4086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0" name="文本框 1059"/>
          <p:cNvSpPr txBox="1"/>
          <p:nvPr>
            <p:custDataLst>
              <p:tags r:id="rId103"/>
            </p:custDataLst>
          </p:nvPr>
        </p:nvSpPr>
        <p:spPr>
          <a:xfrm>
            <a:off x="4167000" y="1043640"/>
            <a:ext cx="120396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常用第三方库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04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第三方库的使用</a:t>
            </a:r>
            <a:endParaRPr lang="zh-CN" altLang="en-US" dirty="0">
              <a:sym typeface="+mn-ea"/>
            </a:endParaRPr>
          </a:p>
        </p:txBody>
      </p:sp>
    </p:spTree>
    <p:custDataLst>
      <p:tags r:id="rId105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任意多边形: 形状 1062"/>
          <p:cNvSpPr/>
          <p:nvPr>
            <p:custDataLst>
              <p:tags r:id="rId1"/>
            </p:custDataLst>
          </p:nvPr>
        </p:nvSpPr>
        <p:spPr>
          <a:xfrm>
            <a:off x="401040" y="1437120"/>
            <a:ext cx="4847040" cy="1036800"/>
          </a:xfrm>
          <a:custGeom>
            <a:avLst/>
            <a:gdLst/>
            <a:ahLst/>
            <a:cxnLst/>
            <a:rect l="0" t="0" r="r" b="b"/>
            <a:pathLst>
              <a:path w="13464" h="2880">
                <a:moveTo>
                  <a:pt x="0" y="0"/>
                </a:moveTo>
                <a:lnTo>
                  <a:pt x="13464" y="0"/>
                </a:lnTo>
                <a:lnTo>
                  <a:pt x="13464" y="2880"/>
                </a:lnTo>
                <a:lnTo>
                  <a:pt x="0" y="28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4" name="任意多边形: 形状 1063"/>
          <p:cNvSpPr/>
          <p:nvPr>
            <p:custDataLst>
              <p:tags r:id="rId2"/>
            </p:custDataLst>
          </p:nvPr>
        </p:nvSpPr>
        <p:spPr>
          <a:xfrm>
            <a:off x="401040" y="1437120"/>
            <a:ext cx="33840" cy="1036800"/>
          </a:xfrm>
          <a:custGeom>
            <a:avLst/>
            <a:gdLst/>
            <a:ahLst/>
            <a:cxnLst/>
            <a:rect l="0" t="0" r="r" b="b"/>
            <a:pathLst>
              <a:path w="94" h="2880">
                <a:moveTo>
                  <a:pt x="0" y="0"/>
                </a:moveTo>
                <a:lnTo>
                  <a:pt x="94" y="0"/>
                </a:lnTo>
                <a:lnTo>
                  <a:pt x="94" y="2880"/>
                </a:lnTo>
                <a:lnTo>
                  <a:pt x="0" y="28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5" name="任意多边形: 形状 1064"/>
          <p:cNvSpPr/>
          <p:nvPr>
            <p:custDataLst>
              <p:tags r:id="rId3"/>
            </p:custDataLst>
          </p:nvPr>
        </p:nvSpPr>
        <p:spPr>
          <a:xfrm>
            <a:off x="401040" y="2607120"/>
            <a:ext cx="4847040" cy="1303920"/>
          </a:xfrm>
          <a:custGeom>
            <a:avLst/>
            <a:gdLst/>
            <a:ahLst/>
            <a:cxnLst/>
            <a:rect l="0" t="0" r="r" b="b"/>
            <a:pathLst>
              <a:path w="13464" h="3622">
                <a:moveTo>
                  <a:pt x="0" y="0"/>
                </a:moveTo>
                <a:lnTo>
                  <a:pt x="13464" y="0"/>
                </a:lnTo>
                <a:lnTo>
                  <a:pt x="13464" y="3622"/>
                </a:lnTo>
                <a:lnTo>
                  <a:pt x="0" y="3622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6" name="任意多边形: 形状 1065"/>
          <p:cNvSpPr/>
          <p:nvPr>
            <p:custDataLst>
              <p:tags r:id="rId4"/>
            </p:custDataLst>
          </p:nvPr>
        </p:nvSpPr>
        <p:spPr>
          <a:xfrm>
            <a:off x="401040" y="2607120"/>
            <a:ext cx="33840" cy="1303920"/>
          </a:xfrm>
          <a:custGeom>
            <a:avLst/>
            <a:gdLst/>
            <a:ahLst/>
            <a:cxnLst/>
            <a:rect l="0" t="0" r="r" b="b"/>
            <a:pathLst>
              <a:path w="94" h="3622">
                <a:moveTo>
                  <a:pt x="0" y="0"/>
                </a:moveTo>
                <a:lnTo>
                  <a:pt x="94" y="0"/>
                </a:lnTo>
                <a:lnTo>
                  <a:pt x="94" y="3622"/>
                </a:lnTo>
                <a:lnTo>
                  <a:pt x="0" y="362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7" name="任意多边形: 形状 1066"/>
          <p:cNvSpPr/>
          <p:nvPr>
            <p:custDataLst>
              <p:tags r:id="rId5"/>
            </p:custDataLst>
          </p:nvPr>
        </p:nvSpPr>
        <p:spPr>
          <a:xfrm>
            <a:off x="401040" y="4044600"/>
            <a:ext cx="4847040" cy="1303920"/>
          </a:xfrm>
          <a:custGeom>
            <a:avLst/>
            <a:gdLst/>
            <a:ahLst/>
            <a:cxnLst/>
            <a:rect l="0" t="0" r="r" b="b"/>
            <a:pathLst>
              <a:path w="13464" h="3622">
                <a:moveTo>
                  <a:pt x="0" y="0"/>
                </a:moveTo>
                <a:lnTo>
                  <a:pt x="13464" y="0"/>
                </a:lnTo>
                <a:lnTo>
                  <a:pt x="13464" y="3622"/>
                </a:lnTo>
                <a:lnTo>
                  <a:pt x="0" y="3622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8" name="任意多边形: 形状 1067"/>
          <p:cNvSpPr/>
          <p:nvPr>
            <p:custDataLst>
              <p:tags r:id="rId6"/>
            </p:custDataLst>
          </p:nvPr>
        </p:nvSpPr>
        <p:spPr>
          <a:xfrm>
            <a:off x="401040" y="4044600"/>
            <a:ext cx="33840" cy="1303920"/>
          </a:xfrm>
          <a:custGeom>
            <a:avLst/>
            <a:gdLst/>
            <a:ahLst/>
            <a:cxnLst/>
            <a:rect l="0" t="0" r="r" b="b"/>
            <a:pathLst>
              <a:path w="94" h="3622">
                <a:moveTo>
                  <a:pt x="0" y="0"/>
                </a:moveTo>
                <a:lnTo>
                  <a:pt x="94" y="0"/>
                </a:lnTo>
                <a:lnTo>
                  <a:pt x="94" y="3622"/>
                </a:lnTo>
                <a:lnTo>
                  <a:pt x="0" y="362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69" name="图片 1068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01040" y="10612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1" name="图片 1070"/>
          <p:cNvPicPr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68080" y="1604520"/>
            <a:ext cx="1918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2" name="文本框 1071"/>
          <p:cNvSpPr txBox="1"/>
          <p:nvPr>
            <p:custDataLst>
              <p:tags r:id="rId11"/>
            </p:custDataLst>
          </p:nvPr>
        </p:nvSpPr>
        <p:spPr>
          <a:xfrm>
            <a:off x="668520" y="1043640"/>
            <a:ext cx="140462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主要知识点回顾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73" name="文本框 1072"/>
          <p:cNvSpPr txBox="1"/>
          <p:nvPr>
            <p:custDataLst>
              <p:tags r:id="rId12"/>
            </p:custDataLst>
          </p:nvPr>
        </p:nvSpPr>
        <p:spPr>
          <a:xfrm>
            <a:off x="827280" y="1595160"/>
            <a:ext cx="521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74" name="图片 1073"/>
          <p:cNvPicPr/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68080" y="19054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5" name="文本框 1074"/>
          <p:cNvSpPr txBox="1"/>
          <p:nvPr>
            <p:custDataLst>
              <p:tags r:id="rId15"/>
            </p:custDataLst>
          </p:nvPr>
        </p:nvSpPr>
        <p:spPr>
          <a:xfrm>
            <a:off x="1347480" y="1585440"/>
            <a:ext cx="33528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特点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76" name="图片 1075"/>
          <p:cNvPicPr/>
          <p:nvPr>
            <p:custDataLst>
              <p:tags r:id="rId1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874600" y="19054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7" name="文本框 1076"/>
          <p:cNvSpPr txBox="1"/>
          <p:nvPr>
            <p:custDataLst>
              <p:tags r:id="rId17"/>
            </p:custDataLst>
          </p:nvPr>
        </p:nvSpPr>
        <p:spPr>
          <a:xfrm>
            <a:off x="768960" y="1885320"/>
            <a:ext cx="933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简单易学的语法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78" name="图片 1077"/>
          <p:cNvPicPr/>
          <p:nvPr>
            <p:custDataLst>
              <p:tags r:id="rId1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68080" y="2172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9" name="文本框 1078"/>
          <p:cNvSpPr txBox="1"/>
          <p:nvPr>
            <p:custDataLst>
              <p:tags r:id="rId19"/>
            </p:custDataLst>
          </p:nvPr>
        </p:nvSpPr>
        <p:spPr>
          <a:xfrm>
            <a:off x="3075120" y="188532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免费开源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80" name="图片 1079"/>
          <p:cNvPicPr/>
          <p:nvPr>
            <p:custDataLst>
              <p:tags r:id="rId20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874600" y="2172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1" name="文本框 1080"/>
          <p:cNvSpPr txBox="1"/>
          <p:nvPr>
            <p:custDataLst>
              <p:tags r:id="rId21"/>
            </p:custDataLst>
          </p:nvPr>
        </p:nvSpPr>
        <p:spPr>
          <a:xfrm>
            <a:off x="768960" y="215244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跨平台可移植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82" name="图片 1081"/>
          <p:cNvPicPr/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568080" y="277452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3" name="文本框 1082"/>
          <p:cNvSpPr txBox="1"/>
          <p:nvPr>
            <p:custDataLst>
              <p:tags r:id="rId24"/>
            </p:custDataLst>
          </p:nvPr>
        </p:nvSpPr>
        <p:spPr>
          <a:xfrm>
            <a:off x="3075120" y="215244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面向对象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84" name="图片 1083"/>
          <p:cNvPicPr/>
          <p:nvPr>
            <p:custDataLst>
              <p:tags r:id="rId2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68080" y="30751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5" name="文本框 1084"/>
          <p:cNvSpPr txBox="1"/>
          <p:nvPr>
            <p:custDataLst>
              <p:tags r:id="rId26"/>
            </p:custDataLst>
          </p:nvPr>
        </p:nvSpPr>
        <p:spPr>
          <a:xfrm>
            <a:off x="802080" y="275544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应用领域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86" name="文本框 1085"/>
          <p:cNvSpPr txBox="1"/>
          <p:nvPr>
            <p:custDataLst>
              <p:tags r:id="rId27"/>
            </p:custDataLst>
          </p:nvPr>
        </p:nvSpPr>
        <p:spPr>
          <a:xfrm>
            <a:off x="768960" y="3062880"/>
            <a:ext cx="27432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Web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87" name="图片 1086"/>
          <p:cNvPicPr/>
          <p:nvPr>
            <p:custDataLst>
              <p:tags r:id="rId2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68080" y="3342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8" name="文本框 1087"/>
          <p:cNvSpPr txBox="1"/>
          <p:nvPr>
            <p:custDataLst>
              <p:tags r:id="rId29"/>
            </p:custDataLst>
          </p:nvPr>
        </p:nvSpPr>
        <p:spPr>
          <a:xfrm>
            <a:off x="1041480" y="305532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应用开发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89" name="图片 1088"/>
          <p:cNvPicPr/>
          <p:nvPr>
            <p:custDataLst>
              <p:tags r:id="rId30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68080" y="36100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0" name="文本框 1089"/>
          <p:cNvSpPr txBox="1"/>
          <p:nvPr>
            <p:custDataLst>
              <p:tags r:id="rId31"/>
            </p:custDataLst>
          </p:nvPr>
        </p:nvSpPr>
        <p:spPr>
          <a:xfrm>
            <a:off x="768960" y="332244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数据分析与人工智能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91" name="图片 1090"/>
          <p:cNvPicPr/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568080" y="421164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2" name="文本框 1091"/>
          <p:cNvSpPr txBox="1"/>
          <p:nvPr>
            <p:custDataLst>
              <p:tags r:id="rId34"/>
            </p:custDataLst>
          </p:nvPr>
        </p:nvSpPr>
        <p:spPr>
          <a:xfrm>
            <a:off x="768960" y="358992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自动化运维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93" name="图片 1092"/>
          <p:cNvPicPr/>
          <p:nvPr>
            <p:custDataLst>
              <p:tags r:id="rId3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68080" y="4512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4" name="文本框 1093"/>
          <p:cNvSpPr txBox="1"/>
          <p:nvPr>
            <p:custDataLst>
              <p:tags r:id="rId36"/>
            </p:custDataLst>
          </p:nvPr>
        </p:nvSpPr>
        <p:spPr>
          <a:xfrm>
            <a:off x="802080" y="4192920"/>
            <a:ext cx="100584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开发环境搭建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95" name="文本框 1094"/>
          <p:cNvSpPr txBox="1"/>
          <p:nvPr>
            <p:custDataLst>
              <p:tags r:id="rId37"/>
            </p:custDataLst>
          </p:nvPr>
        </p:nvSpPr>
        <p:spPr>
          <a:xfrm>
            <a:off x="768960" y="449244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安装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096" name="文本框 1095"/>
          <p:cNvSpPr txBox="1"/>
          <p:nvPr>
            <p:custDataLst>
              <p:tags r:id="rId38"/>
            </p:custDataLst>
          </p:nvPr>
        </p:nvSpPr>
        <p:spPr>
          <a:xfrm>
            <a:off x="1036080" y="450036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97" name="图片 1096"/>
          <p:cNvPicPr/>
          <p:nvPr>
            <p:custDataLst>
              <p:tags r:id="rId39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68080" y="47800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8" name="文本框 1097"/>
          <p:cNvSpPr txBox="1"/>
          <p:nvPr>
            <p:custDataLst>
              <p:tags r:id="rId40"/>
            </p:custDataLst>
          </p:nvPr>
        </p:nvSpPr>
        <p:spPr>
          <a:xfrm>
            <a:off x="1452600" y="449244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解释器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99" name="图片 1098"/>
          <p:cNvPicPr/>
          <p:nvPr>
            <p:custDataLst>
              <p:tags r:id="rId4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68080" y="5047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0" name="文本框 1099"/>
          <p:cNvSpPr txBox="1"/>
          <p:nvPr>
            <p:custDataLst>
              <p:tags r:id="rId42"/>
            </p:custDataLst>
          </p:nvPr>
        </p:nvSpPr>
        <p:spPr>
          <a:xfrm>
            <a:off x="768960" y="475992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选择适合的开发工具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101" name="任意多边形: 形状 1100"/>
          <p:cNvSpPr/>
          <p:nvPr>
            <p:custDataLst>
              <p:tags r:id="rId43"/>
            </p:custDataLst>
          </p:nvPr>
        </p:nvSpPr>
        <p:spPr>
          <a:xfrm>
            <a:off x="5448240" y="4178160"/>
            <a:ext cx="4847400" cy="969840"/>
          </a:xfrm>
          <a:custGeom>
            <a:avLst/>
            <a:gdLst/>
            <a:ahLst/>
            <a:cxnLst/>
            <a:rect l="0" t="0" r="r" b="b"/>
            <a:pathLst>
              <a:path w="13465" h="2694">
                <a:moveTo>
                  <a:pt x="0" y="2601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3372" y="0"/>
                </a:lnTo>
                <a:cubicBezTo>
                  <a:pt x="13384" y="0"/>
                  <a:pt x="13396" y="2"/>
                  <a:pt x="13408" y="7"/>
                </a:cubicBezTo>
                <a:cubicBezTo>
                  <a:pt x="13419" y="12"/>
                  <a:pt x="13429" y="19"/>
                  <a:pt x="13438" y="27"/>
                </a:cubicBezTo>
                <a:cubicBezTo>
                  <a:pt x="13446" y="36"/>
                  <a:pt x="13453" y="46"/>
                  <a:pt x="13458" y="57"/>
                </a:cubicBezTo>
                <a:cubicBezTo>
                  <a:pt x="13463" y="69"/>
                  <a:pt x="13465" y="81"/>
                  <a:pt x="13465" y="93"/>
                </a:cubicBezTo>
                <a:lnTo>
                  <a:pt x="13465" y="2601"/>
                </a:lnTo>
                <a:cubicBezTo>
                  <a:pt x="13465" y="2613"/>
                  <a:pt x="13463" y="2625"/>
                  <a:pt x="13458" y="2636"/>
                </a:cubicBezTo>
                <a:cubicBezTo>
                  <a:pt x="13453" y="2648"/>
                  <a:pt x="13446" y="2658"/>
                  <a:pt x="13438" y="2667"/>
                </a:cubicBezTo>
                <a:cubicBezTo>
                  <a:pt x="13429" y="2675"/>
                  <a:pt x="13419" y="2682"/>
                  <a:pt x="13408" y="2687"/>
                </a:cubicBezTo>
                <a:cubicBezTo>
                  <a:pt x="13396" y="2691"/>
                  <a:pt x="13384" y="2694"/>
                  <a:pt x="13372" y="2694"/>
                </a:cubicBezTo>
                <a:lnTo>
                  <a:pt x="93" y="2694"/>
                </a:lnTo>
                <a:cubicBezTo>
                  <a:pt x="81" y="2694"/>
                  <a:pt x="69" y="2691"/>
                  <a:pt x="58" y="2687"/>
                </a:cubicBezTo>
                <a:cubicBezTo>
                  <a:pt x="46" y="2682"/>
                  <a:pt x="36" y="2675"/>
                  <a:pt x="28" y="2667"/>
                </a:cubicBezTo>
                <a:cubicBezTo>
                  <a:pt x="19" y="2658"/>
                  <a:pt x="12" y="2648"/>
                  <a:pt x="7" y="2636"/>
                </a:cubicBezTo>
                <a:cubicBezTo>
                  <a:pt x="3" y="2625"/>
                  <a:pt x="0" y="2613"/>
                  <a:pt x="0" y="260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02" name="图片 1101"/>
          <p:cNvPicPr/>
          <p:nvPr>
            <p:custDataLst>
              <p:tags r:id="rId44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5448600" y="1061280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3" name="文本框 1102"/>
          <p:cNvSpPr txBox="1"/>
          <p:nvPr>
            <p:custDataLst>
              <p:tags r:id="rId46"/>
            </p:custDataLst>
          </p:nvPr>
        </p:nvSpPr>
        <p:spPr>
          <a:xfrm>
            <a:off x="768960" y="502740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导入必要的第三方库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104" name="图片 1103"/>
          <p:cNvPicPr/>
          <p:nvPr>
            <p:custDataLst>
              <p:tags r:id="rId47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5448600" y="1470600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5" name="文本框 1104"/>
          <p:cNvSpPr txBox="1"/>
          <p:nvPr>
            <p:custDataLst>
              <p:tags r:id="rId49"/>
            </p:custDataLst>
          </p:nvPr>
        </p:nvSpPr>
        <p:spPr>
          <a:xfrm>
            <a:off x="5665680" y="104364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实践建议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106" name="文本框 1105"/>
          <p:cNvSpPr txBox="1"/>
          <p:nvPr>
            <p:custDataLst>
              <p:tags r:id="rId50"/>
            </p:custDataLst>
          </p:nvPr>
        </p:nvSpPr>
        <p:spPr>
          <a:xfrm>
            <a:off x="5899680" y="145188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动手实践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107" name="图片 1106"/>
          <p:cNvPicPr/>
          <p:nvPr>
            <p:custDataLst>
              <p:tags r:id="rId51"/>
            </p:custDataLst>
          </p:nvPr>
        </p:nvPicPr>
        <p:blipFill>
          <a:blip r:embed="rId52"/>
          <a:stretch>
            <a:fillRect/>
          </a:stretch>
        </p:blipFill>
        <p:spPr>
          <a:xfrm>
            <a:off x="5448600" y="213948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8" name="文本框 1107"/>
          <p:cNvSpPr txBox="1"/>
          <p:nvPr>
            <p:custDataLst>
              <p:tags r:id="rId53"/>
            </p:custDataLst>
          </p:nvPr>
        </p:nvSpPr>
        <p:spPr>
          <a:xfrm>
            <a:off x="5899680" y="1717920"/>
            <a:ext cx="26670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通过实际项目来巩固所学知识，提高编程能力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109" name="文本框 1108"/>
          <p:cNvSpPr txBox="1"/>
          <p:nvPr>
            <p:custDataLst>
              <p:tags r:id="rId54"/>
            </p:custDataLst>
          </p:nvPr>
        </p:nvSpPr>
        <p:spPr>
          <a:xfrm>
            <a:off x="5799600" y="212040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深入学习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110" name="文本框 1109"/>
          <p:cNvSpPr txBox="1"/>
          <p:nvPr>
            <p:custDataLst>
              <p:tags r:id="rId55"/>
            </p:custDataLst>
          </p:nvPr>
        </p:nvSpPr>
        <p:spPr>
          <a:xfrm>
            <a:off x="5799600" y="238644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阅读官方文档，了解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111" name="文本框 1110"/>
          <p:cNvSpPr txBox="1"/>
          <p:nvPr>
            <p:custDataLst>
              <p:tags r:id="rId56"/>
            </p:custDataLst>
          </p:nvPr>
        </p:nvSpPr>
        <p:spPr>
          <a:xfrm>
            <a:off x="7003080" y="239436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1112" name="图片 1111"/>
          <p:cNvPicPr/>
          <p:nvPr>
            <p:custDataLst>
              <p:tags r:id="rId57"/>
            </p:custDataLst>
          </p:nvPr>
        </p:nvPicPr>
        <p:blipFill>
          <a:blip r:embed="rId58"/>
          <a:stretch>
            <a:fillRect/>
          </a:stretch>
        </p:blipFill>
        <p:spPr>
          <a:xfrm>
            <a:off x="5448600" y="2808000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3" name="文本框 1112"/>
          <p:cNvSpPr txBox="1"/>
          <p:nvPr>
            <p:custDataLst>
              <p:tags r:id="rId59"/>
            </p:custDataLst>
          </p:nvPr>
        </p:nvSpPr>
        <p:spPr>
          <a:xfrm>
            <a:off x="7419240" y="238644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的标准库和高级特性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114" name="文本框 1113"/>
          <p:cNvSpPr txBox="1"/>
          <p:nvPr>
            <p:custDataLst>
              <p:tags r:id="rId60"/>
            </p:custDataLst>
          </p:nvPr>
        </p:nvSpPr>
        <p:spPr>
          <a:xfrm>
            <a:off x="5899680" y="278892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加入社区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115" name="文本框 1114"/>
          <p:cNvSpPr txBox="1"/>
          <p:nvPr>
            <p:custDataLst>
              <p:tags r:id="rId61"/>
            </p:custDataLst>
          </p:nvPr>
        </p:nvSpPr>
        <p:spPr>
          <a:xfrm>
            <a:off x="5899680" y="305532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参与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116" name="文本框 1115"/>
          <p:cNvSpPr txBox="1"/>
          <p:nvPr>
            <p:custDataLst>
              <p:tags r:id="rId62"/>
            </p:custDataLst>
          </p:nvPr>
        </p:nvSpPr>
        <p:spPr>
          <a:xfrm>
            <a:off x="6167160" y="306288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1117" name="图片 1116"/>
          <p:cNvPicPr/>
          <p:nvPr>
            <p:custDataLst>
              <p:tags r:id="rId63"/>
            </p:custDataLst>
          </p:nvPr>
        </p:nvPicPr>
        <p:blipFill>
          <a:blip r:embed="rId64"/>
          <a:stretch>
            <a:fillRect/>
          </a:stretch>
        </p:blipFill>
        <p:spPr>
          <a:xfrm>
            <a:off x="5448600" y="347652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8" name="文本框 1117"/>
          <p:cNvSpPr txBox="1"/>
          <p:nvPr>
            <p:custDataLst>
              <p:tags r:id="rId65"/>
            </p:custDataLst>
          </p:nvPr>
        </p:nvSpPr>
        <p:spPr>
          <a:xfrm>
            <a:off x="6583680" y="3055320"/>
            <a:ext cx="22669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开发者社区，获取最新资讯和学习经验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119" name="文本框 1118"/>
          <p:cNvSpPr txBox="1"/>
          <p:nvPr>
            <p:custDataLst>
              <p:tags r:id="rId66"/>
            </p:custDataLst>
          </p:nvPr>
        </p:nvSpPr>
        <p:spPr>
          <a:xfrm>
            <a:off x="5833080" y="345744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挑战自我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120" name="图片 1119"/>
          <p:cNvPicPr/>
          <p:nvPr>
            <p:custDataLst>
              <p:tags r:id="rId67"/>
            </p:custDataLst>
          </p:nvPr>
        </p:nvPicPr>
        <p:blipFill>
          <a:blip r:embed="rId68"/>
          <a:stretch>
            <a:fillRect/>
          </a:stretch>
        </p:blipFill>
        <p:spPr>
          <a:xfrm>
            <a:off x="5582160" y="4345560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1" name="文本框 1120"/>
          <p:cNvSpPr txBox="1"/>
          <p:nvPr>
            <p:custDataLst>
              <p:tags r:id="rId69"/>
            </p:custDataLst>
          </p:nvPr>
        </p:nvSpPr>
        <p:spPr>
          <a:xfrm>
            <a:off x="5833080" y="3723840"/>
            <a:ext cx="26670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尝试解决不同领域的实际问题，拓展应用能力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122" name="文本框 1121"/>
          <p:cNvSpPr txBox="1"/>
          <p:nvPr>
            <p:custDataLst>
              <p:tags r:id="rId70"/>
            </p:custDataLst>
          </p:nvPr>
        </p:nvSpPr>
        <p:spPr>
          <a:xfrm>
            <a:off x="5857920" y="432648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持续学习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123" name="文本框 1122"/>
          <p:cNvSpPr txBox="1"/>
          <p:nvPr>
            <p:custDataLst>
              <p:tags r:id="rId71"/>
            </p:custDataLst>
          </p:nvPr>
        </p:nvSpPr>
        <p:spPr>
          <a:xfrm>
            <a:off x="5582160" y="46339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124" name="文本框 1123"/>
          <p:cNvSpPr txBox="1"/>
          <p:nvPr>
            <p:custDataLst>
              <p:tags r:id="rId72"/>
            </p:custDataLst>
          </p:nvPr>
        </p:nvSpPr>
        <p:spPr>
          <a:xfrm>
            <a:off x="5998680" y="4626360"/>
            <a:ext cx="41338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作为一门不断发展壮大的语言，保持学习最新特性和库函数的习惯，关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125" name="文本框 1124"/>
          <p:cNvSpPr txBox="1"/>
          <p:nvPr>
            <p:custDataLst>
              <p:tags r:id="rId73"/>
            </p:custDataLst>
          </p:nvPr>
        </p:nvSpPr>
        <p:spPr>
          <a:xfrm>
            <a:off x="5582160" y="4826880"/>
            <a:ext cx="14668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注其在各领域的新应用。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130" name="文本框 1129"/>
          <p:cNvSpPr txBox="1"/>
          <p:nvPr>
            <p:custDataLst>
              <p:tags r:id="rId74"/>
            </p:custDataLst>
          </p:nvPr>
        </p:nvSpPr>
        <p:spPr>
          <a:xfrm>
            <a:off x="10002600" y="5568480"/>
            <a:ext cx="29146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14/14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75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总结与实践建议</a:t>
            </a:r>
            <a:endParaRPr lang="zh-CN" altLang="en-US" dirty="0">
              <a:sym typeface="+mn-ea"/>
            </a:endParaRPr>
          </a:p>
        </p:txBody>
      </p:sp>
    </p:spTree>
    <p:custDataLst>
      <p:tags r:id="rId7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1040" y="160452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文本框 39"/>
          <p:cNvSpPr txBox="1"/>
          <p:nvPr>
            <p:custDataLst>
              <p:tags r:id="rId3"/>
            </p:custDataLst>
          </p:nvPr>
        </p:nvSpPr>
        <p:spPr>
          <a:xfrm>
            <a:off x="785495" y="1585595"/>
            <a:ext cx="10668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70000"/>
          </a:bodyPr>
          <a:lstStyle/>
          <a:p>
            <a:r>
              <a:rPr lang="zh-CN" sz="1715" b="0" u="none" strike="noStrike">
                <a:solidFill>
                  <a:schemeClr val="tx1"/>
                </a:solidFill>
                <a:effectLst/>
                <a:uFillTx/>
              </a:rPr>
              <a:t>认识</a:t>
            </a:r>
            <a:r>
              <a:rPr lang="zh-CN" sz="1715">
                <a:effectLst/>
                <a:uFillTx/>
                <a:sym typeface="+mn-ea"/>
              </a:rPr>
              <a:t>Python</a:t>
            </a:r>
            <a:endParaRPr lang="zh-CN" sz="1715" b="0" u="none" strike="noStrike">
              <a:solidFill>
                <a:schemeClr val="tx1"/>
              </a:solidFill>
              <a:effectLst/>
              <a:uFillTx/>
            </a:endParaRPr>
          </a:p>
          <a:p>
            <a:endParaRPr lang="zh-CN" sz="1715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2" name="文本框 41"/>
          <p:cNvSpPr txBox="1"/>
          <p:nvPr>
            <p:custDataLst>
              <p:tags r:id="rId4"/>
            </p:custDataLst>
          </p:nvPr>
        </p:nvSpPr>
        <p:spPr>
          <a:xfrm>
            <a:off x="785520" y="185184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3" name="文本框 42"/>
          <p:cNvSpPr txBox="1"/>
          <p:nvPr>
            <p:custDataLst>
              <p:tags r:id="rId5"/>
            </p:custDataLst>
          </p:nvPr>
        </p:nvSpPr>
        <p:spPr>
          <a:xfrm>
            <a:off x="785495" y="1906905"/>
            <a:ext cx="2797810" cy="2406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/>
          </a:bodyPr>
          <a:lstStyle/>
          <a:p>
            <a:r>
              <a:rPr lang="zh-CN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了解</a:t>
            </a:r>
            <a:r>
              <a:rPr lang="en-US" sz="100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r>
              <a:rPr lang="zh-CN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的发展历程、设计者及语言特点</a:t>
            </a:r>
            <a:endParaRPr lang="en-US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44" name="图片 43"/>
          <p:cNvPicPr/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01040" y="227304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" name="文本框 45"/>
          <p:cNvSpPr txBox="1"/>
          <p:nvPr>
            <p:custDataLst>
              <p:tags r:id="rId8"/>
            </p:custDataLst>
          </p:nvPr>
        </p:nvSpPr>
        <p:spPr>
          <a:xfrm>
            <a:off x="735330" y="2254250"/>
            <a:ext cx="139573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了解</a:t>
            </a:r>
            <a:r>
              <a:rPr lang="en-US" sz="1320">
                <a:effectLst/>
                <a:uFillTx/>
                <a:sym typeface="+mn-ea"/>
              </a:rPr>
              <a:t>Python</a:t>
            </a:r>
            <a:r>
              <a:rPr lang="zh-CN" sz="1320">
                <a:effectLst/>
                <a:uFillTx/>
                <a:sym typeface="+mn-ea"/>
              </a:rPr>
              <a:t>的特点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  <a:p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  <a:p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1" name="图片 50"/>
          <p:cNvPicPr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01040" y="29415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文本框 52"/>
          <p:cNvSpPr txBox="1"/>
          <p:nvPr>
            <p:custDataLst>
              <p:tags r:id="rId11"/>
            </p:custDataLst>
          </p:nvPr>
        </p:nvSpPr>
        <p:spPr>
          <a:xfrm>
            <a:off x="735330" y="2909570"/>
            <a:ext cx="1862455" cy="215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了解</a:t>
            </a:r>
            <a:r>
              <a:rPr lang="en-US" sz="1320">
                <a:effectLst/>
                <a:uFillTx/>
                <a:sym typeface="+mn-ea"/>
              </a:rPr>
              <a:t>Python</a:t>
            </a:r>
            <a:r>
              <a:rPr lang="zh-CN" sz="1320">
                <a:effectLst/>
                <a:uFillTx/>
                <a:sym typeface="+mn-ea"/>
              </a:rPr>
              <a:t>的应用领域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  <a:p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  <a:p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6" name="文本框 55"/>
          <p:cNvSpPr txBox="1"/>
          <p:nvPr>
            <p:custDataLst>
              <p:tags r:id="rId12"/>
            </p:custDataLst>
          </p:nvPr>
        </p:nvSpPr>
        <p:spPr>
          <a:xfrm>
            <a:off x="735480" y="318888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7" name="文本框 56"/>
          <p:cNvSpPr txBox="1"/>
          <p:nvPr>
            <p:custDataLst>
              <p:tags r:id="rId13"/>
            </p:custDataLst>
          </p:nvPr>
        </p:nvSpPr>
        <p:spPr>
          <a:xfrm>
            <a:off x="1002960" y="319644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9" name="文本框 58"/>
          <p:cNvSpPr txBox="1"/>
          <p:nvPr>
            <p:custDataLst>
              <p:tags r:id="rId14"/>
            </p:custDataLst>
          </p:nvPr>
        </p:nvSpPr>
        <p:spPr>
          <a:xfrm>
            <a:off x="1552680" y="3196440"/>
            <a:ext cx="27432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0" name="图片 59"/>
          <p:cNvPicPr/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01040" y="36100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文本框 60"/>
          <p:cNvSpPr txBox="1"/>
          <p:nvPr>
            <p:custDataLst>
              <p:tags r:id="rId17"/>
            </p:custDataLst>
          </p:nvPr>
        </p:nvSpPr>
        <p:spPr>
          <a:xfrm>
            <a:off x="764540" y="3307715"/>
            <a:ext cx="383032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/>
          </a:bodyPr>
          <a:lstStyle/>
          <a:p>
            <a:r>
              <a:rPr lang="zh-CN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探索</a:t>
            </a:r>
            <a:r>
              <a:rPr lang="en-US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Python</a:t>
            </a:r>
            <a:r>
              <a:rPr lang="zh-CN" altLang="en-US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在</a:t>
            </a:r>
            <a:r>
              <a:rPr lang="en-US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Web</a:t>
            </a:r>
            <a:r>
              <a:rPr lang="zh-CN" sz="100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开发、数据分析、人工智能等领域的应用</a:t>
            </a:r>
            <a:endParaRPr lang="zh-CN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2" name="文本框 61"/>
          <p:cNvSpPr txBox="1"/>
          <p:nvPr>
            <p:custDataLst>
              <p:tags r:id="rId18"/>
            </p:custDataLst>
          </p:nvPr>
        </p:nvSpPr>
        <p:spPr>
          <a:xfrm>
            <a:off x="785520" y="3591360"/>
            <a:ext cx="33528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了解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63" name="文本框 62"/>
          <p:cNvSpPr txBox="1"/>
          <p:nvPr>
            <p:custDataLst>
              <p:tags r:id="rId19"/>
            </p:custDataLst>
          </p:nvPr>
        </p:nvSpPr>
        <p:spPr>
          <a:xfrm>
            <a:off x="1119960" y="3601080"/>
            <a:ext cx="521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64" name="文本框 63"/>
          <p:cNvSpPr txBox="1"/>
          <p:nvPr>
            <p:custDataLst>
              <p:tags r:id="rId20"/>
            </p:custDataLst>
          </p:nvPr>
        </p:nvSpPr>
        <p:spPr>
          <a:xfrm>
            <a:off x="1640160" y="3591360"/>
            <a:ext cx="8382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的运行机制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65" name="文本框 64"/>
          <p:cNvSpPr txBox="1"/>
          <p:nvPr>
            <p:custDataLst>
              <p:tags r:id="rId21"/>
            </p:custDataLst>
          </p:nvPr>
        </p:nvSpPr>
        <p:spPr>
          <a:xfrm>
            <a:off x="788035" y="3964940"/>
            <a:ext cx="2658745" cy="21399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/>
          </a:bodyPr>
          <a:lstStyle/>
          <a:p>
            <a:r>
              <a:rPr lang="zh-CN" sz="100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掌握字节码编译和</a:t>
            </a:r>
            <a:r>
              <a:rPr lang="en-US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Python</a:t>
            </a:r>
            <a:r>
              <a:rPr lang="zh-CN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虚拟机执行过程</a:t>
            </a:r>
            <a:endParaRPr lang="zh-CN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  <a:p>
            <a:endParaRPr lang="en-US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  <a:p>
            <a:endParaRPr lang="zh-CN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7" name="任意多边形: 形状 66"/>
          <p:cNvSpPr/>
          <p:nvPr>
            <p:custDataLst>
              <p:tags r:id="rId22"/>
            </p:custDataLst>
          </p:nvPr>
        </p:nvSpPr>
        <p:spPr>
          <a:xfrm>
            <a:off x="5348160" y="1103040"/>
            <a:ext cx="8640" cy="4078440"/>
          </a:xfrm>
          <a:custGeom>
            <a:avLst/>
            <a:gdLst/>
            <a:ahLst/>
            <a:cxnLst/>
            <a:rect l="0" t="0" r="r" b="b"/>
            <a:pathLst>
              <a:path w="24" h="11329">
                <a:moveTo>
                  <a:pt x="0" y="0"/>
                </a:moveTo>
                <a:lnTo>
                  <a:pt x="24" y="0"/>
                </a:lnTo>
                <a:lnTo>
                  <a:pt x="24" y="11329"/>
                </a:lnTo>
                <a:lnTo>
                  <a:pt x="0" y="1132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8" name="图片 67"/>
          <p:cNvPicPr/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5623920" y="160452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" name="文本框 69"/>
          <p:cNvSpPr txBox="1"/>
          <p:nvPr>
            <p:custDataLst>
              <p:tags r:id="rId25"/>
            </p:custDataLst>
          </p:nvPr>
        </p:nvSpPr>
        <p:spPr>
          <a:xfrm>
            <a:off x="5958360" y="1585440"/>
            <a:ext cx="33528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安装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1" name="文本框 70"/>
          <p:cNvSpPr txBox="1"/>
          <p:nvPr>
            <p:custDataLst>
              <p:tags r:id="rId26"/>
            </p:custDataLst>
          </p:nvPr>
        </p:nvSpPr>
        <p:spPr>
          <a:xfrm>
            <a:off x="6292440" y="1595160"/>
            <a:ext cx="521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5" name="文本框 74"/>
          <p:cNvSpPr txBox="1"/>
          <p:nvPr>
            <p:custDataLst>
              <p:tags r:id="rId27"/>
            </p:custDataLst>
          </p:nvPr>
        </p:nvSpPr>
        <p:spPr>
          <a:xfrm>
            <a:off x="7837920" y="185940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76" name="图片 75"/>
          <p:cNvPicPr/>
          <p:nvPr>
            <p:custDataLst>
              <p:tags r:id="rId2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5623920" y="227304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文本框 77"/>
          <p:cNvSpPr txBox="1"/>
          <p:nvPr>
            <p:custDataLst>
              <p:tags r:id="rId30"/>
            </p:custDataLst>
          </p:nvPr>
        </p:nvSpPr>
        <p:spPr>
          <a:xfrm>
            <a:off x="6008400" y="2253960"/>
            <a:ext cx="100584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搭建开发环境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9" name="文本框 78"/>
          <p:cNvSpPr txBox="1"/>
          <p:nvPr>
            <p:custDataLst>
              <p:tags r:id="rId31"/>
            </p:custDataLst>
          </p:nvPr>
        </p:nvSpPr>
        <p:spPr>
          <a:xfrm>
            <a:off x="6008400" y="2520360"/>
            <a:ext cx="17335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0" name="文本框 79"/>
          <p:cNvSpPr txBox="1"/>
          <p:nvPr>
            <p:custDataLst>
              <p:tags r:id="rId32"/>
            </p:custDataLst>
          </p:nvPr>
        </p:nvSpPr>
        <p:spPr>
          <a:xfrm>
            <a:off x="7746840" y="25279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81" name="图片 80"/>
          <p:cNvPicPr/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5623920" y="29415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文本框 81"/>
          <p:cNvSpPr txBox="1"/>
          <p:nvPr>
            <p:custDataLst>
              <p:tags r:id="rId35"/>
            </p:custDataLst>
          </p:nvPr>
        </p:nvSpPr>
        <p:spPr>
          <a:xfrm>
            <a:off x="8163000" y="252036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83" name="文本框 82"/>
          <p:cNvSpPr txBox="1"/>
          <p:nvPr>
            <p:custDataLst>
              <p:tags r:id="rId36"/>
            </p:custDataLst>
          </p:nvPr>
        </p:nvSpPr>
        <p:spPr>
          <a:xfrm>
            <a:off x="5958360" y="2922840"/>
            <a:ext cx="100584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导入第三方库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84" name="文本框 83"/>
          <p:cNvSpPr txBox="1"/>
          <p:nvPr>
            <p:custDataLst>
              <p:tags r:id="rId37"/>
            </p:custDataLst>
          </p:nvPr>
        </p:nvSpPr>
        <p:spPr>
          <a:xfrm>
            <a:off x="6008525" y="3196500"/>
            <a:ext cx="2800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r>
              <a:rPr lang="zh-CN" sz="100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掌握使用包管理工具导入和管理第三方库的方法</a:t>
            </a:r>
            <a:endParaRPr lang="zh-CN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89" name="图片 88"/>
          <p:cNvPicPr/>
          <p:nvPr>
            <p:custDataLst>
              <p:tags r:id="rId38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401040" y="1128240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文本框 89"/>
          <p:cNvSpPr txBox="1"/>
          <p:nvPr>
            <p:custDataLst>
              <p:tags r:id="rId40"/>
            </p:custDataLst>
          </p:nvPr>
        </p:nvSpPr>
        <p:spPr>
          <a:xfrm>
            <a:off x="10067760" y="5468040"/>
            <a:ext cx="2266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2/14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91" name="任意多边形: 形状 90"/>
          <p:cNvSpPr/>
          <p:nvPr>
            <p:custDataLst>
              <p:tags r:id="rId41"/>
            </p:custDataLst>
          </p:nvPr>
        </p:nvSpPr>
        <p:spPr>
          <a:xfrm>
            <a:off x="401040" y="1387080"/>
            <a:ext cx="1095120" cy="25560"/>
          </a:xfrm>
          <a:custGeom>
            <a:avLst/>
            <a:gdLst/>
            <a:ahLst/>
            <a:cxnLst/>
            <a:rect l="0" t="0" r="r" b="b"/>
            <a:pathLst>
              <a:path w="3042" h="71">
                <a:moveTo>
                  <a:pt x="0" y="0"/>
                </a:moveTo>
                <a:lnTo>
                  <a:pt x="3042" y="0"/>
                </a:lnTo>
                <a:lnTo>
                  <a:pt x="3042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2" name="图片 91"/>
          <p:cNvPicPr/>
          <p:nvPr>
            <p:custDataLst>
              <p:tags r:id="rId42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5623920" y="112824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文本框 92"/>
          <p:cNvSpPr txBox="1"/>
          <p:nvPr>
            <p:custDataLst>
              <p:tags r:id="rId44"/>
            </p:custDataLst>
          </p:nvPr>
        </p:nvSpPr>
        <p:spPr>
          <a:xfrm>
            <a:off x="693420" y="1110615"/>
            <a:ext cx="1075055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chemeClr val="tx1"/>
                </a:solidFill>
                <a:effectLst/>
                <a:uFillTx/>
              </a:rPr>
              <a:t>知识目标</a:t>
            </a:r>
            <a:endParaRPr lang="zh-CN" sz="16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4" name="任意多边形: 形状 93"/>
          <p:cNvSpPr/>
          <p:nvPr>
            <p:custDataLst>
              <p:tags r:id="rId45"/>
            </p:custDataLst>
          </p:nvPr>
        </p:nvSpPr>
        <p:spPr>
          <a:xfrm>
            <a:off x="5623920" y="1387080"/>
            <a:ext cx="1069920" cy="25560"/>
          </a:xfrm>
          <a:custGeom>
            <a:avLst/>
            <a:gdLst/>
            <a:ahLst/>
            <a:cxnLst/>
            <a:rect l="0" t="0" r="r" b="b"/>
            <a:pathLst>
              <a:path w="2972" h="71">
                <a:moveTo>
                  <a:pt x="0" y="0"/>
                </a:moveTo>
                <a:lnTo>
                  <a:pt x="2972" y="0"/>
                </a:lnTo>
                <a:lnTo>
                  <a:pt x="2972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" name="文本框 94"/>
          <p:cNvSpPr txBox="1"/>
          <p:nvPr>
            <p:custDataLst>
              <p:tags r:id="rId46"/>
            </p:custDataLst>
          </p:nvPr>
        </p:nvSpPr>
        <p:spPr>
          <a:xfrm>
            <a:off x="5891400" y="111060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能力目标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7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知识与能力目标</a:t>
            </a:r>
            <a:endParaRPr lang="zh-CN" altLang="en-US" sz="2800" dirty="0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48"/>
            </p:custDataLst>
          </p:nvPr>
        </p:nvSpPr>
        <p:spPr>
          <a:xfrm>
            <a:off x="764540" y="2564130"/>
            <a:ext cx="3728085" cy="29972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/>
          </a:bodyPr>
          <a:p>
            <a:r>
              <a:rPr lang="zh-CN" altLang="en-US" sz="100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掌握</a:t>
            </a:r>
            <a:r>
              <a:rPr lang="en-US" sz="100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r>
              <a:rPr lang="zh-CN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的的简洁语法、可扩展性好、函数功能强大等</a:t>
            </a:r>
            <a:endParaRPr lang="zh-CN" sz="1000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9"/>
            </p:custDataLst>
          </p:nvPr>
        </p:nvSpPr>
        <p:spPr>
          <a:xfrm>
            <a:off x="6008370" y="1899285"/>
            <a:ext cx="3147695" cy="24828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/>
          </a:bodyPr>
          <a:p>
            <a:r>
              <a:rPr lang="zh-CN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掌握在</a:t>
            </a:r>
            <a:r>
              <a:rPr lang="en-US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Windows</a:t>
            </a:r>
            <a:r>
              <a:rPr lang="zh-CN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操作系统中安装</a:t>
            </a:r>
            <a:r>
              <a:rPr lang="en-US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Python</a:t>
            </a:r>
            <a:r>
              <a:rPr lang="zh-CN" sz="10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解释器的方法</a:t>
            </a:r>
            <a:endParaRPr lang="zh-CN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  <a:p>
            <a:endParaRPr lang="en-US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  <a:p>
            <a:endParaRPr lang="zh-CN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  <a:p>
            <a:endParaRPr lang="en-US" sz="10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" name="文本框 4"/>
          <p:cNvSpPr txBox="1"/>
          <p:nvPr>
            <p:custDataLst>
              <p:tags r:id="rId50"/>
            </p:custDataLst>
          </p:nvPr>
        </p:nvSpPr>
        <p:spPr>
          <a:xfrm>
            <a:off x="6008370" y="2606675"/>
            <a:ext cx="3371215" cy="21463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p>
            <a:r>
              <a:rPr lang="zh-CN" sz="9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学习配置集成开发环境，提高</a:t>
            </a:r>
            <a:r>
              <a:rPr lang="en-US" sz="9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Python</a:t>
            </a:r>
            <a:r>
              <a:rPr lang="zh-CN" sz="90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  <a:sym typeface="+mn-ea"/>
              </a:rPr>
              <a:t>开发效率</a:t>
            </a:r>
            <a:endParaRPr lang="zh-CN" sz="40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  <a:sym typeface="+mn-ea"/>
            </a:endParaRPr>
          </a:p>
        </p:txBody>
      </p:sp>
    </p:spTree>
    <p:custDataLst>
      <p:tags r:id="rId5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任意多边形: 形状 98"/>
          <p:cNvSpPr/>
          <p:nvPr>
            <p:custDataLst>
              <p:tags r:id="rId1"/>
            </p:custDataLst>
          </p:nvPr>
        </p:nvSpPr>
        <p:spPr>
          <a:xfrm>
            <a:off x="6334200" y="1103040"/>
            <a:ext cx="8640" cy="4178520"/>
          </a:xfrm>
          <a:custGeom>
            <a:avLst/>
            <a:gdLst/>
            <a:ahLst/>
            <a:cxnLst/>
            <a:rect l="0" t="0" r="r" b="b"/>
            <a:pathLst>
              <a:path w="24" h="11607">
                <a:moveTo>
                  <a:pt x="0" y="0"/>
                </a:moveTo>
                <a:lnTo>
                  <a:pt x="24" y="0"/>
                </a:lnTo>
                <a:lnTo>
                  <a:pt x="24" y="11607"/>
                </a:lnTo>
                <a:lnTo>
                  <a:pt x="0" y="116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" name="任意多边形: 形状 99"/>
          <p:cNvSpPr/>
          <p:nvPr>
            <p:custDataLst>
              <p:tags r:id="rId2"/>
            </p:custDataLst>
          </p:nvPr>
        </p:nvSpPr>
        <p:spPr>
          <a:xfrm>
            <a:off x="6609960" y="1103040"/>
            <a:ext cx="3685680" cy="1938960"/>
          </a:xfrm>
          <a:custGeom>
            <a:avLst/>
            <a:gdLst/>
            <a:ahLst/>
            <a:cxnLst/>
            <a:rect l="0" t="0" r="r" b="b"/>
            <a:pathLst>
              <a:path w="10238" h="5386">
                <a:moveTo>
                  <a:pt x="0" y="5200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1" y="1"/>
                  <a:pt x="174" y="0"/>
                  <a:pt x="186" y="0"/>
                </a:cubicBezTo>
                <a:lnTo>
                  <a:pt x="10052" y="0"/>
                </a:lnTo>
                <a:cubicBezTo>
                  <a:pt x="10064" y="0"/>
                  <a:pt x="10077" y="1"/>
                  <a:pt x="10089" y="3"/>
                </a:cubicBezTo>
                <a:cubicBezTo>
                  <a:pt x="10100" y="6"/>
                  <a:pt x="10112" y="9"/>
                  <a:pt x="10123" y="14"/>
                </a:cubicBezTo>
                <a:cubicBezTo>
                  <a:pt x="10135" y="18"/>
                  <a:pt x="10145" y="24"/>
                  <a:pt x="10155" y="31"/>
                </a:cubicBezTo>
                <a:cubicBezTo>
                  <a:pt x="10166" y="38"/>
                  <a:pt x="10175" y="45"/>
                  <a:pt x="10184" y="54"/>
                </a:cubicBezTo>
                <a:cubicBezTo>
                  <a:pt x="10192" y="63"/>
                  <a:pt x="10200" y="72"/>
                  <a:pt x="10207" y="82"/>
                </a:cubicBezTo>
                <a:cubicBezTo>
                  <a:pt x="10213" y="92"/>
                  <a:pt x="10219" y="103"/>
                  <a:pt x="10224" y="114"/>
                </a:cubicBezTo>
                <a:cubicBezTo>
                  <a:pt x="10229" y="126"/>
                  <a:pt x="10232" y="137"/>
                  <a:pt x="10234" y="149"/>
                </a:cubicBezTo>
                <a:cubicBezTo>
                  <a:pt x="10237" y="161"/>
                  <a:pt x="10238" y="173"/>
                  <a:pt x="10238" y="185"/>
                </a:cubicBezTo>
                <a:lnTo>
                  <a:pt x="10238" y="5200"/>
                </a:lnTo>
                <a:cubicBezTo>
                  <a:pt x="10238" y="5213"/>
                  <a:pt x="10237" y="5225"/>
                  <a:pt x="10234" y="5237"/>
                </a:cubicBezTo>
                <a:cubicBezTo>
                  <a:pt x="10232" y="5249"/>
                  <a:pt x="10229" y="5260"/>
                  <a:pt x="10224" y="5271"/>
                </a:cubicBezTo>
                <a:cubicBezTo>
                  <a:pt x="10219" y="5283"/>
                  <a:pt x="10213" y="5293"/>
                  <a:pt x="10207" y="5304"/>
                </a:cubicBezTo>
                <a:cubicBezTo>
                  <a:pt x="10200" y="5314"/>
                  <a:pt x="10192" y="5323"/>
                  <a:pt x="10184" y="5332"/>
                </a:cubicBezTo>
                <a:cubicBezTo>
                  <a:pt x="10175" y="5340"/>
                  <a:pt x="10166" y="5348"/>
                  <a:pt x="10155" y="5355"/>
                </a:cubicBezTo>
                <a:cubicBezTo>
                  <a:pt x="10145" y="5362"/>
                  <a:pt x="10135" y="5367"/>
                  <a:pt x="10123" y="5372"/>
                </a:cubicBezTo>
                <a:cubicBezTo>
                  <a:pt x="10112" y="5377"/>
                  <a:pt x="10100" y="5380"/>
                  <a:pt x="10089" y="5382"/>
                </a:cubicBezTo>
                <a:cubicBezTo>
                  <a:pt x="10077" y="5385"/>
                  <a:pt x="10064" y="5386"/>
                  <a:pt x="10052" y="5386"/>
                </a:cubicBezTo>
                <a:lnTo>
                  <a:pt x="186" y="5386"/>
                </a:lnTo>
                <a:cubicBezTo>
                  <a:pt x="174" y="5386"/>
                  <a:pt x="161" y="5385"/>
                  <a:pt x="150" y="5382"/>
                </a:cubicBezTo>
                <a:cubicBezTo>
                  <a:pt x="138" y="5380"/>
                  <a:pt x="126" y="5377"/>
                  <a:pt x="115" y="5372"/>
                </a:cubicBezTo>
                <a:cubicBezTo>
                  <a:pt x="103" y="5367"/>
                  <a:pt x="93" y="5362"/>
                  <a:pt x="83" y="5355"/>
                </a:cubicBezTo>
                <a:cubicBezTo>
                  <a:pt x="72" y="5348"/>
                  <a:pt x="63" y="5340"/>
                  <a:pt x="54" y="5332"/>
                </a:cubicBezTo>
                <a:cubicBezTo>
                  <a:pt x="46" y="5323"/>
                  <a:pt x="38" y="5314"/>
                  <a:pt x="31" y="5304"/>
                </a:cubicBezTo>
                <a:cubicBezTo>
                  <a:pt x="25" y="5293"/>
                  <a:pt x="19" y="5283"/>
                  <a:pt x="14" y="5271"/>
                </a:cubicBezTo>
                <a:cubicBezTo>
                  <a:pt x="9" y="5260"/>
                  <a:pt x="6" y="5249"/>
                  <a:pt x="4" y="5237"/>
                </a:cubicBezTo>
                <a:cubicBezTo>
                  <a:pt x="1" y="5225"/>
                  <a:pt x="0" y="5213"/>
                  <a:pt x="0" y="520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" name="任意多边形: 形状 100"/>
          <p:cNvSpPr/>
          <p:nvPr>
            <p:custDataLst>
              <p:tags r:id="rId3"/>
            </p:custDataLst>
          </p:nvPr>
        </p:nvSpPr>
        <p:spPr>
          <a:xfrm>
            <a:off x="6609715" y="3242310"/>
            <a:ext cx="3685540" cy="1786890"/>
          </a:xfrm>
          <a:custGeom>
            <a:avLst/>
            <a:gdLst/>
            <a:ahLst/>
            <a:cxnLst/>
            <a:rect l="0" t="0" r="r" b="b"/>
            <a:pathLst>
              <a:path w="10238" h="4551">
                <a:moveTo>
                  <a:pt x="0" y="4365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4" y="55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5"/>
                  <a:pt x="103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1" y="1"/>
                  <a:pt x="174" y="0"/>
                  <a:pt x="186" y="0"/>
                </a:cubicBezTo>
                <a:lnTo>
                  <a:pt x="10052" y="0"/>
                </a:lnTo>
                <a:cubicBezTo>
                  <a:pt x="10064" y="0"/>
                  <a:pt x="10077" y="1"/>
                  <a:pt x="10089" y="4"/>
                </a:cubicBezTo>
                <a:cubicBezTo>
                  <a:pt x="10100" y="6"/>
                  <a:pt x="10112" y="10"/>
                  <a:pt x="10123" y="14"/>
                </a:cubicBezTo>
                <a:cubicBezTo>
                  <a:pt x="10135" y="19"/>
                  <a:pt x="10145" y="25"/>
                  <a:pt x="10155" y="31"/>
                </a:cubicBezTo>
                <a:cubicBezTo>
                  <a:pt x="10166" y="38"/>
                  <a:pt x="10175" y="46"/>
                  <a:pt x="10184" y="55"/>
                </a:cubicBezTo>
                <a:cubicBezTo>
                  <a:pt x="10192" y="63"/>
                  <a:pt x="10200" y="73"/>
                  <a:pt x="10207" y="83"/>
                </a:cubicBezTo>
                <a:cubicBezTo>
                  <a:pt x="10213" y="93"/>
                  <a:pt x="10219" y="104"/>
                  <a:pt x="10224" y="115"/>
                </a:cubicBezTo>
                <a:cubicBezTo>
                  <a:pt x="10229" y="126"/>
                  <a:pt x="10232" y="138"/>
                  <a:pt x="10234" y="150"/>
                </a:cubicBezTo>
                <a:cubicBezTo>
                  <a:pt x="10237" y="162"/>
                  <a:pt x="10238" y="174"/>
                  <a:pt x="10238" y="186"/>
                </a:cubicBezTo>
                <a:lnTo>
                  <a:pt x="10238" y="4365"/>
                </a:lnTo>
                <a:cubicBezTo>
                  <a:pt x="10238" y="4377"/>
                  <a:pt x="10237" y="4389"/>
                  <a:pt x="10234" y="4401"/>
                </a:cubicBezTo>
                <a:cubicBezTo>
                  <a:pt x="10232" y="4413"/>
                  <a:pt x="10229" y="4425"/>
                  <a:pt x="10224" y="4436"/>
                </a:cubicBezTo>
                <a:cubicBezTo>
                  <a:pt x="10219" y="4448"/>
                  <a:pt x="10213" y="4458"/>
                  <a:pt x="10207" y="4468"/>
                </a:cubicBezTo>
                <a:cubicBezTo>
                  <a:pt x="10200" y="4479"/>
                  <a:pt x="10192" y="4488"/>
                  <a:pt x="10184" y="4497"/>
                </a:cubicBezTo>
                <a:cubicBezTo>
                  <a:pt x="10175" y="4505"/>
                  <a:pt x="10166" y="4513"/>
                  <a:pt x="10155" y="4520"/>
                </a:cubicBezTo>
                <a:cubicBezTo>
                  <a:pt x="10145" y="4526"/>
                  <a:pt x="10135" y="4532"/>
                  <a:pt x="10123" y="4537"/>
                </a:cubicBezTo>
                <a:cubicBezTo>
                  <a:pt x="10112" y="4541"/>
                  <a:pt x="10100" y="4545"/>
                  <a:pt x="10089" y="4547"/>
                </a:cubicBezTo>
                <a:cubicBezTo>
                  <a:pt x="10077" y="4550"/>
                  <a:pt x="10064" y="4551"/>
                  <a:pt x="10052" y="4551"/>
                </a:cubicBezTo>
                <a:lnTo>
                  <a:pt x="186" y="4551"/>
                </a:lnTo>
                <a:cubicBezTo>
                  <a:pt x="174" y="4551"/>
                  <a:pt x="161" y="4550"/>
                  <a:pt x="150" y="4547"/>
                </a:cubicBezTo>
                <a:cubicBezTo>
                  <a:pt x="138" y="4545"/>
                  <a:pt x="126" y="4541"/>
                  <a:pt x="115" y="4537"/>
                </a:cubicBezTo>
                <a:cubicBezTo>
                  <a:pt x="103" y="4532"/>
                  <a:pt x="93" y="4526"/>
                  <a:pt x="83" y="4520"/>
                </a:cubicBezTo>
                <a:cubicBezTo>
                  <a:pt x="72" y="4513"/>
                  <a:pt x="63" y="4505"/>
                  <a:pt x="54" y="4497"/>
                </a:cubicBezTo>
                <a:cubicBezTo>
                  <a:pt x="46" y="4488"/>
                  <a:pt x="38" y="4479"/>
                  <a:pt x="31" y="4468"/>
                </a:cubicBezTo>
                <a:cubicBezTo>
                  <a:pt x="25" y="4458"/>
                  <a:pt x="19" y="4448"/>
                  <a:pt x="14" y="4436"/>
                </a:cubicBezTo>
                <a:cubicBezTo>
                  <a:pt x="9" y="4425"/>
                  <a:pt x="6" y="4413"/>
                  <a:pt x="4" y="4401"/>
                </a:cubicBezTo>
                <a:cubicBezTo>
                  <a:pt x="1" y="4389"/>
                  <a:pt x="0" y="4377"/>
                  <a:pt x="0" y="4365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2" name="图片 101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10840" y="133704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文本框 103"/>
          <p:cNvSpPr txBox="1"/>
          <p:nvPr>
            <p:custDataLst>
              <p:tags r:id="rId6"/>
            </p:custDataLst>
          </p:nvPr>
        </p:nvSpPr>
        <p:spPr>
          <a:xfrm>
            <a:off x="7006320" y="1328040"/>
            <a:ext cx="521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05" name="图片 104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10840" y="16714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文本框 105"/>
          <p:cNvSpPr txBox="1"/>
          <p:nvPr>
            <p:custDataLst>
              <p:tags r:id="rId9"/>
            </p:custDataLst>
          </p:nvPr>
        </p:nvSpPr>
        <p:spPr>
          <a:xfrm>
            <a:off x="7526520" y="131832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的转折点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12" name="图片 111"/>
          <p:cNvPicPr/>
          <p:nvPr>
            <p:custDataLst>
              <p:tags r:id="rId10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10840" y="19720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" name="文本框 112"/>
          <p:cNvSpPr txBox="1"/>
          <p:nvPr>
            <p:custDataLst>
              <p:tags r:id="rId11"/>
            </p:custDataLst>
          </p:nvPr>
        </p:nvSpPr>
        <p:spPr>
          <a:xfrm>
            <a:off x="9325800" y="165132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zh-CN" sz="1050" b="0" u="none" strike="noStrike">
              <a:solidFill>
                <a:schemeClr val="accent1">
                  <a:lumMod val="50000"/>
                </a:schemeClr>
              </a:solidFill>
              <a:effectLst/>
              <a:uFillTx/>
            </a:endParaRPr>
          </a:p>
        </p:txBody>
      </p:sp>
      <p:sp>
        <p:nvSpPr>
          <p:cNvPr id="118" name="文本框 117"/>
          <p:cNvSpPr txBox="1"/>
          <p:nvPr>
            <p:custDataLst>
              <p:tags r:id="rId12"/>
            </p:custDataLst>
          </p:nvPr>
        </p:nvSpPr>
        <p:spPr>
          <a:xfrm>
            <a:off x="7014600" y="215244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zh-CN" sz="1050" b="0" u="none" strike="noStrike">
              <a:solidFill>
                <a:schemeClr val="accent1">
                  <a:lumMod val="50000"/>
                </a:schemeClr>
              </a:solidFill>
              <a:effectLst/>
              <a:uFillTx/>
            </a:endParaRPr>
          </a:p>
        </p:txBody>
      </p:sp>
      <p:pic>
        <p:nvPicPr>
          <p:cNvPr id="120" name="图片 119"/>
          <p:cNvPicPr/>
          <p:nvPr>
            <p:custDataLst>
              <p:tags r:id="rId1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10840" y="2473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文本框 120"/>
          <p:cNvSpPr txBox="1"/>
          <p:nvPr>
            <p:custDataLst>
              <p:tags r:id="rId14"/>
            </p:custDataLst>
          </p:nvPr>
        </p:nvSpPr>
        <p:spPr>
          <a:xfrm>
            <a:off x="7690680" y="215244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27" name="图片 126"/>
          <p:cNvPicPr/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810840" y="347652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" name="文本框 128"/>
          <p:cNvSpPr txBox="1"/>
          <p:nvPr>
            <p:custDataLst>
              <p:tags r:id="rId17"/>
            </p:custDataLst>
          </p:nvPr>
        </p:nvSpPr>
        <p:spPr>
          <a:xfrm>
            <a:off x="7006320" y="3457440"/>
            <a:ext cx="8382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吉多的愿景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39" name="文本框 138"/>
          <p:cNvSpPr txBox="1"/>
          <p:nvPr>
            <p:custDataLst>
              <p:tags r:id="rId18"/>
            </p:custDataLst>
          </p:nvPr>
        </p:nvSpPr>
        <p:spPr>
          <a:xfrm>
            <a:off x="6884035" y="3775190"/>
            <a:ext cx="3284220" cy="16129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050" b="0" u="none" strike="noStrike">
                <a:effectLst/>
                <a:uFillTx/>
              </a:rPr>
              <a:t>🎯</a:t>
            </a:r>
            <a:r>
              <a:rPr lang="zh-CN" altLang="en-US" sz="1000" b="0" u="none" strike="noStrike">
                <a:effectLst/>
                <a:uFillTx/>
              </a:rPr>
              <a:t> </a:t>
            </a:r>
            <a:r>
              <a:rPr lang="zh-CN" altLang="en-US" sz="1000" b="0" u="none" strike="noStrike">
                <a:solidFill>
                  <a:schemeClr val="tx1"/>
                </a:solidFill>
                <a:effectLst/>
                <a:uFillTx/>
              </a:rPr>
              <a:t>普及编程：</a:t>
            </a:r>
            <a:r>
              <a:rPr lang="en-US" altLang="zh-CN" sz="1000" b="0" u="none" strike="noStrike">
                <a:solidFill>
                  <a:schemeClr val="tx1"/>
                </a:solidFill>
                <a:effectLst/>
                <a:uFillTx/>
              </a:rPr>
              <a:t>"Computer Programming for Everybody"</a:t>
            </a:r>
            <a:endParaRPr lang="en-US" altLang="zh-CN" sz="10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145" name="图片 144"/>
          <p:cNvPicPr/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651960" y="1136520"/>
            <a:ext cx="1918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文本框 145"/>
          <p:cNvSpPr txBox="1"/>
          <p:nvPr>
            <p:custDataLst>
              <p:tags r:id="rId21"/>
            </p:custDataLst>
          </p:nvPr>
        </p:nvSpPr>
        <p:spPr>
          <a:xfrm>
            <a:off x="10067760" y="5568480"/>
            <a:ext cx="2266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3/14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47" name="文本框 146"/>
          <p:cNvSpPr txBox="1"/>
          <p:nvPr>
            <p:custDataLst>
              <p:tags r:id="rId22"/>
            </p:custDataLst>
          </p:nvPr>
        </p:nvSpPr>
        <p:spPr>
          <a:xfrm>
            <a:off x="910800" y="1127160"/>
            <a:ext cx="521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48" name="文本框 147"/>
          <p:cNvSpPr txBox="1"/>
          <p:nvPr>
            <p:custDataLst>
              <p:tags r:id="rId23"/>
            </p:custDataLst>
          </p:nvPr>
        </p:nvSpPr>
        <p:spPr>
          <a:xfrm>
            <a:off x="1431360" y="111780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的诞生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49" name="文本框 148"/>
          <p:cNvSpPr txBox="1"/>
          <p:nvPr>
            <p:custDataLst>
              <p:tags r:id="rId24"/>
            </p:custDataLst>
          </p:nvPr>
        </p:nvSpPr>
        <p:spPr>
          <a:xfrm>
            <a:off x="651960" y="138384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荷兰人吉多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50" name="文本框 149"/>
          <p:cNvSpPr txBox="1"/>
          <p:nvPr>
            <p:custDataLst>
              <p:tags r:id="rId25"/>
            </p:custDataLst>
          </p:nvPr>
        </p:nvSpPr>
        <p:spPr>
          <a:xfrm>
            <a:off x="1320480" y="1391400"/>
            <a:ext cx="44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·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51" name="文本框 150"/>
          <p:cNvSpPr txBox="1"/>
          <p:nvPr>
            <p:custDataLst>
              <p:tags r:id="rId26"/>
            </p:custDataLst>
          </p:nvPr>
        </p:nvSpPr>
        <p:spPr>
          <a:xfrm>
            <a:off x="1357560" y="138384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范罗苏姆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52" name="文本框 151"/>
          <p:cNvSpPr txBox="1"/>
          <p:nvPr>
            <p:custDataLst>
              <p:tags r:id="rId27"/>
            </p:custDataLst>
          </p:nvPr>
        </p:nvSpPr>
        <p:spPr>
          <a:xfrm>
            <a:off x="1892160" y="1391400"/>
            <a:ext cx="122364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(Guido van Rossum)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53" name="文本框 152"/>
          <p:cNvSpPr txBox="1"/>
          <p:nvPr>
            <p:custDataLst>
              <p:tags r:id="rId28"/>
            </p:custDataLst>
          </p:nvPr>
        </p:nvSpPr>
        <p:spPr>
          <a:xfrm>
            <a:off x="3118320" y="138384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在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54" name="文本框 153"/>
          <p:cNvSpPr txBox="1"/>
          <p:nvPr>
            <p:custDataLst>
              <p:tags r:id="rId29"/>
            </p:custDataLst>
          </p:nvPr>
        </p:nvSpPr>
        <p:spPr>
          <a:xfrm>
            <a:off x="3252240" y="1391400"/>
            <a:ext cx="1485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20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55" name="文本框 154"/>
          <p:cNvSpPr txBox="1"/>
          <p:nvPr>
            <p:custDataLst>
              <p:tags r:id="rId30"/>
            </p:custDataLst>
          </p:nvPr>
        </p:nvSpPr>
        <p:spPr>
          <a:xfrm>
            <a:off x="3400920" y="138384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世纪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56" name="文本框 155"/>
          <p:cNvSpPr txBox="1"/>
          <p:nvPr>
            <p:custDataLst>
              <p:tags r:id="rId31"/>
            </p:custDataLst>
          </p:nvPr>
        </p:nvSpPr>
        <p:spPr>
          <a:xfrm>
            <a:off x="3668400" y="1391400"/>
            <a:ext cx="1485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80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57" name="文本框 156"/>
          <p:cNvSpPr txBox="1"/>
          <p:nvPr>
            <p:custDataLst>
              <p:tags r:id="rId32"/>
            </p:custDataLst>
          </p:nvPr>
        </p:nvSpPr>
        <p:spPr>
          <a:xfrm>
            <a:off x="3817080" y="138384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年代末创建了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158" name="图片 157"/>
          <p:cNvPicPr/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651960" y="17467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文本框 158"/>
          <p:cNvSpPr txBox="1"/>
          <p:nvPr>
            <p:custDataLst>
              <p:tags r:id="rId35"/>
            </p:custDataLst>
          </p:nvPr>
        </p:nvSpPr>
        <p:spPr>
          <a:xfrm>
            <a:off x="4619160" y="139140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60" name="文本框 159"/>
          <p:cNvSpPr txBox="1"/>
          <p:nvPr>
            <p:custDataLst>
              <p:tags r:id="rId36"/>
            </p:custDataLst>
          </p:nvPr>
        </p:nvSpPr>
        <p:spPr>
          <a:xfrm>
            <a:off x="835560" y="1650600"/>
            <a:ext cx="51409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吉多在阿姆斯特丹的荷兰国家数学与计算机科学研究学会工作时，为了打发假期的无聊时间，决心开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61" name="任意多边形: 形状 160"/>
          <p:cNvSpPr/>
          <p:nvPr>
            <p:custDataLst>
              <p:tags r:id="rId37"/>
            </p:custDataLst>
          </p:nvPr>
        </p:nvSpPr>
        <p:spPr>
          <a:xfrm>
            <a:off x="484560" y="1103040"/>
            <a:ext cx="16920" cy="1069920"/>
          </a:xfrm>
          <a:custGeom>
            <a:avLst/>
            <a:gdLst/>
            <a:ahLst/>
            <a:cxnLst/>
            <a:rect l="0" t="0" r="r" b="b"/>
            <a:pathLst>
              <a:path w="47" h="2972">
                <a:moveTo>
                  <a:pt x="0" y="0"/>
                </a:moveTo>
                <a:lnTo>
                  <a:pt x="47" y="0"/>
                </a:lnTo>
                <a:lnTo>
                  <a:pt x="47" y="2972"/>
                </a:lnTo>
                <a:lnTo>
                  <a:pt x="0" y="29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62" name="图片 161"/>
          <p:cNvPicPr/>
          <p:nvPr>
            <p:custDataLst>
              <p:tags r:id="rId38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651960" y="2406600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3" name="文本框 162"/>
          <p:cNvSpPr txBox="1"/>
          <p:nvPr>
            <p:custDataLst>
              <p:tags r:id="rId40"/>
            </p:custDataLst>
          </p:nvPr>
        </p:nvSpPr>
        <p:spPr>
          <a:xfrm>
            <a:off x="835560" y="1817640"/>
            <a:ext cx="14020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发一个新的解释型编程语言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64" name="文本框 163"/>
          <p:cNvSpPr txBox="1"/>
          <p:nvPr>
            <p:custDataLst>
              <p:tags r:id="rId41"/>
            </p:custDataLst>
          </p:nvPr>
        </p:nvSpPr>
        <p:spPr>
          <a:xfrm>
            <a:off x="927720" y="238788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名称由来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65" name="文本框 164"/>
          <p:cNvSpPr txBox="1"/>
          <p:nvPr>
            <p:custDataLst>
              <p:tags r:id="rId42"/>
            </p:custDataLst>
          </p:nvPr>
        </p:nvSpPr>
        <p:spPr>
          <a:xfrm>
            <a:off x="651960" y="266184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66" name="文本框 165"/>
          <p:cNvSpPr txBox="1"/>
          <p:nvPr>
            <p:custDataLst>
              <p:tags r:id="rId43"/>
            </p:custDataLst>
          </p:nvPr>
        </p:nvSpPr>
        <p:spPr>
          <a:xfrm>
            <a:off x="1068120" y="2653920"/>
            <a:ext cx="933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这个名称来源于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67" name="文本框 166"/>
          <p:cNvSpPr txBox="1"/>
          <p:nvPr>
            <p:custDataLst>
              <p:tags r:id="rId44"/>
            </p:custDataLst>
          </p:nvPr>
        </p:nvSpPr>
        <p:spPr>
          <a:xfrm>
            <a:off x="2004120" y="2661840"/>
            <a:ext cx="4762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"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68" name="文本框 167"/>
          <p:cNvSpPr txBox="1"/>
          <p:nvPr>
            <p:custDataLst>
              <p:tags r:id="rId45"/>
            </p:custDataLst>
          </p:nvPr>
        </p:nvSpPr>
        <p:spPr>
          <a:xfrm>
            <a:off x="2051640" y="265392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蟒蛇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169" name="图片 168"/>
          <p:cNvPicPr/>
          <p:nvPr>
            <p:custDataLst>
              <p:tags r:id="rId46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651960" y="293328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" name="文本框 169"/>
          <p:cNvSpPr txBox="1"/>
          <p:nvPr>
            <p:custDataLst>
              <p:tags r:id="rId47"/>
            </p:custDataLst>
          </p:nvPr>
        </p:nvSpPr>
        <p:spPr>
          <a:xfrm>
            <a:off x="2318760" y="2661840"/>
            <a:ext cx="55181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"(Python)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71" name="文本框 170"/>
          <p:cNvSpPr txBox="1"/>
          <p:nvPr>
            <p:custDataLst>
              <p:tags r:id="rId48"/>
            </p:custDataLst>
          </p:nvPr>
        </p:nvSpPr>
        <p:spPr>
          <a:xfrm>
            <a:off x="835560" y="2920680"/>
            <a:ext cx="26873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吉多希望他的新语言名称简短、新颖、神秘，因此以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72" name="文本框 171"/>
          <p:cNvSpPr txBox="1"/>
          <p:nvPr>
            <p:custDataLst>
              <p:tags r:id="rId49"/>
            </p:custDataLst>
          </p:nvPr>
        </p:nvSpPr>
        <p:spPr>
          <a:xfrm>
            <a:off x="3526560" y="2927520"/>
            <a:ext cx="3632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73" name="任意多边形: 形状 172"/>
          <p:cNvSpPr/>
          <p:nvPr>
            <p:custDataLst>
              <p:tags r:id="rId50"/>
            </p:custDataLst>
          </p:nvPr>
        </p:nvSpPr>
        <p:spPr>
          <a:xfrm>
            <a:off x="484560" y="2373120"/>
            <a:ext cx="16920" cy="902880"/>
          </a:xfrm>
          <a:custGeom>
            <a:avLst/>
            <a:gdLst/>
            <a:ahLst/>
            <a:cxnLst/>
            <a:rect l="0" t="0" r="r" b="b"/>
            <a:pathLst>
              <a:path w="47" h="2508">
                <a:moveTo>
                  <a:pt x="0" y="0"/>
                </a:moveTo>
                <a:lnTo>
                  <a:pt x="47" y="0"/>
                </a:lnTo>
                <a:lnTo>
                  <a:pt x="47" y="2508"/>
                </a:lnTo>
                <a:lnTo>
                  <a:pt x="0" y="25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74" name="图片 173"/>
          <p:cNvPicPr/>
          <p:nvPr>
            <p:custDataLst>
              <p:tags r:id="rId51"/>
            </p:custDataLst>
          </p:nvPr>
        </p:nvPicPr>
        <p:blipFill>
          <a:blip r:embed="rId52"/>
          <a:stretch>
            <a:fillRect/>
          </a:stretch>
        </p:blipFill>
        <p:spPr>
          <a:xfrm>
            <a:off x="651960" y="350964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文本框 174"/>
          <p:cNvSpPr txBox="1"/>
          <p:nvPr>
            <p:custDataLst>
              <p:tags r:id="rId53"/>
            </p:custDataLst>
          </p:nvPr>
        </p:nvSpPr>
        <p:spPr>
          <a:xfrm>
            <a:off x="3890880" y="2920680"/>
            <a:ext cx="8178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命名了这个语言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76" name="文本框 175"/>
          <p:cNvSpPr txBox="1"/>
          <p:nvPr>
            <p:custDataLst>
              <p:tags r:id="rId54"/>
            </p:custDataLst>
          </p:nvPr>
        </p:nvSpPr>
        <p:spPr>
          <a:xfrm>
            <a:off x="885960" y="3490920"/>
            <a:ext cx="100584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首个公开版本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77" name="文本框 176"/>
          <p:cNvSpPr txBox="1"/>
          <p:nvPr>
            <p:custDataLst>
              <p:tags r:id="rId55"/>
            </p:custDataLst>
          </p:nvPr>
        </p:nvSpPr>
        <p:spPr>
          <a:xfrm>
            <a:off x="651960" y="3764880"/>
            <a:ext cx="29718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1991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78" name="文本框 177"/>
          <p:cNvSpPr txBox="1"/>
          <p:nvPr>
            <p:custDataLst>
              <p:tags r:id="rId56"/>
            </p:custDataLst>
          </p:nvPr>
        </p:nvSpPr>
        <p:spPr>
          <a:xfrm>
            <a:off x="949320" y="375696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年，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79" name="文本框 178"/>
          <p:cNvSpPr txBox="1"/>
          <p:nvPr>
            <p:custDataLst>
              <p:tags r:id="rId57"/>
            </p:custDataLst>
          </p:nvPr>
        </p:nvSpPr>
        <p:spPr>
          <a:xfrm>
            <a:off x="1216800" y="376488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180" name="图片 179"/>
          <p:cNvPicPr/>
          <p:nvPr>
            <p:custDataLst>
              <p:tags r:id="rId58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651960" y="40363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1" name="文本框 180"/>
          <p:cNvSpPr txBox="1"/>
          <p:nvPr>
            <p:custDataLst>
              <p:tags r:id="rId59"/>
            </p:custDataLst>
          </p:nvPr>
        </p:nvSpPr>
        <p:spPr>
          <a:xfrm>
            <a:off x="1632960" y="3756960"/>
            <a:ext cx="14668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第一个公开发行版本发布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82" name="文本框 181"/>
          <p:cNvSpPr txBox="1"/>
          <p:nvPr>
            <p:custDataLst>
              <p:tags r:id="rId60"/>
            </p:custDataLst>
          </p:nvPr>
        </p:nvSpPr>
        <p:spPr>
          <a:xfrm>
            <a:off x="835560" y="4024080"/>
            <a:ext cx="5842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从诞生起，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83" name="文本框 182"/>
          <p:cNvSpPr txBox="1"/>
          <p:nvPr>
            <p:custDataLst>
              <p:tags r:id="rId61"/>
            </p:custDataLst>
          </p:nvPr>
        </p:nvSpPr>
        <p:spPr>
          <a:xfrm>
            <a:off x="1420560" y="4030560"/>
            <a:ext cx="3632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84" name="任意多边形: 形状 183"/>
          <p:cNvSpPr/>
          <p:nvPr>
            <p:custDataLst>
              <p:tags r:id="rId62"/>
            </p:custDataLst>
          </p:nvPr>
        </p:nvSpPr>
        <p:spPr>
          <a:xfrm>
            <a:off x="484560" y="3476160"/>
            <a:ext cx="16920" cy="902880"/>
          </a:xfrm>
          <a:custGeom>
            <a:avLst/>
            <a:gdLst/>
            <a:ahLst/>
            <a:cxnLst/>
            <a:rect l="0" t="0" r="r" b="b"/>
            <a:pathLst>
              <a:path w="47" h="2508">
                <a:moveTo>
                  <a:pt x="0" y="0"/>
                </a:moveTo>
                <a:lnTo>
                  <a:pt x="47" y="0"/>
                </a:lnTo>
                <a:lnTo>
                  <a:pt x="47" y="2508"/>
                </a:lnTo>
                <a:lnTo>
                  <a:pt x="0" y="25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5" name="图片 184"/>
          <p:cNvPicPr/>
          <p:nvPr>
            <p:custDataLst>
              <p:tags r:id="rId63"/>
            </p:custDataLst>
          </p:nvPr>
        </p:nvPicPr>
        <p:blipFill>
          <a:blip r:embed="rId64"/>
          <a:stretch>
            <a:fillRect/>
          </a:stretch>
        </p:blipFill>
        <p:spPr>
          <a:xfrm>
            <a:off x="651960" y="461304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文本框 185"/>
          <p:cNvSpPr txBox="1"/>
          <p:nvPr>
            <p:custDataLst>
              <p:tags r:id="rId65"/>
            </p:custDataLst>
          </p:nvPr>
        </p:nvSpPr>
        <p:spPr>
          <a:xfrm>
            <a:off x="1784880" y="4024080"/>
            <a:ext cx="32715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就具有类、函数、异常处理机制、核心数据类型及模块拓展系统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87" name="文本框 186"/>
          <p:cNvSpPr txBox="1"/>
          <p:nvPr>
            <p:custDataLst>
              <p:tags r:id="rId66"/>
            </p:custDataLst>
          </p:nvPr>
        </p:nvSpPr>
        <p:spPr>
          <a:xfrm>
            <a:off x="869040" y="459396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版本演变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88" name="文本框 187"/>
          <p:cNvSpPr txBox="1"/>
          <p:nvPr>
            <p:custDataLst>
              <p:tags r:id="rId67"/>
            </p:custDataLst>
          </p:nvPr>
        </p:nvSpPr>
        <p:spPr>
          <a:xfrm>
            <a:off x="651960" y="48679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89" name="文本框 188"/>
          <p:cNvSpPr txBox="1"/>
          <p:nvPr>
            <p:custDataLst>
              <p:tags r:id="rId68"/>
            </p:custDataLst>
          </p:nvPr>
        </p:nvSpPr>
        <p:spPr>
          <a:xfrm>
            <a:off x="1068120" y="486036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版本主要分为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90" name="文本框 189"/>
          <p:cNvSpPr txBox="1"/>
          <p:nvPr>
            <p:custDataLst>
              <p:tags r:id="rId69"/>
            </p:custDataLst>
          </p:nvPr>
        </p:nvSpPr>
        <p:spPr>
          <a:xfrm>
            <a:off x="1870200" y="4867920"/>
            <a:ext cx="52641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 2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91" name="文本框 190"/>
          <p:cNvSpPr txBox="1"/>
          <p:nvPr>
            <p:custDataLst>
              <p:tags r:id="rId70"/>
            </p:custDataLst>
          </p:nvPr>
        </p:nvSpPr>
        <p:spPr>
          <a:xfrm>
            <a:off x="2397960" y="486036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和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92" name="文本框 191"/>
          <p:cNvSpPr txBox="1"/>
          <p:nvPr>
            <p:custDataLst>
              <p:tags r:id="rId71"/>
            </p:custDataLst>
          </p:nvPr>
        </p:nvSpPr>
        <p:spPr>
          <a:xfrm>
            <a:off x="2531880" y="4867920"/>
            <a:ext cx="52641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 3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193" name="图片 192"/>
          <p:cNvPicPr/>
          <p:nvPr>
            <p:custDataLst>
              <p:tags r:id="rId72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651960" y="5139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文本框 193"/>
          <p:cNvSpPr txBox="1"/>
          <p:nvPr>
            <p:custDataLst>
              <p:tags r:id="rId73"/>
            </p:custDataLst>
          </p:nvPr>
        </p:nvSpPr>
        <p:spPr>
          <a:xfrm>
            <a:off x="3059640" y="486036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两个系列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95" name="文本框 194"/>
          <p:cNvSpPr txBox="1"/>
          <p:nvPr>
            <p:custDataLst>
              <p:tags r:id="rId74"/>
            </p:custDataLst>
          </p:nvPr>
        </p:nvSpPr>
        <p:spPr>
          <a:xfrm>
            <a:off x="835560" y="5133600"/>
            <a:ext cx="46037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 3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196" name="任意多边形: 形状 195"/>
          <p:cNvSpPr/>
          <p:nvPr>
            <p:custDataLst>
              <p:tags r:id="rId75"/>
            </p:custDataLst>
          </p:nvPr>
        </p:nvSpPr>
        <p:spPr>
          <a:xfrm>
            <a:off x="484560" y="4579200"/>
            <a:ext cx="16920" cy="351360"/>
          </a:xfrm>
          <a:custGeom>
            <a:avLst/>
            <a:gdLst/>
            <a:ahLst/>
            <a:cxnLst/>
            <a:rect l="0" t="0" r="r" b="b"/>
            <a:pathLst>
              <a:path w="47" h="976">
                <a:moveTo>
                  <a:pt x="0" y="0"/>
                </a:moveTo>
                <a:lnTo>
                  <a:pt x="47" y="0"/>
                </a:lnTo>
                <a:lnTo>
                  <a:pt x="47" y="976"/>
                </a:lnTo>
                <a:lnTo>
                  <a:pt x="0" y="9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7" name="任意多边形: 形状 196"/>
          <p:cNvSpPr/>
          <p:nvPr>
            <p:custDataLst>
              <p:tags r:id="rId76"/>
            </p:custDataLst>
          </p:nvPr>
        </p:nvSpPr>
        <p:spPr>
          <a:xfrm>
            <a:off x="434520" y="1203120"/>
            <a:ext cx="117360" cy="117360"/>
          </a:xfrm>
          <a:custGeom>
            <a:avLst/>
            <a:gdLst/>
            <a:ahLst/>
            <a:cxnLst/>
            <a:rect l="0" t="0" r="r" b="b"/>
            <a:pathLst>
              <a:path w="326" h="326">
                <a:moveTo>
                  <a:pt x="326" y="164"/>
                </a:moveTo>
                <a:cubicBezTo>
                  <a:pt x="326" y="174"/>
                  <a:pt x="325" y="185"/>
                  <a:pt x="322" y="195"/>
                </a:cubicBezTo>
                <a:cubicBezTo>
                  <a:pt x="320" y="206"/>
                  <a:pt x="317" y="216"/>
                  <a:pt x="313" y="226"/>
                </a:cubicBezTo>
                <a:cubicBezTo>
                  <a:pt x="309" y="236"/>
                  <a:pt x="304" y="245"/>
                  <a:pt x="298" y="254"/>
                </a:cubicBezTo>
                <a:cubicBezTo>
                  <a:pt x="292" y="263"/>
                  <a:pt x="286" y="271"/>
                  <a:pt x="278" y="279"/>
                </a:cubicBezTo>
                <a:cubicBezTo>
                  <a:pt x="270" y="286"/>
                  <a:pt x="262" y="293"/>
                  <a:pt x="253" y="299"/>
                </a:cubicBezTo>
                <a:cubicBezTo>
                  <a:pt x="243" y="305"/>
                  <a:pt x="234" y="310"/>
                  <a:pt x="224" y="314"/>
                </a:cubicBezTo>
                <a:cubicBezTo>
                  <a:pt x="214" y="318"/>
                  <a:pt x="204" y="321"/>
                  <a:pt x="194" y="323"/>
                </a:cubicBezTo>
                <a:cubicBezTo>
                  <a:pt x="183" y="325"/>
                  <a:pt x="173" y="326"/>
                  <a:pt x="162" y="326"/>
                </a:cubicBezTo>
                <a:cubicBezTo>
                  <a:pt x="151" y="326"/>
                  <a:pt x="141" y="325"/>
                  <a:pt x="130" y="323"/>
                </a:cubicBezTo>
                <a:cubicBezTo>
                  <a:pt x="120" y="321"/>
                  <a:pt x="110" y="318"/>
                  <a:pt x="100" y="314"/>
                </a:cubicBezTo>
                <a:cubicBezTo>
                  <a:pt x="90" y="310"/>
                  <a:pt x="81" y="305"/>
                  <a:pt x="72" y="299"/>
                </a:cubicBezTo>
                <a:cubicBezTo>
                  <a:pt x="63" y="293"/>
                  <a:pt x="55" y="286"/>
                  <a:pt x="47" y="279"/>
                </a:cubicBezTo>
                <a:cubicBezTo>
                  <a:pt x="40" y="271"/>
                  <a:pt x="33" y="263"/>
                  <a:pt x="27" y="254"/>
                </a:cubicBezTo>
                <a:cubicBezTo>
                  <a:pt x="21" y="245"/>
                  <a:pt x="16" y="236"/>
                  <a:pt x="12" y="226"/>
                </a:cubicBezTo>
                <a:cubicBezTo>
                  <a:pt x="8" y="216"/>
                  <a:pt x="5" y="206"/>
                  <a:pt x="3" y="195"/>
                </a:cubicBezTo>
                <a:cubicBezTo>
                  <a:pt x="1" y="185"/>
                  <a:pt x="0" y="174"/>
                  <a:pt x="0" y="164"/>
                </a:cubicBezTo>
                <a:cubicBezTo>
                  <a:pt x="0" y="153"/>
                  <a:pt x="1" y="142"/>
                  <a:pt x="3" y="132"/>
                </a:cubicBezTo>
                <a:cubicBezTo>
                  <a:pt x="5" y="122"/>
                  <a:pt x="8" y="111"/>
                  <a:pt x="12" y="101"/>
                </a:cubicBezTo>
                <a:cubicBezTo>
                  <a:pt x="16" y="92"/>
                  <a:pt x="21" y="82"/>
                  <a:pt x="27" y="73"/>
                </a:cubicBezTo>
                <a:cubicBezTo>
                  <a:pt x="33" y="65"/>
                  <a:pt x="40" y="55"/>
                  <a:pt x="47" y="48"/>
                </a:cubicBezTo>
                <a:cubicBezTo>
                  <a:pt x="55" y="40"/>
                  <a:pt x="63" y="33"/>
                  <a:pt x="72" y="28"/>
                </a:cubicBezTo>
                <a:cubicBezTo>
                  <a:pt x="81" y="22"/>
                  <a:pt x="90" y="17"/>
                  <a:pt x="100" y="13"/>
                </a:cubicBezTo>
                <a:cubicBezTo>
                  <a:pt x="110" y="8"/>
                  <a:pt x="120" y="5"/>
                  <a:pt x="130" y="3"/>
                </a:cubicBezTo>
                <a:cubicBezTo>
                  <a:pt x="141" y="1"/>
                  <a:pt x="151" y="0"/>
                  <a:pt x="162" y="0"/>
                </a:cubicBezTo>
                <a:cubicBezTo>
                  <a:pt x="173" y="0"/>
                  <a:pt x="183" y="1"/>
                  <a:pt x="194" y="3"/>
                </a:cubicBezTo>
                <a:cubicBezTo>
                  <a:pt x="204" y="5"/>
                  <a:pt x="214" y="8"/>
                  <a:pt x="224" y="13"/>
                </a:cubicBezTo>
                <a:cubicBezTo>
                  <a:pt x="234" y="17"/>
                  <a:pt x="243" y="22"/>
                  <a:pt x="253" y="28"/>
                </a:cubicBezTo>
                <a:cubicBezTo>
                  <a:pt x="262" y="33"/>
                  <a:pt x="270" y="40"/>
                  <a:pt x="278" y="48"/>
                </a:cubicBezTo>
                <a:cubicBezTo>
                  <a:pt x="286" y="55"/>
                  <a:pt x="292" y="65"/>
                  <a:pt x="298" y="73"/>
                </a:cubicBezTo>
                <a:cubicBezTo>
                  <a:pt x="304" y="82"/>
                  <a:pt x="309" y="92"/>
                  <a:pt x="313" y="101"/>
                </a:cubicBezTo>
                <a:cubicBezTo>
                  <a:pt x="317" y="111"/>
                  <a:pt x="320" y="122"/>
                  <a:pt x="322" y="132"/>
                </a:cubicBezTo>
                <a:cubicBezTo>
                  <a:pt x="325" y="142"/>
                  <a:pt x="326" y="153"/>
                  <a:pt x="326" y="16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8" name="任意多边形: 形状 197"/>
          <p:cNvSpPr/>
          <p:nvPr>
            <p:custDataLst>
              <p:tags r:id="rId77"/>
            </p:custDataLst>
          </p:nvPr>
        </p:nvSpPr>
        <p:spPr>
          <a:xfrm>
            <a:off x="434520" y="2473560"/>
            <a:ext cx="117360" cy="117360"/>
          </a:xfrm>
          <a:custGeom>
            <a:avLst/>
            <a:gdLst/>
            <a:ahLst/>
            <a:cxnLst/>
            <a:rect l="0" t="0" r="r" b="b"/>
            <a:pathLst>
              <a:path w="326" h="326">
                <a:moveTo>
                  <a:pt x="326" y="163"/>
                </a:moveTo>
                <a:cubicBezTo>
                  <a:pt x="326" y="174"/>
                  <a:pt x="325" y="184"/>
                  <a:pt x="322" y="195"/>
                </a:cubicBezTo>
                <a:cubicBezTo>
                  <a:pt x="320" y="205"/>
                  <a:pt x="317" y="215"/>
                  <a:pt x="313" y="225"/>
                </a:cubicBezTo>
                <a:cubicBezTo>
                  <a:pt x="309" y="235"/>
                  <a:pt x="304" y="244"/>
                  <a:pt x="298" y="253"/>
                </a:cubicBezTo>
                <a:cubicBezTo>
                  <a:pt x="292" y="262"/>
                  <a:pt x="286" y="270"/>
                  <a:pt x="278" y="278"/>
                </a:cubicBezTo>
                <a:cubicBezTo>
                  <a:pt x="270" y="285"/>
                  <a:pt x="262" y="292"/>
                  <a:pt x="253" y="298"/>
                </a:cubicBezTo>
                <a:cubicBezTo>
                  <a:pt x="243" y="304"/>
                  <a:pt x="234" y="309"/>
                  <a:pt x="224" y="313"/>
                </a:cubicBezTo>
                <a:cubicBezTo>
                  <a:pt x="214" y="317"/>
                  <a:pt x="204" y="320"/>
                  <a:pt x="194" y="322"/>
                </a:cubicBezTo>
                <a:cubicBezTo>
                  <a:pt x="183" y="325"/>
                  <a:pt x="173" y="326"/>
                  <a:pt x="162" y="326"/>
                </a:cubicBezTo>
                <a:cubicBezTo>
                  <a:pt x="151" y="326"/>
                  <a:pt x="141" y="325"/>
                  <a:pt x="130" y="322"/>
                </a:cubicBezTo>
                <a:cubicBezTo>
                  <a:pt x="120" y="320"/>
                  <a:pt x="110" y="317"/>
                  <a:pt x="100" y="313"/>
                </a:cubicBezTo>
                <a:cubicBezTo>
                  <a:pt x="90" y="309"/>
                  <a:pt x="81" y="304"/>
                  <a:pt x="72" y="298"/>
                </a:cubicBezTo>
                <a:cubicBezTo>
                  <a:pt x="63" y="292"/>
                  <a:pt x="55" y="285"/>
                  <a:pt x="47" y="278"/>
                </a:cubicBezTo>
                <a:cubicBezTo>
                  <a:pt x="40" y="270"/>
                  <a:pt x="33" y="262"/>
                  <a:pt x="27" y="253"/>
                </a:cubicBezTo>
                <a:cubicBezTo>
                  <a:pt x="21" y="244"/>
                  <a:pt x="16" y="235"/>
                  <a:pt x="12" y="225"/>
                </a:cubicBezTo>
                <a:cubicBezTo>
                  <a:pt x="8" y="215"/>
                  <a:pt x="5" y="205"/>
                  <a:pt x="3" y="195"/>
                </a:cubicBezTo>
                <a:cubicBezTo>
                  <a:pt x="1" y="184"/>
                  <a:pt x="0" y="174"/>
                  <a:pt x="0" y="163"/>
                </a:cubicBezTo>
                <a:cubicBezTo>
                  <a:pt x="0" y="152"/>
                  <a:pt x="1" y="142"/>
                  <a:pt x="3" y="131"/>
                </a:cubicBezTo>
                <a:cubicBezTo>
                  <a:pt x="5" y="121"/>
                  <a:pt x="8" y="111"/>
                  <a:pt x="12" y="101"/>
                </a:cubicBezTo>
                <a:cubicBezTo>
                  <a:pt x="16" y="90"/>
                  <a:pt x="21" y="81"/>
                  <a:pt x="27" y="72"/>
                </a:cubicBezTo>
                <a:cubicBezTo>
                  <a:pt x="33" y="63"/>
                  <a:pt x="40" y="55"/>
                  <a:pt x="47" y="47"/>
                </a:cubicBezTo>
                <a:cubicBezTo>
                  <a:pt x="55" y="40"/>
                  <a:pt x="63" y="33"/>
                  <a:pt x="72" y="27"/>
                </a:cubicBezTo>
                <a:cubicBezTo>
                  <a:pt x="81" y="21"/>
                  <a:pt x="90" y="16"/>
                  <a:pt x="100" y="12"/>
                </a:cubicBezTo>
                <a:cubicBezTo>
                  <a:pt x="110" y="8"/>
                  <a:pt x="120" y="5"/>
                  <a:pt x="130" y="3"/>
                </a:cubicBezTo>
                <a:cubicBezTo>
                  <a:pt x="141" y="1"/>
                  <a:pt x="151" y="0"/>
                  <a:pt x="162" y="0"/>
                </a:cubicBezTo>
                <a:cubicBezTo>
                  <a:pt x="173" y="0"/>
                  <a:pt x="183" y="1"/>
                  <a:pt x="194" y="3"/>
                </a:cubicBezTo>
                <a:cubicBezTo>
                  <a:pt x="204" y="5"/>
                  <a:pt x="214" y="8"/>
                  <a:pt x="224" y="12"/>
                </a:cubicBezTo>
                <a:cubicBezTo>
                  <a:pt x="234" y="16"/>
                  <a:pt x="243" y="21"/>
                  <a:pt x="253" y="27"/>
                </a:cubicBezTo>
                <a:cubicBezTo>
                  <a:pt x="262" y="33"/>
                  <a:pt x="270" y="40"/>
                  <a:pt x="278" y="47"/>
                </a:cubicBezTo>
                <a:cubicBezTo>
                  <a:pt x="286" y="55"/>
                  <a:pt x="292" y="63"/>
                  <a:pt x="298" y="72"/>
                </a:cubicBezTo>
                <a:cubicBezTo>
                  <a:pt x="304" y="81"/>
                  <a:pt x="309" y="90"/>
                  <a:pt x="313" y="101"/>
                </a:cubicBezTo>
                <a:cubicBezTo>
                  <a:pt x="317" y="111"/>
                  <a:pt x="320" y="121"/>
                  <a:pt x="322" y="131"/>
                </a:cubicBezTo>
                <a:cubicBezTo>
                  <a:pt x="325" y="142"/>
                  <a:pt x="326" y="152"/>
                  <a:pt x="326" y="163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9" name="任意多边形: 形状 198"/>
          <p:cNvSpPr/>
          <p:nvPr>
            <p:custDataLst>
              <p:tags r:id="rId78"/>
            </p:custDataLst>
          </p:nvPr>
        </p:nvSpPr>
        <p:spPr>
          <a:xfrm>
            <a:off x="434520" y="3576600"/>
            <a:ext cx="117360" cy="117360"/>
          </a:xfrm>
          <a:custGeom>
            <a:avLst/>
            <a:gdLst/>
            <a:ahLst/>
            <a:cxnLst/>
            <a:rect l="0" t="0" r="r" b="b"/>
            <a:pathLst>
              <a:path w="326" h="326">
                <a:moveTo>
                  <a:pt x="326" y="162"/>
                </a:moveTo>
                <a:cubicBezTo>
                  <a:pt x="326" y="173"/>
                  <a:pt x="325" y="183"/>
                  <a:pt x="322" y="194"/>
                </a:cubicBezTo>
                <a:cubicBezTo>
                  <a:pt x="320" y="204"/>
                  <a:pt x="317" y="215"/>
                  <a:pt x="313" y="224"/>
                </a:cubicBezTo>
                <a:cubicBezTo>
                  <a:pt x="309" y="234"/>
                  <a:pt x="304" y="244"/>
                  <a:pt x="298" y="252"/>
                </a:cubicBezTo>
                <a:cubicBezTo>
                  <a:pt x="292" y="261"/>
                  <a:pt x="286" y="270"/>
                  <a:pt x="278" y="278"/>
                </a:cubicBezTo>
                <a:cubicBezTo>
                  <a:pt x="270" y="286"/>
                  <a:pt x="262" y="292"/>
                  <a:pt x="253" y="298"/>
                </a:cubicBezTo>
                <a:cubicBezTo>
                  <a:pt x="243" y="304"/>
                  <a:pt x="234" y="309"/>
                  <a:pt x="224" y="313"/>
                </a:cubicBezTo>
                <a:cubicBezTo>
                  <a:pt x="214" y="317"/>
                  <a:pt x="204" y="320"/>
                  <a:pt x="194" y="323"/>
                </a:cubicBezTo>
                <a:cubicBezTo>
                  <a:pt x="183" y="325"/>
                  <a:pt x="173" y="326"/>
                  <a:pt x="162" y="326"/>
                </a:cubicBezTo>
                <a:cubicBezTo>
                  <a:pt x="151" y="326"/>
                  <a:pt x="141" y="325"/>
                  <a:pt x="130" y="323"/>
                </a:cubicBezTo>
                <a:cubicBezTo>
                  <a:pt x="120" y="320"/>
                  <a:pt x="110" y="317"/>
                  <a:pt x="100" y="313"/>
                </a:cubicBezTo>
                <a:cubicBezTo>
                  <a:pt x="90" y="309"/>
                  <a:pt x="81" y="304"/>
                  <a:pt x="72" y="298"/>
                </a:cubicBezTo>
                <a:cubicBezTo>
                  <a:pt x="63" y="292"/>
                  <a:pt x="55" y="286"/>
                  <a:pt x="47" y="278"/>
                </a:cubicBezTo>
                <a:cubicBezTo>
                  <a:pt x="40" y="270"/>
                  <a:pt x="33" y="261"/>
                  <a:pt x="27" y="252"/>
                </a:cubicBezTo>
                <a:cubicBezTo>
                  <a:pt x="21" y="244"/>
                  <a:pt x="16" y="234"/>
                  <a:pt x="12" y="224"/>
                </a:cubicBezTo>
                <a:cubicBezTo>
                  <a:pt x="8" y="215"/>
                  <a:pt x="5" y="204"/>
                  <a:pt x="3" y="194"/>
                </a:cubicBezTo>
                <a:cubicBezTo>
                  <a:pt x="1" y="183"/>
                  <a:pt x="0" y="173"/>
                  <a:pt x="0" y="162"/>
                </a:cubicBezTo>
                <a:cubicBezTo>
                  <a:pt x="0" y="152"/>
                  <a:pt x="1" y="141"/>
                  <a:pt x="3" y="130"/>
                </a:cubicBezTo>
                <a:cubicBezTo>
                  <a:pt x="5" y="120"/>
                  <a:pt x="8" y="110"/>
                  <a:pt x="12" y="100"/>
                </a:cubicBezTo>
                <a:cubicBezTo>
                  <a:pt x="16" y="90"/>
                  <a:pt x="21" y="81"/>
                  <a:pt x="27" y="72"/>
                </a:cubicBezTo>
                <a:cubicBezTo>
                  <a:pt x="33" y="63"/>
                  <a:pt x="40" y="55"/>
                  <a:pt x="47" y="47"/>
                </a:cubicBezTo>
                <a:cubicBezTo>
                  <a:pt x="55" y="40"/>
                  <a:pt x="63" y="33"/>
                  <a:pt x="72" y="27"/>
                </a:cubicBezTo>
                <a:cubicBezTo>
                  <a:pt x="81" y="21"/>
                  <a:pt x="90" y="16"/>
                  <a:pt x="100" y="12"/>
                </a:cubicBezTo>
                <a:cubicBezTo>
                  <a:pt x="110" y="8"/>
                  <a:pt x="120" y="5"/>
                  <a:pt x="130" y="3"/>
                </a:cubicBezTo>
                <a:cubicBezTo>
                  <a:pt x="141" y="1"/>
                  <a:pt x="151" y="0"/>
                  <a:pt x="162" y="0"/>
                </a:cubicBezTo>
                <a:cubicBezTo>
                  <a:pt x="173" y="0"/>
                  <a:pt x="183" y="1"/>
                  <a:pt x="194" y="3"/>
                </a:cubicBezTo>
                <a:cubicBezTo>
                  <a:pt x="204" y="5"/>
                  <a:pt x="214" y="8"/>
                  <a:pt x="224" y="12"/>
                </a:cubicBezTo>
                <a:cubicBezTo>
                  <a:pt x="234" y="16"/>
                  <a:pt x="243" y="21"/>
                  <a:pt x="253" y="27"/>
                </a:cubicBezTo>
                <a:cubicBezTo>
                  <a:pt x="262" y="33"/>
                  <a:pt x="270" y="40"/>
                  <a:pt x="278" y="47"/>
                </a:cubicBezTo>
                <a:cubicBezTo>
                  <a:pt x="286" y="55"/>
                  <a:pt x="292" y="63"/>
                  <a:pt x="298" y="72"/>
                </a:cubicBezTo>
                <a:cubicBezTo>
                  <a:pt x="304" y="81"/>
                  <a:pt x="309" y="90"/>
                  <a:pt x="313" y="100"/>
                </a:cubicBezTo>
                <a:cubicBezTo>
                  <a:pt x="317" y="110"/>
                  <a:pt x="320" y="120"/>
                  <a:pt x="322" y="130"/>
                </a:cubicBezTo>
                <a:cubicBezTo>
                  <a:pt x="325" y="141"/>
                  <a:pt x="326" y="152"/>
                  <a:pt x="326" y="162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0" name="任意多边形: 形状 199"/>
          <p:cNvSpPr/>
          <p:nvPr>
            <p:custDataLst>
              <p:tags r:id="rId79"/>
            </p:custDataLst>
          </p:nvPr>
        </p:nvSpPr>
        <p:spPr>
          <a:xfrm>
            <a:off x="434520" y="4679640"/>
            <a:ext cx="117360" cy="117360"/>
          </a:xfrm>
          <a:custGeom>
            <a:avLst/>
            <a:gdLst/>
            <a:ahLst/>
            <a:cxnLst/>
            <a:rect l="0" t="0" r="r" b="b"/>
            <a:pathLst>
              <a:path w="326" h="326">
                <a:moveTo>
                  <a:pt x="326" y="163"/>
                </a:moveTo>
                <a:cubicBezTo>
                  <a:pt x="326" y="174"/>
                  <a:pt x="325" y="185"/>
                  <a:pt x="322" y="195"/>
                </a:cubicBezTo>
                <a:cubicBezTo>
                  <a:pt x="320" y="205"/>
                  <a:pt x="317" y="216"/>
                  <a:pt x="313" y="225"/>
                </a:cubicBezTo>
                <a:cubicBezTo>
                  <a:pt x="309" y="235"/>
                  <a:pt x="304" y="245"/>
                  <a:pt x="298" y="254"/>
                </a:cubicBezTo>
                <a:cubicBezTo>
                  <a:pt x="292" y="262"/>
                  <a:pt x="286" y="271"/>
                  <a:pt x="278" y="278"/>
                </a:cubicBezTo>
                <a:cubicBezTo>
                  <a:pt x="270" y="286"/>
                  <a:pt x="262" y="292"/>
                  <a:pt x="253" y="298"/>
                </a:cubicBezTo>
                <a:cubicBezTo>
                  <a:pt x="243" y="304"/>
                  <a:pt x="234" y="309"/>
                  <a:pt x="224" y="313"/>
                </a:cubicBezTo>
                <a:cubicBezTo>
                  <a:pt x="214" y="318"/>
                  <a:pt x="204" y="321"/>
                  <a:pt x="194" y="323"/>
                </a:cubicBezTo>
                <a:cubicBezTo>
                  <a:pt x="183" y="325"/>
                  <a:pt x="173" y="326"/>
                  <a:pt x="162" y="326"/>
                </a:cubicBezTo>
                <a:cubicBezTo>
                  <a:pt x="151" y="326"/>
                  <a:pt x="141" y="325"/>
                  <a:pt x="130" y="323"/>
                </a:cubicBezTo>
                <a:cubicBezTo>
                  <a:pt x="120" y="321"/>
                  <a:pt x="110" y="318"/>
                  <a:pt x="100" y="313"/>
                </a:cubicBezTo>
                <a:cubicBezTo>
                  <a:pt x="90" y="309"/>
                  <a:pt x="81" y="304"/>
                  <a:pt x="72" y="298"/>
                </a:cubicBezTo>
                <a:cubicBezTo>
                  <a:pt x="63" y="292"/>
                  <a:pt x="55" y="286"/>
                  <a:pt x="47" y="278"/>
                </a:cubicBezTo>
                <a:cubicBezTo>
                  <a:pt x="40" y="271"/>
                  <a:pt x="33" y="262"/>
                  <a:pt x="27" y="254"/>
                </a:cubicBezTo>
                <a:cubicBezTo>
                  <a:pt x="21" y="245"/>
                  <a:pt x="16" y="235"/>
                  <a:pt x="12" y="225"/>
                </a:cubicBezTo>
                <a:cubicBezTo>
                  <a:pt x="8" y="216"/>
                  <a:pt x="5" y="205"/>
                  <a:pt x="3" y="195"/>
                </a:cubicBezTo>
                <a:cubicBezTo>
                  <a:pt x="1" y="185"/>
                  <a:pt x="0" y="174"/>
                  <a:pt x="0" y="163"/>
                </a:cubicBezTo>
                <a:cubicBezTo>
                  <a:pt x="0" y="153"/>
                  <a:pt x="1" y="142"/>
                  <a:pt x="3" y="132"/>
                </a:cubicBezTo>
                <a:cubicBezTo>
                  <a:pt x="5" y="120"/>
                  <a:pt x="8" y="110"/>
                  <a:pt x="12" y="100"/>
                </a:cubicBezTo>
                <a:cubicBezTo>
                  <a:pt x="16" y="90"/>
                  <a:pt x="21" y="81"/>
                  <a:pt x="27" y="72"/>
                </a:cubicBezTo>
                <a:cubicBezTo>
                  <a:pt x="33" y="63"/>
                  <a:pt x="40" y="55"/>
                  <a:pt x="47" y="47"/>
                </a:cubicBezTo>
                <a:cubicBezTo>
                  <a:pt x="55" y="40"/>
                  <a:pt x="63" y="33"/>
                  <a:pt x="72" y="27"/>
                </a:cubicBezTo>
                <a:cubicBezTo>
                  <a:pt x="81" y="21"/>
                  <a:pt x="90" y="16"/>
                  <a:pt x="100" y="12"/>
                </a:cubicBezTo>
                <a:cubicBezTo>
                  <a:pt x="110" y="8"/>
                  <a:pt x="120" y="5"/>
                  <a:pt x="130" y="3"/>
                </a:cubicBezTo>
                <a:cubicBezTo>
                  <a:pt x="141" y="1"/>
                  <a:pt x="151" y="0"/>
                  <a:pt x="162" y="0"/>
                </a:cubicBezTo>
                <a:cubicBezTo>
                  <a:pt x="173" y="0"/>
                  <a:pt x="183" y="1"/>
                  <a:pt x="194" y="3"/>
                </a:cubicBezTo>
                <a:cubicBezTo>
                  <a:pt x="204" y="5"/>
                  <a:pt x="214" y="8"/>
                  <a:pt x="224" y="12"/>
                </a:cubicBezTo>
                <a:cubicBezTo>
                  <a:pt x="234" y="16"/>
                  <a:pt x="243" y="21"/>
                  <a:pt x="253" y="27"/>
                </a:cubicBezTo>
                <a:cubicBezTo>
                  <a:pt x="262" y="33"/>
                  <a:pt x="270" y="40"/>
                  <a:pt x="278" y="47"/>
                </a:cubicBezTo>
                <a:cubicBezTo>
                  <a:pt x="286" y="55"/>
                  <a:pt x="292" y="63"/>
                  <a:pt x="298" y="72"/>
                </a:cubicBezTo>
                <a:cubicBezTo>
                  <a:pt x="304" y="81"/>
                  <a:pt x="309" y="90"/>
                  <a:pt x="313" y="100"/>
                </a:cubicBezTo>
                <a:cubicBezTo>
                  <a:pt x="317" y="110"/>
                  <a:pt x="320" y="120"/>
                  <a:pt x="322" y="132"/>
                </a:cubicBezTo>
                <a:cubicBezTo>
                  <a:pt x="325" y="142"/>
                  <a:pt x="326" y="153"/>
                  <a:pt x="326" y="163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1" name="文本框 200"/>
          <p:cNvSpPr txBox="1"/>
          <p:nvPr>
            <p:custDataLst>
              <p:tags r:id="rId80"/>
            </p:custDataLst>
          </p:nvPr>
        </p:nvSpPr>
        <p:spPr>
          <a:xfrm>
            <a:off x="1297440" y="5127120"/>
            <a:ext cx="29210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计划每年发布一个新的子版本，每次只增加两三种新语法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" name="文本框 1"/>
          <p:cNvSpPr txBox="1"/>
          <p:nvPr>
            <p:custDataLst>
              <p:tags r:id="rId81"/>
            </p:custDataLst>
          </p:nvPr>
        </p:nvSpPr>
        <p:spPr>
          <a:xfrm>
            <a:off x="6884035" y="4036175"/>
            <a:ext cx="190373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 lnSpcReduction="10000"/>
          </a:bodyPr>
          <a:p>
            <a:pPr algn="l"/>
            <a:r>
              <a:rPr lang="zh-CN" altLang="en-US" sz="1110" b="0" u="none" strike="noStrike">
                <a:effectLst/>
                <a:uFillTx/>
              </a:rPr>
              <a:t>⚙</a:t>
            </a:r>
            <a:r>
              <a:rPr lang="zh-CN" altLang="en-US" sz="1050" b="0" u="none" strike="noStrike">
                <a:effectLst/>
                <a:uFillTx/>
              </a:rPr>
              <a:t> </a:t>
            </a:r>
            <a:r>
              <a:rPr lang="zh-CN" altLang="en-US" sz="1110" b="0" u="none" strike="noStrike">
                <a:solidFill>
                  <a:schemeClr val="tx1"/>
                </a:solidFill>
                <a:effectLst/>
                <a:uFillTx/>
              </a:rPr>
              <a:t>设计哲学：优雅、明确、简单</a:t>
            </a:r>
            <a:endParaRPr lang="zh-CN" altLang="en-US" sz="111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3" name="文本框 2"/>
          <p:cNvSpPr txBox="1"/>
          <p:nvPr>
            <p:custDataLst>
              <p:tags r:id="rId82"/>
            </p:custDataLst>
          </p:nvPr>
        </p:nvSpPr>
        <p:spPr>
          <a:xfrm>
            <a:off x="6884035" y="4255250"/>
            <a:ext cx="1569720" cy="16129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altLang="en-US" sz="1050" b="0" u="none" strike="noStrike">
                <a:solidFill>
                  <a:schemeClr val="tx1"/>
                </a:solidFill>
                <a:effectLst/>
                <a:uFillTx/>
              </a:rPr>
              <a:t>🌐</a:t>
            </a:r>
            <a:r>
              <a:rPr lang="en-US" altLang="zh-CN" sz="1050" b="0" u="none" strike="noStrike">
                <a:solidFill>
                  <a:schemeClr val="tx1"/>
                </a:solidFill>
                <a:effectLst/>
                <a:uFillTx/>
              </a:rPr>
              <a:t> </a:t>
            </a:r>
            <a:r>
              <a:rPr lang="zh-CN" altLang="en-US" sz="1000" b="0" u="none" strike="noStrike">
                <a:solidFill>
                  <a:schemeClr val="tx1"/>
                </a:solidFill>
                <a:effectLst/>
                <a:uFillTx/>
              </a:rPr>
              <a:t>社区与生态：开放与包容</a:t>
            </a:r>
            <a:endParaRPr lang="zh-CN" altLang="en-US" sz="10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83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en-US">
                <a:effectLst/>
                <a:uFillTx/>
                <a:sym typeface="+mn-ea"/>
              </a:rPr>
              <a:t>Python</a:t>
            </a:r>
            <a:r>
              <a:rPr lang="zh-CN" altLang="en-US" dirty="0">
                <a:sym typeface="+mn-ea"/>
              </a:rPr>
              <a:t>的发展历程</a:t>
            </a:r>
            <a:endParaRPr lang="zh-CN" altLang="en-US" dirty="0"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84"/>
            </p:custDataLst>
          </p:nvPr>
        </p:nvSpPr>
        <p:spPr>
          <a:xfrm>
            <a:off x="6884035" y="4489565"/>
            <a:ext cx="1569720" cy="16129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altLang="en-US" sz="1050" b="0" u="none" strike="noStrike">
                <a:solidFill>
                  <a:schemeClr val="tx1"/>
                </a:solidFill>
                <a:effectLst/>
                <a:uFillTx/>
              </a:rPr>
              <a:t>💡</a:t>
            </a:r>
            <a:r>
              <a:rPr lang="en-US" altLang="zh-CN" sz="1050" b="0" u="none" strike="noStrike">
                <a:solidFill>
                  <a:schemeClr val="tx1"/>
                </a:solidFill>
                <a:effectLst/>
                <a:uFillTx/>
              </a:rPr>
              <a:t> </a:t>
            </a:r>
            <a:r>
              <a:rPr lang="zh-CN" altLang="en-US" sz="1000" b="0" u="none" strike="noStrike">
                <a:solidFill>
                  <a:schemeClr val="tx1"/>
                </a:solidFill>
                <a:effectLst/>
                <a:uFillTx/>
              </a:rPr>
              <a:t>终极目标：提升开发效率</a:t>
            </a:r>
            <a:endParaRPr lang="zh-CN" altLang="en-US" sz="10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" name="文本框 6"/>
          <p:cNvSpPr txBox="1"/>
          <p:nvPr>
            <p:custDataLst>
              <p:tags r:id="rId85"/>
            </p:custDataLst>
          </p:nvPr>
        </p:nvSpPr>
        <p:spPr>
          <a:xfrm>
            <a:off x="7048500" y="1643380"/>
            <a:ext cx="3152775" cy="13843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900">
                <a:effectLst/>
                <a:uFillTx/>
                <a:sym typeface="+mn-ea"/>
              </a:rPr>
              <a:t>2020</a:t>
            </a:r>
            <a:r>
              <a:rPr lang="zh-CN" altLang="en-US" sz="900">
                <a:solidFill>
                  <a:schemeClr val="tx1"/>
                </a:solidFill>
                <a:effectLst/>
                <a:uFillTx/>
                <a:sym typeface="+mn-ea"/>
              </a:rPr>
              <a:t>年，</a:t>
            </a:r>
            <a:r>
              <a:rPr lang="en-US" sz="900">
                <a:solidFill>
                  <a:schemeClr val="tx1"/>
                </a:solidFill>
                <a:effectLst/>
                <a:uFillTx/>
                <a:sym typeface="+mn-ea"/>
              </a:rPr>
              <a:t>Py</a:t>
            </a:r>
            <a:r>
              <a:rPr lang="zh-CN" altLang="en-US" sz="900">
                <a:solidFill>
                  <a:schemeClr val="tx1"/>
                </a:solidFill>
                <a:effectLst/>
                <a:uFillTx/>
                <a:sym typeface="+mn-ea"/>
              </a:rPr>
              <a:t>th</a:t>
            </a:r>
            <a:r>
              <a:rPr lang="zh-CN" altLang="en-US" sz="900">
                <a:effectLst/>
                <a:uFillTx/>
                <a:sym typeface="+mn-ea"/>
              </a:rPr>
              <a:t>on</a:t>
            </a:r>
            <a:r>
              <a:rPr lang="zh-CN" sz="900">
                <a:solidFill>
                  <a:schemeClr val="tx1"/>
                </a:solidFill>
                <a:effectLst/>
                <a:uFillTx/>
                <a:sym typeface="+mn-ea"/>
              </a:rPr>
              <a:t>官方</a:t>
            </a:r>
            <a:r>
              <a:rPr lang="zh-CN" altLang="en-US" sz="900">
                <a:effectLst/>
                <a:uFillTx/>
                <a:sym typeface="+mn-ea"/>
              </a:rPr>
              <a:t>停止了对</a:t>
            </a:r>
            <a:r>
              <a:rPr lang="en-US" sz="900">
                <a:solidFill>
                  <a:schemeClr val="tx1"/>
                </a:solidFill>
                <a:effectLst/>
                <a:uFillTx/>
                <a:sym typeface="+mn-ea"/>
              </a:rPr>
              <a:t>P</a:t>
            </a:r>
            <a:r>
              <a:rPr lang="zh-CN" altLang="en-US" sz="900">
                <a:effectLst/>
                <a:uFillTx/>
                <a:sym typeface="+mn-ea"/>
              </a:rPr>
              <a:t>ython 2</a:t>
            </a:r>
            <a:r>
              <a:rPr lang="zh-CN" sz="900">
                <a:solidFill>
                  <a:schemeClr val="tx1"/>
                </a:solidFill>
                <a:effectLst/>
                <a:uFillTx/>
                <a:sym typeface="+mn-ea"/>
              </a:rPr>
              <a:t>的</a:t>
            </a:r>
            <a:r>
              <a:rPr lang="zh-CN" altLang="en-US" sz="900">
                <a:effectLst/>
                <a:uFillTx/>
                <a:sym typeface="+mn-ea"/>
              </a:rPr>
              <a:t>维护</a:t>
            </a:r>
            <a:endParaRPr lang="en-US" altLang="zh-CN" sz="9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9" name="文本框 8"/>
          <p:cNvSpPr txBox="1"/>
          <p:nvPr>
            <p:custDataLst>
              <p:tags r:id="rId86"/>
            </p:custDataLst>
          </p:nvPr>
        </p:nvSpPr>
        <p:spPr>
          <a:xfrm>
            <a:off x="7048500" y="1972310"/>
            <a:ext cx="2903855" cy="39433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p>
            <a:pPr algn="l"/>
            <a:r>
              <a:rPr lang="en-US" sz="900">
                <a:effectLst/>
                <a:uFillTx/>
                <a:sym typeface="+mn-ea"/>
              </a:rPr>
              <a:t>Python 3.9</a:t>
            </a:r>
            <a:r>
              <a:rPr lang="zh-CN" sz="900">
                <a:effectLst/>
                <a:uFillTx/>
                <a:sym typeface="+mn-ea"/>
              </a:rPr>
              <a:t>及其之后版本不支持</a:t>
            </a:r>
            <a:r>
              <a:rPr lang="en-US" sz="900">
                <a:effectLst/>
                <a:uFillTx/>
                <a:sym typeface="+mn-ea"/>
              </a:rPr>
              <a:t>Windows 7</a:t>
            </a:r>
            <a:r>
              <a:rPr lang="zh-CN" sz="900">
                <a:effectLst/>
                <a:uFillTx/>
                <a:sym typeface="+mn-ea"/>
              </a:rPr>
              <a:t>及其之前的</a:t>
            </a:r>
            <a:r>
              <a:rPr lang="en-US" sz="900">
                <a:effectLst/>
                <a:uFillTx/>
                <a:sym typeface="+mn-ea"/>
              </a:rPr>
              <a:t>Windows</a:t>
            </a:r>
            <a:r>
              <a:rPr lang="zh-CN" sz="900">
                <a:effectLst/>
                <a:uFillTx/>
                <a:sym typeface="+mn-ea"/>
              </a:rPr>
              <a:t>操作系统</a:t>
            </a:r>
            <a:endParaRPr lang="zh-CN" sz="900" b="0" u="none" strike="noStrike">
              <a:solidFill>
                <a:schemeClr val="tx1"/>
              </a:solidFill>
              <a:effectLst/>
              <a:uFillTx/>
            </a:endParaRPr>
          </a:p>
          <a:p>
            <a:pPr algn="l"/>
            <a:endParaRPr lang="en-US" sz="1000" b="0" u="none" strike="noStrike">
              <a:solidFill>
                <a:schemeClr val="tx1"/>
              </a:solidFill>
              <a:effectLst/>
              <a:uFillTx/>
            </a:endParaRPr>
          </a:p>
          <a:p>
            <a:pPr algn="l"/>
            <a:endParaRPr lang="zh-CN" sz="1000" b="0" u="none" strike="noStrike">
              <a:solidFill>
                <a:schemeClr val="tx1"/>
              </a:solidFill>
              <a:effectLst/>
              <a:uFillTx/>
            </a:endParaRPr>
          </a:p>
          <a:p>
            <a:pPr algn="l"/>
            <a:endParaRPr lang="en-US" sz="1000" b="0" u="none" strike="noStrike">
              <a:solidFill>
                <a:schemeClr val="tx1"/>
              </a:solidFill>
              <a:effectLst/>
              <a:uFillTx/>
            </a:endParaRPr>
          </a:p>
          <a:p>
            <a:pPr algn="l"/>
            <a:endParaRPr lang="en-US" altLang="zh-CN" sz="10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11" name="文本框 10"/>
          <p:cNvSpPr txBox="1"/>
          <p:nvPr>
            <p:custDataLst>
              <p:tags r:id="rId87"/>
            </p:custDataLst>
          </p:nvPr>
        </p:nvSpPr>
        <p:spPr>
          <a:xfrm>
            <a:off x="7048500" y="2473325"/>
            <a:ext cx="2903855" cy="39433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p>
            <a:pPr algn="l"/>
            <a:r>
              <a:rPr lang="zh-CN" altLang="en-US" sz="900">
                <a:effectLst/>
                <a:uFillTx/>
                <a:sym typeface="+mn-ea"/>
              </a:rPr>
              <a:t>从</a:t>
            </a:r>
            <a:r>
              <a:rPr lang="en-US" altLang="zh-CN" sz="900">
                <a:effectLst/>
                <a:uFillTx/>
                <a:sym typeface="+mn-ea"/>
              </a:rPr>
              <a:t>Python2</a:t>
            </a:r>
            <a:r>
              <a:rPr lang="zh-CN" altLang="en-US" sz="900">
                <a:effectLst/>
                <a:uFillTx/>
                <a:sym typeface="+mn-ea"/>
              </a:rPr>
              <a:t>到</a:t>
            </a:r>
            <a:r>
              <a:rPr lang="en-US" altLang="zh-CN" sz="900">
                <a:effectLst/>
                <a:uFillTx/>
                <a:sym typeface="+mn-ea"/>
              </a:rPr>
              <a:t>Python3</a:t>
            </a:r>
            <a:r>
              <a:rPr lang="zh-CN" altLang="en-US" sz="900">
                <a:effectLst/>
                <a:uFillTx/>
                <a:sym typeface="+mn-ea"/>
              </a:rPr>
              <a:t>是大版本升级，两者之间有很多不向下兼容的差异</a:t>
            </a:r>
            <a:endParaRPr lang="zh-CN" altLang="en-US" sz="900">
              <a:effectLst/>
              <a:uFillTx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88"/>
            </p:custDataLst>
          </p:nvPr>
        </p:nvSpPr>
        <p:spPr>
          <a:xfrm>
            <a:off x="6884035" y="4769600"/>
            <a:ext cx="2306320" cy="16129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1050">
                <a:effectLst/>
                <a:uFillTx/>
                <a:sym typeface="+mn-ea"/>
              </a:rPr>
              <a:t>💎</a:t>
            </a:r>
            <a:r>
              <a:rPr lang="en-US" altLang="zh-CN" sz="1050">
                <a:effectLst/>
                <a:uFillTx/>
                <a:sym typeface="+mn-ea"/>
              </a:rPr>
              <a:t> </a:t>
            </a:r>
            <a:r>
              <a:rPr lang="zh-CN" altLang="en-US" sz="1050">
                <a:effectLst/>
                <a:uFillTx/>
                <a:sym typeface="+mn-ea"/>
              </a:rPr>
              <a:t>让</a:t>
            </a:r>
            <a:r>
              <a:rPr lang="en-US" altLang="zh-CN" sz="1050">
                <a:effectLst/>
                <a:uFillTx/>
                <a:sym typeface="+mn-ea"/>
              </a:rPr>
              <a:t>编程从专业工具变为通用表达方式</a:t>
            </a:r>
            <a:endParaRPr lang="zh-CN" altLang="en-US" sz="1000" b="0" u="none" strike="noStrike">
              <a:solidFill>
                <a:schemeClr val="tx1"/>
              </a:solidFill>
              <a:effectLst/>
              <a:uFillTx/>
            </a:endParaRPr>
          </a:p>
        </p:txBody>
      </p:sp>
    </p:spTree>
    <p:custDataLst>
      <p:tags r:id="rId8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文本框 203"/>
          <p:cNvSpPr txBox="1"/>
          <p:nvPr>
            <p:custDataLst>
              <p:tags r:id="rId1"/>
            </p:custDataLst>
          </p:nvPr>
        </p:nvSpPr>
        <p:spPr>
          <a:xfrm>
            <a:off x="401040" y="396360"/>
            <a:ext cx="1021080" cy="36385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2370" b="1" u="none" strike="noStrike">
                <a:solidFill>
                  <a:schemeClr val="tx1"/>
                </a:solidFill>
                <a:effectLst/>
                <a:uFillTx/>
                <a:latin typeface="+mj-lt"/>
                <a:ea typeface="+mj-ea"/>
              </a:rPr>
              <a:t>Python</a:t>
            </a:r>
            <a:endParaRPr lang="en-US" sz="2370" b="1" u="none" strike="noStrike">
              <a:solidFill>
                <a:schemeClr val="tx1"/>
              </a:solidFill>
              <a:effectLst/>
              <a:uFillTx/>
              <a:latin typeface="+mj-lt"/>
              <a:ea typeface="+mj-ea"/>
            </a:endParaRPr>
          </a:p>
        </p:txBody>
      </p:sp>
      <p:sp>
        <p:nvSpPr>
          <p:cNvPr id="205" name="任意多边形: 形状 204"/>
          <p:cNvSpPr/>
          <p:nvPr>
            <p:custDataLst>
              <p:tags r:id="rId2"/>
            </p:custDataLst>
          </p:nvPr>
        </p:nvSpPr>
        <p:spPr>
          <a:xfrm>
            <a:off x="401040" y="1103040"/>
            <a:ext cx="2323440" cy="1821960"/>
          </a:xfrm>
          <a:custGeom>
            <a:avLst/>
            <a:gdLst/>
            <a:ahLst/>
            <a:cxnLst/>
            <a:rect l="0" t="0" r="r" b="b"/>
            <a:pathLst>
              <a:path w="6454" h="5061">
                <a:moveTo>
                  <a:pt x="0" y="4875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4" y="92"/>
                  <a:pt x="31" y="82"/>
                </a:cubicBezTo>
                <a:cubicBezTo>
                  <a:pt x="38" y="72"/>
                  <a:pt x="45" y="63"/>
                  <a:pt x="54" y="54"/>
                </a:cubicBezTo>
                <a:cubicBezTo>
                  <a:pt x="63" y="45"/>
                  <a:pt x="72" y="38"/>
                  <a:pt x="82" y="31"/>
                </a:cubicBezTo>
                <a:cubicBezTo>
                  <a:pt x="92" y="24"/>
                  <a:pt x="103" y="18"/>
                  <a:pt x="114" y="14"/>
                </a:cubicBezTo>
                <a:cubicBezTo>
                  <a:pt x="126" y="9"/>
                  <a:pt x="137" y="6"/>
                  <a:pt x="149" y="3"/>
                </a:cubicBezTo>
                <a:cubicBezTo>
                  <a:pt x="161" y="1"/>
                  <a:pt x="173" y="0"/>
                  <a:pt x="185" y="0"/>
                </a:cubicBezTo>
                <a:lnTo>
                  <a:pt x="6268" y="0"/>
                </a:lnTo>
                <a:cubicBezTo>
                  <a:pt x="6280" y="0"/>
                  <a:pt x="6293" y="1"/>
                  <a:pt x="6304" y="3"/>
                </a:cubicBezTo>
                <a:cubicBezTo>
                  <a:pt x="6316" y="6"/>
                  <a:pt x="6328" y="9"/>
                  <a:pt x="6339" y="14"/>
                </a:cubicBezTo>
                <a:cubicBezTo>
                  <a:pt x="6351" y="18"/>
                  <a:pt x="6361" y="24"/>
                  <a:pt x="6371" y="31"/>
                </a:cubicBezTo>
                <a:cubicBezTo>
                  <a:pt x="6382" y="38"/>
                  <a:pt x="6391" y="45"/>
                  <a:pt x="6400" y="54"/>
                </a:cubicBezTo>
                <a:cubicBezTo>
                  <a:pt x="6408" y="63"/>
                  <a:pt x="6416" y="72"/>
                  <a:pt x="6423" y="82"/>
                </a:cubicBezTo>
                <a:cubicBezTo>
                  <a:pt x="6429" y="92"/>
                  <a:pt x="6435" y="103"/>
                  <a:pt x="6440" y="114"/>
                </a:cubicBezTo>
                <a:cubicBezTo>
                  <a:pt x="6444" y="126"/>
                  <a:pt x="6448" y="137"/>
                  <a:pt x="6450" y="149"/>
                </a:cubicBezTo>
                <a:cubicBezTo>
                  <a:pt x="6453" y="161"/>
                  <a:pt x="6454" y="173"/>
                  <a:pt x="6454" y="185"/>
                </a:cubicBezTo>
                <a:lnTo>
                  <a:pt x="6454" y="4875"/>
                </a:lnTo>
                <a:cubicBezTo>
                  <a:pt x="6454" y="4888"/>
                  <a:pt x="6453" y="4900"/>
                  <a:pt x="6450" y="4912"/>
                </a:cubicBezTo>
                <a:cubicBezTo>
                  <a:pt x="6448" y="4924"/>
                  <a:pt x="6444" y="4935"/>
                  <a:pt x="6440" y="4946"/>
                </a:cubicBezTo>
                <a:cubicBezTo>
                  <a:pt x="6435" y="4958"/>
                  <a:pt x="6429" y="4968"/>
                  <a:pt x="6423" y="4979"/>
                </a:cubicBezTo>
                <a:cubicBezTo>
                  <a:pt x="6416" y="4989"/>
                  <a:pt x="6408" y="4998"/>
                  <a:pt x="6400" y="5007"/>
                </a:cubicBezTo>
                <a:cubicBezTo>
                  <a:pt x="6391" y="5015"/>
                  <a:pt x="6382" y="5023"/>
                  <a:pt x="6371" y="5030"/>
                </a:cubicBezTo>
                <a:cubicBezTo>
                  <a:pt x="6361" y="5037"/>
                  <a:pt x="6351" y="5042"/>
                  <a:pt x="6339" y="5047"/>
                </a:cubicBezTo>
                <a:cubicBezTo>
                  <a:pt x="6328" y="5052"/>
                  <a:pt x="6316" y="5055"/>
                  <a:pt x="6304" y="5058"/>
                </a:cubicBezTo>
                <a:cubicBezTo>
                  <a:pt x="6293" y="5060"/>
                  <a:pt x="6280" y="5061"/>
                  <a:pt x="6268" y="5061"/>
                </a:cubicBezTo>
                <a:lnTo>
                  <a:pt x="185" y="5061"/>
                </a:lnTo>
                <a:cubicBezTo>
                  <a:pt x="173" y="5061"/>
                  <a:pt x="161" y="5060"/>
                  <a:pt x="149" y="5057"/>
                </a:cubicBezTo>
                <a:cubicBezTo>
                  <a:pt x="137" y="5055"/>
                  <a:pt x="126" y="5052"/>
                  <a:pt x="114" y="5047"/>
                </a:cubicBezTo>
                <a:cubicBezTo>
                  <a:pt x="103" y="5042"/>
                  <a:pt x="92" y="5037"/>
                  <a:pt x="82" y="5030"/>
                </a:cubicBezTo>
                <a:cubicBezTo>
                  <a:pt x="72" y="5023"/>
                  <a:pt x="63" y="5015"/>
                  <a:pt x="54" y="5007"/>
                </a:cubicBezTo>
                <a:cubicBezTo>
                  <a:pt x="45" y="4998"/>
                  <a:pt x="38" y="4989"/>
                  <a:pt x="31" y="4979"/>
                </a:cubicBezTo>
                <a:cubicBezTo>
                  <a:pt x="24" y="4968"/>
                  <a:pt x="19" y="4958"/>
                  <a:pt x="14" y="4946"/>
                </a:cubicBezTo>
                <a:cubicBezTo>
                  <a:pt x="9" y="4935"/>
                  <a:pt x="6" y="4924"/>
                  <a:pt x="3" y="4912"/>
                </a:cubicBezTo>
                <a:cubicBezTo>
                  <a:pt x="1" y="4900"/>
                  <a:pt x="0" y="4888"/>
                  <a:pt x="0" y="487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6" name="任意多边形: 形状 205"/>
          <p:cNvSpPr/>
          <p:nvPr>
            <p:custDataLst>
              <p:tags r:id="rId3"/>
            </p:custDataLst>
          </p:nvPr>
        </p:nvSpPr>
        <p:spPr>
          <a:xfrm>
            <a:off x="568080" y="1270080"/>
            <a:ext cx="418320" cy="418320"/>
          </a:xfrm>
          <a:custGeom>
            <a:avLst/>
            <a:gdLst/>
            <a:ahLst/>
            <a:cxnLst/>
            <a:rect l="0" t="0" r="r" b="b"/>
            <a:pathLst>
              <a:path w="1162" h="1162">
                <a:moveTo>
                  <a:pt x="1162" y="581"/>
                </a:moveTo>
                <a:cubicBezTo>
                  <a:pt x="1162" y="600"/>
                  <a:pt x="1161" y="619"/>
                  <a:pt x="1159" y="638"/>
                </a:cubicBezTo>
                <a:cubicBezTo>
                  <a:pt x="1157" y="657"/>
                  <a:pt x="1154" y="676"/>
                  <a:pt x="1150" y="694"/>
                </a:cubicBezTo>
                <a:cubicBezTo>
                  <a:pt x="1147" y="713"/>
                  <a:pt x="1142" y="731"/>
                  <a:pt x="1137" y="750"/>
                </a:cubicBezTo>
                <a:cubicBezTo>
                  <a:pt x="1131" y="768"/>
                  <a:pt x="1125" y="786"/>
                  <a:pt x="1117" y="803"/>
                </a:cubicBezTo>
                <a:cubicBezTo>
                  <a:pt x="1110" y="821"/>
                  <a:pt x="1102" y="838"/>
                  <a:pt x="1093" y="855"/>
                </a:cubicBezTo>
                <a:cubicBezTo>
                  <a:pt x="1084" y="872"/>
                  <a:pt x="1074" y="888"/>
                  <a:pt x="1064" y="904"/>
                </a:cubicBezTo>
                <a:cubicBezTo>
                  <a:pt x="1053" y="919"/>
                  <a:pt x="1042" y="935"/>
                  <a:pt x="1030" y="949"/>
                </a:cubicBezTo>
                <a:cubicBezTo>
                  <a:pt x="1018" y="964"/>
                  <a:pt x="1005" y="978"/>
                  <a:pt x="992" y="992"/>
                </a:cubicBezTo>
                <a:cubicBezTo>
                  <a:pt x="978" y="1005"/>
                  <a:pt x="964" y="1018"/>
                  <a:pt x="949" y="1030"/>
                </a:cubicBezTo>
                <a:cubicBezTo>
                  <a:pt x="935" y="1042"/>
                  <a:pt x="920" y="1053"/>
                  <a:pt x="904" y="1064"/>
                </a:cubicBezTo>
                <a:cubicBezTo>
                  <a:pt x="888" y="1074"/>
                  <a:pt x="872" y="1084"/>
                  <a:pt x="855" y="1093"/>
                </a:cubicBezTo>
                <a:cubicBezTo>
                  <a:pt x="838" y="1102"/>
                  <a:pt x="821" y="1110"/>
                  <a:pt x="803" y="1117"/>
                </a:cubicBezTo>
                <a:cubicBezTo>
                  <a:pt x="786" y="1125"/>
                  <a:pt x="768" y="1131"/>
                  <a:pt x="750" y="1137"/>
                </a:cubicBezTo>
                <a:cubicBezTo>
                  <a:pt x="732" y="1142"/>
                  <a:pt x="713" y="1147"/>
                  <a:pt x="695" y="1150"/>
                </a:cubicBezTo>
                <a:cubicBezTo>
                  <a:pt x="676" y="1154"/>
                  <a:pt x="657" y="1157"/>
                  <a:pt x="638" y="1159"/>
                </a:cubicBezTo>
                <a:cubicBezTo>
                  <a:pt x="619" y="1161"/>
                  <a:pt x="600" y="1162"/>
                  <a:pt x="581" y="1162"/>
                </a:cubicBezTo>
                <a:cubicBezTo>
                  <a:pt x="562" y="1162"/>
                  <a:pt x="543" y="1161"/>
                  <a:pt x="524" y="1159"/>
                </a:cubicBezTo>
                <a:cubicBezTo>
                  <a:pt x="506" y="1157"/>
                  <a:pt x="487" y="1154"/>
                  <a:pt x="468" y="1150"/>
                </a:cubicBezTo>
                <a:cubicBezTo>
                  <a:pt x="449" y="1147"/>
                  <a:pt x="431" y="1142"/>
                  <a:pt x="413" y="1137"/>
                </a:cubicBezTo>
                <a:cubicBezTo>
                  <a:pt x="395" y="1131"/>
                  <a:pt x="377" y="1125"/>
                  <a:pt x="359" y="1117"/>
                </a:cubicBezTo>
                <a:cubicBezTo>
                  <a:pt x="342" y="1110"/>
                  <a:pt x="325" y="1102"/>
                  <a:pt x="308" y="1093"/>
                </a:cubicBezTo>
                <a:cubicBezTo>
                  <a:pt x="291" y="1084"/>
                  <a:pt x="275" y="1074"/>
                  <a:pt x="259" y="1064"/>
                </a:cubicBezTo>
                <a:cubicBezTo>
                  <a:pt x="243" y="1053"/>
                  <a:pt x="228" y="1042"/>
                  <a:pt x="213" y="1030"/>
                </a:cubicBezTo>
                <a:cubicBezTo>
                  <a:pt x="198" y="1018"/>
                  <a:pt x="184" y="1005"/>
                  <a:pt x="171" y="992"/>
                </a:cubicBezTo>
                <a:cubicBezTo>
                  <a:pt x="157" y="978"/>
                  <a:pt x="144" y="964"/>
                  <a:pt x="132" y="949"/>
                </a:cubicBezTo>
                <a:cubicBezTo>
                  <a:pt x="120" y="935"/>
                  <a:pt x="108" y="919"/>
                  <a:pt x="98" y="904"/>
                </a:cubicBezTo>
                <a:cubicBezTo>
                  <a:pt x="87" y="888"/>
                  <a:pt x="77" y="872"/>
                  <a:pt x="69" y="855"/>
                </a:cubicBezTo>
                <a:cubicBezTo>
                  <a:pt x="60" y="838"/>
                  <a:pt x="51" y="821"/>
                  <a:pt x="44" y="803"/>
                </a:cubicBezTo>
                <a:cubicBezTo>
                  <a:pt x="37" y="786"/>
                  <a:pt x="30" y="768"/>
                  <a:pt x="25" y="750"/>
                </a:cubicBezTo>
                <a:cubicBezTo>
                  <a:pt x="19" y="731"/>
                  <a:pt x="15" y="713"/>
                  <a:pt x="11" y="694"/>
                </a:cubicBezTo>
                <a:cubicBezTo>
                  <a:pt x="7" y="676"/>
                  <a:pt x="5" y="657"/>
                  <a:pt x="3" y="638"/>
                </a:cubicBezTo>
                <a:cubicBezTo>
                  <a:pt x="1" y="619"/>
                  <a:pt x="0" y="600"/>
                  <a:pt x="0" y="581"/>
                </a:cubicBezTo>
                <a:cubicBezTo>
                  <a:pt x="0" y="562"/>
                  <a:pt x="1" y="543"/>
                  <a:pt x="3" y="523"/>
                </a:cubicBezTo>
                <a:cubicBezTo>
                  <a:pt x="5" y="504"/>
                  <a:pt x="7" y="486"/>
                  <a:pt x="11" y="467"/>
                </a:cubicBezTo>
                <a:cubicBezTo>
                  <a:pt x="15" y="448"/>
                  <a:pt x="19" y="430"/>
                  <a:pt x="25" y="412"/>
                </a:cubicBezTo>
                <a:cubicBezTo>
                  <a:pt x="30" y="394"/>
                  <a:pt x="37" y="376"/>
                  <a:pt x="44" y="358"/>
                </a:cubicBezTo>
                <a:cubicBezTo>
                  <a:pt x="51" y="341"/>
                  <a:pt x="60" y="323"/>
                  <a:pt x="69" y="307"/>
                </a:cubicBezTo>
                <a:cubicBezTo>
                  <a:pt x="77" y="290"/>
                  <a:pt x="87" y="274"/>
                  <a:pt x="98" y="258"/>
                </a:cubicBezTo>
                <a:cubicBezTo>
                  <a:pt x="108" y="242"/>
                  <a:pt x="120" y="227"/>
                  <a:pt x="132" y="212"/>
                </a:cubicBezTo>
                <a:cubicBezTo>
                  <a:pt x="144" y="197"/>
                  <a:pt x="157" y="183"/>
                  <a:pt x="171" y="170"/>
                </a:cubicBezTo>
                <a:cubicBezTo>
                  <a:pt x="184" y="156"/>
                  <a:pt x="198" y="144"/>
                  <a:pt x="213" y="132"/>
                </a:cubicBezTo>
                <a:cubicBezTo>
                  <a:pt x="228" y="120"/>
                  <a:pt x="243" y="108"/>
                  <a:pt x="259" y="98"/>
                </a:cubicBezTo>
                <a:cubicBezTo>
                  <a:pt x="275" y="87"/>
                  <a:pt x="291" y="77"/>
                  <a:pt x="308" y="68"/>
                </a:cubicBezTo>
                <a:cubicBezTo>
                  <a:pt x="325" y="59"/>
                  <a:pt x="342" y="51"/>
                  <a:pt x="359" y="44"/>
                </a:cubicBezTo>
                <a:cubicBezTo>
                  <a:pt x="377" y="37"/>
                  <a:pt x="395" y="30"/>
                  <a:pt x="413" y="25"/>
                </a:cubicBezTo>
                <a:cubicBezTo>
                  <a:pt x="431" y="19"/>
                  <a:pt x="449" y="15"/>
                  <a:pt x="468" y="11"/>
                </a:cubicBezTo>
                <a:cubicBezTo>
                  <a:pt x="487" y="7"/>
                  <a:pt x="506" y="5"/>
                  <a:pt x="524" y="3"/>
                </a:cubicBezTo>
                <a:cubicBezTo>
                  <a:pt x="543" y="1"/>
                  <a:pt x="562" y="0"/>
                  <a:pt x="581" y="0"/>
                </a:cubicBezTo>
                <a:cubicBezTo>
                  <a:pt x="600" y="0"/>
                  <a:pt x="619" y="1"/>
                  <a:pt x="638" y="3"/>
                </a:cubicBezTo>
                <a:cubicBezTo>
                  <a:pt x="657" y="5"/>
                  <a:pt x="676" y="7"/>
                  <a:pt x="695" y="11"/>
                </a:cubicBezTo>
                <a:cubicBezTo>
                  <a:pt x="713" y="15"/>
                  <a:pt x="732" y="19"/>
                  <a:pt x="750" y="25"/>
                </a:cubicBezTo>
                <a:cubicBezTo>
                  <a:pt x="768" y="30"/>
                  <a:pt x="786" y="37"/>
                  <a:pt x="803" y="44"/>
                </a:cubicBezTo>
                <a:cubicBezTo>
                  <a:pt x="821" y="51"/>
                  <a:pt x="838" y="59"/>
                  <a:pt x="855" y="68"/>
                </a:cubicBezTo>
                <a:cubicBezTo>
                  <a:pt x="872" y="77"/>
                  <a:pt x="888" y="87"/>
                  <a:pt x="904" y="98"/>
                </a:cubicBezTo>
                <a:cubicBezTo>
                  <a:pt x="920" y="108"/>
                  <a:pt x="935" y="120"/>
                  <a:pt x="949" y="132"/>
                </a:cubicBezTo>
                <a:cubicBezTo>
                  <a:pt x="964" y="144"/>
                  <a:pt x="978" y="156"/>
                  <a:pt x="992" y="170"/>
                </a:cubicBezTo>
                <a:cubicBezTo>
                  <a:pt x="1005" y="183"/>
                  <a:pt x="1018" y="197"/>
                  <a:pt x="1030" y="212"/>
                </a:cubicBezTo>
                <a:cubicBezTo>
                  <a:pt x="1042" y="227"/>
                  <a:pt x="1053" y="242"/>
                  <a:pt x="1064" y="258"/>
                </a:cubicBezTo>
                <a:cubicBezTo>
                  <a:pt x="1074" y="274"/>
                  <a:pt x="1084" y="290"/>
                  <a:pt x="1093" y="307"/>
                </a:cubicBezTo>
                <a:cubicBezTo>
                  <a:pt x="1102" y="323"/>
                  <a:pt x="1110" y="341"/>
                  <a:pt x="1117" y="358"/>
                </a:cubicBezTo>
                <a:cubicBezTo>
                  <a:pt x="1125" y="376"/>
                  <a:pt x="1131" y="394"/>
                  <a:pt x="1137" y="412"/>
                </a:cubicBezTo>
                <a:cubicBezTo>
                  <a:pt x="1142" y="430"/>
                  <a:pt x="1147" y="448"/>
                  <a:pt x="1150" y="467"/>
                </a:cubicBezTo>
                <a:cubicBezTo>
                  <a:pt x="1154" y="486"/>
                  <a:pt x="1157" y="504"/>
                  <a:pt x="1159" y="523"/>
                </a:cubicBezTo>
                <a:cubicBezTo>
                  <a:pt x="1161" y="543"/>
                  <a:pt x="1162" y="562"/>
                  <a:pt x="1162" y="581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07" name="图片 206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76800" y="1395720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9" name="文本框 208"/>
          <p:cNvSpPr txBox="1"/>
          <p:nvPr>
            <p:custDataLst>
              <p:tags r:id="rId6"/>
            </p:custDataLst>
          </p:nvPr>
        </p:nvSpPr>
        <p:spPr>
          <a:xfrm>
            <a:off x="568080" y="180288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简单易学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10" name="文本框 209"/>
          <p:cNvSpPr txBox="1"/>
          <p:nvPr>
            <p:custDataLst>
              <p:tags r:id="rId7"/>
            </p:custDataLst>
          </p:nvPr>
        </p:nvSpPr>
        <p:spPr>
          <a:xfrm>
            <a:off x="568080" y="2102040"/>
            <a:ext cx="19862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语法简洁明了，类似伪代码，易于初学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11" name="文本框 210"/>
          <p:cNvSpPr txBox="1"/>
          <p:nvPr>
            <p:custDataLst>
              <p:tags r:id="rId8"/>
            </p:custDataLst>
          </p:nvPr>
        </p:nvSpPr>
        <p:spPr>
          <a:xfrm>
            <a:off x="568080" y="2269080"/>
            <a:ext cx="19862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者理解和掌握，使开发者能专注于解决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12" name="任意多边形: 形状 211"/>
          <p:cNvSpPr/>
          <p:nvPr>
            <p:custDataLst>
              <p:tags r:id="rId9"/>
            </p:custDataLst>
          </p:nvPr>
        </p:nvSpPr>
        <p:spPr>
          <a:xfrm>
            <a:off x="2924640" y="1103040"/>
            <a:ext cx="2323440" cy="1821960"/>
          </a:xfrm>
          <a:custGeom>
            <a:avLst/>
            <a:gdLst/>
            <a:ahLst/>
            <a:cxnLst/>
            <a:rect l="0" t="0" r="r" b="b"/>
            <a:pathLst>
              <a:path w="6454" h="5061">
                <a:moveTo>
                  <a:pt x="0" y="4875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6269" y="0"/>
                </a:lnTo>
                <a:cubicBezTo>
                  <a:pt x="6281" y="0"/>
                  <a:pt x="6293" y="1"/>
                  <a:pt x="6305" y="3"/>
                </a:cubicBezTo>
                <a:cubicBezTo>
                  <a:pt x="6317" y="6"/>
                  <a:pt x="6328" y="9"/>
                  <a:pt x="6340" y="14"/>
                </a:cubicBezTo>
                <a:cubicBezTo>
                  <a:pt x="6351" y="18"/>
                  <a:pt x="6362" y="24"/>
                  <a:pt x="6372" y="31"/>
                </a:cubicBezTo>
                <a:cubicBezTo>
                  <a:pt x="6382" y="38"/>
                  <a:pt x="6391" y="45"/>
                  <a:pt x="6400" y="54"/>
                </a:cubicBezTo>
                <a:cubicBezTo>
                  <a:pt x="6409" y="63"/>
                  <a:pt x="6416" y="72"/>
                  <a:pt x="6423" y="82"/>
                </a:cubicBezTo>
                <a:cubicBezTo>
                  <a:pt x="6430" y="92"/>
                  <a:pt x="6435" y="103"/>
                  <a:pt x="6440" y="114"/>
                </a:cubicBezTo>
                <a:cubicBezTo>
                  <a:pt x="6445" y="126"/>
                  <a:pt x="6448" y="137"/>
                  <a:pt x="6451" y="149"/>
                </a:cubicBezTo>
                <a:cubicBezTo>
                  <a:pt x="6453" y="161"/>
                  <a:pt x="6454" y="173"/>
                  <a:pt x="6454" y="185"/>
                </a:cubicBezTo>
                <a:lnTo>
                  <a:pt x="6454" y="4875"/>
                </a:lnTo>
                <a:cubicBezTo>
                  <a:pt x="6454" y="4888"/>
                  <a:pt x="6453" y="4900"/>
                  <a:pt x="6451" y="4912"/>
                </a:cubicBezTo>
                <a:cubicBezTo>
                  <a:pt x="6448" y="4924"/>
                  <a:pt x="6445" y="4935"/>
                  <a:pt x="6440" y="4946"/>
                </a:cubicBezTo>
                <a:cubicBezTo>
                  <a:pt x="6435" y="4958"/>
                  <a:pt x="6430" y="4968"/>
                  <a:pt x="6423" y="4979"/>
                </a:cubicBezTo>
                <a:cubicBezTo>
                  <a:pt x="6416" y="4989"/>
                  <a:pt x="6409" y="4998"/>
                  <a:pt x="6400" y="5007"/>
                </a:cubicBezTo>
                <a:cubicBezTo>
                  <a:pt x="6391" y="5015"/>
                  <a:pt x="6382" y="5023"/>
                  <a:pt x="6372" y="5030"/>
                </a:cubicBezTo>
                <a:cubicBezTo>
                  <a:pt x="6362" y="5037"/>
                  <a:pt x="6351" y="5042"/>
                  <a:pt x="6340" y="5047"/>
                </a:cubicBezTo>
                <a:cubicBezTo>
                  <a:pt x="6328" y="5052"/>
                  <a:pt x="6317" y="5055"/>
                  <a:pt x="6305" y="5058"/>
                </a:cubicBezTo>
                <a:cubicBezTo>
                  <a:pt x="6293" y="5060"/>
                  <a:pt x="6281" y="5061"/>
                  <a:pt x="6269" y="5061"/>
                </a:cubicBezTo>
                <a:lnTo>
                  <a:pt x="186" y="5061"/>
                </a:lnTo>
                <a:cubicBezTo>
                  <a:pt x="174" y="5061"/>
                  <a:pt x="162" y="5060"/>
                  <a:pt x="150" y="5057"/>
                </a:cubicBezTo>
                <a:cubicBezTo>
                  <a:pt x="138" y="5055"/>
                  <a:pt x="126" y="5052"/>
                  <a:pt x="115" y="5047"/>
                </a:cubicBezTo>
                <a:cubicBezTo>
                  <a:pt x="103" y="5042"/>
                  <a:pt x="93" y="5037"/>
                  <a:pt x="83" y="5030"/>
                </a:cubicBezTo>
                <a:cubicBezTo>
                  <a:pt x="72" y="5023"/>
                  <a:pt x="63" y="5015"/>
                  <a:pt x="54" y="5007"/>
                </a:cubicBezTo>
                <a:cubicBezTo>
                  <a:pt x="46" y="4998"/>
                  <a:pt x="38" y="4989"/>
                  <a:pt x="31" y="4979"/>
                </a:cubicBezTo>
                <a:cubicBezTo>
                  <a:pt x="25" y="4968"/>
                  <a:pt x="19" y="4958"/>
                  <a:pt x="14" y="4946"/>
                </a:cubicBezTo>
                <a:cubicBezTo>
                  <a:pt x="10" y="4935"/>
                  <a:pt x="6" y="4924"/>
                  <a:pt x="4" y="4912"/>
                </a:cubicBezTo>
                <a:cubicBezTo>
                  <a:pt x="1" y="4900"/>
                  <a:pt x="0" y="4888"/>
                  <a:pt x="0" y="487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3" name="任意多边形: 形状 212"/>
          <p:cNvSpPr/>
          <p:nvPr>
            <p:custDataLst>
              <p:tags r:id="rId10"/>
            </p:custDataLst>
          </p:nvPr>
        </p:nvSpPr>
        <p:spPr>
          <a:xfrm>
            <a:off x="3091680" y="1270080"/>
            <a:ext cx="418320" cy="418320"/>
          </a:xfrm>
          <a:custGeom>
            <a:avLst/>
            <a:gdLst/>
            <a:ahLst/>
            <a:cxnLst/>
            <a:rect l="0" t="0" r="r" b="b"/>
            <a:pathLst>
              <a:path w="1162" h="1162">
                <a:moveTo>
                  <a:pt x="1162" y="581"/>
                </a:moveTo>
                <a:cubicBezTo>
                  <a:pt x="1162" y="600"/>
                  <a:pt x="1161" y="619"/>
                  <a:pt x="1159" y="638"/>
                </a:cubicBezTo>
                <a:cubicBezTo>
                  <a:pt x="1157" y="657"/>
                  <a:pt x="1155" y="676"/>
                  <a:pt x="1151" y="694"/>
                </a:cubicBezTo>
                <a:cubicBezTo>
                  <a:pt x="1147" y="713"/>
                  <a:pt x="1143" y="731"/>
                  <a:pt x="1137" y="750"/>
                </a:cubicBezTo>
                <a:cubicBezTo>
                  <a:pt x="1131" y="768"/>
                  <a:pt x="1125" y="786"/>
                  <a:pt x="1118" y="803"/>
                </a:cubicBezTo>
                <a:cubicBezTo>
                  <a:pt x="1111" y="821"/>
                  <a:pt x="1102" y="838"/>
                  <a:pt x="1093" y="855"/>
                </a:cubicBezTo>
                <a:cubicBezTo>
                  <a:pt x="1084" y="872"/>
                  <a:pt x="1075" y="888"/>
                  <a:pt x="1064" y="904"/>
                </a:cubicBezTo>
                <a:cubicBezTo>
                  <a:pt x="1054" y="919"/>
                  <a:pt x="1042" y="935"/>
                  <a:pt x="1030" y="949"/>
                </a:cubicBezTo>
                <a:cubicBezTo>
                  <a:pt x="1018" y="964"/>
                  <a:pt x="1005" y="978"/>
                  <a:pt x="992" y="992"/>
                </a:cubicBezTo>
                <a:cubicBezTo>
                  <a:pt x="979" y="1005"/>
                  <a:pt x="965" y="1018"/>
                  <a:pt x="950" y="1030"/>
                </a:cubicBezTo>
                <a:cubicBezTo>
                  <a:pt x="935" y="1042"/>
                  <a:pt x="920" y="1053"/>
                  <a:pt x="904" y="1064"/>
                </a:cubicBezTo>
                <a:cubicBezTo>
                  <a:pt x="888" y="1074"/>
                  <a:pt x="872" y="1084"/>
                  <a:pt x="855" y="1093"/>
                </a:cubicBezTo>
                <a:cubicBezTo>
                  <a:pt x="838" y="1102"/>
                  <a:pt x="821" y="1110"/>
                  <a:pt x="804" y="1117"/>
                </a:cubicBezTo>
                <a:cubicBezTo>
                  <a:pt x="786" y="1125"/>
                  <a:pt x="768" y="1131"/>
                  <a:pt x="750" y="1137"/>
                </a:cubicBezTo>
                <a:cubicBezTo>
                  <a:pt x="732" y="1142"/>
                  <a:pt x="714" y="1147"/>
                  <a:pt x="695" y="1150"/>
                </a:cubicBezTo>
                <a:cubicBezTo>
                  <a:pt x="676" y="1154"/>
                  <a:pt x="657" y="1157"/>
                  <a:pt x="639" y="1159"/>
                </a:cubicBezTo>
                <a:cubicBezTo>
                  <a:pt x="620" y="1161"/>
                  <a:pt x="601" y="1162"/>
                  <a:pt x="582" y="1162"/>
                </a:cubicBezTo>
                <a:cubicBezTo>
                  <a:pt x="563" y="1162"/>
                  <a:pt x="544" y="1161"/>
                  <a:pt x="525" y="1159"/>
                </a:cubicBezTo>
                <a:cubicBezTo>
                  <a:pt x="506" y="1157"/>
                  <a:pt x="487" y="1154"/>
                  <a:pt x="468" y="1150"/>
                </a:cubicBezTo>
                <a:cubicBezTo>
                  <a:pt x="450" y="1147"/>
                  <a:pt x="431" y="1142"/>
                  <a:pt x="413" y="1137"/>
                </a:cubicBezTo>
                <a:cubicBezTo>
                  <a:pt x="395" y="1131"/>
                  <a:pt x="377" y="1125"/>
                  <a:pt x="360" y="1117"/>
                </a:cubicBezTo>
                <a:cubicBezTo>
                  <a:pt x="342" y="1110"/>
                  <a:pt x="325" y="1102"/>
                  <a:pt x="308" y="1093"/>
                </a:cubicBezTo>
                <a:cubicBezTo>
                  <a:pt x="291" y="1084"/>
                  <a:pt x="275" y="1074"/>
                  <a:pt x="259" y="1064"/>
                </a:cubicBezTo>
                <a:cubicBezTo>
                  <a:pt x="243" y="1053"/>
                  <a:pt x="228" y="1042"/>
                  <a:pt x="214" y="1030"/>
                </a:cubicBezTo>
                <a:cubicBezTo>
                  <a:pt x="199" y="1018"/>
                  <a:pt x="185" y="1005"/>
                  <a:pt x="171" y="992"/>
                </a:cubicBezTo>
                <a:cubicBezTo>
                  <a:pt x="158" y="978"/>
                  <a:pt x="145" y="964"/>
                  <a:pt x="133" y="949"/>
                </a:cubicBezTo>
                <a:cubicBezTo>
                  <a:pt x="121" y="935"/>
                  <a:pt x="109" y="919"/>
                  <a:pt x="98" y="904"/>
                </a:cubicBezTo>
                <a:cubicBezTo>
                  <a:pt x="88" y="888"/>
                  <a:pt x="78" y="872"/>
                  <a:pt x="69" y="855"/>
                </a:cubicBezTo>
                <a:cubicBezTo>
                  <a:pt x="60" y="838"/>
                  <a:pt x="52" y="821"/>
                  <a:pt x="45" y="803"/>
                </a:cubicBezTo>
                <a:cubicBezTo>
                  <a:pt x="37" y="786"/>
                  <a:pt x="31" y="768"/>
                  <a:pt x="25" y="750"/>
                </a:cubicBezTo>
                <a:cubicBezTo>
                  <a:pt x="20" y="731"/>
                  <a:pt x="15" y="713"/>
                  <a:pt x="11" y="694"/>
                </a:cubicBezTo>
                <a:cubicBezTo>
                  <a:pt x="8" y="676"/>
                  <a:pt x="5" y="657"/>
                  <a:pt x="3" y="638"/>
                </a:cubicBezTo>
                <a:cubicBezTo>
                  <a:pt x="1" y="619"/>
                  <a:pt x="0" y="600"/>
                  <a:pt x="0" y="581"/>
                </a:cubicBezTo>
                <a:cubicBezTo>
                  <a:pt x="0" y="562"/>
                  <a:pt x="1" y="543"/>
                  <a:pt x="3" y="523"/>
                </a:cubicBezTo>
                <a:cubicBezTo>
                  <a:pt x="5" y="504"/>
                  <a:pt x="8" y="486"/>
                  <a:pt x="11" y="467"/>
                </a:cubicBezTo>
                <a:cubicBezTo>
                  <a:pt x="15" y="448"/>
                  <a:pt x="20" y="430"/>
                  <a:pt x="25" y="412"/>
                </a:cubicBezTo>
                <a:cubicBezTo>
                  <a:pt x="31" y="394"/>
                  <a:pt x="37" y="376"/>
                  <a:pt x="45" y="358"/>
                </a:cubicBezTo>
                <a:cubicBezTo>
                  <a:pt x="52" y="341"/>
                  <a:pt x="60" y="323"/>
                  <a:pt x="69" y="307"/>
                </a:cubicBezTo>
                <a:cubicBezTo>
                  <a:pt x="78" y="290"/>
                  <a:pt x="88" y="274"/>
                  <a:pt x="98" y="258"/>
                </a:cubicBezTo>
                <a:cubicBezTo>
                  <a:pt x="109" y="242"/>
                  <a:pt x="121" y="227"/>
                  <a:pt x="133" y="212"/>
                </a:cubicBezTo>
                <a:cubicBezTo>
                  <a:pt x="145" y="197"/>
                  <a:pt x="158" y="183"/>
                  <a:pt x="171" y="170"/>
                </a:cubicBezTo>
                <a:cubicBezTo>
                  <a:pt x="185" y="156"/>
                  <a:pt x="199" y="144"/>
                  <a:pt x="214" y="132"/>
                </a:cubicBezTo>
                <a:cubicBezTo>
                  <a:pt x="228" y="120"/>
                  <a:pt x="243" y="108"/>
                  <a:pt x="259" y="98"/>
                </a:cubicBezTo>
                <a:cubicBezTo>
                  <a:pt x="275" y="87"/>
                  <a:pt x="291" y="77"/>
                  <a:pt x="308" y="68"/>
                </a:cubicBezTo>
                <a:cubicBezTo>
                  <a:pt x="325" y="59"/>
                  <a:pt x="342" y="51"/>
                  <a:pt x="360" y="44"/>
                </a:cubicBezTo>
                <a:cubicBezTo>
                  <a:pt x="377" y="37"/>
                  <a:pt x="395" y="30"/>
                  <a:pt x="413" y="25"/>
                </a:cubicBezTo>
                <a:cubicBezTo>
                  <a:pt x="431" y="19"/>
                  <a:pt x="450" y="15"/>
                  <a:pt x="468" y="11"/>
                </a:cubicBezTo>
                <a:cubicBezTo>
                  <a:pt x="487" y="7"/>
                  <a:pt x="506" y="5"/>
                  <a:pt x="525" y="3"/>
                </a:cubicBezTo>
                <a:cubicBezTo>
                  <a:pt x="544" y="1"/>
                  <a:pt x="563" y="0"/>
                  <a:pt x="582" y="0"/>
                </a:cubicBezTo>
                <a:cubicBezTo>
                  <a:pt x="601" y="0"/>
                  <a:pt x="620" y="1"/>
                  <a:pt x="639" y="3"/>
                </a:cubicBezTo>
                <a:cubicBezTo>
                  <a:pt x="657" y="5"/>
                  <a:pt x="676" y="7"/>
                  <a:pt x="695" y="11"/>
                </a:cubicBezTo>
                <a:cubicBezTo>
                  <a:pt x="714" y="15"/>
                  <a:pt x="732" y="19"/>
                  <a:pt x="750" y="25"/>
                </a:cubicBezTo>
                <a:cubicBezTo>
                  <a:pt x="768" y="30"/>
                  <a:pt x="786" y="37"/>
                  <a:pt x="804" y="44"/>
                </a:cubicBezTo>
                <a:cubicBezTo>
                  <a:pt x="821" y="51"/>
                  <a:pt x="838" y="59"/>
                  <a:pt x="855" y="68"/>
                </a:cubicBezTo>
                <a:cubicBezTo>
                  <a:pt x="872" y="77"/>
                  <a:pt x="888" y="87"/>
                  <a:pt x="904" y="98"/>
                </a:cubicBezTo>
                <a:cubicBezTo>
                  <a:pt x="920" y="108"/>
                  <a:pt x="935" y="120"/>
                  <a:pt x="950" y="132"/>
                </a:cubicBezTo>
                <a:cubicBezTo>
                  <a:pt x="965" y="144"/>
                  <a:pt x="979" y="156"/>
                  <a:pt x="992" y="170"/>
                </a:cubicBezTo>
                <a:cubicBezTo>
                  <a:pt x="1005" y="183"/>
                  <a:pt x="1018" y="197"/>
                  <a:pt x="1030" y="212"/>
                </a:cubicBezTo>
                <a:cubicBezTo>
                  <a:pt x="1042" y="227"/>
                  <a:pt x="1054" y="242"/>
                  <a:pt x="1064" y="258"/>
                </a:cubicBezTo>
                <a:cubicBezTo>
                  <a:pt x="1075" y="274"/>
                  <a:pt x="1084" y="290"/>
                  <a:pt x="1093" y="307"/>
                </a:cubicBezTo>
                <a:cubicBezTo>
                  <a:pt x="1102" y="323"/>
                  <a:pt x="1111" y="341"/>
                  <a:pt x="1118" y="358"/>
                </a:cubicBezTo>
                <a:cubicBezTo>
                  <a:pt x="1125" y="376"/>
                  <a:pt x="1131" y="394"/>
                  <a:pt x="1137" y="412"/>
                </a:cubicBezTo>
                <a:cubicBezTo>
                  <a:pt x="1143" y="430"/>
                  <a:pt x="1147" y="448"/>
                  <a:pt x="1151" y="467"/>
                </a:cubicBezTo>
                <a:cubicBezTo>
                  <a:pt x="1155" y="486"/>
                  <a:pt x="1157" y="504"/>
                  <a:pt x="1159" y="523"/>
                </a:cubicBezTo>
                <a:cubicBezTo>
                  <a:pt x="1161" y="543"/>
                  <a:pt x="1162" y="562"/>
                  <a:pt x="1162" y="581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14" name="图片 213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225600" y="139572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5" name="文本框 214"/>
          <p:cNvSpPr txBox="1"/>
          <p:nvPr>
            <p:custDataLst>
              <p:tags r:id="rId13"/>
            </p:custDataLst>
          </p:nvPr>
        </p:nvSpPr>
        <p:spPr>
          <a:xfrm>
            <a:off x="568080" y="2436120"/>
            <a:ext cx="9347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问题而非语言本身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16" name="文本框 215"/>
          <p:cNvSpPr txBox="1"/>
          <p:nvPr>
            <p:custDataLst>
              <p:tags r:id="rId14"/>
            </p:custDataLst>
          </p:nvPr>
        </p:nvSpPr>
        <p:spPr>
          <a:xfrm>
            <a:off x="3092040" y="180288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免费开源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17" name="文本框 216"/>
          <p:cNvSpPr txBox="1"/>
          <p:nvPr>
            <p:custDataLst>
              <p:tags r:id="rId15"/>
            </p:custDataLst>
          </p:nvPr>
        </p:nvSpPr>
        <p:spPr>
          <a:xfrm>
            <a:off x="3092040" y="2102040"/>
            <a:ext cx="19862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自由发布软件副本、阅读源代码并可改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18" name="文本框 217"/>
          <p:cNvSpPr txBox="1"/>
          <p:nvPr>
            <p:custDataLst>
              <p:tags r:id="rId16"/>
            </p:custDataLst>
          </p:nvPr>
        </p:nvSpPr>
        <p:spPr>
          <a:xfrm>
            <a:off x="3092040" y="2269080"/>
            <a:ext cx="19862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动，基于团体分享知识的理念诞生，鼓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19" name="任意多边形: 形状 218"/>
          <p:cNvSpPr/>
          <p:nvPr>
            <p:custDataLst>
              <p:tags r:id="rId17"/>
            </p:custDataLst>
          </p:nvPr>
        </p:nvSpPr>
        <p:spPr>
          <a:xfrm>
            <a:off x="5448240" y="1103040"/>
            <a:ext cx="2323800" cy="1821960"/>
          </a:xfrm>
          <a:custGeom>
            <a:avLst/>
            <a:gdLst/>
            <a:ahLst/>
            <a:cxnLst/>
            <a:rect l="0" t="0" r="r" b="b"/>
            <a:pathLst>
              <a:path w="6455" h="5061">
                <a:moveTo>
                  <a:pt x="0" y="4875"/>
                </a:moveTo>
                <a:lnTo>
                  <a:pt x="0" y="185"/>
                </a:lnTo>
                <a:cubicBezTo>
                  <a:pt x="0" y="173"/>
                  <a:pt x="2" y="161"/>
                  <a:pt x="4" y="149"/>
                </a:cubicBezTo>
                <a:cubicBezTo>
                  <a:pt x="6" y="137"/>
                  <a:pt x="10" y="126"/>
                  <a:pt x="15" y="114"/>
                </a:cubicBezTo>
                <a:cubicBezTo>
                  <a:pt x="19" y="103"/>
                  <a:pt x="25" y="92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6269" y="0"/>
                </a:lnTo>
                <a:cubicBezTo>
                  <a:pt x="6281" y="0"/>
                  <a:pt x="6293" y="1"/>
                  <a:pt x="6305" y="3"/>
                </a:cubicBezTo>
                <a:cubicBezTo>
                  <a:pt x="6317" y="6"/>
                  <a:pt x="6329" y="9"/>
                  <a:pt x="6340" y="14"/>
                </a:cubicBezTo>
                <a:cubicBezTo>
                  <a:pt x="6351" y="18"/>
                  <a:pt x="6362" y="24"/>
                  <a:pt x="6372" y="31"/>
                </a:cubicBezTo>
                <a:cubicBezTo>
                  <a:pt x="6382" y="38"/>
                  <a:pt x="6392" y="45"/>
                  <a:pt x="6400" y="54"/>
                </a:cubicBezTo>
                <a:cubicBezTo>
                  <a:pt x="6409" y="63"/>
                  <a:pt x="6417" y="72"/>
                  <a:pt x="6423" y="82"/>
                </a:cubicBezTo>
                <a:cubicBezTo>
                  <a:pt x="6430" y="92"/>
                  <a:pt x="6436" y="103"/>
                  <a:pt x="6441" y="114"/>
                </a:cubicBezTo>
                <a:cubicBezTo>
                  <a:pt x="6445" y="126"/>
                  <a:pt x="6449" y="137"/>
                  <a:pt x="6451" y="149"/>
                </a:cubicBezTo>
                <a:cubicBezTo>
                  <a:pt x="6453" y="161"/>
                  <a:pt x="6455" y="173"/>
                  <a:pt x="6455" y="185"/>
                </a:cubicBezTo>
                <a:lnTo>
                  <a:pt x="6455" y="4875"/>
                </a:lnTo>
                <a:cubicBezTo>
                  <a:pt x="6455" y="4888"/>
                  <a:pt x="6453" y="4900"/>
                  <a:pt x="6451" y="4912"/>
                </a:cubicBezTo>
                <a:cubicBezTo>
                  <a:pt x="6449" y="4924"/>
                  <a:pt x="6445" y="4935"/>
                  <a:pt x="6441" y="4946"/>
                </a:cubicBezTo>
                <a:cubicBezTo>
                  <a:pt x="6436" y="4958"/>
                  <a:pt x="6430" y="4968"/>
                  <a:pt x="6423" y="4979"/>
                </a:cubicBezTo>
                <a:cubicBezTo>
                  <a:pt x="6417" y="4989"/>
                  <a:pt x="6409" y="4998"/>
                  <a:pt x="6400" y="5007"/>
                </a:cubicBezTo>
                <a:cubicBezTo>
                  <a:pt x="6392" y="5015"/>
                  <a:pt x="6382" y="5023"/>
                  <a:pt x="6372" y="5030"/>
                </a:cubicBezTo>
                <a:cubicBezTo>
                  <a:pt x="6362" y="5037"/>
                  <a:pt x="6351" y="5042"/>
                  <a:pt x="6340" y="5047"/>
                </a:cubicBezTo>
                <a:cubicBezTo>
                  <a:pt x="6329" y="5052"/>
                  <a:pt x="6317" y="5055"/>
                  <a:pt x="6305" y="5058"/>
                </a:cubicBezTo>
                <a:cubicBezTo>
                  <a:pt x="6293" y="5060"/>
                  <a:pt x="6281" y="5061"/>
                  <a:pt x="6269" y="5061"/>
                </a:cubicBezTo>
                <a:lnTo>
                  <a:pt x="186" y="5061"/>
                </a:lnTo>
                <a:cubicBezTo>
                  <a:pt x="174" y="5061"/>
                  <a:pt x="162" y="5060"/>
                  <a:pt x="150" y="5057"/>
                </a:cubicBezTo>
                <a:cubicBezTo>
                  <a:pt x="138" y="5055"/>
                  <a:pt x="126" y="5052"/>
                  <a:pt x="115" y="5047"/>
                </a:cubicBezTo>
                <a:cubicBezTo>
                  <a:pt x="104" y="5042"/>
                  <a:pt x="93" y="5037"/>
                  <a:pt x="83" y="5030"/>
                </a:cubicBezTo>
                <a:cubicBezTo>
                  <a:pt x="73" y="5023"/>
                  <a:pt x="63" y="5015"/>
                  <a:pt x="55" y="5007"/>
                </a:cubicBezTo>
                <a:cubicBezTo>
                  <a:pt x="46" y="4998"/>
                  <a:pt x="38" y="4989"/>
                  <a:pt x="32" y="4979"/>
                </a:cubicBezTo>
                <a:cubicBezTo>
                  <a:pt x="25" y="4968"/>
                  <a:pt x="19" y="4958"/>
                  <a:pt x="15" y="4946"/>
                </a:cubicBezTo>
                <a:cubicBezTo>
                  <a:pt x="10" y="4935"/>
                  <a:pt x="6" y="4924"/>
                  <a:pt x="4" y="4912"/>
                </a:cubicBezTo>
                <a:cubicBezTo>
                  <a:pt x="2" y="4900"/>
                  <a:pt x="0" y="4888"/>
                  <a:pt x="0" y="487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0" name="任意多边形: 形状 219"/>
          <p:cNvSpPr/>
          <p:nvPr>
            <p:custDataLst>
              <p:tags r:id="rId18"/>
            </p:custDataLst>
          </p:nvPr>
        </p:nvSpPr>
        <p:spPr>
          <a:xfrm>
            <a:off x="5615640" y="1270080"/>
            <a:ext cx="417960" cy="418320"/>
          </a:xfrm>
          <a:custGeom>
            <a:avLst/>
            <a:gdLst/>
            <a:ahLst/>
            <a:cxnLst/>
            <a:rect l="0" t="0" r="r" b="b"/>
            <a:pathLst>
              <a:path w="1161" h="1162">
                <a:moveTo>
                  <a:pt x="1161" y="581"/>
                </a:moveTo>
                <a:cubicBezTo>
                  <a:pt x="1161" y="600"/>
                  <a:pt x="1160" y="619"/>
                  <a:pt x="1159" y="638"/>
                </a:cubicBezTo>
                <a:cubicBezTo>
                  <a:pt x="1157" y="657"/>
                  <a:pt x="1154" y="676"/>
                  <a:pt x="1150" y="694"/>
                </a:cubicBezTo>
                <a:cubicBezTo>
                  <a:pt x="1146" y="713"/>
                  <a:pt x="1142" y="731"/>
                  <a:pt x="1136" y="750"/>
                </a:cubicBezTo>
                <a:cubicBezTo>
                  <a:pt x="1131" y="768"/>
                  <a:pt x="1124" y="786"/>
                  <a:pt x="1117" y="803"/>
                </a:cubicBezTo>
                <a:cubicBezTo>
                  <a:pt x="1110" y="821"/>
                  <a:pt x="1102" y="838"/>
                  <a:pt x="1093" y="855"/>
                </a:cubicBezTo>
                <a:cubicBezTo>
                  <a:pt x="1084" y="872"/>
                  <a:pt x="1074" y="888"/>
                  <a:pt x="1064" y="904"/>
                </a:cubicBezTo>
                <a:cubicBezTo>
                  <a:pt x="1053" y="919"/>
                  <a:pt x="1042" y="935"/>
                  <a:pt x="1030" y="949"/>
                </a:cubicBezTo>
                <a:cubicBezTo>
                  <a:pt x="1018" y="964"/>
                  <a:pt x="1005" y="978"/>
                  <a:pt x="991" y="992"/>
                </a:cubicBezTo>
                <a:cubicBezTo>
                  <a:pt x="978" y="1005"/>
                  <a:pt x="964" y="1018"/>
                  <a:pt x="949" y="1030"/>
                </a:cubicBezTo>
                <a:cubicBezTo>
                  <a:pt x="934" y="1042"/>
                  <a:pt x="919" y="1053"/>
                  <a:pt x="903" y="1064"/>
                </a:cubicBezTo>
                <a:cubicBezTo>
                  <a:pt x="888" y="1074"/>
                  <a:pt x="871" y="1084"/>
                  <a:pt x="855" y="1093"/>
                </a:cubicBezTo>
                <a:cubicBezTo>
                  <a:pt x="838" y="1102"/>
                  <a:pt x="821" y="1110"/>
                  <a:pt x="803" y="1117"/>
                </a:cubicBezTo>
                <a:cubicBezTo>
                  <a:pt x="786" y="1125"/>
                  <a:pt x="768" y="1131"/>
                  <a:pt x="749" y="1137"/>
                </a:cubicBezTo>
                <a:cubicBezTo>
                  <a:pt x="731" y="1142"/>
                  <a:pt x="713" y="1147"/>
                  <a:pt x="694" y="1150"/>
                </a:cubicBezTo>
                <a:cubicBezTo>
                  <a:pt x="676" y="1154"/>
                  <a:pt x="657" y="1157"/>
                  <a:pt x="638" y="1159"/>
                </a:cubicBezTo>
                <a:cubicBezTo>
                  <a:pt x="619" y="1161"/>
                  <a:pt x="600" y="1162"/>
                  <a:pt x="581" y="1162"/>
                </a:cubicBezTo>
                <a:cubicBezTo>
                  <a:pt x="562" y="1162"/>
                  <a:pt x="543" y="1161"/>
                  <a:pt x="524" y="1159"/>
                </a:cubicBezTo>
                <a:cubicBezTo>
                  <a:pt x="505" y="1157"/>
                  <a:pt x="486" y="1154"/>
                  <a:pt x="468" y="1150"/>
                </a:cubicBezTo>
                <a:cubicBezTo>
                  <a:pt x="449" y="1147"/>
                  <a:pt x="431" y="1142"/>
                  <a:pt x="413" y="1137"/>
                </a:cubicBezTo>
                <a:cubicBezTo>
                  <a:pt x="394" y="1131"/>
                  <a:pt x="376" y="1125"/>
                  <a:pt x="359" y="1117"/>
                </a:cubicBezTo>
                <a:cubicBezTo>
                  <a:pt x="341" y="1110"/>
                  <a:pt x="324" y="1102"/>
                  <a:pt x="307" y="1093"/>
                </a:cubicBezTo>
                <a:cubicBezTo>
                  <a:pt x="291" y="1084"/>
                  <a:pt x="274" y="1074"/>
                  <a:pt x="259" y="1064"/>
                </a:cubicBezTo>
                <a:cubicBezTo>
                  <a:pt x="243" y="1053"/>
                  <a:pt x="228" y="1042"/>
                  <a:pt x="213" y="1030"/>
                </a:cubicBezTo>
                <a:cubicBezTo>
                  <a:pt x="198" y="1018"/>
                  <a:pt x="184" y="1005"/>
                  <a:pt x="171" y="992"/>
                </a:cubicBezTo>
                <a:cubicBezTo>
                  <a:pt x="157" y="978"/>
                  <a:pt x="144" y="964"/>
                  <a:pt x="132" y="949"/>
                </a:cubicBezTo>
                <a:cubicBezTo>
                  <a:pt x="120" y="935"/>
                  <a:pt x="109" y="919"/>
                  <a:pt x="98" y="904"/>
                </a:cubicBezTo>
                <a:cubicBezTo>
                  <a:pt x="88" y="888"/>
                  <a:pt x="78" y="872"/>
                  <a:pt x="69" y="855"/>
                </a:cubicBezTo>
                <a:cubicBezTo>
                  <a:pt x="59" y="838"/>
                  <a:pt x="51" y="821"/>
                  <a:pt x="44" y="803"/>
                </a:cubicBezTo>
                <a:cubicBezTo>
                  <a:pt x="37" y="786"/>
                  <a:pt x="30" y="768"/>
                  <a:pt x="25" y="750"/>
                </a:cubicBezTo>
                <a:cubicBezTo>
                  <a:pt x="19" y="731"/>
                  <a:pt x="15" y="713"/>
                  <a:pt x="11" y="694"/>
                </a:cubicBezTo>
                <a:cubicBezTo>
                  <a:pt x="7" y="676"/>
                  <a:pt x="4" y="657"/>
                  <a:pt x="2" y="638"/>
                </a:cubicBezTo>
                <a:cubicBezTo>
                  <a:pt x="1" y="619"/>
                  <a:pt x="0" y="600"/>
                  <a:pt x="0" y="581"/>
                </a:cubicBezTo>
                <a:cubicBezTo>
                  <a:pt x="0" y="562"/>
                  <a:pt x="1" y="543"/>
                  <a:pt x="2" y="523"/>
                </a:cubicBezTo>
                <a:cubicBezTo>
                  <a:pt x="4" y="504"/>
                  <a:pt x="7" y="486"/>
                  <a:pt x="11" y="467"/>
                </a:cubicBezTo>
                <a:cubicBezTo>
                  <a:pt x="15" y="448"/>
                  <a:pt x="19" y="430"/>
                  <a:pt x="25" y="412"/>
                </a:cubicBezTo>
                <a:cubicBezTo>
                  <a:pt x="30" y="394"/>
                  <a:pt x="37" y="376"/>
                  <a:pt x="44" y="358"/>
                </a:cubicBezTo>
                <a:cubicBezTo>
                  <a:pt x="51" y="341"/>
                  <a:pt x="59" y="323"/>
                  <a:pt x="69" y="307"/>
                </a:cubicBezTo>
                <a:cubicBezTo>
                  <a:pt x="78" y="290"/>
                  <a:pt x="88" y="274"/>
                  <a:pt x="98" y="258"/>
                </a:cubicBezTo>
                <a:cubicBezTo>
                  <a:pt x="109" y="242"/>
                  <a:pt x="120" y="227"/>
                  <a:pt x="132" y="212"/>
                </a:cubicBezTo>
                <a:cubicBezTo>
                  <a:pt x="144" y="197"/>
                  <a:pt x="157" y="183"/>
                  <a:pt x="171" y="170"/>
                </a:cubicBezTo>
                <a:cubicBezTo>
                  <a:pt x="184" y="156"/>
                  <a:pt x="198" y="144"/>
                  <a:pt x="213" y="132"/>
                </a:cubicBezTo>
                <a:cubicBezTo>
                  <a:pt x="228" y="120"/>
                  <a:pt x="243" y="108"/>
                  <a:pt x="259" y="98"/>
                </a:cubicBezTo>
                <a:cubicBezTo>
                  <a:pt x="274" y="87"/>
                  <a:pt x="291" y="77"/>
                  <a:pt x="307" y="68"/>
                </a:cubicBezTo>
                <a:cubicBezTo>
                  <a:pt x="324" y="59"/>
                  <a:pt x="341" y="51"/>
                  <a:pt x="359" y="44"/>
                </a:cubicBezTo>
                <a:cubicBezTo>
                  <a:pt x="376" y="37"/>
                  <a:pt x="394" y="30"/>
                  <a:pt x="413" y="25"/>
                </a:cubicBezTo>
                <a:cubicBezTo>
                  <a:pt x="431" y="19"/>
                  <a:pt x="449" y="15"/>
                  <a:pt x="468" y="11"/>
                </a:cubicBezTo>
                <a:cubicBezTo>
                  <a:pt x="486" y="7"/>
                  <a:pt x="505" y="5"/>
                  <a:pt x="524" y="3"/>
                </a:cubicBezTo>
                <a:cubicBezTo>
                  <a:pt x="543" y="1"/>
                  <a:pt x="562" y="0"/>
                  <a:pt x="581" y="0"/>
                </a:cubicBezTo>
                <a:cubicBezTo>
                  <a:pt x="600" y="0"/>
                  <a:pt x="619" y="1"/>
                  <a:pt x="638" y="3"/>
                </a:cubicBezTo>
                <a:cubicBezTo>
                  <a:pt x="657" y="5"/>
                  <a:pt x="676" y="7"/>
                  <a:pt x="694" y="11"/>
                </a:cubicBezTo>
                <a:cubicBezTo>
                  <a:pt x="713" y="15"/>
                  <a:pt x="731" y="19"/>
                  <a:pt x="749" y="25"/>
                </a:cubicBezTo>
                <a:cubicBezTo>
                  <a:pt x="768" y="30"/>
                  <a:pt x="786" y="37"/>
                  <a:pt x="803" y="44"/>
                </a:cubicBezTo>
                <a:cubicBezTo>
                  <a:pt x="821" y="51"/>
                  <a:pt x="838" y="59"/>
                  <a:pt x="855" y="68"/>
                </a:cubicBezTo>
                <a:cubicBezTo>
                  <a:pt x="871" y="77"/>
                  <a:pt x="888" y="87"/>
                  <a:pt x="903" y="98"/>
                </a:cubicBezTo>
                <a:cubicBezTo>
                  <a:pt x="919" y="108"/>
                  <a:pt x="934" y="120"/>
                  <a:pt x="949" y="132"/>
                </a:cubicBezTo>
                <a:cubicBezTo>
                  <a:pt x="964" y="144"/>
                  <a:pt x="978" y="156"/>
                  <a:pt x="991" y="170"/>
                </a:cubicBezTo>
                <a:cubicBezTo>
                  <a:pt x="1005" y="183"/>
                  <a:pt x="1018" y="197"/>
                  <a:pt x="1030" y="212"/>
                </a:cubicBezTo>
                <a:cubicBezTo>
                  <a:pt x="1042" y="227"/>
                  <a:pt x="1053" y="242"/>
                  <a:pt x="1064" y="258"/>
                </a:cubicBezTo>
                <a:cubicBezTo>
                  <a:pt x="1074" y="274"/>
                  <a:pt x="1084" y="290"/>
                  <a:pt x="1093" y="307"/>
                </a:cubicBezTo>
                <a:cubicBezTo>
                  <a:pt x="1102" y="323"/>
                  <a:pt x="1110" y="341"/>
                  <a:pt x="1117" y="358"/>
                </a:cubicBezTo>
                <a:cubicBezTo>
                  <a:pt x="1124" y="376"/>
                  <a:pt x="1131" y="394"/>
                  <a:pt x="1136" y="412"/>
                </a:cubicBezTo>
                <a:cubicBezTo>
                  <a:pt x="1142" y="430"/>
                  <a:pt x="1146" y="448"/>
                  <a:pt x="1150" y="467"/>
                </a:cubicBezTo>
                <a:cubicBezTo>
                  <a:pt x="1154" y="486"/>
                  <a:pt x="1157" y="504"/>
                  <a:pt x="1159" y="523"/>
                </a:cubicBezTo>
                <a:cubicBezTo>
                  <a:pt x="1160" y="543"/>
                  <a:pt x="1161" y="562"/>
                  <a:pt x="1161" y="581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21" name="图片 220"/>
          <p:cNvPicPr/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749560" y="139572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2" name="文本框 221"/>
          <p:cNvSpPr txBox="1"/>
          <p:nvPr>
            <p:custDataLst>
              <p:tags r:id="rId21"/>
            </p:custDataLst>
          </p:nvPr>
        </p:nvSpPr>
        <p:spPr>
          <a:xfrm>
            <a:off x="3092040" y="2436120"/>
            <a:ext cx="10515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励开发者创造与改进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23" name="文本框 222"/>
          <p:cNvSpPr txBox="1"/>
          <p:nvPr>
            <p:custDataLst>
              <p:tags r:id="rId22"/>
            </p:custDataLst>
          </p:nvPr>
        </p:nvSpPr>
        <p:spPr>
          <a:xfrm>
            <a:off x="5615640" y="180288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可移植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24" name="文本框 223"/>
          <p:cNvSpPr txBox="1"/>
          <p:nvPr>
            <p:custDataLst>
              <p:tags r:id="rId23"/>
            </p:custDataLst>
          </p:nvPr>
        </p:nvSpPr>
        <p:spPr>
          <a:xfrm>
            <a:off x="5615640" y="2102040"/>
            <a:ext cx="19862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高级语言，无需考虑底层细节，解释器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25" name="文本框 224"/>
          <p:cNvSpPr txBox="1"/>
          <p:nvPr>
            <p:custDataLst>
              <p:tags r:id="rId24"/>
            </p:custDataLst>
          </p:nvPr>
        </p:nvSpPr>
        <p:spPr>
          <a:xfrm>
            <a:off x="5615640" y="2269080"/>
            <a:ext cx="19862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将源码转为字节码再转为机器码，程序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26" name="任意多边形: 形状 225"/>
          <p:cNvSpPr/>
          <p:nvPr>
            <p:custDataLst>
              <p:tags r:id="rId25"/>
            </p:custDataLst>
          </p:nvPr>
        </p:nvSpPr>
        <p:spPr>
          <a:xfrm>
            <a:off x="7972200" y="1103040"/>
            <a:ext cx="2323440" cy="1821960"/>
          </a:xfrm>
          <a:custGeom>
            <a:avLst/>
            <a:gdLst/>
            <a:ahLst/>
            <a:cxnLst/>
            <a:rect l="0" t="0" r="r" b="b"/>
            <a:pathLst>
              <a:path w="6454" h="5061">
                <a:moveTo>
                  <a:pt x="0" y="4875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4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2" y="31"/>
                </a:cubicBezTo>
                <a:cubicBezTo>
                  <a:pt x="92" y="24"/>
                  <a:pt x="103" y="18"/>
                  <a:pt x="114" y="14"/>
                </a:cubicBezTo>
                <a:cubicBezTo>
                  <a:pt x="126" y="9"/>
                  <a:pt x="137" y="6"/>
                  <a:pt x="149" y="3"/>
                </a:cubicBezTo>
                <a:cubicBezTo>
                  <a:pt x="161" y="1"/>
                  <a:pt x="173" y="0"/>
                  <a:pt x="185" y="0"/>
                </a:cubicBezTo>
                <a:lnTo>
                  <a:pt x="6268" y="0"/>
                </a:lnTo>
                <a:cubicBezTo>
                  <a:pt x="6280" y="0"/>
                  <a:pt x="6293" y="1"/>
                  <a:pt x="6305" y="3"/>
                </a:cubicBezTo>
                <a:cubicBezTo>
                  <a:pt x="6316" y="6"/>
                  <a:pt x="6328" y="9"/>
                  <a:pt x="6339" y="14"/>
                </a:cubicBezTo>
                <a:cubicBezTo>
                  <a:pt x="6351" y="18"/>
                  <a:pt x="6361" y="24"/>
                  <a:pt x="6371" y="31"/>
                </a:cubicBezTo>
                <a:cubicBezTo>
                  <a:pt x="6382" y="38"/>
                  <a:pt x="6391" y="45"/>
                  <a:pt x="6400" y="54"/>
                </a:cubicBezTo>
                <a:cubicBezTo>
                  <a:pt x="6408" y="63"/>
                  <a:pt x="6416" y="72"/>
                  <a:pt x="6423" y="82"/>
                </a:cubicBezTo>
                <a:cubicBezTo>
                  <a:pt x="6429" y="92"/>
                  <a:pt x="6435" y="103"/>
                  <a:pt x="6440" y="114"/>
                </a:cubicBezTo>
                <a:cubicBezTo>
                  <a:pt x="6445" y="126"/>
                  <a:pt x="6448" y="137"/>
                  <a:pt x="6450" y="149"/>
                </a:cubicBezTo>
                <a:cubicBezTo>
                  <a:pt x="6453" y="161"/>
                  <a:pt x="6454" y="173"/>
                  <a:pt x="6454" y="185"/>
                </a:cubicBezTo>
                <a:lnTo>
                  <a:pt x="6454" y="4875"/>
                </a:lnTo>
                <a:cubicBezTo>
                  <a:pt x="6454" y="4888"/>
                  <a:pt x="6453" y="4900"/>
                  <a:pt x="6450" y="4912"/>
                </a:cubicBezTo>
                <a:cubicBezTo>
                  <a:pt x="6448" y="4924"/>
                  <a:pt x="6445" y="4935"/>
                  <a:pt x="6440" y="4946"/>
                </a:cubicBezTo>
                <a:cubicBezTo>
                  <a:pt x="6435" y="4958"/>
                  <a:pt x="6429" y="4968"/>
                  <a:pt x="6423" y="4979"/>
                </a:cubicBezTo>
                <a:cubicBezTo>
                  <a:pt x="6416" y="4989"/>
                  <a:pt x="6408" y="4998"/>
                  <a:pt x="6400" y="5007"/>
                </a:cubicBezTo>
                <a:cubicBezTo>
                  <a:pt x="6391" y="5015"/>
                  <a:pt x="6382" y="5023"/>
                  <a:pt x="6371" y="5030"/>
                </a:cubicBezTo>
                <a:cubicBezTo>
                  <a:pt x="6361" y="5037"/>
                  <a:pt x="6351" y="5042"/>
                  <a:pt x="6339" y="5047"/>
                </a:cubicBezTo>
                <a:cubicBezTo>
                  <a:pt x="6328" y="5052"/>
                  <a:pt x="6316" y="5055"/>
                  <a:pt x="6305" y="5058"/>
                </a:cubicBezTo>
                <a:cubicBezTo>
                  <a:pt x="6293" y="5060"/>
                  <a:pt x="6280" y="5061"/>
                  <a:pt x="6268" y="5061"/>
                </a:cubicBezTo>
                <a:lnTo>
                  <a:pt x="185" y="5061"/>
                </a:lnTo>
                <a:cubicBezTo>
                  <a:pt x="173" y="5061"/>
                  <a:pt x="161" y="5060"/>
                  <a:pt x="149" y="5057"/>
                </a:cubicBezTo>
                <a:cubicBezTo>
                  <a:pt x="137" y="5055"/>
                  <a:pt x="126" y="5052"/>
                  <a:pt x="114" y="5047"/>
                </a:cubicBezTo>
                <a:cubicBezTo>
                  <a:pt x="103" y="5042"/>
                  <a:pt x="92" y="5037"/>
                  <a:pt x="82" y="5030"/>
                </a:cubicBezTo>
                <a:cubicBezTo>
                  <a:pt x="72" y="5023"/>
                  <a:pt x="63" y="5015"/>
                  <a:pt x="54" y="5007"/>
                </a:cubicBezTo>
                <a:cubicBezTo>
                  <a:pt x="46" y="4998"/>
                  <a:pt x="38" y="4989"/>
                  <a:pt x="31" y="4979"/>
                </a:cubicBezTo>
                <a:cubicBezTo>
                  <a:pt x="24" y="4968"/>
                  <a:pt x="19" y="4958"/>
                  <a:pt x="14" y="4946"/>
                </a:cubicBezTo>
                <a:cubicBezTo>
                  <a:pt x="9" y="4935"/>
                  <a:pt x="6" y="4924"/>
                  <a:pt x="3" y="4912"/>
                </a:cubicBezTo>
                <a:cubicBezTo>
                  <a:pt x="1" y="4900"/>
                  <a:pt x="0" y="4888"/>
                  <a:pt x="0" y="487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7" name="任意多边形: 形状 226"/>
          <p:cNvSpPr/>
          <p:nvPr>
            <p:custDataLst>
              <p:tags r:id="rId26"/>
            </p:custDataLst>
          </p:nvPr>
        </p:nvSpPr>
        <p:spPr>
          <a:xfrm>
            <a:off x="8139240" y="1270080"/>
            <a:ext cx="418320" cy="418320"/>
          </a:xfrm>
          <a:custGeom>
            <a:avLst/>
            <a:gdLst/>
            <a:ahLst/>
            <a:cxnLst/>
            <a:rect l="0" t="0" r="r" b="b"/>
            <a:pathLst>
              <a:path w="1162" h="1162">
                <a:moveTo>
                  <a:pt x="1162" y="581"/>
                </a:moveTo>
                <a:cubicBezTo>
                  <a:pt x="1162" y="600"/>
                  <a:pt x="1161" y="619"/>
                  <a:pt x="1159" y="638"/>
                </a:cubicBezTo>
                <a:cubicBezTo>
                  <a:pt x="1157" y="657"/>
                  <a:pt x="1154" y="676"/>
                  <a:pt x="1151" y="694"/>
                </a:cubicBezTo>
                <a:cubicBezTo>
                  <a:pt x="1147" y="713"/>
                  <a:pt x="1142" y="731"/>
                  <a:pt x="1137" y="750"/>
                </a:cubicBezTo>
                <a:cubicBezTo>
                  <a:pt x="1131" y="768"/>
                  <a:pt x="1125" y="786"/>
                  <a:pt x="1117" y="803"/>
                </a:cubicBezTo>
                <a:cubicBezTo>
                  <a:pt x="1110" y="821"/>
                  <a:pt x="1102" y="838"/>
                  <a:pt x="1093" y="855"/>
                </a:cubicBezTo>
                <a:cubicBezTo>
                  <a:pt x="1084" y="872"/>
                  <a:pt x="1074" y="888"/>
                  <a:pt x="1064" y="904"/>
                </a:cubicBezTo>
                <a:cubicBezTo>
                  <a:pt x="1053" y="919"/>
                  <a:pt x="1042" y="935"/>
                  <a:pt x="1030" y="949"/>
                </a:cubicBezTo>
                <a:cubicBezTo>
                  <a:pt x="1018" y="964"/>
                  <a:pt x="1005" y="978"/>
                  <a:pt x="992" y="992"/>
                </a:cubicBezTo>
                <a:cubicBezTo>
                  <a:pt x="978" y="1005"/>
                  <a:pt x="964" y="1018"/>
                  <a:pt x="949" y="1030"/>
                </a:cubicBezTo>
                <a:cubicBezTo>
                  <a:pt x="935" y="1042"/>
                  <a:pt x="920" y="1053"/>
                  <a:pt x="904" y="1064"/>
                </a:cubicBezTo>
                <a:cubicBezTo>
                  <a:pt x="888" y="1074"/>
                  <a:pt x="872" y="1084"/>
                  <a:pt x="855" y="1093"/>
                </a:cubicBezTo>
                <a:cubicBezTo>
                  <a:pt x="838" y="1102"/>
                  <a:pt x="821" y="1110"/>
                  <a:pt x="803" y="1117"/>
                </a:cubicBezTo>
                <a:cubicBezTo>
                  <a:pt x="786" y="1125"/>
                  <a:pt x="768" y="1131"/>
                  <a:pt x="750" y="1137"/>
                </a:cubicBezTo>
                <a:cubicBezTo>
                  <a:pt x="732" y="1142"/>
                  <a:pt x="713" y="1147"/>
                  <a:pt x="695" y="1150"/>
                </a:cubicBezTo>
                <a:cubicBezTo>
                  <a:pt x="676" y="1154"/>
                  <a:pt x="657" y="1157"/>
                  <a:pt x="638" y="1159"/>
                </a:cubicBezTo>
                <a:cubicBezTo>
                  <a:pt x="619" y="1161"/>
                  <a:pt x="600" y="1162"/>
                  <a:pt x="581" y="1162"/>
                </a:cubicBezTo>
                <a:cubicBezTo>
                  <a:pt x="562" y="1162"/>
                  <a:pt x="543" y="1161"/>
                  <a:pt x="524" y="1159"/>
                </a:cubicBezTo>
                <a:cubicBezTo>
                  <a:pt x="506" y="1157"/>
                  <a:pt x="487" y="1154"/>
                  <a:pt x="468" y="1150"/>
                </a:cubicBezTo>
                <a:cubicBezTo>
                  <a:pt x="449" y="1147"/>
                  <a:pt x="431" y="1142"/>
                  <a:pt x="413" y="1137"/>
                </a:cubicBezTo>
                <a:cubicBezTo>
                  <a:pt x="395" y="1131"/>
                  <a:pt x="377" y="1125"/>
                  <a:pt x="359" y="1117"/>
                </a:cubicBezTo>
                <a:cubicBezTo>
                  <a:pt x="342" y="1110"/>
                  <a:pt x="325" y="1102"/>
                  <a:pt x="308" y="1093"/>
                </a:cubicBezTo>
                <a:cubicBezTo>
                  <a:pt x="291" y="1084"/>
                  <a:pt x="275" y="1074"/>
                  <a:pt x="259" y="1064"/>
                </a:cubicBezTo>
                <a:cubicBezTo>
                  <a:pt x="243" y="1053"/>
                  <a:pt x="228" y="1042"/>
                  <a:pt x="213" y="1030"/>
                </a:cubicBezTo>
                <a:cubicBezTo>
                  <a:pt x="198" y="1018"/>
                  <a:pt x="184" y="1005"/>
                  <a:pt x="171" y="992"/>
                </a:cubicBezTo>
                <a:cubicBezTo>
                  <a:pt x="158" y="978"/>
                  <a:pt x="145" y="964"/>
                  <a:pt x="133" y="949"/>
                </a:cubicBezTo>
                <a:cubicBezTo>
                  <a:pt x="121" y="935"/>
                  <a:pt x="109" y="919"/>
                  <a:pt x="99" y="904"/>
                </a:cubicBezTo>
                <a:cubicBezTo>
                  <a:pt x="88" y="888"/>
                  <a:pt x="78" y="872"/>
                  <a:pt x="70" y="855"/>
                </a:cubicBezTo>
                <a:cubicBezTo>
                  <a:pt x="61" y="838"/>
                  <a:pt x="52" y="821"/>
                  <a:pt x="45" y="803"/>
                </a:cubicBezTo>
                <a:cubicBezTo>
                  <a:pt x="38" y="786"/>
                  <a:pt x="32" y="768"/>
                  <a:pt x="26" y="750"/>
                </a:cubicBezTo>
                <a:cubicBezTo>
                  <a:pt x="20" y="731"/>
                  <a:pt x="16" y="713"/>
                  <a:pt x="12" y="694"/>
                </a:cubicBezTo>
                <a:cubicBezTo>
                  <a:pt x="7" y="676"/>
                  <a:pt x="5" y="657"/>
                  <a:pt x="3" y="638"/>
                </a:cubicBezTo>
                <a:cubicBezTo>
                  <a:pt x="1" y="619"/>
                  <a:pt x="0" y="600"/>
                  <a:pt x="0" y="581"/>
                </a:cubicBezTo>
                <a:cubicBezTo>
                  <a:pt x="0" y="562"/>
                  <a:pt x="1" y="543"/>
                  <a:pt x="3" y="523"/>
                </a:cubicBezTo>
                <a:cubicBezTo>
                  <a:pt x="5" y="504"/>
                  <a:pt x="7" y="486"/>
                  <a:pt x="12" y="467"/>
                </a:cubicBezTo>
                <a:cubicBezTo>
                  <a:pt x="16" y="448"/>
                  <a:pt x="20" y="430"/>
                  <a:pt x="26" y="412"/>
                </a:cubicBezTo>
                <a:cubicBezTo>
                  <a:pt x="32" y="394"/>
                  <a:pt x="38" y="376"/>
                  <a:pt x="45" y="358"/>
                </a:cubicBezTo>
                <a:cubicBezTo>
                  <a:pt x="52" y="341"/>
                  <a:pt x="61" y="323"/>
                  <a:pt x="70" y="307"/>
                </a:cubicBezTo>
                <a:cubicBezTo>
                  <a:pt x="78" y="290"/>
                  <a:pt x="88" y="274"/>
                  <a:pt x="99" y="258"/>
                </a:cubicBezTo>
                <a:cubicBezTo>
                  <a:pt x="109" y="242"/>
                  <a:pt x="121" y="227"/>
                  <a:pt x="133" y="212"/>
                </a:cubicBezTo>
                <a:cubicBezTo>
                  <a:pt x="145" y="197"/>
                  <a:pt x="158" y="183"/>
                  <a:pt x="171" y="170"/>
                </a:cubicBezTo>
                <a:cubicBezTo>
                  <a:pt x="184" y="156"/>
                  <a:pt x="198" y="144"/>
                  <a:pt x="213" y="132"/>
                </a:cubicBezTo>
                <a:cubicBezTo>
                  <a:pt x="228" y="120"/>
                  <a:pt x="243" y="108"/>
                  <a:pt x="259" y="98"/>
                </a:cubicBezTo>
                <a:cubicBezTo>
                  <a:pt x="275" y="87"/>
                  <a:pt x="291" y="77"/>
                  <a:pt x="308" y="68"/>
                </a:cubicBezTo>
                <a:cubicBezTo>
                  <a:pt x="325" y="59"/>
                  <a:pt x="342" y="51"/>
                  <a:pt x="359" y="44"/>
                </a:cubicBezTo>
                <a:cubicBezTo>
                  <a:pt x="377" y="37"/>
                  <a:pt x="395" y="30"/>
                  <a:pt x="413" y="25"/>
                </a:cubicBezTo>
                <a:cubicBezTo>
                  <a:pt x="431" y="19"/>
                  <a:pt x="449" y="15"/>
                  <a:pt x="468" y="11"/>
                </a:cubicBezTo>
                <a:cubicBezTo>
                  <a:pt x="487" y="7"/>
                  <a:pt x="506" y="5"/>
                  <a:pt x="524" y="3"/>
                </a:cubicBezTo>
                <a:cubicBezTo>
                  <a:pt x="543" y="1"/>
                  <a:pt x="562" y="0"/>
                  <a:pt x="581" y="0"/>
                </a:cubicBezTo>
                <a:cubicBezTo>
                  <a:pt x="600" y="0"/>
                  <a:pt x="619" y="1"/>
                  <a:pt x="638" y="3"/>
                </a:cubicBezTo>
                <a:cubicBezTo>
                  <a:pt x="657" y="5"/>
                  <a:pt x="676" y="7"/>
                  <a:pt x="695" y="11"/>
                </a:cubicBezTo>
                <a:cubicBezTo>
                  <a:pt x="713" y="15"/>
                  <a:pt x="732" y="19"/>
                  <a:pt x="750" y="25"/>
                </a:cubicBezTo>
                <a:cubicBezTo>
                  <a:pt x="768" y="30"/>
                  <a:pt x="786" y="37"/>
                  <a:pt x="803" y="44"/>
                </a:cubicBezTo>
                <a:cubicBezTo>
                  <a:pt x="821" y="51"/>
                  <a:pt x="838" y="59"/>
                  <a:pt x="855" y="68"/>
                </a:cubicBezTo>
                <a:cubicBezTo>
                  <a:pt x="872" y="77"/>
                  <a:pt x="888" y="87"/>
                  <a:pt x="904" y="98"/>
                </a:cubicBezTo>
                <a:cubicBezTo>
                  <a:pt x="920" y="108"/>
                  <a:pt x="935" y="120"/>
                  <a:pt x="949" y="132"/>
                </a:cubicBezTo>
                <a:cubicBezTo>
                  <a:pt x="964" y="144"/>
                  <a:pt x="978" y="156"/>
                  <a:pt x="992" y="170"/>
                </a:cubicBezTo>
                <a:cubicBezTo>
                  <a:pt x="1005" y="183"/>
                  <a:pt x="1018" y="197"/>
                  <a:pt x="1030" y="212"/>
                </a:cubicBezTo>
                <a:cubicBezTo>
                  <a:pt x="1042" y="227"/>
                  <a:pt x="1053" y="242"/>
                  <a:pt x="1064" y="258"/>
                </a:cubicBezTo>
                <a:cubicBezTo>
                  <a:pt x="1074" y="274"/>
                  <a:pt x="1084" y="290"/>
                  <a:pt x="1093" y="307"/>
                </a:cubicBezTo>
                <a:cubicBezTo>
                  <a:pt x="1102" y="323"/>
                  <a:pt x="1110" y="341"/>
                  <a:pt x="1117" y="358"/>
                </a:cubicBezTo>
                <a:cubicBezTo>
                  <a:pt x="1125" y="376"/>
                  <a:pt x="1131" y="394"/>
                  <a:pt x="1137" y="412"/>
                </a:cubicBezTo>
                <a:cubicBezTo>
                  <a:pt x="1142" y="430"/>
                  <a:pt x="1147" y="448"/>
                  <a:pt x="1151" y="467"/>
                </a:cubicBezTo>
                <a:cubicBezTo>
                  <a:pt x="1154" y="486"/>
                  <a:pt x="1157" y="504"/>
                  <a:pt x="1159" y="523"/>
                </a:cubicBezTo>
                <a:cubicBezTo>
                  <a:pt x="1161" y="543"/>
                  <a:pt x="1162" y="562"/>
                  <a:pt x="1162" y="581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28" name="图片 227"/>
          <p:cNvPicPr/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256240" y="1395720"/>
            <a:ext cx="1918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9" name="文本框 228"/>
          <p:cNvSpPr txBox="1"/>
          <p:nvPr>
            <p:custDataLst>
              <p:tags r:id="rId29"/>
            </p:custDataLst>
          </p:nvPr>
        </p:nvSpPr>
        <p:spPr>
          <a:xfrm>
            <a:off x="5615640" y="2436120"/>
            <a:ext cx="12852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易于在不同计算机间复制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30" name="文本框 229"/>
          <p:cNvSpPr txBox="1"/>
          <p:nvPr>
            <p:custDataLst>
              <p:tags r:id="rId30"/>
            </p:custDataLst>
          </p:nvPr>
        </p:nvSpPr>
        <p:spPr>
          <a:xfrm>
            <a:off x="8139600" y="180288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跨平台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31" name="文本框 230"/>
          <p:cNvSpPr txBox="1"/>
          <p:nvPr>
            <p:custDataLst>
              <p:tags r:id="rId31"/>
            </p:custDataLst>
          </p:nvPr>
        </p:nvSpPr>
        <p:spPr>
          <a:xfrm>
            <a:off x="8139600" y="2102040"/>
            <a:ext cx="8178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由于开源特性，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32" name="文本框 231"/>
          <p:cNvSpPr txBox="1"/>
          <p:nvPr>
            <p:custDataLst>
              <p:tags r:id="rId32"/>
            </p:custDataLst>
          </p:nvPr>
        </p:nvSpPr>
        <p:spPr>
          <a:xfrm>
            <a:off x="8958240" y="2108520"/>
            <a:ext cx="3632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33" name="文本框 232"/>
          <p:cNvSpPr txBox="1"/>
          <p:nvPr>
            <p:custDataLst>
              <p:tags r:id="rId33"/>
            </p:custDataLst>
          </p:nvPr>
        </p:nvSpPr>
        <p:spPr>
          <a:xfrm>
            <a:off x="9322560" y="2102040"/>
            <a:ext cx="7010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被移植到多种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34" name="文本框 233"/>
          <p:cNvSpPr txBox="1"/>
          <p:nvPr>
            <p:custDataLst>
              <p:tags r:id="rId34"/>
            </p:custDataLst>
          </p:nvPr>
        </p:nvSpPr>
        <p:spPr>
          <a:xfrm>
            <a:off x="8139600" y="2269080"/>
            <a:ext cx="17526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平台，大多数程序无需修改即可在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35" name="文本框 234"/>
          <p:cNvSpPr txBox="1"/>
          <p:nvPr>
            <p:custDataLst>
              <p:tags r:id="rId35"/>
            </p:custDataLst>
          </p:nvPr>
        </p:nvSpPr>
        <p:spPr>
          <a:xfrm>
            <a:off x="8139600" y="2442960"/>
            <a:ext cx="27876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Linux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36" name="文本框 235"/>
          <p:cNvSpPr txBox="1"/>
          <p:nvPr>
            <p:custDataLst>
              <p:tags r:id="rId36"/>
            </p:custDataLst>
          </p:nvPr>
        </p:nvSpPr>
        <p:spPr>
          <a:xfrm>
            <a:off x="8418960" y="243612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、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37" name="文本框 236"/>
          <p:cNvSpPr txBox="1"/>
          <p:nvPr>
            <p:custDataLst>
              <p:tags r:id="rId37"/>
            </p:custDataLst>
          </p:nvPr>
        </p:nvSpPr>
        <p:spPr>
          <a:xfrm>
            <a:off x="8535960" y="2442960"/>
            <a:ext cx="47371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Windows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38" name="文本框 237"/>
          <p:cNvSpPr txBox="1"/>
          <p:nvPr>
            <p:custDataLst>
              <p:tags r:id="rId38"/>
            </p:custDataLst>
          </p:nvPr>
        </p:nvSpPr>
        <p:spPr>
          <a:xfrm>
            <a:off x="9010800" y="243612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、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39" name="文本框 238"/>
          <p:cNvSpPr txBox="1"/>
          <p:nvPr>
            <p:custDataLst>
              <p:tags r:id="rId39"/>
            </p:custDataLst>
          </p:nvPr>
        </p:nvSpPr>
        <p:spPr>
          <a:xfrm>
            <a:off x="9127800" y="2442960"/>
            <a:ext cx="38925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macOS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40" name="文本框 239"/>
          <p:cNvSpPr txBox="1"/>
          <p:nvPr>
            <p:custDataLst>
              <p:tags r:id="rId40"/>
            </p:custDataLst>
          </p:nvPr>
        </p:nvSpPr>
        <p:spPr>
          <a:xfrm>
            <a:off x="9517680" y="2436120"/>
            <a:ext cx="5842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等平台上运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41" name="任意多边形: 形状 240"/>
          <p:cNvSpPr/>
          <p:nvPr>
            <p:custDataLst>
              <p:tags r:id="rId41"/>
            </p:custDataLst>
          </p:nvPr>
        </p:nvSpPr>
        <p:spPr>
          <a:xfrm>
            <a:off x="401040" y="3125160"/>
            <a:ext cx="2323440" cy="1654920"/>
          </a:xfrm>
          <a:custGeom>
            <a:avLst/>
            <a:gdLst/>
            <a:ahLst/>
            <a:cxnLst/>
            <a:rect l="0" t="0" r="r" b="b"/>
            <a:pathLst>
              <a:path w="6454" h="4597">
                <a:moveTo>
                  <a:pt x="0" y="4412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1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6268" y="0"/>
                </a:lnTo>
                <a:cubicBezTo>
                  <a:pt x="6280" y="0"/>
                  <a:pt x="6293" y="1"/>
                  <a:pt x="6304" y="4"/>
                </a:cubicBezTo>
                <a:cubicBezTo>
                  <a:pt x="6316" y="6"/>
                  <a:pt x="6328" y="10"/>
                  <a:pt x="6339" y="14"/>
                </a:cubicBezTo>
                <a:cubicBezTo>
                  <a:pt x="6351" y="19"/>
                  <a:pt x="6361" y="25"/>
                  <a:pt x="6371" y="31"/>
                </a:cubicBezTo>
                <a:cubicBezTo>
                  <a:pt x="6382" y="38"/>
                  <a:pt x="6391" y="46"/>
                  <a:pt x="6400" y="55"/>
                </a:cubicBezTo>
                <a:cubicBezTo>
                  <a:pt x="6408" y="63"/>
                  <a:pt x="6416" y="73"/>
                  <a:pt x="6423" y="83"/>
                </a:cubicBezTo>
                <a:cubicBezTo>
                  <a:pt x="6429" y="93"/>
                  <a:pt x="6435" y="104"/>
                  <a:pt x="6440" y="115"/>
                </a:cubicBezTo>
                <a:cubicBezTo>
                  <a:pt x="6444" y="126"/>
                  <a:pt x="6448" y="138"/>
                  <a:pt x="6450" y="150"/>
                </a:cubicBezTo>
                <a:cubicBezTo>
                  <a:pt x="6453" y="162"/>
                  <a:pt x="6454" y="174"/>
                  <a:pt x="6454" y="186"/>
                </a:cubicBezTo>
                <a:lnTo>
                  <a:pt x="6454" y="4412"/>
                </a:lnTo>
                <a:cubicBezTo>
                  <a:pt x="6454" y="4424"/>
                  <a:pt x="6453" y="4436"/>
                  <a:pt x="6450" y="4448"/>
                </a:cubicBezTo>
                <a:cubicBezTo>
                  <a:pt x="6448" y="4460"/>
                  <a:pt x="6444" y="4471"/>
                  <a:pt x="6440" y="4483"/>
                </a:cubicBezTo>
                <a:cubicBezTo>
                  <a:pt x="6435" y="4494"/>
                  <a:pt x="6429" y="4505"/>
                  <a:pt x="6423" y="4515"/>
                </a:cubicBezTo>
                <a:cubicBezTo>
                  <a:pt x="6416" y="4525"/>
                  <a:pt x="6408" y="4534"/>
                  <a:pt x="6400" y="4543"/>
                </a:cubicBezTo>
                <a:cubicBezTo>
                  <a:pt x="6391" y="4552"/>
                  <a:pt x="6382" y="4559"/>
                  <a:pt x="6371" y="4566"/>
                </a:cubicBezTo>
                <a:cubicBezTo>
                  <a:pt x="6361" y="4573"/>
                  <a:pt x="6351" y="4579"/>
                  <a:pt x="6339" y="4583"/>
                </a:cubicBezTo>
                <a:cubicBezTo>
                  <a:pt x="6328" y="4588"/>
                  <a:pt x="6316" y="4591"/>
                  <a:pt x="6304" y="4594"/>
                </a:cubicBezTo>
                <a:cubicBezTo>
                  <a:pt x="6293" y="4596"/>
                  <a:pt x="6280" y="4597"/>
                  <a:pt x="6268" y="4597"/>
                </a:cubicBezTo>
                <a:lnTo>
                  <a:pt x="185" y="4597"/>
                </a:lnTo>
                <a:cubicBezTo>
                  <a:pt x="173" y="4597"/>
                  <a:pt x="161" y="4596"/>
                  <a:pt x="149" y="4594"/>
                </a:cubicBezTo>
                <a:cubicBezTo>
                  <a:pt x="137" y="4591"/>
                  <a:pt x="126" y="4588"/>
                  <a:pt x="114" y="4583"/>
                </a:cubicBezTo>
                <a:cubicBezTo>
                  <a:pt x="103" y="4579"/>
                  <a:pt x="92" y="4573"/>
                  <a:pt x="82" y="4566"/>
                </a:cubicBezTo>
                <a:cubicBezTo>
                  <a:pt x="72" y="4559"/>
                  <a:pt x="63" y="4552"/>
                  <a:pt x="54" y="4543"/>
                </a:cubicBezTo>
                <a:cubicBezTo>
                  <a:pt x="45" y="4534"/>
                  <a:pt x="38" y="4525"/>
                  <a:pt x="31" y="4515"/>
                </a:cubicBezTo>
                <a:cubicBezTo>
                  <a:pt x="24" y="4505"/>
                  <a:pt x="19" y="4494"/>
                  <a:pt x="14" y="4483"/>
                </a:cubicBezTo>
                <a:cubicBezTo>
                  <a:pt x="9" y="4471"/>
                  <a:pt x="6" y="4460"/>
                  <a:pt x="3" y="4448"/>
                </a:cubicBezTo>
                <a:cubicBezTo>
                  <a:pt x="1" y="4436"/>
                  <a:pt x="0" y="4424"/>
                  <a:pt x="0" y="441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2" name="任意多边形: 形状 241"/>
          <p:cNvSpPr/>
          <p:nvPr>
            <p:custDataLst>
              <p:tags r:id="rId42"/>
            </p:custDataLst>
          </p:nvPr>
        </p:nvSpPr>
        <p:spPr>
          <a:xfrm>
            <a:off x="568080" y="3292200"/>
            <a:ext cx="418320" cy="418320"/>
          </a:xfrm>
          <a:custGeom>
            <a:avLst/>
            <a:gdLst/>
            <a:ahLst/>
            <a:cxnLst/>
            <a:rect l="0" t="0" r="r" b="b"/>
            <a:pathLst>
              <a:path w="1162" h="1162">
                <a:moveTo>
                  <a:pt x="1162" y="581"/>
                </a:moveTo>
                <a:cubicBezTo>
                  <a:pt x="1162" y="600"/>
                  <a:pt x="1161" y="619"/>
                  <a:pt x="1159" y="638"/>
                </a:cubicBezTo>
                <a:cubicBezTo>
                  <a:pt x="1157" y="657"/>
                  <a:pt x="1154" y="675"/>
                  <a:pt x="1150" y="694"/>
                </a:cubicBezTo>
                <a:cubicBezTo>
                  <a:pt x="1147" y="713"/>
                  <a:pt x="1142" y="732"/>
                  <a:pt x="1137" y="750"/>
                </a:cubicBezTo>
                <a:cubicBezTo>
                  <a:pt x="1131" y="768"/>
                  <a:pt x="1125" y="786"/>
                  <a:pt x="1117" y="804"/>
                </a:cubicBezTo>
                <a:cubicBezTo>
                  <a:pt x="1110" y="821"/>
                  <a:pt x="1102" y="839"/>
                  <a:pt x="1093" y="855"/>
                </a:cubicBezTo>
                <a:cubicBezTo>
                  <a:pt x="1084" y="872"/>
                  <a:pt x="1074" y="888"/>
                  <a:pt x="1064" y="904"/>
                </a:cubicBezTo>
                <a:cubicBezTo>
                  <a:pt x="1053" y="920"/>
                  <a:pt x="1042" y="935"/>
                  <a:pt x="1030" y="950"/>
                </a:cubicBezTo>
                <a:cubicBezTo>
                  <a:pt x="1018" y="965"/>
                  <a:pt x="1005" y="979"/>
                  <a:pt x="992" y="992"/>
                </a:cubicBezTo>
                <a:cubicBezTo>
                  <a:pt x="978" y="1006"/>
                  <a:pt x="964" y="1018"/>
                  <a:pt x="949" y="1030"/>
                </a:cubicBezTo>
                <a:cubicBezTo>
                  <a:pt x="935" y="1042"/>
                  <a:pt x="920" y="1054"/>
                  <a:pt x="904" y="1064"/>
                </a:cubicBezTo>
                <a:cubicBezTo>
                  <a:pt x="888" y="1075"/>
                  <a:pt x="872" y="1085"/>
                  <a:pt x="855" y="1094"/>
                </a:cubicBezTo>
                <a:cubicBezTo>
                  <a:pt x="838" y="1103"/>
                  <a:pt x="821" y="1111"/>
                  <a:pt x="803" y="1118"/>
                </a:cubicBezTo>
                <a:cubicBezTo>
                  <a:pt x="786" y="1125"/>
                  <a:pt x="768" y="1132"/>
                  <a:pt x="750" y="1137"/>
                </a:cubicBezTo>
                <a:cubicBezTo>
                  <a:pt x="732" y="1143"/>
                  <a:pt x="713" y="1147"/>
                  <a:pt x="695" y="1151"/>
                </a:cubicBezTo>
                <a:cubicBezTo>
                  <a:pt x="676" y="1155"/>
                  <a:pt x="657" y="1157"/>
                  <a:pt x="638" y="1159"/>
                </a:cubicBezTo>
                <a:cubicBezTo>
                  <a:pt x="619" y="1161"/>
                  <a:pt x="600" y="1162"/>
                  <a:pt x="581" y="1162"/>
                </a:cubicBezTo>
                <a:cubicBezTo>
                  <a:pt x="562" y="1162"/>
                  <a:pt x="543" y="1161"/>
                  <a:pt x="524" y="1159"/>
                </a:cubicBezTo>
                <a:cubicBezTo>
                  <a:pt x="506" y="1157"/>
                  <a:pt x="487" y="1155"/>
                  <a:pt x="468" y="1151"/>
                </a:cubicBezTo>
                <a:cubicBezTo>
                  <a:pt x="449" y="1147"/>
                  <a:pt x="431" y="1143"/>
                  <a:pt x="413" y="1137"/>
                </a:cubicBezTo>
                <a:cubicBezTo>
                  <a:pt x="395" y="1132"/>
                  <a:pt x="377" y="1125"/>
                  <a:pt x="359" y="1118"/>
                </a:cubicBezTo>
                <a:cubicBezTo>
                  <a:pt x="342" y="1111"/>
                  <a:pt x="325" y="1103"/>
                  <a:pt x="308" y="1094"/>
                </a:cubicBezTo>
                <a:cubicBezTo>
                  <a:pt x="291" y="1085"/>
                  <a:pt x="275" y="1075"/>
                  <a:pt x="259" y="1064"/>
                </a:cubicBezTo>
                <a:cubicBezTo>
                  <a:pt x="243" y="1054"/>
                  <a:pt x="228" y="1042"/>
                  <a:pt x="213" y="1030"/>
                </a:cubicBezTo>
                <a:cubicBezTo>
                  <a:pt x="198" y="1018"/>
                  <a:pt x="184" y="1006"/>
                  <a:pt x="171" y="992"/>
                </a:cubicBezTo>
                <a:cubicBezTo>
                  <a:pt x="157" y="979"/>
                  <a:pt x="144" y="965"/>
                  <a:pt x="132" y="950"/>
                </a:cubicBezTo>
                <a:cubicBezTo>
                  <a:pt x="120" y="935"/>
                  <a:pt x="108" y="920"/>
                  <a:pt x="98" y="904"/>
                </a:cubicBezTo>
                <a:cubicBezTo>
                  <a:pt x="87" y="888"/>
                  <a:pt x="77" y="872"/>
                  <a:pt x="69" y="855"/>
                </a:cubicBezTo>
                <a:cubicBezTo>
                  <a:pt x="60" y="839"/>
                  <a:pt x="51" y="821"/>
                  <a:pt x="44" y="804"/>
                </a:cubicBezTo>
                <a:cubicBezTo>
                  <a:pt x="37" y="786"/>
                  <a:pt x="30" y="768"/>
                  <a:pt x="25" y="750"/>
                </a:cubicBezTo>
                <a:cubicBezTo>
                  <a:pt x="19" y="732"/>
                  <a:pt x="15" y="713"/>
                  <a:pt x="11" y="694"/>
                </a:cubicBezTo>
                <a:cubicBezTo>
                  <a:pt x="7" y="675"/>
                  <a:pt x="5" y="657"/>
                  <a:pt x="3" y="638"/>
                </a:cubicBezTo>
                <a:cubicBezTo>
                  <a:pt x="1" y="619"/>
                  <a:pt x="0" y="600"/>
                  <a:pt x="0" y="581"/>
                </a:cubicBezTo>
                <a:cubicBezTo>
                  <a:pt x="0" y="562"/>
                  <a:pt x="1" y="543"/>
                  <a:pt x="3" y="524"/>
                </a:cubicBezTo>
                <a:cubicBezTo>
                  <a:pt x="5" y="505"/>
                  <a:pt x="7" y="486"/>
                  <a:pt x="11" y="468"/>
                </a:cubicBezTo>
                <a:cubicBezTo>
                  <a:pt x="15" y="449"/>
                  <a:pt x="19" y="430"/>
                  <a:pt x="25" y="412"/>
                </a:cubicBezTo>
                <a:cubicBezTo>
                  <a:pt x="30" y="394"/>
                  <a:pt x="37" y="376"/>
                  <a:pt x="44" y="359"/>
                </a:cubicBezTo>
                <a:cubicBezTo>
                  <a:pt x="51" y="341"/>
                  <a:pt x="60" y="324"/>
                  <a:pt x="69" y="307"/>
                </a:cubicBezTo>
                <a:cubicBezTo>
                  <a:pt x="77" y="290"/>
                  <a:pt x="87" y="274"/>
                  <a:pt x="98" y="258"/>
                </a:cubicBezTo>
                <a:cubicBezTo>
                  <a:pt x="108" y="243"/>
                  <a:pt x="120" y="227"/>
                  <a:pt x="132" y="213"/>
                </a:cubicBezTo>
                <a:cubicBezTo>
                  <a:pt x="144" y="198"/>
                  <a:pt x="157" y="184"/>
                  <a:pt x="171" y="170"/>
                </a:cubicBezTo>
                <a:cubicBezTo>
                  <a:pt x="184" y="157"/>
                  <a:pt x="198" y="144"/>
                  <a:pt x="213" y="132"/>
                </a:cubicBezTo>
                <a:cubicBezTo>
                  <a:pt x="228" y="120"/>
                  <a:pt x="243" y="109"/>
                  <a:pt x="259" y="98"/>
                </a:cubicBezTo>
                <a:cubicBezTo>
                  <a:pt x="275" y="88"/>
                  <a:pt x="291" y="78"/>
                  <a:pt x="308" y="69"/>
                </a:cubicBezTo>
                <a:cubicBezTo>
                  <a:pt x="325" y="60"/>
                  <a:pt x="342" y="52"/>
                  <a:pt x="359" y="45"/>
                </a:cubicBezTo>
                <a:cubicBezTo>
                  <a:pt x="377" y="37"/>
                  <a:pt x="395" y="31"/>
                  <a:pt x="413" y="25"/>
                </a:cubicBezTo>
                <a:cubicBezTo>
                  <a:pt x="431" y="20"/>
                  <a:pt x="449" y="15"/>
                  <a:pt x="468" y="12"/>
                </a:cubicBezTo>
                <a:cubicBezTo>
                  <a:pt x="487" y="8"/>
                  <a:pt x="506" y="5"/>
                  <a:pt x="524" y="3"/>
                </a:cubicBezTo>
                <a:cubicBezTo>
                  <a:pt x="543" y="1"/>
                  <a:pt x="562" y="0"/>
                  <a:pt x="581" y="0"/>
                </a:cubicBezTo>
                <a:cubicBezTo>
                  <a:pt x="600" y="0"/>
                  <a:pt x="619" y="1"/>
                  <a:pt x="638" y="3"/>
                </a:cubicBezTo>
                <a:cubicBezTo>
                  <a:pt x="657" y="5"/>
                  <a:pt x="676" y="8"/>
                  <a:pt x="695" y="12"/>
                </a:cubicBezTo>
                <a:cubicBezTo>
                  <a:pt x="713" y="15"/>
                  <a:pt x="732" y="20"/>
                  <a:pt x="750" y="25"/>
                </a:cubicBezTo>
                <a:cubicBezTo>
                  <a:pt x="768" y="31"/>
                  <a:pt x="786" y="37"/>
                  <a:pt x="803" y="45"/>
                </a:cubicBezTo>
                <a:cubicBezTo>
                  <a:pt x="821" y="52"/>
                  <a:pt x="838" y="60"/>
                  <a:pt x="855" y="69"/>
                </a:cubicBezTo>
                <a:cubicBezTo>
                  <a:pt x="872" y="78"/>
                  <a:pt x="888" y="88"/>
                  <a:pt x="904" y="98"/>
                </a:cubicBezTo>
                <a:cubicBezTo>
                  <a:pt x="920" y="109"/>
                  <a:pt x="935" y="120"/>
                  <a:pt x="949" y="132"/>
                </a:cubicBezTo>
                <a:cubicBezTo>
                  <a:pt x="964" y="144"/>
                  <a:pt x="978" y="157"/>
                  <a:pt x="992" y="170"/>
                </a:cubicBezTo>
                <a:cubicBezTo>
                  <a:pt x="1005" y="184"/>
                  <a:pt x="1018" y="198"/>
                  <a:pt x="1030" y="213"/>
                </a:cubicBezTo>
                <a:cubicBezTo>
                  <a:pt x="1042" y="227"/>
                  <a:pt x="1053" y="243"/>
                  <a:pt x="1064" y="258"/>
                </a:cubicBezTo>
                <a:cubicBezTo>
                  <a:pt x="1074" y="274"/>
                  <a:pt x="1084" y="290"/>
                  <a:pt x="1093" y="307"/>
                </a:cubicBezTo>
                <a:cubicBezTo>
                  <a:pt x="1102" y="324"/>
                  <a:pt x="1110" y="341"/>
                  <a:pt x="1117" y="359"/>
                </a:cubicBezTo>
                <a:cubicBezTo>
                  <a:pt x="1125" y="376"/>
                  <a:pt x="1131" y="394"/>
                  <a:pt x="1137" y="412"/>
                </a:cubicBezTo>
                <a:cubicBezTo>
                  <a:pt x="1142" y="430"/>
                  <a:pt x="1147" y="449"/>
                  <a:pt x="1150" y="468"/>
                </a:cubicBezTo>
                <a:cubicBezTo>
                  <a:pt x="1154" y="486"/>
                  <a:pt x="1157" y="505"/>
                  <a:pt x="1159" y="524"/>
                </a:cubicBezTo>
                <a:cubicBezTo>
                  <a:pt x="1161" y="543"/>
                  <a:pt x="1162" y="562"/>
                  <a:pt x="1162" y="581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43" name="图片 242"/>
          <p:cNvPicPr/>
          <p:nvPr>
            <p:custDataLst>
              <p:tags r:id="rId43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693720" y="341784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4" name="文本框 243"/>
          <p:cNvSpPr txBox="1"/>
          <p:nvPr>
            <p:custDataLst>
              <p:tags r:id="rId45"/>
            </p:custDataLst>
          </p:nvPr>
        </p:nvSpPr>
        <p:spPr>
          <a:xfrm>
            <a:off x="8139600" y="260316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行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45" name="文本框 244"/>
          <p:cNvSpPr txBox="1"/>
          <p:nvPr>
            <p:custDataLst>
              <p:tags r:id="rId46"/>
            </p:custDataLst>
          </p:nvPr>
        </p:nvSpPr>
        <p:spPr>
          <a:xfrm>
            <a:off x="568080" y="382536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面向对象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46" name="文本框 245"/>
          <p:cNvSpPr txBox="1"/>
          <p:nvPr>
            <p:custDataLst>
              <p:tags r:id="rId47"/>
            </p:custDataLst>
          </p:nvPr>
        </p:nvSpPr>
        <p:spPr>
          <a:xfrm>
            <a:off x="568080" y="4124160"/>
            <a:ext cx="19862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完全面向对象的语言，函数、模块、数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47" name="文本框 246"/>
          <p:cNvSpPr txBox="1"/>
          <p:nvPr>
            <p:custDataLst>
              <p:tags r:id="rId48"/>
            </p:custDataLst>
          </p:nvPr>
        </p:nvSpPr>
        <p:spPr>
          <a:xfrm>
            <a:off x="568080" y="4291200"/>
            <a:ext cx="18694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字、字符串都是对象，支持继承、多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48" name="任意多边形: 形状 247"/>
          <p:cNvSpPr/>
          <p:nvPr>
            <p:custDataLst>
              <p:tags r:id="rId49"/>
            </p:custDataLst>
          </p:nvPr>
        </p:nvSpPr>
        <p:spPr>
          <a:xfrm>
            <a:off x="2924640" y="3125160"/>
            <a:ext cx="2323440" cy="1654920"/>
          </a:xfrm>
          <a:custGeom>
            <a:avLst/>
            <a:gdLst/>
            <a:ahLst/>
            <a:cxnLst/>
            <a:rect l="0" t="0" r="r" b="b"/>
            <a:pathLst>
              <a:path w="6454" h="4597">
                <a:moveTo>
                  <a:pt x="0" y="4412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4" y="55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5"/>
                  <a:pt x="103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6269" y="0"/>
                </a:lnTo>
                <a:cubicBezTo>
                  <a:pt x="6281" y="0"/>
                  <a:pt x="6293" y="1"/>
                  <a:pt x="6305" y="4"/>
                </a:cubicBezTo>
                <a:cubicBezTo>
                  <a:pt x="6317" y="6"/>
                  <a:pt x="6328" y="10"/>
                  <a:pt x="6340" y="14"/>
                </a:cubicBezTo>
                <a:cubicBezTo>
                  <a:pt x="6351" y="19"/>
                  <a:pt x="6362" y="25"/>
                  <a:pt x="6372" y="31"/>
                </a:cubicBezTo>
                <a:cubicBezTo>
                  <a:pt x="6382" y="38"/>
                  <a:pt x="6391" y="46"/>
                  <a:pt x="6400" y="55"/>
                </a:cubicBezTo>
                <a:cubicBezTo>
                  <a:pt x="6409" y="63"/>
                  <a:pt x="6416" y="73"/>
                  <a:pt x="6423" y="83"/>
                </a:cubicBezTo>
                <a:cubicBezTo>
                  <a:pt x="6430" y="93"/>
                  <a:pt x="6435" y="104"/>
                  <a:pt x="6440" y="115"/>
                </a:cubicBezTo>
                <a:cubicBezTo>
                  <a:pt x="6445" y="126"/>
                  <a:pt x="6448" y="138"/>
                  <a:pt x="6451" y="150"/>
                </a:cubicBezTo>
                <a:cubicBezTo>
                  <a:pt x="6453" y="162"/>
                  <a:pt x="6454" y="174"/>
                  <a:pt x="6454" y="186"/>
                </a:cubicBezTo>
                <a:lnTo>
                  <a:pt x="6454" y="4412"/>
                </a:lnTo>
                <a:cubicBezTo>
                  <a:pt x="6454" y="4424"/>
                  <a:pt x="6453" y="4436"/>
                  <a:pt x="6451" y="4448"/>
                </a:cubicBezTo>
                <a:cubicBezTo>
                  <a:pt x="6448" y="4460"/>
                  <a:pt x="6445" y="4471"/>
                  <a:pt x="6440" y="4483"/>
                </a:cubicBezTo>
                <a:cubicBezTo>
                  <a:pt x="6435" y="4494"/>
                  <a:pt x="6430" y="4505"/>
                  <a:pt x="6423" y="4515"/>
                </a:cubicBezTo>
                <a:cubicBezTo>
                  <a:pt x="6416" y="4525"/>
                  <a:pt x="6409" y="4534"/>
                  <a:pt x="6400" y="4543"/>
                </a:cubicBezTo>
                <a:cubicBezTo>
                  <a:pt x="6391" y="4552"/>
                  <a:pt x="6382" y="4559"/>
                  <a:pt x="6372" y="4566"/>
                </a:cubicBezTo>
                <a:cubicBezTo>
                  <a:pt x="6362" y="4573"/>
                  <a:pt x="6351" y="4579"/>
                  <a:pt x="6340" y="4583"/>
                </a:cubicBezTo>
                <a:cubicBezTo>
                  <a:pt x="6328" y="4588"/>
                  <a:pt x="6317" y="4591"/>
                  <a:pt x="6305" y="4594"/>
                </a:cubicBezTo>
                <a:cubicBezTo>
                  <a:pt x="6293" y="4596"/>
                  <a:pt x="6281" y="4597"/>
                  <a:pt x="6269" y="4597"/>
                </a:cubicBezTo>
                <a:lnTo>
                  <a:pt x="186" y="4597"/>
                </a:lnTo>
                <a:cubicBezTo>
                  <a:pt x="174" y="4597"/>
                  <a:pt x="162" y="4596"/>
                  <a:pt x="150" y="4594"/>
                </a:cubicBezTo>
                <a:cubicBezTo>
                  <a:pt x="138" y="4591"/>
                  <a:pt x="126" y="4588"/>
                  <a:pt x="115" y="4583"/>
                </a:cubicBezTo>
                <a:cubicBezTo>
                  <a:pt x="103" y="4579"/>
                  <a:pt x="93" y="4573"/>
                  <a:pt x="83" y="4566"/>
                </a:cubicBezTo>
                <a:cubicBezTo>
                  <a:pt x="72" y="4559"/>
                  <a:pt x="63" y="4552"/>
                  <a:pt x="54" y="4543"/>
                </a:cubicBezTo>
                <a:cubicBezTo>
                  <a:pt x="46" y="4534"/>
                  <a:pt x="38" y="4525"/>
                  <a:pt x="31" y="4515"/>
                </a:cubicBezTo>
                <a:cubicBezTo>
                  <a:pt x="25" y="4505"/>
                  <a:pt x="19" y="4494"/>
                  <a:pt x="14" y="4483"/>
                </a:cubicBezTo>
                <a:cubicBezTo>
                  <a:pt x="10" y="4471"/>
                  <a:pt x="6" y="4460"/>
                  <a:pt x="4" y="4448"/>
                </a:cubicBezTo>
                <a:cubicBezTo>
                  <a:pt x="1" y="4436"/>
                  <a:pt x="0" y="4424"/>
                  <a:pt x="0" y="441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9" name="任意多边形: 形状 248"/>
          <p:cNvSpPr/>
          <p:nvPr>
            <p:custDataLst>
              <p:tags r:id="rId50"/>
            </p:custDataLst>
          </p:nvPr>
        </p:nvSpPr>
        <p:spPr>
          <a:xfrm>
            <a:off x="3091680" y="3292200"/>
            <a:ext cx="418320" cy="418320"/>
          </a:xfrm>
          <a:custGeom>
            <a:avLst/>
            <a:gdLst/>
            <a:ahLst/>
            <a:cxnLst/>
            <a:rect l="0" t="0" r="r" b="b"/>
            <a:pathLst>
              <a:path w="1162" h="1162">
                <a:moveTo>
                  <a:pt x="1162" y="581"/>
                </a:moveTo>
                <a:cubicBezTo>
                  <a:pt x="1162" y="600"/>
                  <a:pt x="1161" y="619"/>
                  <a:pt x="1159" y="638"/>
                </a:cubicBezTo>
                <a:cubicBezTo>
                  <a:pt x="1157" y="657"/>
                  <a:pt x="1155" y="675"/>
                  <a:pt x="1151" y="694"/>
                </a:cubicBezTo>
                <a:cubicBezTo>
                  <a:pt x="1147" y="713"/>
                  <a:pt x="1143" y="732"/>
                  <a:pt x="1137" y="750"/>
                </a:cubicBezTo>
                <a:cubicBezTo>
                  <a:pt x="1131" y="768"/>
                  <a:pt x="1125" y="786"/>
                  <a:pt x="1118" y="804"/>
                </a:cubicBezTo>
                <a:cubicBezTo>
                  <a:pt x="1111" y="821"/>
                  <a:pt x="1102" y="839"/>
                  <a:pt x="1093" y="855"/>
                </a:cubicBezTo>
                <a:cubicBezTo>
                  <a:pt x="1084" y="872"/>
                  <a:pt x="1075" y="888"/>
                  <a:pt x="1064" y="904"/>
                </a:cubicBezTo>
                <a:cubicBezTo>
                  <a:pt x="1054" y="920"/>
                  <a:pt x="1042" y="935"/>
                  <a:pt x="1030" y="950"/>
                </a:cubicBezTo>
                <a:cubicBezTo>
                  <a:pt x="1018" y="965"/>
                  <a:pt x="1005" y="979"/>
                  <a:pt x="992" y="992"/>
                </a:cubicBezTo>
                <a:cubicBezTo>
                  <a:pt x="979" y="1006"/>
                  <a:pt x="965" y="1018"/>
                  <a:pt x="950" y="1030"/>
                </a:cubicBezTo>
                <a:cubicBezTo>
                  <a:pt x="935" y="1042"/>
                  <a:pt x="920" y="1054"/>
                  <a:pt x="904" y="1064"/>
                </a:cubicBezTo>
                <a:cubicBezTo>
                  <a:pt x="888" y="1075"/>
                  <a:pt x="872" y="1085"/>
                  <a:pt x="855" y="1094"/>
                </a:cubicBezTo>
                <a:cubicBezTo>
                  <a:pt x="838" y="1103"/>
                  <a:pt x="821" y="1111"/>
                  <a:pt x="804" y="1118"/>
                </a:cubicBezTo>
                <a:cubicBezTo>
                  <a:pt x="786" y="1125"/>
                  <a:pt x="768" y="1132"/>
                  <a:pt x="750" y="1137"/>
                </a:cubicBezTo>
                <a:cubicBezTo>
                  <a:pt x="732" y="1143"/>
                  <a:pt x="714" y="1147"/>
                  <a:pt x="695" y="1151"/>
                </a:cubicBezTo>
                <a:cubicBezTo>
                  <a:pt x="676" y="1155"/>
                  <a:pt x="657" y="1157"/>
                  <a:pt x="639" y="1159"/>
                </a:cubicBezTo>
                <a:cubicBezTo>
                  <a:pt x="620" y="1161"/>
                  <a:pt x="601" y="1162"/>
                  <a:pt x="582" y="1162"/>
                </a:cubicBezTo>
                <a:cubicBezTo>
                  <a:pt x="563" y="1162"/>
                  <a:pt x="544" y="1161"/>
                  <a:pt x="525" y="1159"/>
                </a:cubicBezTo>
                <a:cubicBezTo>
                  <a:pt x="506" y="1157"/>
                  <a:pt x="487" y="1155"/>
                  <a:pt x="468" y="1151"/>
                </a:cubicBezTo>
                <a:cubicBezTo>
                  <a:pt x="450" y="1147"/>
                  <a:pt x="431" y="1143"/>
                  <a:pt x="413" y="1137"/>
                </a:cubicBezTo>
                <a:cubicBezTo>
                  <a:pt x="395" y="1132"/>
                  <a:pt x="377" y="1125"/>
                  <a:pt x="360" y="1118"/>
                </a:cubicBezTo>
                <a:cubicBezTo>
                  <a:pt x="342" y="1111"/>
                  <a:pt x="325" y="1103"/>
                  <a:pt x="308" y="1094"/>
                </a:cubicBezTo>
                <a:cubicBezTo>
                  <a:pt x="291" y="1085"/>
                  <a:pt x="275" y="1075"/>
                  <a:pt x="259" y="1064"/>
                </a:cubicBezTo>
                <a:cubicBezTo>
                  <a:pt x="243" y="1054"/>
                  <a:pt x="228" y="1042"/>
                  <a:pt x="214" y="1030"/>
                </a:cubicBezTo>
                <a:cubicBezTo>
                  <a:pt x="199" y="1018"/>
                  <a:pt x="185" y="1006"/>
                  <a:pt x="171" y="992"/>
                </a:cubicBezTo>
                <a:cubicBezTo>
                  <a:pt x="158" y="979"/>
                  <a:pt x="145" y="965"/>
                  <a:pt x="133" y="950"/>
                </a:cubicBezTo>
                <a:cubicBezTo>
                  <a:pt x="121" y="935"/>
                  <a:pt x="109" y="920"/>
                  <a:pt x="98" y="904"/>
                </a:cubicBezTo>
                <a:cubicBezTo>
                  <a:pt x="88" y="888"/>
                  <a:pt x="78" y="872"/>
                  <a:pt x="69" y="855"/>
                </a:cubicBezTo>
                <a:cubicBezTo>
                  <a:pt x="60" y="839"/>
                  <a:pt x="52" y="821"/>
                  <a:pt x="45" y="804"/>
                </a:cubicBezTo>
                <a:cubicBezTo>
                  <a:pt x="37" y="786"/>
                  <a:pt x="31" y="768"/>
                  <a:pt x="25" y="750"/>
                </a:cubicBezTo>
                <a:cubicBezTo>
                  <a:pt x="20" y="732"/>
                  <a:pt x="15" y="713"/>
                  <a:pt x="11" y="694"/>
                </a:cubicBezTo>
                <a:cubicBezTo>
                  <a:pt x="8" y="675"/>
                  <a:pt x="5" y="657"/>
                  <a:pt x="3" y="638"/>
                </a:cubicBezTo>
                <a:cubicBezTo>
                  <a:pt x="1" y="619"/>
                  <a:pt x="0" y="600"/>
                  <a:pt x="0" y="581"/>
                </a:cubicBezTo>
                <a:cubicBezTo>
                  <a:pt x="0" y="562"/>
                  <a:pt x="1" y="543"/>
                  <a:pt x="3" y="524"/>
                </a:cubicBezTo>
                <a:cubicBezTo>
                  <a:pt x="5" y="505"/>
                  <a:pt x="8" y="486"/>
                  <a:pt x="11" y="468"/>
                </a:cubicBezTo>
                <a:cubicBezTo>
                  <a:pt x="15" y="449"/>
                  <a:pt x="20" y="430"/>
                  <a:pt x="25" y="412"/>
                </a:cubicBezTo>
                <a:cubicBezTo>
                  <a:pt x="31" y="394"/>
                  <a:pt x="37" y="376"/>
                  <a:pt x="45" y="359"/>
                </a:cubicBezTo>
                <a:cubicBezTo>
                  <a:pt x="52" y="341"/>
                  <a:pt x="60" y="324"/>
                  <a:pt x="69" y="307"/>
                </a:cubicBezTo>
                <a:cubicBezTo>
                  <a:pt x="78" y="290"/>
                  <a:pt x="88" y="274"/>
                  <a:pt x="98" y="258"/>
                </a:cubicBezTo>
                <a:cubicBezTo>
                  <a:pt x="109" y="243"/>
                  <a:pt x="121" y="227"/>
                  <a:pt x="133" y="213"/>
                </a:cubicBezTo>
                <a:cubicBezTo>
                  <a:pt x="145" y="198"/>
                  <a:pt x="158" y="184"/>
                  <a:pt x="171" y="170"/>
                </a:cubicBezTo>
                <a:cubicBezTo>
                  <a:pt x="185" y="157"/>
                  <a:pt x="199" y="144"/>
                  <a:pt x="214" y="132"/>
                </a:cubicBezTo>
                <a:cubicBezTo>
                  <a:pt x="228" y="120"/>
                  <a:pt x="243" y="109"/>
                  <a:pt x="259" y="98"/>
                </a:cubicBezTo>
                <a:cubicBezTo>
                  <a:pt x="275" y="88"/>
                  <a:pt x="291" y="78"/>
                  <a:pt x="308" y="69"/>
                </a:cubicBezTo>
                <a:cubicBezTo>
                  <a:pt x="325" y="60"/>
                  <a:pt x="342" y="52"/>
                  <a:pt x="360" y="45"/>
                </a:cubicBezTo>
                <a:cubicBezTo>
                  <a:pt x="377" y="37"/>
                  <a:pt x="395" y="31"/>
                  <a:pt x="413" y="25"/>
                </a:cubicBezTo>
                <a:cubicBezTo>
                  <a:pt x="431" y="20"/>
                  <a:pt x="450" y="15"/>
                  <a:pt x="468" y="12"/>
                </a:cubicBezTo>
                <a:cubicBezTo>
                  <a:pt x="487" y="8"/>
                  <a:pt x="506" y="5"/>
                  <a:pt x="525" y="3"/>
                </a:cubicBezTo>
                <a:cubicBezTo>
                  <a:pt x="544" y="1"/>
                  <a:pt x="563" y="0"/>
                  <a:pt x="582" y="0"/>
                </a:cubicBezTo>
                <a:cubicBezTo>
                  <a:pt x="601" y="0"/>
                  <a:pt x="620" y="1"/>
                  <a:pt x="639" y="3"/>
                </a:cubicBezTo>
                <a:cubicBezTo>
                  <a:pt x="657" y="5"/>
                  <a:pt x="676" y="8"/>
                  <a:pt x="695" y="12"/>
                </a:cubicBezTo>
                <a:cubicBezTo>
                  <a:pt x="714" y="15"/>
                  <a:pt x="732" y="20"/>
                  <a:pt x="750" y="25"/>
                </a:cubicBezTo>
                <a:cubicBezTo>
                  <a:pt x="768" y="31"/>
                  <a:pt x="786" y="37"/>
                  <a:pt x="804" y="45"/>
                </a:cubicBezTo>
                <a:cubicBezTo>
                  <a:pt x="821" y="52"/>
                  <a:pt x="838" y="60"/>
                  <a:pt x="855" y="69"/>
                </a:cubicBezTo>
                <a:cubicBezTo>
                  <a:pt x="872" y="78"/>
                  <a:pt x="888" y="88"/>
                  <a:pt x="904" y="98"/>
                </a:cubicBezTo>
                <a:cubicBezTo>
                  <a:pt x="920" y="109"/>
                  <a:pt x="935" y="120"/>
                  <a:pt x="950" y="132"/>
                </a:cubicBezTo>
                <a:cubicBezTo>
                  <a:pt x="965" y="144"/>
                  <a:pt x="979" y="157"/>
                  <a:pt x="992" y="170"/>
                </a:cubicBezTo>
                <a:cubicBezTo>
                  <a:pt x="1005" y="184"/>
                  <a:pt x="1018" y="198"/>
                  <a:pt x="1030" y="213"/>
                </a:cubicBezTo>
                <a:cubicBezTo>
                  <a:pt x="1042" y="227"/>
                  <a:pt x="1054" y="243"/>
                  <a:pt x="1064" y="258"/>
                </a:cubicBezTo>
                <a:cubicBezTo>
                  <a:pt x="1075" y="274"/>
                  <a:pt x="1084" y="290"/>
                  <a:pt x="1093" y="307"/>
                </a:cubicBezTo>
                <a:cubicBezTo>
                  <a:pt x="1102" y="324"/>
                  <a:pt x="1111" y="341"/>
                  <a:pt x="1118" y="359"/>
                </a:cubicBezTo>
                <a:cubicBezTo>
                  <a:pt x="1125" y="376"/>
                  <a:pt x="1131" y="394"/>
                  <a:pt x="1137" y="412"/>
                </a:cubicBezTo>
                <a:cubicBezTo>
                  <a:pt x="1143" y="430"/>
                  <a:pt x="1147" y="449"/>
                  <a:pt x="1151" y="468"/>
                </a:cubicBezTo>
                <a:cubicBezTo>
                  <a:pt x="1155" y="486"/>
                  <a:pt x="1157" y="505"/>
                  <a:pt x="1159" y="524"/>
                </a:cubicBezTo>
                <a:cubicBezTo>
                  <a:pt x="1161" y="543"/>
                  <a:pt x="1162" y="562"/>
                  <a:pt x="1162" y="581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50" name="图片 249"/>
          <p:cNvPicPr/>
          <p:nvPr>
            <p:custDataLst>
              <p:tags r:id="rId51"/>
            </p:custDataLst>
          </p:nvPr>
        </p:nvPicPr>
        <p:blipFill>
          <a:blip r:embed="rId52"/>
          <a:stretch>
            <a:fillRect/>
          </a:stretch>
        </p:blipFill>
        <p:spPr>
          <a:xfrm>
            <a:off x="3217320" y="341784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1" name="文本框 250"/>
          <p:cNvSpPr txBox="1"/>
          <p:nvPr>
            <p:custDataLst>
              <p:tags r:id="rId53"/>
            </p:custDataLst>
          </p:nvPr>
        </p:nvSpPr>
        <p:spPr>
          <a:xfrm>
            <a:off x="568080" y="4458600"/>
            <a:ext cx="10515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态、重载和多重继承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52" name="文本框 251"/>
          <p:cNvSpPr txBox="1"/>
          <p:nvPr>
            <p:custDataLst>
              <p:tags r:id="rId54"/>
            </p:custDataLst>
          </p:nvPr>
        </p:nvSpPr>
        <p:spPr>
          <a:xfrm>
            <a:off x="3092040" y="382536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可扩展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53" name="文本框 252"/>
          <p:cNvSpPr txBox="1"/>
          <p:nvPr>
            <p:custDataLst>
              <p:tags r:id="rId55"/>
            </p:custDataLst>
          </p:nvPr>
        </p:nvSpPr>
        <p:spPr>
          <a:xfrm>
            <a:off x="3092040" y="4124160"/>
            <a:ext cx="19862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语言核心设计为可扩展的，提供了丰富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54" name="文本框 253"/>
          <p:cNvSpPr txBox="1"/>
          <p:nvPr>
            <p:custDataLst>
              <p:tags r:id="rId56"/>
            </p:custDataLst>
          </p:nvPr>
        </p:nvSpPr>
        <p:spPr>
          <a:xfrm>
            <a:off x="3092040" y="429120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的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55" name="文本框 254"/>
          <p:cNvSpPr txBox="1"/>
          <p:nvPr>
            <p:custDataLst>
              <p:tags r:id="rId57"/>
            </p:custDataLst>
          </p:nvPr>
        </p:nvSpPr>
        <p:spPr>
          <a:xfrm>
            <a:off x="3209040" y="4298040"/>
            <a:ext cx="1885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API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56" name="文本框 255"/>
          <p:cNvSpPr txBox="1"/>
          <p:nvPr>
            <p:custDataLst>
              <p:tags r:id="rId58"/>
            </p:custDataLst>
          </p:nvPr>
        </p:nvSpPr>
        <p:spPr>
          <a:xfrm>
            <a:off x="3397680" y="4291200"/>
            <a:ext cx="9347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和工具，便于使用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57" name="文本框 256"/>
          <p:cNvSpPr txBox="1"/>
          <p:nvPr>
            <p:custDataLst>
              <p:tags r:id="rId59"/>
            </p:custDataLst>
          </p:nvPr>
        </p:nvSpPr>
        <p:spPr>
          <a:xfrm>
            <a:off x="4333320" y="4298040"/>
            <a:ext cx="8445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C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58" name="文本框 257"/>
          <p:cNvSpPr txBox="1"/>
          <p:nvPr>
            <p:custDataLst>
              <p:tags r:id="rId60"/>
            </p:custDataLst>
          </p:nvPr>
        </p:nvSpPr>
        <p:spPr>
          <a:xfrm>
            <a:off x="4417920" y="429120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或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59" name="文本框 258"/>
          <p:cNvSpPr txBox="1"/>
          <p:nvPr>
            <p:custDataLst>
              <p:tags r:id="rId61"/>
            </p:custDataLst>
          </p:nvPr>
        </p:nvSpPr>
        <p:spPr>
          <a:xfrm>
            <a:off x="4534920" y="4298040"/>
            <a:ext cx="22034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C++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60" name="文本框 259"/>
          <p:cNvSpPr txBox="1"/>
          <p:nvPr>
            <p:custDataLst>
              <p:tags r:id="rId62"/>
            </p:custDataLst>
          </p:nvPr>
        </p:nvSpPr>
        <p:spPr>
          <a:xfrm>
            <a:off x="4755960" y="429120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编写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61" name="任意多边形: 形状 260"/>
          <p:cNvSpPr/>
          <p:nvPr>
            <p:custDataLst>
              <p:tags r:id="rId63"/>
            </p:custDataLst>
          </p:nvPr>
        </p:nvSpPr>
        <p:spPr>
          <a:xfrm>
            <a:off x="5448240" y="3125160"/>
            <a:ext cx="2323800" cy="1654920"/>
          </a:xfrm>
          <a:custGeom>
            <a:avLst/>
            <a:gdLst/>
            <a:ahLst/>
            <a:cxnLst/>
            <a:rect l="0" t="0" r="r" b="b"/>
            <a:pathLst>
              <a:path w="6455" h="4597">
                <a:moveTo>
                  <a:pt x="0" y="4412"/>
                </a:moveTo>
                <a:lnTo>
                  <a:pt x="0" y="186"/>
                </a:ln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4"/>
                  <a:pt x="25" y="93"/>
                  <a:pt x="32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6269" y="0"/>
                </a:lnTo>
                <a:cubicBezTo>
                  <a:pt x="6281" y="0"/>
                  <a:pt x="6293" y="1"/>
                  <a:pt x="6305" y="4"/>
                </a:cubicBezTo>
                <a:cubicBezTo>
                  <a:pt x="6317" y="6"/>
                  <a:pt x="6329" y="10"/>
                  <a:pt x="6340" y="14"/>
                </a:cubicBezTo>
                <a:cubicBezTo>
                  <a:pt x="6351" y="19"/>
                  <a:pt x="6362" y="25"/>
                  <a:pt x="6372" y="31"/>
                </a:cubicBezTo>
                <a:cubicBezTo>
                  <a:pt x="6382" y="38"/>
                  <a:pt x="6392" y="46"/>
                  <a:pt x="6400" y="55"/>
                </a:cubicBezTo>
                <a:cubicBezTo>
                  <a:pt x="6409" y="63"/>
                  <a:pt x="6417" y="73"/>
                  <a:pt x="6423" y="83"/>
                </a:cubicBezTo>
                <a:cubicBezTo>
                  <a:pt x="6430" y="93"/>
                  <a:pt x="6436" y="104"/>
                  <a:pt x="6441" y="115"/>
                </a:cubicBezTo>
                <a:cubicBezTo>
                  <a:pt x="6445" y="126"/>
                  <a:pt x="6449" y="138"/>
                  <a:pt x="6451" y="150"/>
                </a:cubicBezTo>
                <a:cubicBezTo>
                  <a:pt x="6453" y="162"/>
                  <a:pt x="6455" y="174"/>
                  <a:pt x="6455" y="186"/>
                </a:cubicBezTo>
                <a:lnTo>
                  <a:pt x="6455" y="4412"/>
                </a:lnTo>
                <a:cubicBezTo>
                  <a:pt x="6455" y="4424"/>
                  <a:pt x="6453" y="4436"/>
                  <a:pt x="6451" y="4448"/>
                </a:cubicBezTo>
                <a:cubicBezTo>
                  <a:pt x="6449" y="4460"/>
                  <a:pt x="6445" y="4471"/>
                  <a:pt x="6441" y="4483"/>
                </a:cubicBezTo>
                <a:cubicBezTo>
                  <a:pt x="6436" y="4494"/>
                  <a:pt x="6430" y="4505"/>
                  <a:pt x="6423" y="4515"/>
                </a:cubicBezTo>
                <a:cubicBezTo>
                  <a:pt x="6417" y="4525"/>
                  <a:pt x="6409" y="4534"/>
                  <a:pt x="6400" y="4543"/>
                </a:cubicBezTo>
                <a:cubicBezTo>
                  <a:pt x="6392" y="4552"/>
                  <a:pt x="6382" y="4559"/>
                  <a:pt x="6372" y="4566"/>
                </a:cubicBezTo>
                <a:cubicBezTo>
                  <a:pt x="6362" y="4573"/>
                  <a:pt x="6351" y="4579"/>
                  <a:pt x="6340" y="4583"/>
                </a:cubicBezTo>
                <a:cubicBezTo>
                  <a:pt x="6329" y="4588"/>
                  <a:pt x="6317" y="4591"/>
                  <a:pt x="6305" y="4594"/>
                </a:cubicBezTo>
                <a:cubicBezTo>
                  <a:pt x="6293" y="4596"/>
                  <a:pt x="6281" y="4597"/>
                  <a:pt x="6269" y="4597"/>
                </a:cubicBezTo>
                <a:lnTo>
                  <a:pt x="186" y="4597"/>
                </a:lnTo>
                <a:cubicBezTo>
                  <a:pt x="174" y="4597"/>
                  <a:pt x="162" y="4596"/>
                  <a:pt x="150" y="4594"/>
                </a:cubicBezTo>
                <a:cubicBezTo>
                  <a:pt x="138" y="4591"/>
                  <a:pt x="126" y="4588"/>
                  <a:pt x="115" y="4583"/>
                </a:cubicBezTo>
                <a:cubicBezTo>
                  <a:pt x="104" y="4579"/>
                  <a:pt x="93" y="4573"/>
                  <a:pt x="83" y="4566"/>
                </a:cubicBezTo>
                <a:cubicBezTo>
                  <a:pt x="73" y="4559"/>
                  <a:pt x="63" y="4552"/>
                  <a:pt x="55" y="4543"/>
                </a:cubicBezTo>
                <a:cubicBezTo>
                  <a:pt x="46" y="4534"/>
                  <a:pt x="38" y="4525"/>
                  <a:pt x="32" y="4515"/>
                </a:cubicBezTo>
                <a:cubicBezTo>
                  <a:pt x="25" y="4505"/>
                  <a:pt x="19" y="4494"/>
                  <a:pt x="15" y="4483"/>
                </a:cubicBezTo>
                <a:cubicBezTo>
                  <a:pt x="10" y="4471"/>
                  <a:pt x="6" y="4460"/>
                  <a:pt x="4" y="4448"/>
                </a:cubicBezTo>
                <a:cubicBezTo>
                  <a:pt x="2" y="4436"/>
                  <a:pt x="0" y="4424"/>
                  <a:pt x="0" y="441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2" name="任意多边形: 形状 261"/>
          <p:cNvSpPr/>
          <p:nvPr>
            <p:custDataLst>
              <p:tags r:id="rId64"/>
            </p:custDataLst>
          </p:nvPr>
        </p:nvSpPr>
        <p:spPr>
          <a:xfrm>
            <a:off x="5615640" y="3292200"/>
            <a:ext cx="417960" cy="418320"/>
          </a:xfrm>
          <a:custGeom>
            <a:avLst/>
            <a:gdLst/>
            <a:ahLst/>
            <a:cxnLst/>
            <a:rect l="0" t="0" r="r" b="b"/>
            <a:pathLst>
              <a:path w="1161" h="1162">
                <a:moveTo>
                  <a:pt x="1161" y="581"/>
                </a:moveTo>
                <a:cubicBezTo>
                  <a:pt x="1161" y="600"/>
                  <a:pt x="1160" y="619"/>
                  <a:pt x="1159" y="638"/>
                </a:cubicBezTo>
                <a:cubicBezTo>
                  <a:pt x="1157" y="657"/>
                  <a:pt x="1154" y="675"/>
                  <a:pt x="1150" y="694"/>
                </a:cubicBezTo>
                <a:cubicBezTo>
                  <a:pt x="1146" y="713"/>
                  <a:pt x="1142" y="732"/>
                  <a:pt x="1136" y="750"/>
                </a:cubicBezTo>
                <a:cubicBezTo>
                  <a:pt x="1131" y="768"/>
                  <a:pt x="1124" y="786"/>
                  <a:pt x="1117" y="804"/>
                </a:cubicBezTo>
                <a:cubicBezTo>
                  <a:pt x="1110" y="821"/>
                  <a:pt x="1102" y="839"/>
                  <a:pt x="1093" y="855"/>
                </a:cubicBezTo>
                <a:cubicBezTo>
                  <a:pt x="1084" y="872"/>
                  <a:pt x="1074" y="888"/>
                  <a:pt x="1064" y="904"/>
                </a:cubicBezTo>
                <a:cubicBezTo>
                  <a:pt x="1053" y="920"/>
                  <a:pt x="1042" y="935"/>
                  <a:pt x="1030" y="950"/>
                </a:cubicBezTo>
                <a:cubicBezTo>
                  <a:pt x="1018" y="965"/>
                  <a:pt x="1005" y="979"/>
                  <a:pt x="991" y="992"/>
                </a:cubicBezTo>
                <a:cubicBezTo>
                  <a:pt x="978" y="1006"/>
                  <a:pt x="964" y="1018"/>
                  <a:pt x="949" y="1030"/>
                </a:cubicBezTo>
                <a:cubicBezTo>
                  <a:pt x="934" y="1042"/>
                  <a:pt x="919" y="1054"/>
                  <a:pt x="903" y="1064"/>
                </a:cubicBezTo>
                <a:cubicBezTo>
                  <a:pt x="888" y="1075"/>
                  <a:pt x="871" y="1085"/>
                  <a:pt x="855" y="1094"/>
                </a:cubicBezTo>
                <a:cubicBezTo>
                  <a:pt x="838" y="1103"/>
                  <a:pt x="821" y="1111"/>
                  <a:pt x="803" y="1118"/>
                </a:cubicBezTo>
                <a:cubicBezTo>
                  <a:pt x="786" y="1125"/>
                  <a:pt x="768" y="1132"/>
                  <a:pt x="749" y="1137"/>
                </a:cubicBezTo>
                <a:cubicBezTo>
                  <a:pt x="731" y="1143"/>
                  <a:pt x="713" y="1147"/>
                  <a:pt x="694" y="1151"/>
                </a:cubicBezTo>
                <a:cubicBezTo>
                  <a:pt x="676" y="1155"/>
                  <a:pt x="657" y="1157"/>
                  <a:pt x="638" y="1159"/>
                </a:cubicBezTo>
                <a:cubicBezTo>
                  <a:pt x="619" y="1161"/>
                  <a:pt x="600" y="1162"/>
                  <a:pt x="581" y="1162"/>
                </a:cubicBezTo>
                <a:cubicBezTo>
                  <a:pt x="562" y="1162"/>
                  <a:pt x="543" y="1161"/>
                  <a:pt x="524" y="1159"/>
                </a:cubicBezTo>
                <a:cubicBezTo>
                  <a:pt x="505" y="1157"/>
                  <a:pt x="486" y="1155"/>
                  <a:pt x="468" y="1151"/>
                </a:cubicBezTo>
                <a:cubicBezTo>
                  <a:pt x="449" y="1147"/>
                  <a:pt x="431" y="1143"/>
                  <a:pt x="413" y="1137"/>
                </a:cubicBezTo>
                <a:cubicBezTo>
                  <a:pt x="394" y="1132"/>
                  <a:pt x="376" y="1125"/>
                  <a:pt x="359" y="1118"/>
                </a:cubicBezTo>
                <a:cubicBezTo>
                  <a:pt x="341" y="1111"/>
                  <a:pt x="324" y="1103"/>
                  <a:pt x="307" y="1094"/>
                </a:cubicBezTo>
                <a:cubicBezTo>
                  <a:pt x="291" y="1085"/>
                  <a:pt x="274" y="1075"/>
                  <a:pt x="259" y="1064"/>
                </a:cubicBezTo>
                <a:cubicBezTo>
                  <a:pt x="243" y="1054"/>
                  <a:pt x="228" y="1042"/>
                  <a:pt x="213" y="1030"/>
                </a:cubicBezTo>
                <a:cubicBezTo>
                  <a:pt x="198" y="1018"/>
                  <a:pt x="184" y="1006"/>
                  <a:pt x="171" y="992"/>
                </a:cubicBezTo>
                <a:cubicBezTo>
                  <a:pt x="157" y="979"/>
                  <a:pt x="144" y="965"/>
                  <a:pt x="132" y="950"/>
                </a:cubicBezTo>
                <a:cubicBezTo>
                  <a:pt x="120" y="935"/>
                  <a:pt x="109" y="920"/>
                  <a:pt x="98" y="904"/>
                </a:cubicBezTo>
                <a:cubicBezTo>
                  <a:pt x="88" y="888"/>
                  <a:pt x="78" y="872"/>
                  <a:pt x="69" y="855"/>
                </a:cubicBezTo>
                <a:cubicBezTo>
                  <a:pt x="59" y="839"/>
                  <a:pt x="51" y="821"/>
                  <a:pt x="44" y="804"/>
                </a:cubicBezTo>
                <a:cubicBezTo>
                  <a:pt x="37" y="786"/>
                  <a:pt x="30" y="768"/>
                  <a:pt x="25" y="750"/>
                </a:cubicBezTo>
                <a:cubicBezTo>
                  <a:pt x="19" y="732"/>
                  <a:pt x="15" y="713"/>
                  <a:pt x="11" y="694"/>
                </a:cubicBezTo>
                <a:cubicBezTo>
                  <a:pt x="7" y="675"/>
                  <a:pt x="4" y="657"/>
                  <a:pt x="2" y="638"/>
                </a:cubicBezTo>
                <a:cubicBezTo>
                  <a:pt x="1" y="619"/>
                  <a:pt x="0" y="600"/>
                  <a:pt x="0" y="581"/>
                </a:cubicBezTo>
                <a:cubicBezTo>
                  <a:pt x="0" y="562"/>
                  <a:pt x="1" y="543"/>
                  <a:pt x="2" y="524"/>
                </a:cubicBezTo>
                <a:cubicBezTo>
                  <a:pt x="4" y="505"/>
                  <a:pt x="7" y="486"/>
                  <a:pt x="11" y="468"/>
                </a:cubicBezTo>
                <a:cubicBezTo>
                  <a:pt x="15" y="449"/>
                  <a:pt x="19" y="430"/>
                  <a:pt x="25" y="412"/>
                </a:cubicBezTo>
                <a:cubicBezTo>
                  <a:pt x="30" y="394"/>
                  <a:pt x="37" y="376"/>
                  <a:pt x="44" y="359"/>
                </a:cubicBezTo>
                <a:cubicBezTo>
                  <a:pt x="51" y="341"/>
                  <a:pt x="59" y="324"/>
                  <a:pt x="69" y="307"/>
                </a:cubicBezTo>
                <a:cubicBezTo>
                  <a:pt x="78" y="290"/>
                  <a:pt x="88" y="274"/>
                  <a:pt x="98" y="258"/>
                </a:cubicBezTo>
                <a:cubicBezTo>
                  <a:pt x="109" y="243"/>
                  <a:pt x="120" y="227"/>
                  <a:pt x="132" y="213"/>
                </a:cubicBezTo>
                <a:cubicBezTo>
                  <a:pt x="144" y="198"/>
                  <a:pt x="157" y="184"/>
                  <a:pt x="171" y="170"/>
                </a:cubicBezTo>
                <a:cubicBezTo>
                  <a:pt x="184" y="157"/>
                  <a:pt x="198" y="144"/>
                  <a:pt x="213" y="132"/>
                </a:cubicBezTo>
                <a:cubicBezTo>
                  <a:pt x="228" y="120"/>
                  <a:pt x="243" y="109"/>
                  <a:pt x="259" y="98"/>
                </a:cubicBezTo>
                <a:cubicBezTo>
                  <a:pt x="274" y="88"/>
                  <a:pt x="291" y="78"/>
                  <a:pt x="307" y="69"/>
                </a:cubicBezTo>
                <a:cubicBezTo>
                  <a:pt x="324" y="60"/>
                  <a:pt x="341" y="52"/>
                  <a:pt x="359" y="45"/>
                </a:cubicBezTo>
                <a:cubicBezTo>
                  <a:pt x="376" y="37"/>
                  <a:pt x="394" y="31"/>
                  <a:pt x="413" y="25"/>
                </a:cubicBezTo>
                <a:cubicBezTo>
                  <a:pt x="431" y="20"/>
                  <a:pt x="449" y="15"/>
                  <a:pt x="468" y="12"/>
                </a:cubicBezTo>
                <a:cubicBezTo>
                  <a:pt x="486" y="8"/>
                  <a:pt x="505" y="5"/>
                  <a:pt x="524" y="3"/>
                </a:cubicBezTo>
                <a:cubicBezTo>
                  <a:pt x="543" y="1"/>
                  <a:pt x="562" y="0"/>
                  <a:pt x="581" y="0"/>
                </a:cubicBezTo>
                <a:cubicBezTo>
                  <a:pt x="600" y="0"/>
                  <a:pt x="619" y="1"/>
                  <a:pt x="638" y="3"/>
                </a:cubicBezTo>
                <a:cubicBezTo>
                  <a:pt x="657" y="5"/>
                  <a:pt x="676" y="8"/>
                  <a:pt x="694" y="12"/>
                </a:cubicBezTo>
                <a:cubicBezTo>
                  <a:pt x="713" y="15"/>
                  <a:pt x="731" y="20"/>
                  <a:pt x="749" y="25"/>
                </a:cubicBezTo>
                <a:cubicBezTo>
                  <a:pt x="768" y="31"/>
                  <a:pt x="786" y="37"/>
                  <a:pt x="803" y="45"/>
                </a:cubicBezTo>
                <a:cubicBezTo>
                  <a:pt x="821" y="52"/>
                  <a:pt x="838" y="60"/>
                  <a:pt x="855" y="69"/>
                </a:cubicBezTo>
                <a:cubicBezTo>
                  <a:pt x="871" y="78"/>
                  <a:pt x="888" y="88"/>
                  <a:pt x="903" y="98"/>
                </a:cubicBezTo>
                <a:cubicBezTo>
                  <a:pt x="919" y="109"/>
                  <a:pt x="934" y="120"/>
                  <a:pt x="949" y="132"/>
                </a:cubicBezTo>
                <a:cubicBezTo>
                  <a:pt x="964" y="144"/>
                  <a:pt x="978" y="157"/>
                  <a:pt x="991" y="170"/>
                </a:cubicBezTo>
                <a:cubicBezTo>
                  <a:pt x="1005" y="184"/>
                  <a:pt x="1018" y="198"/>
                  <a:pt x="1030" y="213"/>
                </a:cubicBezTo>
                <a:cubicBezTo>
                  <a:pt x="1042" y="227"/>
                  <a:pt x="1053" y="243"/>
                  <a:pt x="1064" y="258"/>
                </a:cubicBezTo>
                <a:cubicBezTo>
                  <a:pt x="1074" y="274"/>
                  <a:pt x="1084" y="290"/>
                  <a:pt x="1093" y="307"/>
                </a:cubicBezTo>
                <a:cubicBezTo>
                  <a:pt x="1102" y="324"/>
                  <a:pt x="1110" y="341"/>
                  <a:pt x="1117" y="359"/>
                </a:cubicBezTo>
                <a:cubicBezTo>
                  <a:pt x="1124" y="376"/>
                  <a:pt x="1131" y="394"/>
                  <a:pt x="1136" y="412"/>
                </a:cubicBezTo>
                <a:cubicBezTo>
                  <a:pt x="1142" y="430"/>
                  <a:pt x="1146" y="449"/>
                  <a:pt x="1150" y="468"/>
                </a:cubicBezTo>
                <a:cubicBezTo>
                  <a:pt x="1154" y="486"/>
                  <a:pt x="1157" y="505"/>
                  <a:pt x="1159" y="524"/>
                </a:cubicBezTo>
                <a:cubicBezTo>
                  <a:pt x="1160" y="543"/>
                  <a:pt x="1161" y="562"/>
                  <a:pt x="1161" y="581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63" name="图片 262"/>
          <p:cNvPicPr/>
          <p:nvPr>
            <p:custDataLst>
              <p:tags r:id="rId65"/>
            </p:custDataLst>
          </p:nvPr>
        </p:nvPicPr>
        <p:blipFill>
          <a:blip r:embed="rId66"/>
          <a:stretch>
            <a:fillRect/>
          </a:stretch>
        </p:blipFill>
        <p:spPr>
          <a:xfrm>
            <a:off x="5766120" y="341784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4" name="文本框 263"/>
          <p:cNvSpPr txBox="1"/>
          <p:nvPr>
            <p:custDataLst>
              <p:tags r:id="rId67"/>
            </p:custDataLst>
          </p:nvPr>
        </p:nvSpPr>
        <p:spPr>
          <a:xfrm>
            <a:off x="3092040" y="4458600"/>
            <a:ext cx="4673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扩充模块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65" name="文本框 264"/>
          <p:cNvSpPr txBox="1"/>
          <p:nvPr>
            <p:custDataLst>
              <p:tags r:id="rId68"/>
            </p:custDataLst>
          </p:nvPr>
        </p:nvSpPr>
        <p:spPr>
          <a:xfrm>
            <a:off x="5615640" y="382536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可嵌入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66" name="文本框 265"/>
          <p:cNvSpPr txBox="1"/>
          <p:nvPr>
            <p:custDataLst>
              <p:tags r:id="rId69"/>
            </p:custDataLst>
          </p:nvPr>
        </p:nvSpPr>
        <p:spPr>
          <a:xfrm>
            <a:off x="5615640" y="4131000"/>
            <a:ext cx="3632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67" name="文本框 266"/>
          <p:cNvSpPr txBox="1"/>
          <p:nvPr>
            <p:custDataLst>
              <p:tags r:id="rId70"/>
            </p:custDataLst>
          </p:nvPr>
        </p:nvSpPr>
        <p:spPr>
          <a:xfrm>
            <a:off x="5979960" y="4124160"/>
            <a:ext cx="14020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编译器可被集成到其他程序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68" name="文本框 267"/>
          <p:cNvSpPr txBox="1"/>
          <p:nvPr>
            <p:custDataLst>
              <p:tags r:id="rId71"/>
            </p:custDataLst>
          </p:nvPr>
        </p:nvSpPr>
        <p:spPr>
          <a:xfrm>
            <a:off x="5615640" y="4291200"/>
            <a:ext cx="11684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中，可用作脚本语言或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69" name="文本框 268"/>
          <p:cNvSpPr txBox="1"/>
          <p:nvPr>
            <p:custDataLst>
              <p:tags r:id="rId72"/>
            </p:custDataLst>
          </p:nvPr>
        </p:nvSpPr>
        <p:spPr>
          <a:xfrm>
            <a:off x="6785640" y="4298040"/>
            <a:ext cx="4127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"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70" name="文本框 269"/>
          <p:cNvSpPr txBox="1"/>
          <p:nvPr>
            <p:custDataLst>
              <p:tags r:id="rId73"/>
            </p:custDataLst>
          </p:nvPr>
        </p:nvSpPr>
        <p:spPr>
          <a:xfrm>
            <a:off x="6827040" y="4291200"/>
            <a:ext cx="4673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胶水语言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71" name="文本框 270"/>
          <p:cNvSpPr txBox="1"/>
          <p:nvPr>
            <p:custDataLst>
              <p:tags r:id="rId74"/>
            </p:custDataLst>
          </p:nvPr>
        </p:nvSpPr>
        <p:spPr>
          <a:xfrm>
            <a:off x="7295040" y="4298040"/>
            <a:ext cx="4127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"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72" name="文本框 271"/>
          <p:cNvSpPr txBox="1"/>
          <p:nvPr>
            <p:custDataLst>
              <p:tags r:id="rId75"/>
            </p:custDataLst>
          </p:nvPr>
        </p:nvSpPr>
        <p:spPr>
          <a:xfrm>
            <a:off x="7336800" y="429120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对用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73" name="任意多边形: 形状 272"/>
          <p:cNvSpPr/>
          <p:nvPr>
            <p:custDataLst>
              <p:tags r:id="rId76"/>
            </p:custDataLst>
          </p:nvPr>
        </p:nvSpPr>
        <p:spPr>
          <a:xfrm>
            <a:off x="7972200" y="3125160"/>
            <a:ext cx="2323440" cy="1654920"/>
          </a:xfrm>
          <a:custGeom>
            <a:avLst/>
            <a:gdLst/>
            <a:ahLst/>
            <a:cxnLst/>
            <a:rect l="0" t="0" r="r" b="b"/>
            <a:pathLst>
              <a:path w="6454" h="4597">
                <a:moveTo>
                  <a:pt x="0" y="4412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6" y="63"/>
                  <a:pt x="54" y="55"/>
                </a:cubicBezTo>
                <a:cubicBezTo>
                  <a:pt x="63" y="46"/>
                  <a:pt x="72" y="38"/>
                  <a:pt x="82" y="31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6268" y="0"/>
                </a:lnTo>
                <a:cubicBezTo>
                  <a:pt x="6280" y="0"/>
                  <a:pt x="6293" y="1"/>
                  <a:pt x="6305" y="4"/>
                </a:cubicBezTo>
                <a:cubicBezTo>
                  <a:pt x="6316" y="6"/>
                  <a:pt x="6328" y="10"/>
                  <a:pt x="6339" y="14"/>
                </a:cubicBezTo>
                <a:cubicBezTo>
                  <a:pt x="6351" y="19"/>
                  <a:pt x="6361" y="25"/>
                  <a:pt x="6371" y="31"/>
                </a:cubicBezTo>
                <a:cubicBezTo>
                  <a:pt x="6382" y="38"/>
                  <a:pt x="6391" y="46"/>
                  <a:pt x="6400" y="55"/>
                </a:cubicBezTo>
                <a:cubicBezTo>
                  <a:pt x="6408" y="63"/>
                  <a:pt x="6416" y="73"/>
                  <a:pt x="6423" y="83"/>
                </a:cubicBezTo>
                <a:cubicBezTo>
                  <a:pt x="6429" y="93"/>
                  <a:pt x="6435" y="104"/>
                  <a:pt x="6440" y="115"/>
                </a:cubicBezTo>
                <a:cubicBezTo>
                  <a:pt x="6445" y="126"/>
                  <a:pt x="6448" y="138"/>
                  <a:pt x="6450" y="150"/>
                </a:cubicBezTo>
                <a:cubicBezTo>
                  <a:pt x="6453" y="162"/>
                  <a:pt x="6454" y="174"/>
                  <a:pt x="6454" y="186"/>
                </a:cubicBezTo>
                <a:lnTo>
                  <a:pt x="6454" y="4412"/>
                </a:lnTo>
                <a:cubicBezTo>
                  <a:pt x="6454" y="4424"/>
                  <a:pt x="6453" y="4436"/>
                  <a:pt x="6450" y="4448"/>
                </a:cubicBezTo>
                <a:cubicBezTo>
                  <a:pt x="6448" y="4460"/>
                  <a:pt x="6445" y="4471"/>
                  <a:pt x="6440" y="4483"/>
                </a:cubicBezTo>
                <a:cubicBezTo>
                  <a:pt x="6435" y="4494"/>
                  <a:pt x="6429" y="4505"/>
                  <a:pt x="6423" y="4515"/>
                </a:cubicBezTo>
                <a:cubicBezTo>
                  <a:pt x="6416" y="4525"/>
                  <a:pt x="6408" y="4534"/>
                  <a:pt x="6400" y="4543"/>
                </a:cubicBezTo>
                <a:cubicBezTo>
                  <a:pt x="6391" y="4552"/>
                  <a:pt x="6382" y="4559"/>
                  <a:pt x="6371" y="4566"/>
                </a:cubicBezTo>
                <a:cubicBezTo>
                  <a:pt x="6361" y="4573"/>
                  <a:pt x="6351" y="4579"/>
                  <a:pt x="6339" y="4583"/>
                </a:cubicBezTo>
                <a:cubicBezTo>
                  <a:pt x="6328" y="4588"/>
                  <a:pt x="6316" y="4591"/>
                  <a:pt x="6305" y="4594"/>
                </a:cubicBezTo>
                <a:cubicBezTo>
                  <a:pt x="6293" y="4596"/>
                  <a:pt x="6280" y="4597"/>
                  <a:pt x="6268" y="4597"/>
                </a:cubicBezTo>
                <a:lnTo>
                  <a:pt x="185" y="4597"/>
                </a:lnTo>
                <a:cubicBezTo>
                  <a:pt x="173" y="4597"/>
                  <a:pt x="161" y="4596"/>
                  <a:pt x="149" y="4594"/>
                </a:cubicBezTo>
                <a:cubicBezTo>
                  <a:pt x="137" y="4591"/>
                  <a:pt x="126" y="4588"/>
                  <a:pt x="114" y="4583"/>
                </a:cubicBezTo>
                <a:cubicBezTo>
                  <a:pt x="103" y="4579"/>
                  <a:pt x="92" y="4573"/>
                  <a:pt x="82" y="4566"/>
                </a:cubicBezTo>
                <a:cubicBezTo>
                  <a:pt x="72" y="4559"/>
                  <a:pt x="63" y="4552"/>
                  <a:pt x="54" y="4543"/>
                </a:cubicBezTo>
                <a:cubicBezTo>
                  <a:pt x="46" y="4534"/>
                  <a:pt x="38" y="4525"/>
                  <a:pt x="31" y="4515"/>
                </a:cubicBezTo>
                <a:cubicBezTo>
                  <a:pt x="24" y="4505"/>
                  <a:pt x="19" y="4494"/>
                  <a:pt x="14" y="4483"/>
                </a:cubicBezTo>
                <a:cubicBezTo>
                  <a:pt x="9" y="4471"/>
                  <a:pt x="6" y="4460"/>
                  <a:pt x="3" y="4448"/>
                </a:cubicBezTo>
                <a:cubicBezTo>
                  <a:pt x="1" y="4436"/>
                  <a:pt x="0" y="4424"/>
                  <a:pt x="0" y="441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4" name="任意多边形: 形状 273"/>
          <p:cNvSpPr/>
          <p:nvPr>
            <p:custDataLst>
              <p:tags r:id="rId77"/>
            </p:custDataLst>
          </p:nvPr>
        </p:nvSpPr>
        <p:spPr>
          <a:xfrm>
            <a:off x="8139240" y="3292200"/>
            <a:ext cx="418320" cy="418320"/>
          </a:xfrm>
          <a:custGeom>
            <a:avLst/>
            <a:gdLst/>
            <a:ahLst/>
            <a:cxnLst/>
            <a:rect l="0" t="0" r="r" b="b"/>
            <a:pathLst>
              <a:path w="1162" h="1162">
                <a:moveTo>
                  <a:pt x="1162" y="581"/>
                </a:moveTo>
                <a:cubicBezTo>
                  <a:pt x="1162" y="600"/>
                  <a:pt x="1161" y="619"/>
                  <a:pt x="1159" y="638"/>
                </a:cubicBezTo>
                <a:cubicBezTo>
                  <a:pt x="1157" y="657"/>
                  <a:pt x="1154" y="675"/>
                  <a:pt x="1151" y="694"/>
                </a:cubicBezTo>
                <a:cubicBezTo>
                  <a:pt x="1147" y="713"/>
                  <a:pt x="1142" y="732"/>
                  <a:pt x="1137" y="750"/>
                </a:cubicBezTo>
                <a:cubicBezTo>
                  <a:pt x="1131" y="768"/>
                  <a:pt x="1125" y="786"/>
                  <a:pt x="1117" y="804"/>
                </a:cubicBezTo>
                <a:cubicBezTo>
                  <a:pt x="1110" y="821"/>
                  <a:pt x="1102" y="839"/>
                  <a:pt x="1093" y="855"/>
                </a:cubicBezTo>
                <a:cubicBezTo>
                  <a:pt x="1084" y="872"/>
                  <a:pt x="1074" y="888"/>
                  <a:pt x="1064" y="904"/>
                </a:cubicBezTo>
                <a:cubicBezTo>
                  <a:pt x="1053" y="920"/>
                  <a:pt x="1042" y="935"/>
                  <a:pt x="1030" y="950"/>
                </a:cubicBezTo>
                <a:cubicBezTo>
                  <a:pt x="1018" y="965"/>
                  <a:pt x="1005" y="979"/>
                  <a:pt x="992" y="992"/>
                </a:cubicBezTo>
                <a:cubicBezTo>
                  <a:pt x="978" y="1006"/>
                  <a:pt x="964" y="1018"/>
                  <a:pt x="949" y="1030"/>
                </a:cubicBezTo>
                <a:cubicBezTo>
                  <a:pt x="935" y="1042"/>
                  <a:pt x="920" y="1054"/>
                  <a:pt x="904" y="1064"/>
                </a:cubicBezTo>
                <a:cubicBezTo>
                  <a:pt x="888" y="1075"/>
                  <a:pt x="872" y="1085"/>
                  <a:pt x="855" y="1094"/>
                </a:cubicBezTo>
                <a:cubicBezTo>
                  <a:pt x="838" y="1103"/>
                  <a:pt x="821" y="1111"/>
                  <a:pt x="803" y="1118"/>
                </a:cubicBezTo>
                <a:cubicBezTo>
                  <a:pt x="786" y="1125"/>
                  <a:pt x="768" y="1132"/>
                  <a:pt x="750" y="1137"/>
                </a:cubicBezTo>
                <a:cubicBezTo>
                  <a:pt x="732" y="1143"/>
                  <a:pt x="713" y="1147"/>
                  <a:pt x="695" y="1151"/>
                </a:cubicBezTo>
                <a:cubicBezTo>
                  <a:pt x="676" y="1155"/>
                  <a:pt x="657" y="1157"/>
                  <a:pt x="638" y="1159"/>
                </a:cubicBezTo>
                <a:cubicBezTo>
                  <a:pt x="619" y="1161"/>
                  <a:pt x="600" y="1162"/>
                  <a:pt x="581" y="1162"/>
                </a:cubicBezTo>
                <a:cubicBezTo>
                  <a:pt x="562" y="1162"/>
                  <a:pt x="543" y="1161"/>
                  <a:pt x="524" y="1159"/>
                </a:cubicBezTo>
                <a:cubicBezTo>
                  <a:pt x="506" y="1157"/>
                  <a:pt x="487" y="1155"/>
                  <a:pt x="468" y="1151"/>
                </a:cubicBezTo>
                <a:cubicBezTo>
                  <a:pt x="449" y="1147"/>
                  <a:pt x="431" y="1143"/>
                  <a:pt x="413" y="1137"/>
                </a:cubicBezTo>
                <a:cubicBezTo>
                  <a:pt x="395" y="1132"/>
                  <a:pt x="377" y="1125"/>
                  <a:pt x="359" y="1118"/>
                </a:cubicBezTo>
                <a:cubicBezTo>
                  <a:pt x="342" y="1111"/>
                  <a:pt x="325" y="1103"/>
                  <a:pt x="308" y="1094"/>
                </a:cubicBezTo>
                <a:cubicBezTo>
                  <a:pt x="291" y="1085"/>
                  <a:pt x="275" y="1075"/>
                  <a:pt x="259" y="1064"/>
                </a:cubicBezTo>
                <a:cubicBezTo>
                  <a:pt x="243" y="1054"/>
                  <a:pt x="228" y="1042"/>
                  <a:pt x="213" y="1030"/>
                </a:cubicBezTo>
                <a:cubicBezTo>
                  <a:pt x="198" y="1018"/>
                  <a:pt x="184" y="1006"/>
                  <a:pt x="171" y="992"/>
                </a:cubicBezTo>
                <a:cubicBezTo>
                  <a:pt x="158" y="979"/>
                  <a:pt x="145" y="965"/>
                  <a:pt x="133" y="950"/>
                </a:cubicBezTo>
                <a:cubicBezTo>
                  <a:pt x="121" y="935"/>
                  <a:pt x="109" y="920"/>
                  <a:pt x="99" y="904"/>
                </a:cubicBezTo>
                <a:cubicBezTo>
                  <a:pt x="88" y="888"/>
                  <a:pt x="78" y="872"/>
                  <a:pt x="70" y="855"/>
                </a:cubicBezTo>
                <a:cubicBezTo>
                  <a:pt x="61" y="839"/>
                  <a:pt x="52" y="821"/>
                  <a:pt x="45" y="804"/>
                </a:cubicBezTo>
                <a:cubicBezTo>
                  <a:pt x="38" y="786"/>
                  <a:pt x="32" y="768"/>
                  <a:pt x="26" y="750"/>
                </a:cubicBezTo>
                <a:cubicBezTo>
                  <a:pt x="20" y="732"/>
                  <a:pt x="16" y="713"/>
                  <a:pt x="12" y="694"/>
                </a:cubicBezTo>
                <a:cubicBezTo>
                  <a:pt x="7" y="675"/>
                  <a:pt x="5" y="657"/>
                  <a:pt x="3" y="638"/>
                </a:cubicBezTo>
                <a:cubicBezTo>
                  <a:pt x="1" y="619"/>
                  <a:pt x="0" y="600"/>
                  <a:pt x="0" y="581"/>
                </a:cubicBezTo>
                <a:cubicBezTo>
                  <a:pt x="0" y="562"/>
                  <a:pt x="1" y="543"/>
                  <a:pt x="3" y="524"/>
                </a:cubicBezTo>
                <a:cubicBezTo>
                  <a:pt x="5" y="505"/>
                  <a:pt x="7" y="486"/>
                  <a:pt x="12" y="468"/>
                </a:cubicBezTo>
                <a:cubicBezTo>
                  <a:pt x="16" y="449"/>
                  <a:pt x="20" y="430"/>
                  <a:pt x="26" y="412"/>
                </a:cubicBezTo>
                <a:cubicBezTo>
                  <a:pt x="32" y="394"/>
                  <a:pt x="38" y="376"/>
                  <a:pt x="45" y="359"/>
                </a:cubicBezTo>
                <a:cubicBezTo>
                  <a:pt x="52" y="341"/>
                  <a:pt x="61" y="324"/>
                  <a:pt x="70" y="307"/>
                </a:cubicBezTo>
                <a:cubicBezTo>
                  <a:pt x="78" y="290"/>
                  <a:pt x="88" y="274"/>
                  <a:pt x="99" y="258"/>
                </a:cubicBezTo>
                <a:cubicBezTo>
                  <a:pt x="109" y="243"/>
                  <a:pt x="121" y="227"/>
                  <a:pt x="133" y="213"/>
                </a:cubicBezTo>
                <a:cubicBezTo>
                  <a:pt x="145" y="198"/>
                  <a:pt x="158" y="184"/>
                  <a:pt x="171" y="170"/>
                </a:cubicBezTo>
                <a:cubicBezTo>
                  <a:pt x="184" y="157"/>
                  <a:pt x="198" y="144"/>
                  <a:pt x="213" y="132"/>
                </a:cubicBezTo>
                <a:cubicBezTo>
                  <a:pt x="228" y="120"/>
                  <a:pt x="243" y="109"/>
                  <a:pt x="259" y="98"/>
                </a:cubicBezTo>
                <a:cubicBezTo>
                  <a:pt x="275" y="88"/>
                  <a:pt x="291" y="78"/>
                  <a:pt x="308" y="69"/>
                </a:cubicBezTo>
                <a:cubicBezTo>
                  <a:pt x="325" y="60"/>
                  <a:pt x="342" y="52"/>
                  <a:pt x="359" y="45"/>
                </a:cubicBezTo>
                <a:cubicBezTo>
                  <a:pt x="377" y="37"/>
                  <a:pt x="395" y="31"/>
                  <a:pt x="413" y="25"/>
                </a:cubicBezTo>
                <a:cubicBezTo>
                  <a:pt x="431" y="20"/>
                  <a:pt x="449" y="15"/>
                  <a:pt x="468" y="12"/>
                </a:cubicBezTo>
                <a:cubicBezTo>
                  <a:pt x="487" y="8"/>
                  <a:pt x="506" y="5"/>
                  <a:pt x="524" y="3"/>
                </a:cubicBezTo>
                <a:cubicBezTo>
                  <a:pt x="543" y="1"/>
                  <a:pt x="562" y="0"/>
                  <a:pt x="581" y="0"/>
                </a:cubicBezTo>
                <a:cubicBezTo>
                  <a:pt x="600" y="0"/>
                  <a:pt x="619" y="1"/>
                  <a:pt x="638" y="3"/>
                </a:cubicBezTo>
                <a:cubicBezTo>
                  <a:pt x="657" y="5"/>
                  <a:pt x="676" y="8"/>
                  <a:pt x="695" y="12"/>
                </a:cubicBezTo>
                <a:cubicBezTo>
                  <a:pt x="713" y="15"/>
                  <a:pt x="732" y="20"/>
                  <a:pt x="750" y="25"/>
                </a:cubicBezTo>
                <a:cubicBezTo>
                  <a:pt x="768" y="31"/>
                  <a:pt x="786" y="37"/>
                  <a:pt x="803" y="45"/>
                </a:cubicBezTo>
                <a:cubicBezTo>
                  <a:pt x="821" y="52"/>
                  <a:pt x="838" y="60"/>
                  <a:pt x="855" y="69"/>
                </a:cubicBezTo>
                <a:cubicBezTo>
                  <a:pt x="872" y="78"/>
                  <a:pt x="888" y="88"/>
                  <a:pt x="904" y="98"/>
                </a:cubicBezTo>
                <a:cubicBezTo>
                  <a:pt x="920" y="109"/>
                  <a:pt x="935" y="120"/>
                  <a:pt x="949" y="132"/>
                </a:cubicBezTo>
                <a:cubicBezTo>
                  <a:pt x="964" y="144"/>
                  <a:pt x="978" y="157"/>
                  <a:pt x="992" y="170"/>
                </a:cubicBezTo>
                <a:cubicBezTo>
                  <a:pt x="1005" y="184"/>
                  <a:pt x="1018" y="198"/>
                  <a:pt x="1030" y="213"/>
                </a:cubicBezTo>
                <a:cubicBezTo>
                  <a:pt x="1042" y="227"/>
                  <a:pt x="1053" y="243"/>
                  <a:pt x="1064" y="258"/>
                </a:cubicBezTo>
                <a:cubicBezTo>
                  <a:pt x="1074" y="274"/>
                  <a:pt x="1084" y="290"/>
                  <a:pt x="1093" y="307"/>
                </a:cubicBezTo>
                <a:cubicBezTo>
                  <a:pt x="1102" y="324"/>
                  <a:pt x="1110" y="341"/>
                  <a:pt x="1117" y="359"/>
                </a:cubicBezTo>
                <a:cubicBezTo>
                  <a:pt x="1125" y="376"/>
                  <a:pt x="1131" y="394"/>
                  <a:pt x="1137" y="412"/>
                </a:cubicBezTo>
                <a:cubicBezTo>
                  <a:pt x="1142" y="430"/>
                  <a:pt x="1147" y="449"/>
                  <a:pt x="1151" y="468"/>
                </a:cubicBezTo>
                <a:cubicBezTo>
                  <a:pt x="1154" y="486"/>
                  <a:pt x="1157" y="505"/>
                  <a:pt x="1159" y="524"/>
                </a:cubicBezTo>
                <a:cubicBezTo>
                  <a:pt x="1161" y="543"/>
                  <a:pt x="1162" y="562"/>
                  <a:pt x="1162" y="581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75" name="图片 274"/>
          <p:cNvPicPr/>
          <p:nvPr>
            <p:custDataLst>
              <p:tags r:id="rId78"/>
            </p:custDataLst>
          </p:nvPr>
        </p:nvPicPr>
        <p:blipFill>
          <a:blip r:embed="rId79"/>
          <a:stretch>
            <a:fillRect/>
          </a:stretch>
        </p:blipFill>
        <p:spPr>
          <a:xfrm>
            <a:off x="8273160" y="341784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6" name="文本框 275"/>
          <p:cNvSpPr txBox="1"/>
          <p:nvPr>
            <p:custDataLst>
              <p:tags r:id="rId80"/>
            </p:custDataLst>
          </p:nvPr>
        </p:nvSpPr>
        <p:spPr>
          <a:xfrm>
            <a:off x="5615640" y="4458600"/>
            <a:ext cx="15189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其他语言编写的程序进行集成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77" name="文本框 276"/>
          <p:cNvSpPr txBox="1"/>
          <p:nvPr>
            <p:custDataLst>
              <p:tags r:id="rId81"/>
            </p:custDataLst>
          </p:nvPr>
        </p:nvSpPr>
        <p:spPr>
          <a:xfrm>
            <a:off x="8139600" y="382536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丰富的库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78" name="文本框 277"/>
          <p:cNvSpPr txBox="1"/>
          <p:nvPr>
            <p:custDataLst>
              <p:tags r:id="rId82"/>
            </p:custDataLst>
          </p:nvPr>
        </p:nvSpPr>
        <p:spPr>
          <a:xfrm>
            <a:off x="8139600" y="4124160"/>
            <a:ext cx="18694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内置强大标准库，提供众多第三方库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79" name="文本框 278"/>
          <p:cNvSpPr txBox="1"/>
          <p:nvPr>
            <p:custDataLst>
              <p:tags r:id="rId83"/>
            </p:custDataLst>
          </p:nvPr>
        </p:nvSpPr>
        <p:spPr>
          <a:xfrm>
            <a:off x="8139600" y="429120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（如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80" name="文本框 279"/>
          <p:cNvSpPr txBox="1"/>
          <p:nvPr>
            <p:custDataLst>
              <p:tags r:id="rId84"/>
            </p:custDataLst>
          </p:nvPr>
        </p:nvSpPr>
        <p:spPr>
          <a:xfrm>
            <a:off x="8373240" y="4298040"/>
            <a:ext cx="38290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NumPy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81" name="文本框 280"/>
          <p:cNvSpPr txBox="1"/>
          <p:nvPr>
            <p:custDataLst>
              <p:tags r:id="rId85"/>
            </p:custDataLst>
          </p:nvPr>
        </p:nvSpPr>
        <p:spPr>
          <a:xfrm>
            <a:off x="8757000" y="429120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、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82" name="文本框 281"/>
          <p:cNvSpPr txBox="1"/>
          <p:nvPr>
            <p:custDataLst>
              <p:tags r:id="rId86"/>
            </p:custDataLst>
          </p:nvPr>
        </p:nvSpPr>
        <p:spPr>
          <a:xfrm>
            <a:off x="8874000" y="4298040"/>
            <a:ext cx="29908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lnSpcReduction="2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SciPy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83" name="文本框 282"/>
          <p:cNvSpPr txBox="1"/>
          <p:nvPr>
            <p:custDataLst>
              <p:tags r:id="rId87"/>
            </p:custDataLst>
          </p:nvPr>
        </p:nvSpPr>
        <p:spPr>
          <a:xfrm>
            <a:off x="9173160" y="429120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、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84" name="文本框 283"/>
          <p:cNvSpPr txBox="1"/>
          <p:nvPr>
            <p:custDataLst>
              <p:tags r:id="rId88"/>
            </p:custDataLst>
          </p:nvPr>
        </p:nvSpPr>
        <p:spPr>
          <a:xfrm>
            <a:off x="9290160" y="4298040"/>
            <a:ext cx="49911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8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Matplotlib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85" name="文本框 284"/>
          <p:cNvSpPr txBox="1"/>
          <p:nvPr>
            <p:custDataLst>
              <p:tags r:id="rId89"/>
            </p:custDataLst>
          </p:nvPr>
        </p:nvSpPr>
        <p:spPr>
          <a:xfrm>
            <a:off x="8139600" y="4458600"/>
            <a:ext cx="14020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等），大大提高了开发效率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90" name="文本框 289"/>
          <p:cNvSpPr txBox="1"/>
          <p:nvPr>
            <p:custDataLst>
              <p:tags r:id="rId90"/>
            </p:custDataLst>
          </p:nvPr>
        </p:nvSpPr>
        <p:spPr>
          <a:xfrm>
            <a:off x="10067760" y="5468040"/>
            <a:ext cx="2266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4/14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91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dirty="0">
                <a:sym typeface="+mn-ea"/>
              </a:rPr>
              <a:t>的主要特点</a:t>
            </a:r>
            <a:endParaRPr lang="zh-CN" altLang="en-US" dirty="0">
              <a:sym typeface="+mn-ea"/>
            </a:endParaRPr>
          </a:p>
        </p:txBody>
      </p:sp>
    </p:spTree>
    <p:custDataLst>
      <p:tags r:id="rId9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任意多边形: 形状 293"/>
          <p:cNvSpPr/>
          <p:nvPr>
            <p:custDataLst>
              <p:tags r:id="rId1"/>
            </p:custDataLst>
          </p:nvPr>
        </p:nvSpPr>
        <p:spPr>
          <a:xfrm>
            <a:off x="417600" y="1103040"/>
            <a:ext cx="3150720" cy="1855440"/>
          </a:xfrm>
          <a:custGeom>
            <a:avLst/>
            <a:gdLst/>
            <a:ahLst/>
            <a:cxnLst/>
            <a:rect l="0" t="0" r="r" b="b"/>
            <a:pathLst>
              <a:path w="8752" h="5154">
                <a:moveTo>
                  <a:pt x="0" y="4968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5" y="137"/>
                  <a:pt x="7" y="126"/>
                  <a:pt x="11" y="114"/>
                </a:cubicBezTo>
                <a:cubicBezTo>
                  <a:pt x="14" y="103"/>
                  <a:pt x="19" y="92"/>
                  <a:pt x="24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5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8567" y="0"/>
                </a:lnTo>
                <a:cubicBezTo>
                  <a:pt x="8579" y="0"/>
                  <a:pt x="8591" y="1"/>
                  <a:pt x="8603" y="3"/>
                </a:cubicBezTo>
                <a:cubicBezTo>
                  <a:pt x="8615" y="6"/>
                  <a:pt x="8627" y="9"/>
                  <a:pt x="8638" y="14"/>
                </a:cubicBezTo>
                <a:cubicBezTo>
                  <a:pt x="8649" y="18"/>
                  <a:pt x="8660" y="24"/>
                  <a:pt x="8670" y="31"/>
                </a:cubicBezTo>
                <a:cubicBezTo>
                  <a:pt x="8680" y="38"/>
                  <a:pt x="8689" y="45"/>
                  <a:pt x="8698" y="54"/>
                </a:cubicBezTo>
                <a:cubicBezTo>
                  <a:pt x="8707" y="63"/>
                  <a:pt x="8714" y="72"/>
                  <a:pt x="8721" y="82"/>
                </a:cubicBezTo>
                <a:cubicBezTo>
                  <a:pt x="8728" y="92"/>
                  <a:pt x="8734" y="103"/>
                  <a:pt x="8738" y="114"/>
                </a:cubicBezTo>
                <a:cubicBezTo>
                  <a:pt x="8743" y="126"/>
                  <a:pt x="8747" y="137"/>
                  <a:pt x="8749" y="149"/>
                </a:cubicBezTo>
                <a:cubicBezTo>
                  <a:pt x="8751" y="161"/>
                  <a:pt x="8752" y="173"/>
                  <a:pt x="8752" y="185"/>
                </a:cubicBezTo>
                <a:lnTo>
                  <a:pt x="8752" y="4968"/>
                </a:lnTo>
                <a:cubicBezTo>
                  <a:pt x="8752" y="4980"/>
                  <a:pt x="8751" y="4992"/>
                  <a:pt x="8749" y="5004"/>
                </a:cubicBezTo>
                <a:cubicBezTo>
                  <a:pt x="8747" y="5016"/>
                  <a:pt x="8743" y="5028"/>
                  <a:pt x="8738" y="5039"/>
                </a:cubicBezTo>
                <a:cubicBezTo>
                  <a:pt x="8734" y="5051"/>
                  <a:pt x="8728" y="5061"/>
                  <a:pt x="8721" y="5071"/>
                </a:cubicBezTo>
                <a:cubicBezTo>
                  <a:pt x="8714" y="5082"/>
                  <a:pt x="8707" y="5091"/>
                  <a:pt x="8698" y="5100"/>
                </a:cubicBezTo>
                <a:cubicBezTo>
                  <a:pt x="8689" y="5108"/>
                  <a:pt x="8680" y="5116"/>
                  <a:pt x="8670" y="5123"/>
                </a:cubicBezTo>
                <a:cubicBezTo>
                  <a:pt x="8660" y="5129"/>
                  <a:pt x="8649" y="5135"/>
                  <a:pt x="8638" y="5140"/>
                </a:cubicBezTo>
                <a:cubicBezTo>
                  <a:pt x="8627" y="5144"/>
                  <a:pt x="8615" y="5148"/>
                  <a:pt x="8603" y="5150"/>
                </a:cubicBezTo>
                <a:cubicBezTo>
                  <a:pt x="8591" y="5153"/>
                  <a:pt x="8579" y="5154"/>
                  <a:pt x="8567" y="5154"/>
                </a:cubicBezTo>
                <a:lnTo>
                  <a:pt x="139" y="5154"/>
                </a:lnTo>
                <a:cubicBezTo>
                  <a:pt x="130" y="5154"/>
                  <a:pt x="121" y="5153"/>
                  <a:pt x="112" y="5150"/>
                </a:cubicBezTo>
                <a:cubicBezTo>
                  <a:pt x="103" y="5148"/>
                  <a:pt x="95" y="5144"/>
                  <a:pt x="86" y="5140"/>
                </a:cubicBezTo>
                <a:cubicBezTo>
                  <a:pt x="78" y="5135"/>
                  <a:pt x="70" y="5129"/>
                  <a:pt x="62" y="5123"/>
                </a:cubicBezTo>
                <a:cubicBezTo>
                  <a:pt x="54" y="5116"/>
                  <a:pt x="47" y="5108"/>
                  <a:pt x="41" y="5100"/>
                </a:cubicBezTo>
                <a:cubicBezTo>
                  <a:pt x="34" y="5091"/>
                  <a:pt x="29" y="5082"/>
                  <a:pt x="24" y="5071"/>
                </a:cubicBezTo>
                <a:cubicBezTo>
                  <a:pt x="19" y="5061"/>
                  <a:pt x="14" y="5051"/>
                  <a:pt x="11" y="5039"/>
                </a:cubicBezTo>
                <a:cubicBezTo>
                  <a:pt x="7" y="5028"/>
                  <a:pt x="5" y="5016"/>
                  <a:pt x="3" y="5004"/>
                </a:cubicBezTo>
                <a:cubicBezTo>
                  <a:pt x="1" y="4992"/>
                  <a:pt x="0" y="4980"/>
                  <a:pt x="0" y="49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5" name="任意多边形: 形状 294"/>
          <p:cNvSpPr/>
          <p:nvPr>
            <p:custDataLst>
              <p:tags r:id="rId2"/>
            </p:custDataLst>
          </p:nvPr>
        </p:nvSpPr>
        <p:spPr>
          <a:xfrm>
            <a:off x="401040" y="1103040"/>
            <a:ext cx="66960" cy="1855440"/>
          </a:xfrm>
          <a:custGeom>
            <a:avLst/>
            <a:gdLst/>
            <a:ahLst/>
            <a:cxnLst/>
            <a:rect l="0" t="0" r="r" b="b"/>
            <a:pathLst>
              <a:path w="186" h="5154">
                <a:moveTo>
                  <a:pt x="0" y="0"/>
                </a:moveTo>
                <a:lnTo>
                  <a:pt x="186" y="0"/>
                </a:lnTo>
                <a:lnTo>
                  <a:pt x="186" y="5154"/>
                </a:lnTo>
                <a:lnTo>
                  <a:pt x="0" y="51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6" name="任意多边形: 形状 295"/>
          <p:cNvSpPr/>
          <p:nvPr>
            <p:custDataLst>
              <p:tags r:id="rId3"/>
            </p:custDataLst>
          </p:nvPr>
        </p:nvSpPr>
        <p:spPr>
          <a:xfrm>
            <a:off x="601560" y="1270080"/>
            <a:ext cx="401400" cy="434880"/>
          </a:xfrm>
          <a:custGeom>
            <a:avLst/>
            <a:gdLst/>
            <a:ahLst/>
            <a:cxnLst/>
            <a:rect l="0" t="0" r="r" b="b"/>
            <a:pathLst>
              <a:path w="1115" h="1208">
                <a:moveTo>
                  <a:pt x="0" y="650"/>
                </a:moveTo>
                <a:lnTo>
                  <a:pt x="0" y="557"/>
                </a:lnTo>
                <a:cubicBezTo>
                  <a:pt x="0" y="520"/>
                  <a:pt x="3" y="484"/>
                  <a:pt x="11" y="448"/>
                </a:cubicBezTo>
                <a:cubicBezTo>
                  <a:pt x="18" y="412"/>
                  <a:pt x="28" y="378"/>
                  <a:pt x="42" y="344"/>
                </a:cubicBezTo>
                <a:cubicBezTo>
                  <a:pt x="56" y="310"/>
                  <a:pt x="73" y="278"/>
                  <a:pt x="94" y="247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7" y="94"/>
                </a:cubicBezTo>
                <a:cubicBezTo>
                  <a:pt x="278" y="73"/>
                  <a:pt x="310" y="56"/>
                  <a:pt x="344" y="42"/>
                </a:cubicBezTo>
                <a:cubicBezTo>
                  <a:pt x="378" y="28"/>
                  <a:pt x="412" y="18"/>
                  <a:pt x="448" y="11"/>
                </a:cubicBezTo>
                <a:cubicBezTo>
                  <a:pt x="484" y="3"/>
                  <a:pt x="520" y="0"/>
                  <a:pt x="557" y="0"/>
                </a:cubicBezTo>
                <a:cubicBezTo>
                  <a:pt x="594" y="0"/>
                  <a:pt x="630" y="3"/>
                  <a:pt x="666" y="11"/>
                </a:cubicBezTo>
                <a:cubicBezTo>
                  <a:pt x="702" y="18"/>
                  <a:pt x="736" y="28"/>
                  <a:pt x="770" y="42"/>
                </a:cubicBezTo>
                <a:cubicBezTo>
                  <a:pt x="804" y="56"/>
                  <a:pt x="836" y="73"/>
                  <a:pt x="866" y="94"/>
                </a:cubicBezTo>
                <a:cubicBezTo>
                  <a:pt x="897" y="114"/>
                  <a:pt x="925" y="137"/>
                  <a:pt x="951" y="163"/>
                </a:cubicBezTo>
                <a:cubicBezTo>
                  <a:pt x="977" y="189"/>
                  <a:pt x="1000" y="217"/>
                  <a:pt x="1020" y="247"/>
                </a:cubicBezTo>
                <a:cubicBezTo>
                  <a:pt x="1040" y="278"/>
                  <a:pt x="1058" y="310"/>
                  <a:pt x="1072" y="344"/>
                </a:cubicBezTo>
                <a:cubicBezTo>
                  <a:pt x="1086" y="378"/>
                  <a:pt x="1096" y="412"/>
                  <a:pt x="1103" y="448"/>
                </a:cubicBezTo>
                <a:cubicBezTo>
                  <a:pt x="1110" y="484"/>
                  <a:pt x="1115" y="520"/>
                  <a:pt x="1115" y="557"/>
                </a:cubicBezTo>
                <a:lnTo>
                  <a:pt x="1115" y="650"/>
                </a:lnTo>
                <a:cubicBezTo>
                  <a:pt x="1115" y="686"/>
                  <a:pt x="1110" y="724"/>
                  <a:pt x="1103" y="760"/>
                </a:cubicBezTo>
                <a:cubicBezTo>
                  <a:pt x="1096" y="795"/>
                  <a:pt x="1086" y="830"/>
                  <a:pt x="1072" y="864"/>
                </a:cubicBezTo>
                <a:cubicBezTo>
                  <a:pt x="1058" y="898"/>
                  <a:pt x="1040" y="930"/>
                  <a:pt x="1020" y="960"/>
                </a:cubicBezTo>
                <a:cubicBezTo>
                  <a:pt x="1000" y="991"/>
                  <a:pt x="977" y="1019"/>
                  <a:pt x="951" y="1045"/>
                </a:cubicBezTo>
                <a:cubicBezTo>
                  <a:pt x="925" y="1071"/>
                  <a:pt x="897" y="1094"/>
                  <a:pt x="866" y="1114"/>
                </a:cubicBezTo>
                <a:cubicBezTo>
                  <a:pt x="836" y="1134"/>
                  <a:pt x="804" y="1152"/>
                  <a:pt x="770" y="1166"/>
                </a:cubicBezTo>
                <a:cubicBezTo>
                  <a:pt x="736" y="1180"/>
                  <a:pt x="702" y="1190"/>
                  <a:pt x="666" y="1197"/>
                </a:cubicBezTo>
                <a:cubicBezTo>
                  <a:pt x="630" y="1204"/>
                  <a:pt x="594" y="1208"/>
                  <a:pt x="557" y="1208"/>
                </a:cubicBezTo>
                <a:cubicBezTo>
                  <a:pt x="520" y="1208"/>
                  <a:pt x="484" y="1204"/>
                  <a:pt x="448" y="1197"/>
                </a:cubicBezTo>
                <a:cubicBezTo>
                  <a:pt x="412" y="1190"/>
                  <a:pt x="378" y="1180"/>
                  <a:pt x="344" y="1166"/>
                </a:cubicBezTo>
                <a:cubicBezTo>
                  <a:pt x="310" y="1152"/>
                  <a:pt x="278" y="1134"/>
                  <a:pt x="247" y="1114"/>
                </a:cubicBezTo>
                <a:cubicBezTo>
                  <a:pt x="217" y="1094"/>
                  <a:pt x="189" y="1071"/>
                  <a:pt x="163" y="1045"/>
                </a:cubicBezTo>
                <a:cubicBezTo>
                  <a:pt x="137" y="1019"/>
                  <a:pt x="114" y="991"/>
                  <a:pt x="94" y="960"/>
                </a:cubicBezTo>
                <a:cubicBezTo>
                  <a:pt x="73" y="930"/>
                  <a:pt x="56" y="898"/>
                  <a:pt x="42" y="864"/>
                </a:cubicBezTo>
                <a:cubicBezTo>
                  <a:pt x="28" y="830"/>
                  <a:pt x="18" y="795"/>
                  <a:pt x="11" y="760"/>
                </a:cubicBezTo>
                <a:cubicBezTo>
                  <a:pt x="3" y="724"/>
                  <a:pt x="0" y="686"/>
                  <a:pt x="0" y="65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97" name="图片 296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2000" y="137052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文本框 298"/>
          <p:cNvSpPr txBox="1"/>
          <p:nvPr>
            <p:custDataLst>
              <p:tags r:id="rId6"/>
            </p:custDataLst>
          </p:nvPr>
        </p:nvSpPr>
        <p:spPr>
          <a:xfrm>
            <a:off x="1103040" y="1394640"/>
            <a:ext cx="3505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1" u="none" strike="noStrike">
                <a:solidFill>
                  <a:schemeClr val="tx1"/>
                </a:solidFill>
                <a:effectLst/>
                <a:uFillTx/>
              </a:rPr>
              <a:t>Web</a:t>
            </a:r>
            <a:endParaRPr lang="en-US" sz="1320" b="1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300" name="图片 299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1560" y="18637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1" name="文本框 300"/>
          <p:cNvSpPr txBox="1"/>
          <p:nvPr>
            <p:custDataLst>
              <p:tags r:id="rId9"/>
            </p:custDataLst>
          </p:nvPr>
        </p:nvSpPr>
        <p:spPr>
          <a:xfrm>
            <a:off x="1452960" y="138492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应用开发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302" name="图片 301"/>
          <p:cNvPicPr/>
          <p:nvPr>
            <p:custDataLst>
              <p:tags r:id="rId10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1560" y="2097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3" name="文本框 302"/>
          <p:cNvSpPr txBox="1"/>
          <p:nvPr>
            <p:custDataLst>
              <p:tags r:id="rId11"/>
            </p:custDataLst>
          </p:nvPr>
        </p:nvSpPr>
        <p:spPr>
          <a:xfrm>
            <a:off x="785520" y="1851120"/>
            <a:ext cx="9347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开源、跨平台特性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04" name="文本框 303"/>
          <p:cNvSpPr txBox="1"/>
          <p:nvPr>
            <p:custDataLst>
              <p:tags r:id="rId12"/>
            </p:custDataLst>
          </p:nvPr>
        </p:nvSpPr>
        <p:spPr>
          <a:xfrm>
            <a:off x="785520" y="20851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定义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05" name="文本框 304"/>
          <p:cNvSpPr txBox="1"/>
          <p:nvPr>
            <p:custDataLst>
              <p:tags r:id="rId13"/>
            </p:custDataLst>
          </p:nvPr>
        </p:nvSpPr>
        <p:spPr>
          <a:xfrm>
            <a:off x="1019520" y="2091960"/>
            <a:ext cx="31178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WSGI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06" name="图片 305"/>
          <p:cNvPicPr/>
          <p:nvPr>
            <p:custDataLst>
              <p:tags r:id="rId1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1560" y="2331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7" name="文本框 306"/>
          <p:cNvSpPr txBox="1"/>
          <p:nvPr>
            <p:custDataLst>
              <p:tags r:id="rId15"/>
            </p:custDataLst>
          </p:nvPr>
        </p:nvSpPr>
        <p:spPr>
          <a:xfrm>
            <a:off x="1331640" y="2085120"/>
            <a:ext cx="7010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标准应用接口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08" name="文本框 307"/>
          <p:cNvSpPr txBox="1"/>
          <p:nvPr>
            <p:custDataLst>
              <p:tags r:id="rId16"/>
            </p:custDataLst>
          </p:nvPr>
        </p:nvSpPr>
        <p:spPr>
          <a:xfrm>
            <a:off x="785520" y="2325960"/>
            <a:ext cx="36957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Django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09" name="图片 308"/>
          <p:cNvPicPr/>
          <p:nvPr>
            <p:custDataLst>
              <p:tags r:id="rId1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1560" y="2565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0" name="文本框 309"/>
          <p:cNvSpPr txBox="1"/>
          <p:nvPr>
            <p:custDataLst>
              <p:tags r:id="rId18"/>
            </p:custDataLst>
          </p:nvPr>
        </p:nvSpPr>
        <p:spPr>
          <a:xfrm>
            <a:off x="1156320" y="2319120"/>
            <a:ext cx="10515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等框架助力快速开发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11" name="任意多边形: 形状 310"/>
          <p:cNvSpPr/>
          <p:nvPr>
            <p:custDataLst>
              <p:tags r:id="rId19"/>
            </p:custDataLst>
          </p:nvPr>
        </p:nvSpPr>
        <p:spPr>
          <a:xfrm>
            <a:off x="3785400" y="1103040"/>
            <a:ext cx="3142440" cy="1855440"/>
          </a:xfrm>
          <a:custGeom>
            <a:avLst/>
            <a:gdLst/>
            <a:ahLst/>
            <a:cxnLst/>
            <a:rect l="0" t="0" r="r" b="b"/>
            <a:pathLst>
              <a:path w="8729" h="5154">
                <a:moveTo>
                  <a:pt x="0" y="4968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6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8543" y="0"/>
                </a:lnTo>
                <a:cubicBezTo>
                  <a:pt x="8556" y="0"/>
                  <a:pt x="8568" y="1"/>
                  <a:pt x="8580" y="3"/>
                </a:cubicBezTo>
                <a:cubicBezTo>
                  <a:pt x="8592" y="6"/>
                  <a:pt x="8603" y="9"/>
                  <a:pt x="8614" y="14"/>
                </a:cubicBezTo>
                <a:cubicBezTo>
                  <a:pt x="8626" y="18"/>
                  <a:pt x="8636" y="24"/>
                  <a:pt x="8647" y="31"/>
                </a:cubicBezTo>
                <a:cubicBezTo>
                  <a:pt x="8657" y="38"/>
                  <a:pt x="8666" y="45"/>
                  <a:pt x="8675" y="54"/>
                </a:cubicBezTo>
                <a:cubicBezTo>
                  <a:pt x="8683" y="63"/>
                  <a:pt x="8691" y="72"/>
                  <a:pt x="8698" y="82"/>
                </a:cubicBezTo>
                <a:cubicBezTo>
                  <a:pt x="8705" y="92"/>
                  <a:pt x="8710" y="103"/>
                  <a:pt x="8715" y="114"/>
                </a:cubicBezTo>
                <a:cubicBezTo>
                  <a:pt x="8720" y="126"/>
                  <a:pt x="8723" y="137"/>
                  <a:pt x="8726" y="149"/>
                </a:cubicBezTo>
                <a:cubicBezTo>
                  <a:pt x="8728" y="161"/>
                  <a:pt x="8729" y="173"/>
                  <a:pt x="8729" y="185"/>
                </a:cubicBezTo>
                <a:lnTo>
                  <a:pt x="8729" y="4968"/>
                </a:lnTo>
                <a:cubicBezTo>
                  <a:pt x="8729" y="4980"/>
                  <a:pt x="8728" y="4992"/>
                  <a:pt x="8726" y="5004"/>
                </a:cubicBezTo>
                <a:cubicBezTo>
                  <a:pt x="8723" y="5016"/>
                  <a:pt x="8720" y="5028"/>
                  <a:pt x="8715" y="5039"/>
                </a:cubicBezTo>
                <a:cubicBezTo>
                  <a:pt x="8710" y="5051"/>
                  <a:pt x="8705" y="5061"/>
                  <a:pt x="8698" y="5071"/>
                </a:cubicBezTo>
                <a:cubicBezTo>
                  <a:pt x="8691" y="5082"/>
                  <a:pt x="8683" y="5091"/>
                  <a:pt x="8675" y="5100"/>
                </a:cubicBezTo>
                <a:cubicBezTo>
                  <a:pt x="8666" y="5108"/>
                  <a:pt x="8657" y="5116"/>
                  <a:pt x="8647" y="5123"/>
                </a:cubicBezTo>
                <a:cubicBezTo>
                  <a:pt x="8636" y="5129"/>
                  <a:pt x="8626" y="5135"/>
                  <a:pt x="8614" y="5140"/>
                </a:cubicBezTo>
                <a:cubicBezTo>
                  <a:pt x="8603" y="5144"/>
                  <a:pt x="8592" y="5148"/>
                  <a:pt x="8580" y="5150"/>
                </a:cubicBezTo>
                <a:cubicBezTo>
                  <a:pt x="8568" y="5153"/>
                  <a:pt x="8556" y="5154"/>
                  <a:pt x="8543" y="5154"/>
                </a:cubicBezTo>
                <a:lnTo>
                  <a:pt x="139" y="5154"/>
                </a:lnTo>
                <a:cubicBezTo>
                  <a:pt x="130" y="5154"/>
                  <a:pt x="121" y="5153"/>
                  <a:pt x="112" y="5150"/>
                </a:cubicBezTo>
                <a:cubicBezTo>
                  <a:pt x="103" y="5148"/>
                  <a:pt x="94" y="5144"/>
                  <a:pt x="86" y="5140"/>
                </a:cubicBezTo>
                <a:cubicBezTo>
                  <a:pt x="78" y="5135"/>
                  <a:pt x="70" y="5129"/>
                  <a:pt x="62" y="5123"/>
                </a:cubicBezTo>
                <a:cubicBezTo>
                  <a:pt x="54" y="5116"/>
                  <a:pt x="47" y="5108"/>
                  <a:pt x="41" y="5100"/>
                </a:cubicBezTo>
                <a:cubicBezTo>
                  <a:pt x="34" y="5091"/>
                  <a:pt x="29" y="5082"/>
                  <a:pt x="23" y="5071"/>
                </a:cubicBezTo>
                <a:cubicBezTo>
                  <a:pt x="18" y="5061"/>
                  <a:pt x="14" y="5051"/>
                  <a:pt x="11" y="5039"/>
                </a:cubicBezTo>
                <a:cubicBezTo>
                  <a:pt x="7" y="5028"/>
                  <a:pt x="4" y="5016"/>
                  <a:pt x="3" y="5004"/>
                </a:cubicBezTo>
                <a:cubicBezTo>
                  <a:pt x="1" y="4992"/>
                  <a:pt x="0" y="4980"/>
                  <a:pt x="0" y="49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2" name="任意多边形: 形状 311"/>
          <p:cNvSpPr/>
          <p:nvPr>
            <p:custDataLst>
              <p:tags r:id="rId20"/>
            </p:custDataLst>
          </p:nvPr>
        </p:nvSpPr>
        <p:spPr>
          <a:xfrm>
            <a:off x="3768840" y="1103040"/>
            <a:ext cx="66960" cy="1855440"/>
          </a:xfrm>
          <a:custGeom>
            <a:avLst/>
            <a:gdLst/>
            <a:ahLst/>
            <a:cxnLst/>
            <a:rect l="0" t="0" r="r" b="b"/>
            <a:pathLst>
              <a:path w="186" h="5154">
                <a:moveTo>
                  <a:pt x="150" y="14"/>
                </a:moveTo>
                <a:cubicBezTo>
                  <a:pt x="138" y="23"/>
                  <a:pt x="128" y="37"/>
                  <a:pt x="120" y="54"/>
                </a:cubicBezTo>
                <a:cubicBezTo>
                  <a:pt x="111" y="71"/>
                  <a:pt x="104" y="92"/>
                  <a:pt x="100" y="114"/>
                </a:cubicBezTo>
                <a:cubicBezTo>
                  <a:pt x="95" y="137"/>
                  <a:pt x="92" y="161"/>
                  <a:pt x="92" y="185"/>
                </a:cubicBezTo>
                <a:lnTo>
                  <a:pt x="92" y="4968"/>
                </a:lnTo>
                <a:cubicBezTo>
                  <a:pt x="92" y="4993"/>
                  <a:pt x="95" y="5017"/>
                  <a:pt x="100" y="5039"/>
                </a:cubicBezTo>
                <a:cubicBezTo>
                  <a:pt x="104" y="5062"/>
                  <a:pt x="111" y="5082"/>
                  <a:pt x="120" y="5100"/>
                </a:cubicBezTo>
                <a:cubicBezTo>
                  <a:pt x="128" y="5117"/>
                  <a:pt x="138" y="5130"/>
                  <a:pt x="150" y="5140"/>
                </a:cubicBezTo>
                <a:cubicBezTo>
                  <a:pt x="161" y="5149"/>
                  <a:pt x="174" y="5154"/>
                  <a:pt x="186" y="5154"/>
                </a:cubicBezTo>
                <a:cubicBezTo>
                  <a:pt x="161" y="5154"/>
                  <a:pt x="137" y="5149"/>
                  <a:pt x="114" y="5140"/>
                </a:cubicBezTo>
                <a:cubicBezTo>
                  <a:pt x="91" y="5130"/>
                  <a:pt x="71" y="5117"/>
                  <a:pt x="54" y="5100"/>
                </a:cubicBezTo>
                <a:cubicBezTo>
                  <a:pt x="37" y="5082"/>
                  <a:pt x="23" y="5062"/>
                  <a:pt x="14" y="5039"/>
                </a:cubicBezTo>
                <a:cubicBezTo>
                  <a:pt x="4" y="5017"/>
                  <a:pt x="0" y="4993"/>
                  <a:pt x="0" y="4968"/>
                </a:cubicBezTo>
                <a:lnTo>
                  <a:pt x="0" y="185"/>
                </a:lnTo>
                <a:cubicBezTo>
                  <a:pt x="0" y="161"/>
                  <a:pt x="4" y="137"/>
                  <a:pt x="14" y="114"/>
                </a:cubicBezTo>
                <a:cubicBezTo>
                  <a:pt x="23" y="92"/>
                  <a:pt x="37" y="71"/>
                  <a:pt x="54" y="54"/>
                </a:cubicBezTo>
                <a:cubicBezTo>
                  <a:pt x="71" y="37"/>
                  <a:pt x="91" y="23"/>
                  <a:pt x="114" y="14"/>
                </a:cubicBezTo>
                <a:cubicBezTo>
                  <a:pt x="137" y="4"/>
                  <a:pt x="161" y="0"/>
                  <a:pt x="186" y="0"/>
                </a:cubicBezTo>
                <a:cubicBezTo>
                  <a:pt x="174" y="0"/>
                  <a:pt x="161" y="4"/>
                  <a:pt x="150" y="1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3" name="任意多边形: 形状 312"/>
          <p:cNvSpPr/>
          <p:nvPr>
            <p:custDataLst>
              <p:tags r:id="rId21"/>
            </p:custDataLst>
          </p:nvPr>
        </p:nvSpPr>
        <p:spPr>
          <a:xfrm>
            <a:off x="3969360" y="1270080"/>
            <a:ext cx="401400" cy="434880"/>
          </a:xfrm>
          <a:custGeom>
            <a:avLst/>
            <a:gdLst/>
            <a:ahLst/>
            <a:cxnLst/>
            <a:rect l="0" t="0" r="r" b="b"/>
            <a:pathLst>
              <a:path w="1115" h="1208">
                <a:moveTo>
                  <a:pt x="0" y="650"/>
                </a:moveTo>
                <a:lnTo>
                  <a:pt x="0" y="557"/>
                </a:lnTo>
                <a:cubicBezTo>
                  <a:pt x="0" y="520"/>
                  <a:pt x="3" y="484"/>
                  <a:pt x="10" y="448"/>
                </a:cubicBezTo>
                <a:cubicBezTo>
                  <a:pt x="18" y="412"/>
                  <a:pt x="28" y="378"/>
                  <a:pt x="42" y="344"/>
                </a:cubicBezTo>
                <a:cubicBezTo>
                  <a:pt x="56" y="310"/>
                  <a:pt x="73" y="278"/>
                  <a:pt x="94" y="247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7" y="94"/>
                </a:cubicBezTo>
                <a:cubicBezTo>
                  <a:pt x="278" y="73"/>
                  <a:pt x="310" y="56"/>
                  <a:pt x="344" y="42"/>
                </a:cubicBezTo>
                <a:cubicBezTo>
                  <a:pt x="377" y="28"/>
                  <a:pt x="412" y="18"/>
                  <a:pt x="448" y="11"/>
                </a:cubicBezTo>
                <a:cubicBezTo>
                  <a:pt x="484" y="3"/>
                  <a:pt x="520" y="0"/>
                  <a:pt x="557" y="0"/>
                </a:cubicBezTo>
                <a:cubicBezTo>
                  <a:pt x="593" y="0"/>
                  <a:pt x="630" y="3"/>
                  <a:pt x="666" y="11"/>
                </a:cubicBezTo>
                <a:cubicBezTo>
                  <a:pt x="702" y="18"/>
                  <a:pt x="737" y="28"/>
                  <a:pt x="771" y="42"/>
                </a:cubicBezTo>
                <a:cubicBezTo>
                  <a:pt x="805" y="56"/>
                  <a:pt x="837" y="73"/>
                  <a:pt x="867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7"/>
                </a:cubicBezTo>
                <a:cubicBezTo>
                  <a:pt x="1041" y="278"/>
                  <a:pt x="1059" y="310"/>
                  <a:pt x="1073" y="344"/>
                </a:cubicBezTo>
                <a:cubicBezTo>
                  <a:pt x="1087" y="378"/>
                  <a:pt x="1097" y="412"/>
                  <a:pt x="1104" y="448"/>
                </a:cubicBezTo>
                <a:cubicBezTo>
                  <a:pt x="1111" y="484"/>
                  <a:pt x="1115" y="520"/>
                  <a:pt x="1115" y="557"/>
                </a:cubicBezTo>
                <a:lnTo>
                  <a:pt x="1115" y="650"/>
                </a:lnTo>
                <a:cubicBezTo>
                  <a:pt x="1115" y="686"/>
                  <a:pt x="1111" y="724"/>
                  <a:pt x="1104" y="760"/>
                </a:cubicBezTo>
                <a:cubicBezTo>
                  <a:pt x="1097" y="795"/>
                  <a:pt x="1087" y="830"/>
                  <a:pt x="1073" y="864"/>
                </a:cubicBezTo>
                <a:cubicBezTo>
                  <a:pt x="1059" y="898"/>
                  <a:pt x="1041" y="930"/>
                  <a:pt x="1021" y="960"/>
                </a:cubicBezTo>
                <a:cubicBezTo>
                  <a:pt x="1001" y="991"/>
                  <a:pt x="978" y="1019"/>
                  <a:pt x="952" y="1045"/>
                </a:cubicBezTo>
                <a:cubicBezTo>
                  <a:pt x="926" y="1071"/>
                  <a:pt x="898" y="1094"/>
                  <a:pt x="867" y="1114"/>
                </a:cubicBezTo>
                <a:cubicBezTo>
                  <a:pt x="837" y="1134"/>
                  <a:pt x="805" y="1152"/>
                  <a:pt x="771" y="1166"/>
                </a:cubicBezTo>
                <a:cubicBezTo>
                  <a:pt x="737" y="1180"/>
                  <a:pt x="702" y="1190"/>
                  <a:pt x="666" y="1197"/>
                </a:cubicBezTo>
                <a:cubicBezTo>
                  <a:pt x="630" y="1204"/>
                  <a:pt x="593" y="1208"/>
                  <a:pt x="557" y="1208"/>
                </a:cubicBezTo>
                <a:cubicBezTo>
                  <a:pt x="520" y="1208"/>
                  <a:pt x="484" y="1204"/>
                  <a:pt x="448" y="1197"/>
                </a:cubicBezTo>
                <a:cubicBezTo>
                  <a:pt x="412" y="1190"/>
                  <a:pt x="377" y="1180"/>
                  <a:pt x="344" y="1166"/>
                </a:cubicBezTo>
                <a:cubicBezTo>
                  <a:pt x="310" y="1152"/>
                  <a:pt x="278" y="1134"/>
                  <a:pt x="247" y="1114"/>
                </a:cubicBezTo>
                <a:cubicBezTo>
                  <a:pt x="217" y="1094"/>
                  <a:pt x="189" y="1071"/>
                  <a:pt x="163" y="1045"/>
                </a:cubicBezTo>
                <a:cubicBezTo>
                  <a:pt x="137" y="1019"/>
                  <a:pt x="114" y="991"/>
                  <a:pt x="94" y="960"/>
                </a:cubicBezTo>
                <a:cubicBezTo>
                  <a:pt x="73" y="930"/>
                  <a:pt x="56" y="898"/>
                  <a:pt x="42" y="864"/>
                </a:cubicBezTo>
                <a:cubicBezTo>
                  <a:pt x="28" y="830"/>
                  <a:pt x="18" y="795"/>
                  <a:pt x="10" y="760"/>
                </a:cubicBezTo>
                <a:cubicBezTo>
                  <a:pt x="3" y="724"/>
                  <a:pt x="0" y="686"/>
                  <a:pt x="0" y="65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14" name="图片 313"/>
          <p:cNvPicPr/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069800" y="137052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5" name="文本框 314"/>
          <p:cNvSpPr txBox="1"/>
          <p:nvPr>
            <p:custDataLst>
              <p:tags r:id="rId24"/>
            </p:custDataLst>
          </p:nvPr>
        </p:nvSpPr>
        <p:spPr>
          <a:xfrm>
            <a:off x="785520" y="2553120"/>
            <a:ext cx="15189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丰富的免费数据库和模板工具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16" name="图片 315"/>
          <p:cNvPicPr/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969360" y="18637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7" name="文本框 316"/>
          <p:cNvSpPr txBox="1"/>
          <p:nvPr>
            <p:custDataLst>
              <p:tags r:id="rId27"/>
            </p:custDataLst>
          </p:nvPr>
        </p:nvSpPr>
        <p:spPr>
          <a:xfrm>
            <a:off x="4467960" y="138492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数据分析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318" name="文本框 317"/>
          <p:cNvSpPr txBox="1"/>
          <p:nvPr>
            <p:custDataLst>
              <p:tags r:id="rId28"/>
            </p:custDataLst>
          </p:nvPr>
        </p:nvSpPr>
        <p:spPr>
          <a:xfrm>
            <a:off x="4150440" y="1857960"/>
            <a:ext cx="49911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8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Matplotlib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19" name="文本框 318"/>
          <p:cNvSpPr txBox="1"/>
          <p:nvPr>
            <p:custDataLst>
              <p:tags r:id="rId29"/>
            </p:custDataLst>
          </p:nvPr>
        </p:nvSpPr>
        <p:spPr>
          <a:xfrm>
            <a:off x="4651200" y="185112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、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20" name="文本框 319"/>
          <p:cNvSpPr txBox="1"/>
          <p:nvPr>
            <p:custDataLst>
              <p:tags r:id="rId30"/>
            </p:custDataLst>
          </p:nvPr>
        </p:nvSpPr>
        <p:spPr>
          <a:xfrm>
            <a:off x="4768200" y="1857960"/>
            <a:ext cx="38290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NumPy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21" name="图片 320"/>
          <p:cNvPicPr/>
          <p:nvPr>
            <p:custDataLst>
              <p:tags r:id="rId31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969360" y="2097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2" name="文本框 321"/>
          <p:cNvSpPr txBox="1"/>
          <p:nvPr>
            <p:custDataLst>
              <p:tags r:id="rId32"/>
            </p:custDataLst>
          </p:nvPr>
        </p:nvSpPr>
        <p:spPr>
          <a:xfrm>
            <a:off x="5151600" y="1851120"/>
            <a:ext cx="4673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等库支持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23" name="图片 322"/>
          <p:cNvPicPr/>
          <p:nvPr>
            <p:custDataLst>
              <p:tags r:id="rId33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969360" y="2331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4" name="文本框 323"/>
          <p:cNvSpPr txBox="1"/>
          <p:nvPr>
            <p:custDataLst>
              <p:tags r:id="rId34"/>
            </p:custDataLst>
          </p:nvPr>
        </p:nvSpPr>
        <p:spPr>
          <a:xfrm>
            <a:off x="4150440" y="2085120"/>
            <a:ext cx="11684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实现各种复杂数学运算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25" name="文本框 324"/>
          <p:cNvSpPr txBox="1"/>
          <p:nvPr>
            <p:custDataLst>
              <p:tags r:id="rId35"/>
            </p:custDataLst>
          </p:nvPr>
        </p:nvSpPr>
        <p:spPr>
          <a:xfrm>
            <a:off x="4150440" y="2319120"/>
            <a:ext cx="3505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高质量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26" name="文本框 325"/>
          <p:cNvSpPr txBox="1"/>
          <p:nvPr>
            <p:custDataLst>
              <p:tags r:id="rId36"/>
            </p:custDataLst>
          </p:nvPr>
        </p:nvSpPr>
        <p:spPr>
          <a:xfrm>
            <a:off x="4501440" y="2325960"/>
            <a:ext cx="14922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2D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27" name="文本框 326"/>
          <p:cNvSpPr txBox="1"/>
          <p:nvPr>
            <p:custDataLst>
              <p:tags r:id="rId37"/>
            </p:custDataLst>
          </p:nvPr>
        </p:nvSpPr>
        <p:spPr>
          <a:xfrm>
            <a:off x="4650840" y="231912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和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328" name="文本框 327"/>
          <p:cNvSpPr txBox="1"/>
          <p:nvPr>
            <p:custDataLst>
              <p:tags r:id="rId38"/>
            </p:custDataLst>
          </p:nvPr>
        </p:nvSpPr>
        <p:spPr>
          <a:xfrm>
            <a:off x="4767840" y="2325960"/>
            <a:ext cx="14922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3D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29" name="图片 328"/>
          <p:cNvPicPr/>
          <p:nvPr>
            <p:custDataLst>
              <p:tags r:id="rId39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969360" y="2565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0" name="文本框 329"/>
          <p:cNvSpPr txBox="1"/>
          <p:nvPr>
            <p:custDataLst>
              <p:tags r:id="rId40"/>
            </p:custDataLst>
          </p:nvPr>
        </p:nvSpPr>
        <p:spPr>
          <a:xfrm>
            <a:off x="4917600" y="2319120"/>
            <a:ext cx="4673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图像绘制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31" name="任意多边形: 形状 330"/>
          <p:cNvSpPr/>
          <p:nvPr>
            <p:custDataLst>
              <p:tags r:id="rId41"/>
            </p:custDataLst>
          </p:nvPr>
        </p:nvSpPr>
        <p:spPr>
          <a:xfrm>
            <a:off x="7144920" y="1103040"/>
            <a:ext cx="3150720" cy="1855440"/>
          </a:xfrm>
          <a:custGeom>
            <a:avLst/>
            <a:gdLst/>
            <a:ahLst/>
            <a:cxnLst/>
            <a:rect l="0" t="0" r="r" b="b"/>
            <a:pathLst>
              <a:path w="8752" h="5154">
                <a:moveTo>
                  <a:pt x="0" y="4968"/>
                </a:moveTo>
                <a:lnTo>
                  <a:pt x="0" y="185"/>
                </a:lnTo>
                <a:cubicBezTo>
                  <a:pt x="0" y="173"/>
                  <a:pt x="1" y="161"/>
                  <a:pt x="2" y="149"/>
                </a:cubicBezTo>
                <a:cubicBezTo>
                  <a:pt x="4" y="137"/>
                  <a:pt x="7" y="126"/>
                  <a:pt x="10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69" y="24"/>
                  <a:pt x="77" y="18"/>
                  <a:pt x="86" y="14"/>
                </a:cubicBezTo>
                <a:cubicBezTo>
                  <a:pt x="94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8566" y="0"/>
                </a:lnTo>
                <a:cubicBezTo>
                  <a:pt x="8578" y="0"/>
                  <a:pt x="8591" y="1"/>
                  <a:pt x="8603" y="3"/>
                </a:cubicBezTo>
                <a:cubicBezTo>
                  <a:pt x="8614" y="6"/>
                  <a:pt x="8626" y="9"/>
                  <a:pt x="8637" y="14"/>
                </a:cubicBezTo>
                <a:cubicBezTo>
                  <a:pt x="8649" y="18"/>
                  <a:pt x="8659" y="24"/>
                  <a:pt x="8669" y="31"/>
                </a:cubicBezTo>
                <a:cubicBezTo>
                  <a:pt x="8680" y="38"/>
                  <a:pt x="8689" y="45"/>
                  <a:pt x="8698" y="54"/>
                </a:cubicBezTo>
                <a:cubicBezTo>
                  <a:pt x="8706" y="63"/>
                  <a:pt x="8714" y="72"/>
                  <a:pt x="8721" y="82"/>
                </a:cubicBezTo>
                <a:cubicBezTo>
                  <a:pt x="8727" y="92"/>
                  <a:pt x="8733" y="103"/>
                  <a:pt x="8738" y="114"/>
                </a:cubicBezTo>
                <a:cubicBezTo>
                  <a:pt x="8743" y="126"/>
                  <a:pt x="8746" y="137"/>
                  <a:pt x="8748" y="149"/>
                </a:cubicBezTo>
                <a:cubicBezTo>
                  <a:pt x="8751" y="161"/>
                  <a:pt x="8752" y="173"/>
                  <a:pt x="8752" y="185"/>
                </a:cubicBezTo>
                <a:lnTo>
                  <a:pt x="8752" y="4968"/>
                </a:lnTo>
                <a:cubicBezTo>
                  <a:pt x="8752" y="4980"/>
                  <a:pt x="8751" y="4992"/>
                  <a:pt x="8748" y="5004"/>
                </a:cubicBezTo>
                <a:cubicBezTo>
                  <a:pt x="8746" y="5016"/>
                  <a:pt x="8743" y="5028"/>
                  <a:pt x="8738" y="5039"/>
                </a:cubicBezTo>
                <a:cubicBezTo>
                  <a:pt x="8733" y="5051"/>
                  <a:pt x="8727" y="5061"/>
                  <a:pt x="8721" y="5071"/>
                </a:cubicBezTo>
                <a:cubicBezTo>
                  <a:pt x="8714" y="5082"/>
                  <a:pt x="8706" y="5091"/>
                  <a:pt x="8698" y="5100"/>
                </a:cubicBezTo>
                <a:cubicBezTo>
                  <a:pt x="8689" y="5108"/>
                  <a:pt x="8680" y="5116"/>
                  <a:pt x="8669" y="5123"/>
                </a:cubicBezTo>
                <a:cubicBezTo>
                  <a:pt x="8659" y="5129"/>
                  <a:pt x="8649" y="5135"/>
                  <a:pt x="8637" y="5140"/>
                </a:cubicBezTo>
                <a:cubicBezTo>
                  <a:pt x="8626" y="5144"/>
                  <a:pt x="8614" y="5148"/>
                  <a:pt x="8603" y="5150"/>
                </a:cubicBezTo>
                <a:cubicBezTo>
                  <a:pt x="8591" y="5153"/>
                  <a:pt x="8578" y="5154"/>
                  <a:pt x="8566" y="5154"/>
                </a:cubicBezTo>
                <a:lnTo>
                  <a:pt x="139" y="5154"/>
                </a:lnTo>
                <a:cubicBezTo>
                  <a:pt x="130" y="5154"/>
                  <a:pt x="121" y="5153"/>
                  <a:pt x="112" y="5150"/>
                </a:cubicBezTo>
                <a:cubicBezTo>
                  <a:pt x="103" y="5148"/>
                  <a:pt x="94" y="5144"/>
                  <a:pt x="86" y="5140"/>
                </a:cubicBezTo>
                <a:cubicBezTo>
                  <a:pt x="77" y="5135"/>
                  <a:pt x="69" y="5129"/>
                  <a:pt x="62" y="5123"/>
                </a:cubicBezTo>
                <a:cubicBezTo>
                  <a:pt x="54" y="5116"/>
                  <a:pt x="47" y="5108"/>
                  <a:pt x="40" y="5100"/>
                </a:cubicBezTo>
                <a:cubicBezTo>
                  <a:pt x="34" y="5091"/>
                  <a:pt x="28" y="5082"/>
                  <a:pt x="23" y="5071"/>
                </a:cubicBezTo>
                <a:cubicBezTo>
                  <a:pt x="18" y="5061"/>
                  <a:pt x="14" y="5051"/>
                  <a:pt x="10" y="5039"/>
                </a:cubicBezTo>
                <a:cubicBezTo>
                  <a:pt x="7" y="5028"/>
                  <a:pt x="4" y="5016"/>
                  <a:pt x="2" y="5004"/>
                </a:cubicBezTo>
                <a:cubicBezTo>
                  <a:pt x="1" y="4992"/>
                  <a:pt x="0" y="4980"/>
                  <a:pt x="0" y="49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2" name="任意多边形: 形状 331"/>
          <p:cNvSpPr/>
          <p:nvPr>
            <p:custDataLst>
              <p:tags r:id="rId42"/>
            </p:custDataLst>
          </p:nvPr>
        </p:nvSpPr>
        <p:spPr>
          <a:xfrm>
            <a:off x="7128000" y="1103040"/>
            <a:ext cx="67320" cy="1855440"/>
          </a:xfrm>
          <a:custGeom>
            <a:avLst/>
            <a:gdLst/>
            <a:ahLst/>
            <a:cxnLst/>
            <a:rect l="0" t="0" r="r" b="b"/>
            <a:pathLst>
              <a:path w="187" h="5154">
                <a:moveTo>
                  <a:pt x="0" y="0"/>
                </a:moveTo>
                <a:lnTo>
                  <a:pt x="187" y="0"/>
                </a:lnTo>
                <a:lnTo>
                  <a:pt x="187" y="5154"/>
                </a:lnTo>
                <a:lnTo>
                  <a:pt x="0" y="51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3" name="任意多边形: 形状 332"/>
          <p:cNvSpPr/>
          <p:nvPr>
            <p:custDataLst>
              <p:tags r:id="rId43"/>
            </p:custDataLst>
          </p:nvPr>
        </p:nvSpPr>
        <p:spPr>
          <a:xfrm>
            <a:off x="7328520" y="1270080"/>
            <a:ext cx="401760" cy="434880"/>
          </a:xfrm>
          <a:custGeom>
            <a:avLst/>
            <a:gdLst/>
            <a:ahLst/>
            <a:cxnLst/>
            <a:rect l="0" t="0" r="r" b="b"/>
            <a:pathLst>
              <a:path w="1116" h="1208">
                <a:moveTo>
                  <a:pt x="0" y="650"/>
                </a:moveTo>
                <a:lnTo>
                  <a:pt x="0" y="557"/>
                </a:lnTo>
                <a:cubicBezTo>
                  <a:pt x="0" y="520"/>
                  <a:pt x="4" y="484"/>
                  <a:pt x="11" y="448"/>
                </a:cubicBezTo>
                <a:cubicBezTo>
                  <a:pt x="18" y="412"/>
                  <a:pt x="29" y="378"/>
                  <a:pt x="43" y="344"/>
                </a:cubicBezTo>
                <a:cubicBezTo>
                  <a:pt x="57" y="310"/>
                  <a:pt x="74" y="278"/>
                  <a:pt x="94" y="247"/>
                </a:cubicBezTo>
                <a:cubicBezTo>
                  <a:pt x="115" y="217"/>
                  <a:pt x="138" y="189"/>
                  <a:pt x="164" y="163"/>
                </a:cubicBezTo>
                <a:cubicBezTo>
                  <a:pt x="189" y="137"/>
                  <a:pt x="218" y="114"/>
                  <a:pt x="248" y="94"/>
                </a:cubicBezTo>
                <a:cubicBezTo>
                  <a:pt x="279" y="73"/>
                  <a:pt x="311" y="56"/>
                  <a:pt x="345" y="42"/>
                </a:cubicBezTo>
                <a:cubicBezTo>
                  <a:pt x="379" y="28"/>
                  <a:pt x="414" y="18"/>
                  <a:pt x="450" y="11"/>
                </a:cubicBezTo>
                <a:cubicBezTo>
                  <a:pt x="486" y="3"/>
                  <a:pt x="522" y="0"/>
                  <a:pt x="558" y="0"/>
                </a:cubicBezTo>
                <a:cubicBezTo>
                  <a:pt x="595" y="0"/>
                  <a:pt x="631" y="3"/>
                  <a:pt x="667" y="11"/>
                </a:cubicBezTo>
                <a:cubicBezTo>
                  <a:pt x="703" y="18"/>
                  <a:pt x="738" y="28"/>
                  <a:pt x="772" y="42"/>
                </a:cubicBezTo>
                <a:cubicBezTo>
                  <a:pt x="805" y="56"/>
                  <a:pt x="838" y="73"/>
                  <a:pt x="868" y="94"/>
                </a:cubicBezTo>
                <a:cubicBezTo>
                  <a:pt x="898" y="114"/>
                  <a:pt x="927" y="137"/>
                  <a:pt x="952" y="163"/>
                </a:cubicBezTo>
                <a:cubicBezTo>
                  <a:pt x="978" y="189"/>
                  <a:pt x="1001" y="217"/>
                  <a:pt x="1022" y="247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8" y="412"/>
                  <a:pt x="1105" y="448"/>
                </a:cubicBezTo>
                <a:cubicBezTo>
                  <a:pt x="1112" y="484"/>
                  <a:pt x="1116" y="520"/>
                  <a:pt x="1116" y="557"/>
                </a:cubicBezTo>
                <a:lnTo>
                  <a:pt x="1116" y="650"/>
                </a:lnTo>
                <a:cubicBezTo>
                  <a:pt x="1116" y="686"/>
                  <a:pt x="1112" y="724"/>
                  <a:pt x="1105" y="760"/>
                </a:cubicBezTo>
                <a:cubicBezTo>
                  <a:pt x="1098" y="795"/>
                  <a:pt x="1087" y="830"/>
                  <a:pt x="1073" y="864"/>
                </a:cubicBezTo>
                <a:cubicBezTo>
                  <a:pt x="1059" y="898"/>
                  <a:pt x="1042" y="930"/>
                  <a:pt x="1022" y="960"/>
                </a:cubicBezTo>
                <a:cubicBezTo>
                  <a:pt x="1001" y="991"/>
                  <a:pt x="978" y="1019"/>
                  <a:pt x="952" y="1045"/>
                </a:cubicBezTo>
                <a:cubicBezTo>
                  <a:pt x="927" y="1071"/>
                  <a:pt x="898" y="1094"/>
                  <a:pt x="868" y="1114"/>
                </a:cubicBezTo>
                <a:cubicBezTo>
                  <a:pt x="838" y="1134"/>
                  <a:pt x="805" y="1152"/>
                  <a:pt x="772" y="1166"/>
                </a:cubicBezTo>
                <a:cubicBezTo>
                  <a:pt x="738" y="1180"/>
                  <a:pt x="703" y="1190"/>
                  <a:pt x="667" y="1197"/>
                </a:cubicBezTo>
                <a:cubicBezTo>
                  <a:pt x="631" y="1204"/>
                  <a:pt x="595" y="1208"/>
                  <a:pt x="558" y="1208"/>
                </a:cubicBezTo>
                <a:cubicBezTo>
                  <a:pt x="522" y="1208"/>
                  <a:pt x="486" y="1204"/>
                  <a:pt x="450" y="1197"/>
                </a:cubicBezTo>
                <a:cubicBezTo>
                  <a:pt x="414" y="1190"/>
                  <a:pt x="379" y="1180"/>
                  <a:pt x="345" y="1166"/>
                </a:cubicBezTo>
                <a:cubicBezTo>
                  <a:pt x="311" y="1152"/>
                  <a:pt x="279" y="1134"/>
                  <a:pt x="248" y="1114"/>
                </a:cubicBezTo>
                <a:cubicBezTo>
                  <a:pt x="218" y="1094"/>
                  <a:pt x="189" y="1071"/>
                  <a:pt x="164" y="1045"/>
                </a:cubicBezTo>
                <a:cubicBezTo>
                  <a:pt x="138" y="1019"/>
                  <a:pt x="115" y="991"/>
                  <a:pt x="94" y="960"/>
                </a:cubicBezTo>
                <a:cubicBezTo>
                  <a:pt x="74" y="930"/>
                  <a:pt x="57" y="898"/>
                  <a:pt x="43" y="864"/>
                </a:cubicBezTo>
                <a:cubicBezTo>
                  <a:pt x="29" y="830"/>
                  <a:pt x="18" y="795"/>
                  <a:pt x="11" y="760"/>
                </a:cubicBezTo>
                <a:cubicBezTo>
                  <a:pt x="4" y="724"/>
                  <a:pt x="0" y="686"/>
                  <a:pt x="0" y="65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34" name="图片 333"/>
          <p:cNvPicPr/>
          <p:nvPr>
            <p:custDataLst>
              <p:tags r:id="rId44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7428960" y="137052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5" name="文本框 334"/>
          <p:cNvSpPr txBox="1"/>
          <p:nvPr>
            <p:custDataLst>
              <p:tags r:id="rId46"/>
            </p:custDataLst>
          </p:nvPr>
        </p:nvSpPr>
        <p:spPr>
          <a:xfrm>
            <a:off x="4150440" y="2553120"/>
            <a:ext cx="17526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应用范围更广，处理更多类型数据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36" name="图片 335"/>
          <p:cNvPicPr/>
          <p:nvPr>
            <p:custDataLst>
              <p:tags r:id="rId4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328880" y="18637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7" name="文本框 336"/>
          <p:cNvSpPr txBox="1"/>
          <p:nvPr>
            <p:custDataLst>
              <p:tags r:id="rId48"/>
            </p:custDataLst>
          </p:nvPr>
        </p:nvSpPr>
        <p:spPr>
          <a:xfrm>
            <a:off x="7832880" y="138492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人工智能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338" name="文本框 337"/>
          <p:cNvSpPr txBox="1"/>
          <p:nvPr>
            <p:custDataLst>
              <p:tags r:id="rId49"/>
            </p:custDataLst>
          </p:nvPr>
        </p:nvSpPr>
        <p:spPr>
          <a:xfrm>
            <a:off x="7515360" y="18511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满足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39" name="文本框 338"/>
          <p:cNvSpPr txBox="1"/>
          <p:nvPr>
            <p:custDataLst>
              <p:tags r:id="rId50"/>
            </p:custDataLst>
          </p:nvPr>
        </p:nvSpPr>
        <p:spPr>
          <a:xfrm>
            <a:off x="7749360" y="1857960"/>
            <a:ext cx="11049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AI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40" name="图片 339"/>
          <p:cNvPicPr/>
          <p:nvPr>
            <p:custDataLst>
              <p:tags r:id="rId5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328880" y="2097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文本框 340"/>
          <p:cNvSpPr txBox="1"/>
          <p:nvPr>
            <p:custDataLst>
              <p:tags r:id="rId52"/>
            </p:custDataLst>
          </p:nvPr>
        </p:nvSpPr>
        <p:spPr>
          <a:xfrm>
            <a:off x="7859880" y="1851120"/>
            <a:ext cx="7010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的即时性需求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42" name="文本框 341"/>
          <p:cNvSpPr txBox="1"/>
          <p:nvPr>
            <p:custDataLst>
              <p:tags r:id="rId53"/>
            </p:custDataLst>
          </p:nvPr>
        </p:nvSpPr>
        <p:spPr>
          <a:xfrm>
            <a:off x="7515360" y="2085120"/>
            <a:ext cx="5842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提供丰富的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43" name="文本框 342"/>
          <p:cNvSpPr txBox="1"/>
          <p:nvPr>
            <p:custDataLst>
              <p:tags r:id="rId54"/>
            </p:custDataLst>
          </p:nvPr>
        </p:nvSpPr>
        <p:spPr>
          <a:xfrm>
            <a:off x="8100360" y="2091960"/>
            <a:ext cx="11049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AI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44" name="图片 343"/>
          <p:cNvPicPr/>
          <p:nvPr>
            <p:custDataLst>
              <p:tags r:id="rId5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328880" y="2331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文本框 344"/>
          <p:cNvSpPr txBox="1"/>
          <p:nvPr>
            <p:custDataLst>
              <p:tags r:id="rId56"/>
            </p:custDataLst>
          </p:nvPr>
        </p:nvSpPr>
        <p:spPr>
          <a:xfrm>
            <a:off x="8210880" y="2085120"/>
            <a:ext cx="7010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和机器学习库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46" name="图片 345"/>
          <p:cNvPicPr/>
          <p:nvPr>
            <p:custDataLst>
              <p:tags r:id="rId5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328880" y="2565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文本框 346"/>
          <p:cNvSpPr txBox="1"/>
          <p:nvPr>
            <p:custDataLst>
              <p:tags r:id="rId58"/>
            </p:custDataLst>
          </p:nvPr>
        </p:nvSpPr>
        <p:spPr>
          <a:xfrm>
            <a:off x="7515360" y="2319120"/>
            <a:ext cx="10515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语法简单、文档优质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48" name="文本框 347"/>
          <p:cNvSpPr txBox="1"/>
          <p:nvPr>
            <p:custDataLst>
              <p:tags r:id="rId59"/>
            </p:custDataLst>
          </p:nvPr>
        </p:nvSpPr>
        <p:spPr>
          <a:xfrm>
            <a:off x="7515360" y="25531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借助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49" name="文本框 348"/>
          <p:cNvSpPr txBox="1"/>
          <p:nvPr>
            <p:custDataLst>
              <p:tags r:id="rId60"/>
            </p:custDataLst>
          </p:nvPr>
        </p:nvSpPr>
        <p:spPr>
          <a:xfrm>
            <a:off x="7749360" y="2559960"/>
            <a:ext cx="55753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scikit-learn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50" name="任意多边形: 形状 349"/>
          <p:cNvSpPr/>
          <p:nvPr>
            <p:custDataLst>
              <p:tags r:id="rId61"/>
            </p:custDataLst>
          </p:nvPr>
        </p:nvSpPr>
        <p:spPr>
          <a:xfrm>
            <a:off x="417600" y="3158640"/>
            <a:ext cx="3150720" cy="2022840"/>
          </a:xfrm>
          <a:custGeom>
            <a:avLst/>
            <a:gdLst/>
            <a:ahLst/>
            <a:cxnLst/>
            <a:rect l="0" t="0" r="r" b="b"/>
            <a:pathLst>
              <a:path w="8752" h="5619">
                <a:moveTo>
                  <a:pt x="0" y="5433"/>
                </a:moveTo>
                <a:lnTo>
                  <a:pt x="0" y="186"/>
                </a:lnTo>
                <a:cubicBezTo>
                  <a:pt x="0" y="174"/>
                  <a:pt x="1" y="161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3"/>
                  <a:pt x="19" y="93"/>
                  <a:pt x="24" y="83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6"/>
                  <a:pt x="54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8567" y="0"/>
                </a:lnTo>
                <a:cubicBezTo>
                  <a:pt x="8579" y="0"/>
                  <a:pt x="8591" y="1"/>
                  <a:pt x="8603" y="4"/>
                </a:cubicBezTo>
                <a:cubicBezTo>
                  <a:pt x="8615" y="6"/>
                  <a:pt x="8627" y="10"/>
                  <a:pt x="8638" y="14"/>
                </a:cubicBezTo>
                <a:cubicBezTo>
                  <a:pt x="8649" y="19"/>
                  <a:pt x="8660" y="25"/>
                  <a:pt x="8670" y="31"/>
                </a:cubicBezTo>
                <a:cubicBezTo>
                  <a:pt x="8680" y="38"/>
                  <a:pt x="8689" y="46"/>
                  <a:pt x="8698" y="54"/>
                </a:cubicBezTo>
                <a:cubicBezTo>
                  <a:pt x="8707" y="63"/>
                  <a:pt x="8714" y="72"/>
                  <a:pt x="8721" y="83"/>
                </a:cubicBezTo>
                <a:cubicBezTo>
                  <a:pt x="8728" y="93"/>
                  <a:pt x="8734" y="103"/>
                  <a:pt x="8738" y="115"/>
                </a:cubicBezTo>
                <a:cubicBezTo>
                  <a:pt x="8743" y="126"/>
                  <a:pt x="8747" y="138"/>
                  <a:pt x="8749" y="150"/>
                </a:cubicBezTo>
                <a:cubicBezTo>
                  <a:pt x="8751" y="161"/>
                  <a:pt x="8752" y="174"/>
                  <a:pt x="8752" y="186"/>
                </a:cubicBezTo>
                <a:lnTo>
                  <a:pt x="8752" y="5433"/>
                </a:lnTo>
                <a:cubicBezTo>
                  <a:pt x="8752" y="5445"/>
                  <a:pt x="8751" y="5457"/>
                  <a:pt x="8749" y="5469"/>
                </a:cubicBezTo>
                <a:cubicBezTo>
                  <a:pt x="8747" y="5481"/>
                  <a:pt x="8743" y="5493"/>
                  <a:pt x="8738" y="5504"/>
                </a:cubicBezTo>
                <a:cubicBezTo>
                  <a:pt x="8734" y="5515"/>
                  <a:pt x="8728" y="5526"/>
                  <a:pt x="8721" y="5536"/>
                </a:cubicBezTo>
                <a:cubicBezTo>
                  <a:pt x="8714" y="5546"/>
                  <a:pt x="8707" y="5556"/>
                  <a:pt x="8698" y="5564"/>
                </a:cubicBezTo>
                <a:cubicBezTo>
                  <a:pt x="8689" y="5573"/>
                  <a:pt x="8680" y="5581"/>
                  <a:pt x="8670" y="5587"/>
                </a:cubicBezTo>
                <a:cubicBezTo>
                  <a:pt x="8660" y="5594"/>
                  <a:pt x="8649" y="5600"/>
                  <a:pt x="8638" y="5604"/>
                </a:cubicBezTo>
                <a:cubicBezTo>
                  <a:pt x="8627" y="5609"/>
                  <a:pt x="8615" y="5613"/>
                  <a:pt x="8603" y="5615"/>
                </a:cubicBezTo>
                <a:cubicBezTo>
                  <a:pt x="8591" y="5617"/>
                  <a:pt x="8579" y="5619"/>
                  <a:pt x="8567" y="5619"/>
                </a:cubicBezTo>
                <a:lnTo>
                  <a:pt x="139" y="5619"/>
                </a:lnTo>
                <a:cubicBezTo>
                  <a:pt x="130" y="5619"/>
                  <a:pt x="121" y="5617"/>
                  <a:pt x="112" y="5615"/>
                </a:cubicBezTo>
                <a:cubicBezTo>
                  <a:pt x="103" y="5613"/>
                  <a:pt x="95" y="5609"/>
                  <a:pt x="86" y="5604"/>
                </a:cubicBezTo>
                <a:cubicBezTo>
                  <a:pt x="78" y="5600"/>
                  <a:pt x="70" y="5594"/>
                  <a:pt x="62" y="5587"/>
                </a:cubicBezTo>
                <a:cubicBezTo>
                  <a:pt x="54" y="5581"/>
                  <a:pt x="47" y="5573"/>
                  <a:pt x="41" y="5564"/>
                </a:cubicBezTo>
                <a:cubicBezTo>
                  <a:pt x="34" y="5556"/>
                  <a:pt x="29" y="5546"/>
                  <a:pt x="24" y="5536"/>
                </a:cubicBezTo>
                <a:cubicBezTo>
                  <a:pt x="19" y="5526"/>
                  <a:pt x="14" y="5515"/>
                  <a:pt x="11" y="5504"/>
                </a:cubicBezTo>
                <a:cubicBezTo>
                  <a:pt x="7" y="5493"/>
                  <a:pt x="5" y="5481"/>
                  <a:pt x="3" y="5469"/>
                </a:cubicBezTo>
                <a:cubicBezTo>
                  <a:pt x="1" y="5457"/>
                  <a:pt x="0" y="5445"/>
                  <a:pt x="0" y="543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1" name="任意多边形: 形状 350"/>
          <p:cNvSpPr/>
          <p:nvPr>
            <p:custDataLst>
              <p:tags r:id="rId62"/>
            </p:custDataLst>
          </p:nvPr>
        </p:nvSpPr>
        <p:spPr>
          <a:xfrm>
            <a:off x="401040" y="3158640"/>
            <a:ext cx="66960" cy="2022840"/>
          </a:xfrm>
          <a:custGeom>
            <a:avLst/>
            <a:gdLst/>
            <a:ahLst/>
            <a:cxnLst/>
            <a:rect l="0" t="0" r="r" b="b"/>
            <a:pathLst>
              <a:path w="186" h="5619">
                <a:moveTo>
                  <a:pt x="0" y="0"/>
                </a:moveTo>
                <a:lnTo>
                  <a:pt x="186" y="0"/>
                </a:lnTo>
                <a:lnTo>
                  <a:pt x="186" y="5619"/>
                </a:lnTo>
                <a:lnTo>
                  <a:pt x="0" y="56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2" name="任意多边形: 形状 351"/>
          <p:cNvSpPr/>
          <p:nvPr>
            <p:custDataLst>
              <p:tags r:id="rId63"/>
            </p:custDataLst>
          </p:nvPr>
        </p:nvSpPr>
        <p:spPr>
          <a:xfrm>
            <a:off x="601560" y="3325680"/>
            <a:ext cx="451440" cy="434880"/>
          </a:xfrm>
          <a:custGeom>
            <a:avLst/>
            <a:gdLst/>
            <a:ahLst/>
            <a:cxnLst/>
            <a:rect l="0" t="0" r="r" b="b"/>
            <a:pathLst>
              <a:path w="1254" h="1208">
                <a:moveTo>
                  <a:pt x="0" y="604"/>
                </a:moveTo>
                <a:cubicBezTo>
                  <a:pt x="0" y="584"/>
                  <a:pt x="1" y="564"/>
                  <a:pt x="3" y="545"/>
                </a:cubicBezTo>
                <a:cubicBezTo>
                  <a:pt x="5" y="525"/>
                  <a:pt x="8" y="505"/>
                  <a:pt x="11" y="486"/>
                </a:cubicBezTo>
                <a:cubicBezTo>
                  <a:pt x="15" y="467"/>
                  <a:pt x="20" y="448"/>
                  <a:pt x="26" y="429"/>
                </a:cubicBezTo>
                <a:cubicBezTo>
                  <a:pt x="32" y="410"/>
                  <a:pt x="38" y="391"/>
                  <a:pt x="46" y="373"/>
                </a:cubicBezTo>
                <a:cubicBezTo>
                  <a:pt x="53" y="355"/>
                  <a:pt x="62" y="337"/>
                  <a:pt x="71" y="319"/>
                </a:cubicBezTo>
                <a:cubicBezTo>
                  <a:pt x="80" y="302"/>
                  <a:pt x="91" y="285"/>
                  <a:pt x="102" y="269"/>
                </a:cubicBezTo>
                <a:cubicBezTo>
                  <a:pt x="113" y="252"/>
                  <a:pt x="124" y="236"/>
                  <a:pt x="137" y="221"/>
                </a:cubicBezTo>
                <a:cubicBezTo>
                  <a:pt x="149" y="206"/>
                  <a:pt x="163" y="191"/>
                  <a:pt x="177" y="177"/>
                </a:cubicBezTo>
                <a:cubicBezTo>
                  <a:pt x="191" y="163"/>
                  <a:pt x="205" y="150"/>
                  <a:pt x="221" y="137"/>
                </a:cubicBezTo>
                <a:cubicBezTo>
                  <a:pt x="237" y="125"/>
                  <a:pt x="253" y="113"/>
                  <a:pt x="269" y="102"/>
                </a:cubicBezTo>
                <a:cubicBezTo>
                  <a:pt x="286" y="91"/>
                  <a:pt x="302" y="81"/>
                  <a:pt x="320" y="72"/>
                </a:cubicBezTo>
                <a:cubicBezTo>
                  <a:pt x="337" y="62"/>
                  <a:pt x="355" y="54"/>
                  <a:pt x="373" y="46"/>
                </a:cubicBezTo>
                <a:cubicBezTo>
                  <a:pt x="392" y="39"/>
                  <a:pt x="410" y="32"/>
                  <a:pt x="429" y="26"/>
                </a:cubicBezTo>
                <a:cubicBezTo>
                  <a:pt x="448" y="21"/>
                  <a:pt x="467" y="16"/>
                  <a:pt x="487" y="12"/>
                </a:cubicBezTo>
                <a:cubicBezTo>
                  <a:pt x="506" y="8"/>
                  <a:pt x="526" y="5"/>
                  <a:pt x="545" y="3"/>
                </a:cubicBezTo>
                <a:cubicBezTo>
                  <a:pt x="565" y="1"/>
                  <a:pt x="585" y="0"/>
                  <a:pt x="604" y="0"/>
                </a:cubicBezTo>
                <a:lnTo>
                  <a:pt x="651" y="0"/>
                </a:lnTo>
                <a:cubicBezTo>
                  <a:pt x="671" y="0"/>
                  <a:pt x="690" y="1"/>
                  <a:pt x="710" y="3"/>
                </a:cubicBezTo>
                <a:cubicBezTo>
                  <a:pt x="730" y="5"/>
                  <a:pt x="749" y="8"/>
                  <a:pt x="769" y="12"/>
                </a:cubicBezTo>
                <a:cubicBezTo>
                  <a:pt x="788" y="16"/>
                  <a:pt x="807" y="21"/>
                  <a:pt x="826" y="26"/>
                </a:cubicBezTo>
                <a:cubicBezTo>
                  <a:pt x="845" y="32"/>
                  <a:pt x="864" y="39"/>
                  <a:pt x="882" y="46"/>
                </a:cubicBezTo>
                <a:cubicBezTo>
                  <a:pt x="900" y="54"/>
                  <a:pt x="918" y="62"/>
                  <a:pt x="935" y="72"/>
                </a:cubicBezTo>
                <a:cubicBezTo>
                  <a:pt x="953" y="81"/>
                  <a:pt x="970" y="91"/>
                  <a:pt x="986" y="102"/>
                </a:cubicBezTo>
                <a:cubicBezTo>
                  <a:pt x="1003" y="113"/>
                  <a:pt x="1018" y="125"/>
                  <a:pt x="1034" y="137"/>
                </a:cubicBezTo>
                <a:cubicBezTo>
                  <a:pt x="1049" y="150"/>
                  <a:pt x="1064" y="163"/>
                  <a:pt x="1078" y="177"/>
                </a:cubicBezTo>
                <a:cubicBezTo>
                  <a:pt x="1092" y="191"/>
                  <a:pt x="1105" y="206"/>
                  <a:pt x="1117" y="221"/>
                </a:cubicBezTo>
                <a:cubicBezTo>
                  <a:pt x="1130" y="236"/>
                  <a:pt x="1142" y="252"/>
                  <a:pt x="1153" y="269"/>
                </a:cubicBezTo>
                <a:cubicBezTo>
                  <a:pt x="1164" y="285"/>
                  <a:pt x="1174" y="302"/>
                  <a:pt x="1183" y="319"/>
                </a:cubicBezTo>
                <a:cubicBezTo>
                  <a:pt x="1192" y="337"/>
                  <a:pt x="1201" y="355"/>
                  <a:pt x="1208" y="373"/>
                </a:cubicBezTo>
                <a:cubicBezTo>
                  <a:pt x="1216" y="391"/>
                  <a:pt x="1223" y="410"/>
                  <a:pt x="1228" y="429"/>
                </a:cubicBezTo>
                <a:cubicBezTo>
                  <a:pt x="1234" y="448"/>
                  <a:pt x="1239" y="467"/>
                  <a:pt x="1243" y="486"/>
                </a:cubicBezTo>
                <a:cubicBezTo>
                  <a:pt x="1247" y="505"/>
                  <a:pt x="1250" y="525"/>
                  <a:pt x="1251" y="545"/>
                </a:cubicBezTo>
                <a:cubicBezTo>
                  <a:pt x="1253" y="564"/>
                  <a:pt x="1254" y="584"/>
                  <a:pt x="1254" y="604"/>
                </a:cubicBezTo>
                <a:cubicBezTo>
                  <a:pt x="1254" y="624"/>
                  <a:pt x="1253" y="643"/>
                  <a:pt x="1251" y="663"/>
                </a:cubicBezTo>
                <a:cubicBezTo>
                  <a:pt x="1250" y="683"/>
                  <a:pt x="1247" y="702"/>
                  <a:pt x="1243" y="722"/>
                </a:cubicBezTo>
                <a:cubicBezTo>
                  <a:pt x="1239" y="741"/>
                  <a:pt x="1234" y="760"/>
                  <a:pt x="1228" y="779"/>
                </a:cubicBezTo>
                <a:cubicBezTo>
                  <a:pt x="1223" y="798"/>
                  <a:pt x="1216" y="817"/>
                  <a:pt x="1208" y="835"/>
                </a:cubicBezTo>
                <a:cubicBezTo>
                  <a:pt x="1201" y="853"/>
                  <a:pt x="1192" y="871"/>
                  <a:pt x="1183" y="888"/>
                </a:cubicBezTo>
                <a:cubicBezTo>
                  <a:pt x="1174" y="906"/>
                  <a:pt x="1164" y="923"/>
                  <a:pt x="1153" y="939"/>
                </a:cubicBezTo>
                <a:cubicBezTo>
                  <a:pt x="1142" y="956"/>
                  <a:pt x="1130" y="971"/>
                  <a:pt x="1117" y="987"/>
                </a:cubicBezTo>
                <a:cubicBezTo>
                  <a:pt x="1105" y="1002"/>
                  <a:pt x="1092" y="1017"/>
                  <a:pt x="1078" y="1032"/>
                </a:cubicBezTo>
                <a:cubicBezTo>
                  <a:pt x="1064" y="1046"/>
                  <a:pt x="1049" y="1059"/>
                  <a:pt x="1034" y="1071"/>
                </a:cubicBezTo>
                <a:cubicBezTo>
                  <a:pt x="1018" y="1084"/>
                  <a:pt x="1003" y="1096"/>
                  <a:pt x="986" y="1107"/>
                </a:cubicBezTo>
                <a:cubicBezTo>
                  <a:pt x="970" y="1118"/>
                  <a:pt x="953" y="1128"/>
                  <a:pt x="935" y="1137"/>
                </a:cubicBezTo>
                <a:cubicBezTo>
                  <a:pt x="918" y="1146"/>
                  <a:pt x="900" y="1155"/>
                  <a:pt x="882" y="1162"/>
                </a:cubicBezTo>
                <a:cubicBezTo>
                  <a:pt x="864" y="1170"/>
                  <a:pt x="845" y="1177"/>
                  <a:pt x="826" y="1182"/>
                </a:cubicBezTo>
                <a:cubicBezTo>
                  <a:pt x="807" y="1188"/>
                  <a:pt x="788" y="1193"/>
                  <a:pt x="769" y="1197"/>
                </a:cubicBezTo>
                <a:cubicBezTo>
                  <a:pt x="749" y="1201"/>
                  <a:pt x="730" y="1204"/>
                  <a:pt x="710" y="1205"/>
                </a:cubicBezTo>
                <a:cubicBezTo>
                  <a:pt x="690" y="1207"/>
                  <a:pt x="671" y="1208"/>
                  <a:pt x="651" y="1208"/>
                </a:cubicBezTo>
                <a:lnTo>
                  <a:pt x="604" y="1208"/>
                </a:lnTo>
                <a:cubicBezTo>
                  <a:pt x="585" y="1208"/>
                  <a:pt x="565" y="1207"/>
                  <a:pt x="545" y="1205"/>
                </a:cubicBezTo>
                <a:cubicBezTo>
                  <a:pt x="526" y="1204"/>
                  <a:pt x="506" y="1201"/>
                  <a:pt x="487" y="1197"/>
                </a:cubicBezTo>
                <a:cubicBezTo>
                  <a:pt x="467" y="1193"/>
                  <a:pt x="448" y="1188"/>
                  <a:pt x="429" y="1182"/>
                </a:cubicBezTo>
                <a:cubicBezTo>
                  <a:pt x="410" y="1177"/>
                  <a:pt x="392" y="1170"/>
                  <a:pt x="373" y="1162"/>
                </a:cubicBezTo>
                <a:cubicBezTo>
                  <a:pt x="355" y="1155"/>
                  <a:pt x="337" y="1146"/>
                  <a:pt x="320" y="1137"/>
                </a:cubicBezTo>
                <a:cubicBezTo>
                  <a:pt x="302" y="1128"/>
                  <a:pt x="286" y="1118"/>
                  <a:pt x="269" y="1107"/>
                </a:cubicBezTo>
                <a:cubicBezTo>
                  <a:pt x="253" y="1096"/>
                  <a:pt x="237" y="1084"/>
                  <a:pt x="221" y="1071"/>
                </a:cubicBezTo>
                <a:cubicBezTo>
                  <a:pt x="205" y="1059"/>
                  <a:pt x="191" y="1046"/>
                  <a:pt x="177" y="1032"/>
                </a:cubicBezTo>
                <a:cubicBezTo>
                  <a:pt x="163" y="1017"/>
                  <a:pt x="149" y="1002"/>
                  <a:pt x="137" y="987"/>
                </a:cubicBezTo>
                <a:cubicBezTo>
                  <a:pt x="124" y="971"/>
                  <a:pt x="113" y="956"/>
                  <a:pt x="102" y="939"/>
                </a:cubicBezTo>
                <a:cubicBezTo>
                  <a:pt x="91" y="923"/>
                  <a:pt x="80" y="906"/>
                  <a:pt x="71" y="888"/>
                </a:cubicBezTo>
                <a:cubicBezTo>
                  <a:pt x="62" y="871"/>
                  <a:pt x="53" y="853"/>
                  <a:pt x="46" y="835"/>
                </a:cubicBezTo>
                <a:cubicBezTo>
                  <a:pt x="38" y="817"/>
                  <a:pt x="32" y="798"/>
                  <a:pt x="26" y="779"/>
                </a:cubicBezTo>
                <a:cubicBezTo>
                  <a:pt x="20" y="760"/>
                  <a:pt x="15" y="741"/>
                  <a:pt x="11" y="722"/>
                </a:cubicBezTo>
                <a:cubicBezTo>
                  <a:pt x="8" y="702"/>
                  <a:pt x="5" y="683"/>
                  <a:pt x="3" y="663"/>
                </a:cubicBezTo>
                <a:cubicBezTo>
                  <a:pt x="1" y="643"/>
                  <a:pt x="0" y="624"/>
                  <a:pt x="0" y="604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53" name="图片 352"/>
          <p:cNvPicPr/>
          <p:nvPr>
            <p:custDataLst>
              <p:tags r:id="rId64"/>
            </p:custDataLst>
          </p:nvPr>
        </p:nvPicPr>
        <p:blipFill>
          <a:blip r:embed="rId65"/>
          <a:stretch>
            <a:fillRect/>
          </a:stretch>
        </p:blipFill>
        <p:spPr>
          <a:xfrm>
            <a:off x="702000" y="342612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4" name="文本框 353"/>
          <p:cNvSpPr txBox="1"/>
          <p:nvPr>
            <p:custDataLst>
              <p:tags r:id="rId66"/>
            </p:custDataLst>
          </p:nvPr>
        </p:nvSpPr>
        <p:spPr>
          <a:xfrm>
            <a:off x="8308440" y="2553120"/>
            <a:ext cx="10515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等工具实现机器学习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55" name="图片 354"/>
          <p:cNvPicPr/>
          <p:nvPr>
            <p:custDataLst>
              <p:tags r:id="rId6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1560" y="39193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6" name="文本框 355"/>
          <p:cNvSpPr txBox="1"/>
          <p:nvPr>
            <p:custDataLst>
              <p:tags r:id="rId68"/>
            </p:custDataLst>
          </p:nvPr>
        </p:nvSpPr>
        <p:spPr>
          <a:xfrm>
            <a:off x="1153080" y="344088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云计算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357" name="图片 356"/>
          <p:cNvPicPr/>
          <p:nvPr>
            <p:custDataLst>
              <p:tags r:id="rId6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1560" y="41533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8" name="文本框 357"/>
          <p:cNvSpPr txBox="1"/>
          <p:nvPr>
            <p:custDataLst>
              <p:tags r:id="rId70"/>
            </p:custDataLst>
          </p:nvPr>
        </p:nvSpPr>
        <p:spPr>
          <a:xfrm>
            <a:off x="785520" y="3907080"/>
            <a:ext cx="16357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具有很强的灵活性和模块化特点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59" name="文本框 358"/>
          <p:cNvSpPr txBox="1"/>
          <p:nvPr>
            <p:custDataLst>
              <p:tags r:id="rId71"/>
            </p:custDataLst>
          </p:nvPr>
        </p:nvSpPr>
        <p:spPr>
          <a:xfrm>
            <a:off x="785520" y="41407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基于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60" name="文本框 359"/>
          <p:cNvSpPr txBox="1"/>
          <p:nvPr>
            <p:custDataLst>
              <p:tags r:id="rId72"/>
            </p:custDataLst>
          </p:nvPr>
        </p:nvSpPr>
        <p:spPr>
          <a:xfrm>
            <a:off x="1019520" y="4147560"/>
            <a:ext cx="3632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61" name="文本框 360"/>
          <p:cNvSpPr txBox="1"/>
          <p:nvPr>
            <p:custDataLst>
              <p:tags r:id="rId73"/>
            </p:custDataLst>
          </p:nvPr>
        </p:nvSpPr>
        <p:spPr>
          <a:xfrm>
            <a:off x="1383840" y="4140720"/>
            <a:ext cx="3505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构建的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62" name="文本框 361"/>
          <p:cNvSpPr txBox="1"/>
          <p:nvPr>
            <p:custDataLst>
              <p:tags r:id="rId74"/>
            </p:custDataLst>
          </p:nvPr>
        </p:nvSpPr>
        <p:spPr>
          <a:xfrm>
            <a:off x="1734840" y="4147560"/>
            <a:ext cx="57721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OpenStack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63" name="图片 362"/>
          <p:cNvPicPr/>
          <p:nvPr>
            <p:custDataLst>
              <p:tags r:id="rId7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1560" y="43873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4" name="文本框 363"/>
          <p:cNvSpPr txBox="1"/>
          <p:nvPr>
            <p:custDataLst>
              <p:tags r:id="rId76"/>
            </p:custDataLst>
          </p:nvPr>
        </p:nvSpPr>
        <p:spPr>
          <a:xfrm>
            <a:off x="2313360" y="41407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平台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65" name="任意多边形: 形状 364"/>
          <p:cNvSpPr/>
          <p:nvPr>
            <p:custDataLst>
              <p:tags r:id="rId77"/>
            </p:custDataLst>
          </p:nvPr>
        </p:nvSpPr>
        <p:spPr>
          <a:xfrm>
            <a:off x="3785400" y="3158640"/>
            <a:ext cx="3142440" cy="2022840"/>
          </a:xfrm>
          <a:custGeom>
            <a:avLst/>
            <a:gdLst/>
            <a:ahLst/>
            <a:cxnLst/>
            <a:rect l="0" t="0" r="r" b="b"/>
            <a:pathLst>
              <a:path w="8729" h="5619">
                <a:moveTo>
                  <a:pt x="0" y="5433"/>
                </a:moveTo>
                <a:lnTo>
                  <a:pt x="0" y="186"/>
                </a:lnTo>
                <a:cubicBezTo>
                  <a:pt x="0" y="174"/>
                  <a:pt x="1" y="161"/>
                  <a:pt x="3" y="150"/>
                </a:cubicBezTo>
                <a:cubicBezTo>
                  <a:pt x="4" y="138"/>
                  <a:pt x="7" y="126"/>
                  <a:pt x="11" y="115"/>
                </a:cubicBezTo>
                <a:cubicBezTo>
                  <a:pt x="14" y="103"/>
                  <a:pt x="18" y="93"/>
                  <a:pt x="23" y="83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6"/>
                  <a:pt x="54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8543" y="0"/>
                </a:lnTo>
                <a:cubicBezTo>
                  <a:pt x="8556" y="0"/>
                  <a:pt x="8568" y="1"/>
                  <a:pt x="8580" y="4"/>
                </a:cubicBezTo>
                <a:cubicBezTo>
                  <a:pt x="8592" y="6"/>
                  <a:pt x="8603" y="10"/>
                  <a:pt x="8614" y="14"/>
                </a:cubicBezTo>
                <a:cubicBezTo>
                  <a:pt x="8626" y="19"/>
                  <a:pt x="8636" y="25"/>
                  <a:pt x="8647" y="31"/>
                </a:cubicBezTo>
                <a:cubicBezTo>
                  <a:pt x="8657" y="38"/>
                  <a:pt x="8666" y="46"/>
                  <a:pt x="8675" y="54"/>
                </a:cubicBezTo>
                <a:cubicBezTo>
                  <a:pt x="8683" y="63"/>
                  <a:pt x="8691" y="72"/>
                  <a:pt x="8698" y="83"/>
                </a:cubicBezTo>
                <a:cubicBezTo>
                  <a:pt x="8705" y="93"/>
                  <a:pt x="8710" y="103"/>
                  <a:pt x="8715" y="115"/>
                </a:cubicBezTo>
                <a:cubicBezTo>
                  <a:pt x="8720" y="126"/>
                  <a:pt x="8723" y="138"/>
                  <a:pt x="8726" y="150"/>
                </a:cubicBezTo>
                <a:cubicBezTo>
                  <a:pt x="8728" y="161"/>
                  <a:pt x="8729" y="174"/>
                  <a:pt x="8729" y="186"/>
                </a:cubicBezTo>
                <a:lnTo>
                  <a:pt x="8729" y="5433"/>
                </a:lnTo>
                <a:cubicBezTo>
                  <a:pt x="8729" y="5445"/>
                  <a:pt x="8728" y="5457"/>
                  <a:pt x="8726" y="5469"/>
                </a:cubicBezTo>
                <a:cubicBezTo>
                  <a:pt x="8723" y="5481"/>
                  <a:pt x="8720" y="5493"/>
                  <a:pt x="8715" y="5504"/>
                </a:cubicBezTo>
                <a:cubicBezTo>
                  <a:pt x="8710" y="5515"/>
                  <a:pt x="8705" y="5526"/>
                  <a:pt x="8698" y="5536"/>
                </a:cubicBezTo>
                <a:cubicBezTo>
                  <a:pt x="8691" y="5546"/>
                  <a:pt x="8683" y="5556"/>
                  <a:pt x="8675" y="5564"/>
                </a:cubicBezTo>
                <a:cubicBezTo>
                  <a:pt x="8666" y="5573"/>
                  <a:pt x="8657" y="5581"/>
                  <a:pt x="8647" y="5587"/>
                </a:cubicBezTo>
                <a:cubicBezTo>
                  <a:pt x="8636" y="5594"/>
                  <a:pt x="8626" y="5600"/>
                  <a:pt x="8614" y="5604"/>
                </a:cubicBezTo>
                <a:cubicBezTo>
                  <a:pt x="8603" y="5609"/>
                  <a:pt x="8592" y="5613"/>
                  <a:pt x="8580" y="5615"/>
                </a:cubicBezTo>
                <a:cubicBezTo>
                  <a:pt x="8568" y="5617"/>
                  <a:pt x="8556" y="5619"/>
                  <a:pt x="8543" y="5619"/>
                </a:cubicBezTo>
                <a:lnTo>
                  <a:pt x="139" y="5619"/>
                </a:lnTo>
                <a:cubicBezTo>
                  <a:pt x="130" y="5619"/>
                  <a:pt x="121" y="5617"/>
                  <a:pt x="112" y="5615"/>
                </a:cubicBezTo>
                <a:cubicBezTo>
                  <a:pt x="103" y="5613"/>
                  <a:pt x="94" y="5609"/>
                  <a:pt x="86" y="5604"/>
                </a:cubicBezTo>
                <a:cubicBezTo>
                  <a:pt x="78" y="5600"/>
                  <a:pt x="70" y="5594"/>
                  <a:pt x="62" y="5587"/>
                </a:cubicBezTo>
                <a:cubicBezTo>
                  <a:pt x="54" y="5581"/>
                  <a:pt x="47" y="5573"/>
                  <a:pt x="41" y="5564"/>
                </a:cubicBezTo>
                <a:cubicBezTo>
                  <a:pt x="34" y="5556"/>
                  <a:pt x="29" y="5546"/>
                  <a:pt x="23" y="5536"/>
                </a:cubicBezTo>
                <a:cubicBezTo>
                  <a:pt x="18" y="5526"/>
                  <a:pt x="14" y="5515"/>
                  <a:pt x="11" y="5504"/>
                </a:cubicBezTo>
                <a:cubicBezTo>
                  <a:pt x="7" y="5493"/>
                  <a:pt x="4" y="5481"/>
                  <a:pt x="3" y="5469"/>
                </a:cubicBezTo>
                <a:cubicBezTo>
                  <a:pt x="1" y="5457"/>
                  <a:pt x="0" y="5445"/>
                  <a:pt x="0" y="543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6" name="任意多边形: 形状 365"/>
          <p:cNvSpPr/>
          <p:nvPr>
            <p:custDataLst>
              <p:tags r:id="rId78"/>
            </p:custDataLst>
          </p:nvPr>
        </p:nvSpPr>
        <p:spPr>
          <a:xfrm>
            <a:off x="3768840" y="3158640"/>
            <a:ext cx="66960" cy="2022840"/>
          </a:xfrm>
          <a:custGeom>
            <a:avLst/>
            <a:gdLst/>
            <a:ahLst/>
            <a:cxnLst/>
            <a:rect l="0" t="0" r="r" b="b"/>
            <a:pathLst>
              <a:path w="186" h="5619">
                <a:moveTo>
                  <a:pt x="150" y="14"/>
                </a:moveTo>
                <a:cubicBezTo>
                  <a:pt x="138" y="24"/>
                  <a:pt x="128" y="37"/>
                  <a:pt x="120" y="54"/>
                </a:cubicBezTo>
                <a:cubicBezTo>
                  <a:pt x="111" y="72"/>
                  <a:pt x="104" y="92"/>
                  <a:pt x="100" y="115"/>
                </a:cubicBezTo>
                <a:cubicBezTo>
                  <a:pt x="95" y="137"/>
                  <a:pt x="92" y="161"/>
                  <a:pt x="92" y="186"/>
                </a:cubicBezTo>
                <a:lnTo>
                  <a:pt x="92" y="5433"/>
                </a:lnTo>
                <a:cubicBezTo>
                  <a:pt x="92" y="5458"/>
                  <a:pt x="95" y="5481"/>
                  <a:pt x="100" y="5504"/>
                </a:cubicBezTo>
                <a:cubicBezTo>
                  <a:pt x="104" y="5527"/>
                  <a:pt x="111" y="5547"/>
                  <a:pt x="120" y="5564"/>
                </a:cubicBezTo>
                <a:cubicBezTo>
                  <a:pt x="128" y="5582"/>
                  <a:pt x="138" y="5595"/>
                  <a:pt x="150" y="5604"/>
                </a:cubicBezTo>
                <a:cubicBezTo>
                  <a:pt x="161" y="5614"/>
                  <a:pt x="174" y="5619"/>
                  <a:pt x="186" y="5619"/>
                </a:cubicBezTo>
                <a:cubicBezTo>
                  <a:pt x="161" y="5619"/>
                  <a:pt x="137" y="5614"/>
                  <a:pt x="114" y="5604"/>
                </a:cubicBezTo>
                <a:cubicBezTo>
                  <a:pt x="91" y="5595"/>
                  <a:pt x="71" y="5582"/>
                  <a:pt x="54" y="5564"/>
                </a:cubicBezTo>
                <a:cubicBezTo>
                  <a:pt x="37" y="5547"/>
                  <a:pt x="23" y="5527"/>
                  <a:pt x="14" y="5504"/>
                </a:cubicBezTo>
                <a:cubicBezTo>
                  <a:pt x="4" y="5481"/>
                  <a:pt x="0" y="5458"/>
                  <a:pt x="0" y="5433"/>
                </a:cubicBezTo>
                <a:lnTo>
                  <a:pt x="0" y="186"/>
                </a:lnTo>
                <a:cubicBezTo>
                  <a:pt x="0" y="161"/>
                  <a:pt x="4" y="137"/>
                  <a:pt x="14" y="115"/>
                </a:cubicBezTo>
                <a:cubicBezTo>
                  <a:pt x="23" y="92"/>
                  <a:pt x="37" y="72"/>
                  <a:pt x="54" y="54"/>
                </a:cubicBezTo>
                <a:cubicBezTo>
                  <a:pt x="71" y="37"/>
                  <a:pt x="91" y="24"/>
                  <a:pt x="114" y="14"/>
                </a:cubicBezTo>
                <a:cubicBezTo>
                  <a:pt x="137" y="5"/>
                  <a:pt x="161" y="0"/>
                  <a:pt x="186" y="0"/>
                </a:cubicBezTo>
                <a:cubicBezTo>
                  <a:pt x="174" y="0"/>
                  <a:pt x="161" y="5"/>
                  <a:pt x="150" y="1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7" name="任意多边形: 形状 366"/>
          <p:cNvSpPr/>
          <p:nvPr>
            <p:custDataLst>
              <p:tags r:id="rId79"/>
            </p:custDataLst>
          </p:nvPr>
        </p:nvSpPr>
        <p:spPr>
          <a:xfrm>
            <a:off x="3969360" y="3325680"/>
            <a:ext cx="451440" cy="434880"/>
          </a:xfrm>
          <a:custGeom>
            <a:avLst/>
            <a:gdLst/>
            <a:ahLst/>
            <a:cxnLst/>
            <a:rect l="0" t="0" r="r" b="b"/>
            <a:pathLst>
              <a:path w="1254" h="1208">
                <a:moveTo>
                  <a:pt x="0" y="604"/>
                </a:moveTo>
                <a:cubicBezTo>
                  <a:pt x="0" y="584"/>
                  <a:pt x="1" y="564"/>
                  <a:pt x="3" y="545"/>
                </a:cubicBezTo>
                <a:cubicBezTo>
                  <a:pt x="5" y="525"/>
                  <a:pt x="7" y="505"/>
                  <a:pt x="11" y="486"/>
                </a:cubicBezTo>
                <a:cubicBezTo>
                  <a:pt x="15" y="467"/>
                  <a:pt x="20" y="448"/>
                  <a:pt x="26" y="429"/>
                </a:cubicBezTo>
                <a:cubicBezTo>
                  <a:pt x="31" y="410"/>
                  <a:pt x="38" y="391"/>
                  <a:pt x="46" y="373"/>
                </a:cubicBezTo>
                <a:cubicBezTo>
                  <a:pt x="53" y="355"/>
                  <a:pt x="62" y="337"/>
                  <a:pt x="71" y="319"/>
                </a:cubicBezTo>
                <a:cubicBezTo>
                  <a:pt x="80" y="302"/>
                  <a:pt x="90" y="285"/>
                  <a:pt x="101" y="269"/>
                </a:cubicBezTo>
                <a:cubicBezTo>
                  <a:pt x="112" y="252"/>
                  <a:pt x="124" y="236"/>
                  <a:pt x="137" y="221"/>
                </a:cubicBezTo>
                <a:cubicBezTo>
                  <a:pt x="149" y="206"/>
                  <a:pt x="162" y="191"/>
                  <a:pt x="176" y="177"/>
                </a:cubicBezTo>
                <a:cubicBezTo>
                  <a:pt x="190" y="163"/>
                  <a:pt x="205" y="150"/>
                  <a:pt x="220" y="137"/>
                </a:cubicBezTo>
                <a:cubicBezTo>
                  <a:pt x="236" y="125"/>
                  <a:pt x="251" y="113"/>
                  <a:pt x="268" y="102"/>
                </a:cubicBezTo>
                <a:cubicBezTo>
                  <a:pt x="284" y="91"/>
                  <a:pt x="301" y="81"/>
                  <a:pt x="319" y="72"/>
                </a:cubicBezTo>
                <a:cubicBezTo>
                  <a:pt x="336" y="62"/>
                  <a:pt x="354" y="54"/>
                  <a:pt x="372" y="46"/>
                </a:cubicBezTo>
                <a:cubicBezTo>
                  <a:pt x="391" y="39"/>
                  <a:pt x="409" y="32"/>
                  <a:pt x="428" y="26"/>
                </a:cubicBezTo>
                <a:cubicBezTo>
                  <a:pt x="447" y="21"/>
                  <a:pt x="466" y="16"/>
                  <a:pt x="485" y="12"/>
                </a:cubicBezTo>
                <a:cubicBezTo>
                  <a:pt x="505" y="8"/>
                  <a:pt x="524" y="5"/>
                  <a:pt x="544" y="3"/>
                </a:cubicBezTo>
                <a:cubicBezTo>
                  <a:pt x="564" y="1"/>
                  <a:pt x="583" y="0"/>
                  <a:pt x="603" y="0"/>
                </a:cubicBezTo>
                <a:lnTo>
                  <a:pt x="650" y="0"/>
                </a:lnTo>
                <a:cubicBezTo>
                  <a:pt x="669" y="0"/>
                  <a:pt x="689" y="1"/>
                  <a:pt x="709" y="3"/>
                </a:cubicBezTo>
                <a:cubicBezTo>
                  <a:pt x="728" y="5"/>
                  <a:pt x="748" y="8"/>
                  <a:pt x="767" y="12"/>
                </a:cubicBezTo>
                <a:cubicBezTo>
                  <a:pt x="787" y="16"/>
                  <a:pt x="806" y="21"/>
                  <a:pt x="825" y="26"/>
                </a:cubicBezTo>
                <a:cubicBezTo>
                  <a:pt x="844" y="32"/>
                  <a:pt x="862" y="39"/>
                  <a:pt x="882" y="46"/>
                </a:cubicBezTo>
                <a:cubicBezTo>
                  <a:pt x="900" y="54"/>
                  <a:pt x="918" y="62"/>
                  <a:pt x="935" y="72"/>
                </a:cubicBezTo>
                <a:cubicBezTo>
                  <a:pt x="953" y="81"/>
                  <a:pt x="970" y="91"/>
                  <a:pt x="986" y="102"/>
                </a:cubicBezTo>
                <a:cubicBezTo>
                  <a:pt x="1002" y="113"/>
                  <a:pt x="1018" y="125"/>
                  <a:pt x="1034" y="137"/>
                </a:cubicBezTo>
                <a:cubicBezTo>
                  <a:pt x="1049" y="150"/>
                  <a:pt x="1063" y="163"/>
                  <a:pt x="1077" y="177"/>
                </a:cubicBezTo>
                <a:cubicBezTo>
                  <a:pt x="1091" y="191"/>
                  <a:pt x="1105" y="206"/>
                  <a:pt x="1117" y="221"/>
                </a:cubicBezTo>
                <a:cubicBezTo>
                  <a:pt x="1130" y="236"/>
                  <a:pt x="1142" y="252"/>
                  <a:pt x="1152" y="269"/>
                </a:cubicBezTo>
                <a:cubicBezTo>
                  <a:pt x="1163" y="285"/>
                  <a:pt x="1174" y="302"/>
                  <a:pt x="1183" y="319"/>
                </a:cubicBezTo>
                <a:cubicBezTo>
                  <a:pt x="1192" y="337"/>
                  <a:pt x="1201" y="355"/>
                  <a:pt x="1208" y="373"/>
                </a:cubicBezTo>
                <a:cubicBezTo>
                  <a:pt x="1216" y="391"/>
                  <a:pt x="1222" y="410"/>
                  <a:pt x="1228" y="429"/>
                </a:cubicBezTo>
                <a:cubicBezTo>
                  <a:pt x="1234" y="448"/>
                  <a:pt x="1239" y="467"/>
                  <a:pt x="1243" y="486"/>
                </a:cubicBezTo>
                <a:cubicBezTo>
                  <a:pt x="1246" y="505"/>
                  <a:pt x="1249" y="525"/>
                  <a:pt x="1251" y="545"/>
                </a:cubicBezTo>
                <a:cubicBezTo>
                  <a:pt x="1253" y="564"/>
                  <a:pt x="1254" y="584"/>
                  <a:pt x="1254" y="604"/>
                </a:cubicBezTo>
                <a:cubicBezTo>
                  <a:pt x="1254" y="624"/>
                  <a:pt x="1253" y="643"/>
                  <a:pt x="1251" y="663"/>
                </a:cubicBezTo>
                <a:cubicBezTo>
                  <a:pt x="1249" y="683"/>
                  <a:pt x="1246" y="702"/>
                  <a:pt x="1243" y="722"/>
                </a:cubicBezTo>
                <a:cubicBezTo>
                  <a:pt x="1239" y="741"/>
                  <a:pt x="1234" y="760"/>
                  <a:pt x="1228" y="779"/>
                </a:cubicBezTo>
                <a:cubicBezTo>
                  <a:pt x="1222" y="798"/>
                  <a:pt x="1216" y="817"/>
                  <a:pt x="1208" y="835"/>
                </a:cubicBezTo>
                <a:cubicBezTo>
                  <a:pt x="1201" y="853"/>
                  <a:pt x="1192" y="871"/>
                  <a:pt x="1183" y="888"/>
                </a:cubicBezTo>
                <a:cubicBezTo>
                  <a:pt x="1174" y="906"/>
                  <a:pt x="1163" y="923"/>
                  <a:pt x="1152" y="939"/>
                </a:cubicBezTo>
                <a:cubicBezTo>
                  <a:pt x="1142" y="956"/>
                  <a:pt x="1130" y="971"/>
                  <a:pt x="1117" y="987"/>
                </a:cubicBezTo>
                <a:cubicBezTo>
                  <a:pt x="1105" y="1002"/>
                  <a:pt x="1091" y="1017"/>
                  <a:pt x="1077" y="1032"/>
                </a:cubicBezTo>
                <a:cubicBezTo>
                  <a:pt x="1063" y="1046"/>
                  <a:pt x="1049" y="1059"/>
                  <a:pt x="1034" y="1071"/>
                </a:cubicBezTo>
                <a:cubicBezTo>
                  <a:pt x="1018" y="1084"/>
                  <a:pt x="1002" y="1096"/>
                  <a:pt x="986" y="1107"/>
                </a:cubicBezTo>
                <a:cubicBezTo>
                  <a:pt x="970" y="1118"/>
                  <a:pt x="953" y="1128"/>
                  <a:pt x="935" y="1137"/>
                </a:cubicBezTo>
                <a:cubicBezTo>
                  <a:pt x="918" y="1146"/>
                  <a:pt x="900" y="1155"/>
                  <a:pt x="882" y="1162"/>
                </a:cubicBezTo>
                <a:cubicBezTo>
                  <a:pt x="862" y="1170"/>
                  <a:pt x="844" y="1177"/>
                  <a:pt x="825" y="1182"/>
                </a:cubicBezTo>
                <a:cubicBezTo>
                  <a:pt x="806" y="1188"/>
                  <a:pt x="787" y="1193"/>
                  <a:pt x="767" y="1197"/>
                </a:cubicBezTo>
                <a:cubicBezTo>
                  <a:pt x="748" y="1201"/>
                  <a:pt x="728" y="1204"/>
                  <a:pt x="709" y="1205"/>
                </a:cubicBezTo>
                <a:cubicBezTo>
                  <a:pt x="689" y="1207"/>
                  <a:pt x="669" y="1208"/>
                  <a:pt x="650" y="1208"/>
                </a:cubicBezTo>
                <a:lnTo>
                  <a:pt x="603" y="1208"/>
                </a:lnTo>
                <a:cubicBezTo>
                  <a:pt x="583" y="1208"/>
                  <a:pt x="564" y="1207"/>
                  <a:pt x="544" y="1205"/>
                </a:cubicBezTo>
                <a:cubicBezTo>
                  <a:pt x="524" y="1204"/>
                  <a:pt x="505" y="1201"/>
                  <a:pt x="485" y="1197"/>
                </a:cubicBezTo>
                <a:cubicBezTo>
                  <a:pt x="466" y="1193"/>
                  <a:pt x="447" y="1188"/>
                  <a:pt x="428" y="1182"/>
                </a:cubicBezTo>
                <a:cubicBezTo>
                  <a:pt x="409" y="1177"/>
                  <a:pt x="391" y="1170"/>
                  <a:pt x="372" y="1162"/>
                </a:cubicBezTo>
                <a:cubicBezTo>
                  <a:pt x="354" y="1155"/>
                  <a:pt x="336" y="1146"/>
                  <a:pt x="319" y="1137"/>
                </a:cubicBezTo>
                <a:cubicBezTo>
                  <a:pt x="301" y="1128"/>
                  <a:pt x="284" y="1118"/>
                  <a:pt x="268" y="1107"/>
                </a:cubicBezTo>
                <a:cubicBezTo>
                  <a:pt x="251" y="1096"/>
                  <a:pt x="236" y="1084"/>
                  <a:pt x="220" y="1071"/>
                </a:cubicBezTo>
                <a:cubicBezTo>
                  <a:pt x="205" y="1059"/>
                  <a:pt x="190" y="1046"/>
                  <a:pt x="176" y="1032"/>
                </a:cubicBezTo>
                <a:cubicBezTo>
                  <a:pt x="162" y="1017"/>
                  <a:pt x="149" y="1002"/>
                  <a:pt x="137" y="987"/>
                </a:cubicBezTo>
                <a:cubicBezTo>
                  <a:pt x="124" y="971"/>
                  <a:pt x="112" y="956"/>
                  <a:pt x="101" y="939"/>
                </a:cubicBezTo>
                <a:cubicBezTo>
                  <a:pt x="90" y="923"/>
                  <a:pt x="80" y="906"/>
                  <a:pt x="71" y="888"/>
                </a:cubicBezTo>
                <a:cubicBezTo>
                  <a:pt x="62" y="871"/>
                  <a:pt x="53" y="853"/>
                  <a:pt x="46" y="835"/>
                </a:cubicBezTo>
                <a:cubicBezTo>
                  <a:pt x="38" y="817"/>
                  <a:pt x="31" y="798"/>
                  <a:pt x="26" y="779"/>
                </a:cubicBezTo>
                <a:cubicBezTo>
                  <a:pt x="20" y="760"/>
                  <a:pt x="15" y="741"/>
                  <a:pt x="11" y="722"/>
                </a:cubicBezTo>
                <a:cubicBezTo>
                  <a:pt x="7" y="702"/>
                  <a:pt x="5" y="683"/>
                  <a:pt x="3" y="663"/>
                </a:cubicBezTo>
                <a:cubicBezTo>
                  <a:pt x="1" y="643"/>
                  <a:pt x="0" y="624"/>
                  <a:pt x="0" y="604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68" name="图片 367"/>
          <p:cNvPicPr/>
          <p:nvPr>
            <p:custDataLst>
              <p:tags r:id="rId80"/>
            </p:custDataLst>
          </p:nvPr>
        </p:nvPicPr>
        <p:blipFill>
          <a:blip r:embed="rId81"/>
          <a:stretch>
            <a:fillRect/>
          </a:stretch>
        </p:blipFill>
        <p:spPr>
          <a:xfrm>
            <a:off x="4069800" y="342612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9" name="文本框 368"/>
          <p:cNvSpPr txBox="1"/>
          <p:nvPr>
            <p:custDataLst>
              <p:tags r:id="rId82"/>
            </p:custDataLst>
          </p:nvPr>
        </p:nvSpPr>
        <p:spPr>
          <a:xfrm>
            <a:off x="785520" y="4374720"/>
            <a:ext cx="9347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提供多种计算服务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70" name="图片 369"/>
          <p:cNvPicPr/>
          <p:nvPr>
            <p:custDataLst>
              <p:tags r:id="rId83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969360" y="39193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1" name="文本框 370"/>
          <p:cNvSpPr txBox="1"/>
          <p:nvPr>
            <p:custDataLst>
              <p:tags r:id="rId84"/>
            </p:custDataLst>
          </p:nvPr>
        </p:nvSpPr>
        <p:spPr>
          <a:xfrm>
            <a:off x="4518000" y="3440880"/>
            <a:ext cx="8382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自动化运维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372" name="图片 371"/>
          <p:cNvPicPr/>
          <p:nvPr>
            <p:custDataLst>
              <p:tags r:id="rId8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969360" y="415332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3" name="文本框 372"/>
          <p:cNvSpPr txBox="1"/>
          <p:nvPr>
            <p:custDataLst>
              <p:tags r:id="rId86"/>
            </p:custDataLst>
          </p:nvPr>
        </p:nvSpPr>
        <p:spPr>
          <a:xfrm>
            <a:off x="4150440" y="3907080"/>
            <a:ext cx="12852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获得运维工程师普遍认可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74" name="文本框 373"/>
          <p:cNvSpPr txBox="1"/>
          <p:nvPr>
            <p:custDataLst>
              <p:tags r:id="rId87"/>
            </p:custDataLst>
          </p:nvPr>
        </p:nvSpPr>
        <p:spPr>
          <a:xfrm>
            <a:off x="4150440" y="4140720"/>
            <a:ext cx="3505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大多数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75" name="文本框 374"/>
          <p:cNvSpPr txBox="1"/>
          <p:nvPr>
            <p:custDataLst>
              <p:tags r:id="rId88"/>
            </p:custDataLst>
          </p:nvPr>
        </p:nvSpPr>
        <p:spPr>
          <a:xfrm>
            <a:off x="4501440" y="4147560"/>
            <a:ext cx="27876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Linux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76" name="文本框 375"/>
          <p:cNvSpPr txBox="1"/>
          <p:nvPr>
            <p:custDataLst>
              <p:tags r:id="rId89"/>
            </p:custDataLst>
          </p:nvPr>
        </p:nvSpPr>
        <p:spPr>
          <a:xfrm>
            <a:off x="4781160" y="4140720"/>
            <a:ext cx="4673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发行版、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77" name="文本框 376"/>
          <p:cNvSpPr txBox="1"/>
          <p:nvPr>
            <p:custDataLst>
              <p:tags r:id="rId90"/>
            </p:custDataLst>
          </p:nvPr>
        </p:nvSpPr>
        <p:spPr>
          <a:xfrm>
            <a:off x="5249160" y="4147560"/>
            <a:ext cx="5257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OpenBSD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78" name="文本框 377"/>
          <p:cNvSpPr txBox="1"/>
          <p:nvPr>
            <p:custDataLst>
              <p:tags r:id="rId91"/>
            </p:custDataLst>
          </p:nvPr>
        </p:nvSpPr>
        <p:spPr>
          <a:xfrm>
            <a:off x="5775840" y="414072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和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79" name="文本框 378"/>
          <p:cNvSpPr txBox="1"/>
          <p:nvPr>
            <p:custDataLst>
              <p:tags r:id="rId92"/>
            </p:custDataLst>
          </p:nvPr>
        </p:nvSpPr>
        <p:spPr>
          <a:xfrm>
            <a:off x="5892840" y="4147560"/>
            <a:ext cx="38925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macOS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80" name="文本框 379"/>
          <p:cNvSpPr txBox="1"/>
          <p:nvPr>
            <p:custDataLst>
              <p:tags r:id="rId93"/>
            </p:custDataLst>
          </p:nvPr>
        </p:nvSpPr>
        <p:spPr>
          <a:xfrm>
            <a:off x="6282720" y="41407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集成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81" name="图片 380"/>
          <p:cNvPicPr/>
          <p:nvPr>
            <p:custDataLst>
              <p:tags r:id="rId9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969360" y="4554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2" name="文本框 381"/>
          <p:cNvSpPr txBox="1"/>
          <p:nvPr>
            <p:custDataLst>
              <p:tags r:id="rId95"/>
            </p:custDataLst>
          </p:nvPr>
        </p:nvSpPr>
        <p:spPr>
          <a:xfrm>
            <a:off x="3966480" y="4314960"/>
            <a:ext cx="3632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83" name="文本框 382"/>
          <p:cNvSpPr txBox="1"/>
          <p:nvPr>
            <p:custDataLst>
              <p:tags r:id="rId96"/>
            </p:custDataLst>
          </p:nvPr>
        </p:nvSpPr>
        <p:spPr>
          <a:xfrm>
            <a:off x="4150440" y="4542120"/>
            <a:ext cx="9347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可读性、性能优于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84" name="文本框 383"/>
          <p:cNvSpPr txBox="1"/>
          <p:nvPr>
            <p:custDataLst>
              <p:tags r:id="rId97"/>
            </p:custDataLst>
          </p:nvPr>
        </p:nvSpPr>
        <p:spPr>
          <a:xfrm>
            <a:off x="5086440" y="4548960"/>
            <a:ext cx="25971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Shell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385" name="图片 384"/>
          <p:cNvPicPr/>
          <p:nvPr>
            <p:custDataLst>
              <p:tags r:id="rId98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969360" y="478836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6" name="文本框 385"/>
          <p:cNvSpPr txBox="1"/>
          <p:nvPr>
            <p:custDataLst>
              <p:tags r:id="rId99"/>
            </p:custDataLst>
          </p:nvPr>
        </p:nvSpPr>
        <p:spPr>
          <a:xfrm>
            <a:off x="5346360" y="454212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脚本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87" name="任意多边形: 形状 386"/>
          <p:cNvSpPr/>
          <p:nvPr>
            <p:custDataLst>
              <p:tags r:id="rId100"/>
            </p:custDataLst>
          </p:nvPr>
        </p:nvSpPr>
        <p:spPr>
          <a:xfrm>
            <a:off x="7144920" y="3158640"/>
            <a:ext cx="3150720" cy="2022840"/>
          </a:xfrm>
          <a:custGeom>
            <a:avLst/>
            <a:gdLst/>
            <a:ahLst/>
            <a:cxnLst/>
            <a:rect l="0" t="0" r="r" b="b"/>
            <a:pathLst>
              <a:path w="8752" h="5619">
                <a:moveTo>
                  <a:pt x="0" y="5433"/>
                </a:moveTo>
                <a:lnTo>
                  <a:pt x="0" y="186"/>
                </a:lnTo>
                <a:cubicBezTo>
                  <a:pt x="0" y="174"/>
                  <a:pt x="1" y="161"/>
                  <a:pt x="2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3"/>
                  <a:pt x="18" y="93"/>
                  <a:pt x="23" y="83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6"/>
                  <a:pt x="54" y="38"/>
                  <a:pt x="62" y="31"/>
                </a:cubicBezTo>
                <a:cubicBezTo>
                  <a:pt x="69" y="25"/>
                  <a:pt x="77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8566" y="0"/>
                </a:lnTo>
                <a:cubicBezTo>
                  <a:pt x="8578" y="0"/>
                  <a:pt x="8591" y="1"/>
                  <a:pt x="8603" y="4"/>
                </a:cubicBezTo>
                <a:cubicBezTo>
                  <a:pt x="8614" y="6"/>
                  <a:pt x="8626" y="10"/>
                  <a:pt x="8637" y="14"/>
                </a:cubicBezTo>
                <a:cubicBezTo>
                  <a:pt x="8649" y="19"/>
                  <a:pt x="8659" y="25"/>
                  <a:pt x="8669" y="31"/>
                </a:cubicBezTo>
                <a:cubicBezTo>
                  <a:pt x="8680" y="38"/>
                  <a:pt x="8689" y="46"/>
                  <a:pt x="8698" y="54"/>
                </a:cubicBezTo>
                <a:cubicBezTo>
                  <a:pt x="8706" y="63"/>
                  <a:pt x="8714" y="72"/>
                  <a:pt x="8721" y="83"/>
                </a:cubicBezTo>
                <a:cubicBezTo>
                  <a:pt x="8727" y="93"/>
                  <a:pt x="8733" y="103"/>
                  <a:pt x="8738" y="115"/>
                </a:cubicBezTo>
                <a:cubicBezTo>
                  <a:pt x="8743" y="126"/>
                  <a:pt x="8746" y="138"/>
                  <a:pt x="8748" y="150"/>
                </a:cubicBezTo>
                <a:cubicBezTo>
                  <a:pt x="8751" y="161"/>
                  <a:pt x="8752" y="174"/>
                  <a:pt x="8752" y="186"/>
                </a:cubicBezTo>
                <a:lnTo>
                  <a:pt x="8752" y="5433"/>
                </a:lnTo>
                <a:cubicBezTo>
                  <a:pt x="8752" y="5445"/>
                  <a:pt x="8751" y="5457"/>
                  <a:pt x="8748" y="5469"/>
                </a:cubicBezTo>
                <a:cubicBezTo>
                  <a:pt x="8746" y="5481"/>
                  <a:pt x="8743" y="5493"/>
                  <a:pt x="8738" y="5504"/>
                </a:cubicBezTo>
                <a:cubicBezTo>
                  <a:pt x="8733" y="5515"/>
                  <a:pt x="8727" y="5526"/>
                  <a:pt x="8721" y="5536"/>
                </a:cubicBezTo>
                <a:cubicBezTo>
                  <a:pt x="8714" y="5546"/>
                  <a:pt x="8706" y="5556"/>
                  <a:pt x="8698" y="5564"/>
                </a:cubicBezTo>
                <a:cubicBezTo>
                  <a:pt x="8689" y="5573"/>
                  <a:pt x="8680" y="5581"/>
                  <a:pt x="8669" y="5587"/>
                </a:cubicBezTo>
                <a:cubicBezTo>
                  <a:pt x="8659" y="5594"/>
                  <a:pt x="8649" y="5600"/>
                  <a:pt x="8637" y="5604"/>
                </a:cubicBezTo>
                <a:cubicBezTo>
                  <a:pt x="8626" y="5609"/>
                  <a:pt x="8614" y="5613"/>
                  <a:pt x="8603" y="5615"/>
                </a:cubicBezTo>
                <a:cubicBezTo>
                  <a:pt x="8591" y="5617"/>
                  <a:pt x="8578" y="5619"/>
                  <a:pt x="8566" y="5619"/>
                </a:cubicBezTo>
                <a:lnTo>
                  <a:pt x="139" y="5619"/>
                </a:lnTo>
                <a:cubicBezTo>
                  <a:pt x="130" y="5619"/>
                  <a:pt x="121" y="5617"/>
                  <a:pt x="112" y="5615"/>
                </a:cubicBezTo>
                <a:cubicBezTo>
                  <a:pt x="103" y="5613"/>
                  <a:pt x="94" y="5609"/>
                  <a:pt x="86" y="5604"/>
                </a:cubicBezTo>
                <a:cubicBezTo>
                  <a:pt x="77" y="5600"/>
                  <a:pt x="69" y="5594"/>
                  <a:pt x="62" y="5587"/>
                </a:cubicBezTo>
                <a:cubicBezTo>
                  <a:pt x="54" y="5581"/>
                  <a:pt x="47" y="5573"/>
                  <a:pt x="40" y="5564"/>
                </a:cubicBezTo>
                <a:cubicBezTo>
                  <a:pt x="34" y="5556"/>
                  <a:pt x="28" y="5546"/>
                  <a:pt x="23" y="5536"/>
                </a:cubicBezTo>
                <a:cubicBezTo>
                  <a:pt x="18" y="5526"/>
                  <a:pt x="14" y="5515"/>
                  <a:pt x="10" y="5504"/>
                </a:cubicBezTo>
                <a:cubicBezTo>
                  <a:pt x="7" y="5493"/>
                  <a:pt x="4" y="5481"/>
                  <a:pt x="2" y="5469"/>
                </a:cubicBezTo>
                <a:cubicBezTo>
                  <a:pt x="1" y="5457"/>
                  <a:pt x="0" y="5445"/>
                  <a:pt x="0" y="543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8" name="任意多边形: 形状 387"/>
          <p:cNvSpPr/>
          <p:nvPr>
            <p:custDataLst>
              <p:tags r:id="rId101"/>
            </p:custDataLst>
          </p:nvPr>
        </p:nvSpPr>
        <p:spPr>
          <a:xfrm>
            <a:off x="7128000" y="3158640"/>
            <a:ext cx="67320" cy="2022840"/>
          </a:xfrm>
          <a:custGeom>
            <a:avLst/>
            <a:gdLst/>
            <a:ahLst/>
            <a:cxnLst/>
            <a:rect l="0" t="0" r="r" b="b"/>
            <a:pathLst>
              <a:path w="187" h="5619">
                <a:moveTo>
                  <a:pt x="0" y="0"/>
                </a:moveTo>
                <a:lnTo>
                  <a:pt x="187" y="0"/>
                </a:lnTo>
                <a:lnTo>
                  <a:pt x="187" y="5619"/>
                </a:lnTo>
                <a:lnTo>
                  <a:pt x="0" y="56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9" name="任意多边形: 形状 388"/>
          <p:cNvSpPr/>
          <p:nvPr>
            <p:custDataLst>
              <p:tags r:id="rId102"/>
            </p:custDataLst>
          </p:nvPr>
        </p:nvSpPr>
        <p:spPr>
          <a:xfrm>
            <a:off x="7328520" y="3325680"/>
            <a:ext cx="426600" cy="434880"/>
          </a:xfrm>
          <a:custGeom>
            <a:avLst/>
            <a:gdLst/>
            <a:ahLst/>
            <a:cxnLst/>
            <a:rect l="0" t="0" r="r" b="b"/>
            <a:pathLst>
              <a:path w="1185" h="1208">
                <a:moveTo>
                  <a:pt x="0" y="615"/>
                </a:moveTo>
                <a:lnTo>
                  <a:pt x="0" y="592"/>
                </a:lnTo>
                <a:cubicBezTo>
                  <a:pt x="0" y="573"/>
                  <a:pt x="1" y="554"/>
                  <a:pt x="3" y="534"/>
                </a:cubicBezTo>
                <a:cubicBezTo>
                  <a:pt x="5" y="515"/>
                  <a:pt x="8" y="496"/>
                  <a:pt x="12" y="477"/>
                </a:cubicBezTo>
                <a:cubicBezTo>
                  <a:pt x="16" y="458"/>
                  <a:pt x="20" y="439"/>
                  <a:pt x="26" y="420"/>
                </a:cubicBezTo>
                <a:cubicBezTo>
                  <a:pt x="31" y="402"/>
                  <a:pt x="38" y="384"/>
                  <a:pt x="45" y="366"/>
                </a:cubicBezTo>
                <a:cubicBezTo>
                  <a:pt x="53" y="348"/>
                  <a:pt x="61" y="330"/>
                  <a:pt x="70" y="313"/>
                </a:cubicBezTo>
                <a:cubicBezTo>
                  <a:pt x="79" y="296"/>
                  <a:pt x="89" y="279"/>
                  <a:pt x="100" y="263"/>
                </a:cubicBezTo>
                <a:cubicBezTo>
                  <a:pt x="111" y="247"/>
                  <a:pt x="122" y="232"/>
                  <a:pt x="135" y="217"/>
                </a:cubicBezTo>
                <a:cubicBezTo>
                  <a:pt x="147" y="202"/>
                  <a:pt x="160" y="187"/>
                  <a:pt x="174" y="174"/>
                </a:cubicBezTo>
                <a:cubicBezTo>
                  <a:pt x="187" y="160"/>
                  <a:pt x="202" y="147"/>
                  <a:pt x="217" y="135"/>
                </a:cubicBezTo>
                <a:cubicBezTo>
                  <a:pt x="232" y="122"/>
                  <a:pt x="247" y="111"/>
                  <a:pt x="263" y="100"/>
                </a:cubicBezTo>
                <a:cubicBezTo>
                  <a:pt x="280" y="89"/>
                  <a:pt x="296" y="79"/>
                  <a:pt x="313" y="70"/>
                </a:cubicBezTo>
                <a:cubicBezTo>
                  <a:pt x="330" y="61"/>
                  <a:pt x="349" y="53"/>
                  <a:pt x="367" y="45"/>
                </a:cubicBezTo>
                <a:cubicBezTo>
                  <a:pt x="385" y="38"/>
                  <a:pt x="403" y="31"/>
                  <a:pt x="421" y="26"/>
                </a:cubicBezTo>
                <a:cubicBezTo>
                  <a:pt x="440" y="20"/>
                  <a:pt x="459" y="15"/>
                  <a:pt x="478" y="12"/>
                </a:cubicBezTo>
                <a:cubicBezTo>
                  <a:pt x="497" y="8"/>
                  <a:pt x="516" y="5"/>
                  <a:pt x="535" y="3"/>
                </a:cubicBezTo>
                <a:cubicBezTo>
                  <a:pt x="555" y="1"/>
                  <a:pt x="574" y="0"/>
                  <a:pt x="593" y="0"/>
                </a:cubicBezTo>
                <a:cubicBezTo>
                  <a:pt x="613" y="0"/>
                  <a:pt x="632" y="1"/>
                  <a:pt x="651" y="3"/>
                </a:cubicBezTo>
                <a:cubicBezTo>
                  <a:pt x="671" y="5"/>
                  <a:pt x="690" y="8"/>
                  <a:pt x="709" y="12"/>
                </a:cubicBezTo>
                <a:cubicBezTo>
                  <a:pt x="728" y="15"/>
                  <a:pt x="747" y="20"/>
                  <a:pt x="765" y="26"/>
                </a:cubicBezTo>
                <a:cubicBezTo>
                  <a:pt x="784" y="31"/>
                  <a:pt x="802" y="38"/>
                  <a:pt x="820" y="45"/>
                </a:cubicBezTo>
                <a:cubicBezTo>
                  <a:pt x="838" y="53"/>
                  <a:pt x="855" y="61"/>
                  <a:pt x="872" y="70"/>
                </a:cubicBezTo>
                <a:cubicBezTo>
                  <a:pt x="889" y="79"/>
                  <a:pt x="906" y="89"/>
                  <a:pt x="922" y="100"/>
                </a:cubicBezTo>
                <a:cubicBezTo>
                  <a:pt x="938" y="111"/>
                  <a:pt x="954" y="122"/>
                  <a:pt x="969" y="135"/>
                </a:cubicBezTo>
                <a:cubicBezTo>
                  <a:pt x="984" y="147"/>
                  <a:pt x="998" y="160"/>
                  <a:pt x="1012" y="174"/>
                </a:cubicBezTo>
                <a:cubicBezTo>
                  <a:pt x="1026" y="187"/>
                  <a:pt x="1039" y="202"/>
                  <a:pt x="1051" y="217"/>
                </a:cubicBezTo>
                <a:cubicBezTo>
                  <a:pt x="1063" y="232"/>
                  <a:pt x="1075" y="247"/>
                  <a:pt x="1085" y="263"/>
                </a:cubicBezTo>
                <a:cubicBezTo>
                  <a:pt x="1096" y="279"/>
                  <a:pt x="1106" y="296"/>
                  <a:pt x="1115" y="313"/>
                </a:cubicBezTo>
                <a:cubicBezTo>
                  <a:pt x="1124" y="330"/>
                  <a:pt x="1133" y="348"/>
                  <a:pt x="1140" y="366"/>
                </a:cubicBezTo>
                <a:cubicBezTo>
                  <a:pt x="1148" y="384"/>
                  <a:pt x="1154" y="402"/>
                  <a:pt x="1160" y="420"/>
                </a:cubicBezTo>
                <a:cubicBezTo>
                  <a:pt x="1165" y="439"/>
                  <a:pt x="1170" y="458"/>
                  <a:pt x="1174" y="477"/>
                </a:cubicBezTo>
                <a:cubicBezTo>
                  <a:pt x="1178" y="496"/>
                  <a:pt x="1180" y="515"/>
                  <a:pt x="1182" y="534"/>
                </a:cubicBezTo>
                <a:cubicBezTo>
                  <a:pt x="1184" y="554"/>
                  <a:pt x="1185" y="573"/>
                  <a:pt x="1185" y="592"/>
                </a:cubicBezTo>
                <a:lnTo>
                  <a:pt x="1185" y="615"/>
                </a:lnTo>
                <a:cubicBezTo>
                  <a:pt x="1185" y="635"/>
                  <a:pt x="1184" y="654"/>
                  <a:pt x="1182" y="673"/>
                </a:cubicBezTo>
                <a:cubicBezTo>
                  <a:pt x="1180" y="693"/>
                  <a:pt x="1178" y="712"/>
                  <a:pt x="1174" y="731"/>
                </a:cubicBezTo>
                <a:cubicBezTo>
                  <a:pt x="1170" y="750"/>
                  <a:pt x="1165" y="769"/>
                  <a:pt x="1160" y="787"/>
                </a:cubicBezTo>
                <a:cubicBezTo>
                  <a:pt x="1154" y="806"/>
                  <a:pt x="1148" y="824"/>
                  <a:pt x="1140" y="842"/>
                </a:cubicBezTo>
                <a:cubicBezTo>
                  <a:pt x="1133" y="860"/>
                  <a:pt x="1124" y="877"/>
                  <a:pt x="1115" y="894"/>
                </a:cubicBezTo>
                <a:cubicBezTo>
                  <a:pt x="1106" y="912"/>
                  <a:pt x="1096" y="928"/>
                  <a:pt x="1085" y="944"/>
                </a:cubicBezTo>
                <a:cubicBezTo>
                  <a:pt x="1075" y="960"/>
                  <a:pt x="1063" y="976"/>
                  <a:pt x="1051" y="991"/>
                </a:cubicBezTo>
                <a:cubicBezTo>
                  <a:pt x="1039" y="1006"/>
                  <a:pt x="1026" y="1020"/>
                  <a:pt x="1012" y="1035"/>
                </a:cubicBezTo>
                <a:cubicBezTo>
                  <a:pt x="998" y="1049"/>
                  <a:pt x="984" y="1062"/>
                  <a:pt x="969" y="1074"/>
                </a:cubicBezTo>
                <a:cubicBezTo>
                  <a:pt x="954" y="1086"/>
                  <a:pt x="938" y="1098"/>
                  <a:pt x="922" y="1109"/>
                </a:cubicBezTo>
                <a:cubicBezTo>
                  <a:pt x="906" y="1119"/>
                  <a:pt x="889" y="1129"/>
                  <a:pt x="872" y="1138"/>
                </a:cubicBezTo>
                <a:cubicBezTo>
                  <a:pt x="855" y="1148"/>
                  <a:pt x="838" y="1156"/>
                  <a:pt x="820" y="1163"/>
                </a:cubicBezTo>
                <a:cubicBezTo>
                  <a:pt x="802" y="1171"/>
                  <a:pt x="784" y="1177"/>
                  <a:pt x="765" y="1183"/>
                </a:cubicBezTo>
                <a:cubicBezTo>
                  <a:pt x="747" y="1189"/>
                  <a:pt x="728" y="1193"/>
                  <a:pt x="709" y="1197"/>
                </a:cubicBezTo>
                <a:cubicBezTo>
                  <a:pt x="690" y="1201"/>
                  <a:pt x="671" y="1204"/>
                  <a:pt x="651" y="1206"/>
                </a:cubicBezTo>
                <a:cubicBezTo>
                  <a:pt x="632" y="1207"/>
                  <a:pt x="613" y="1208"/>
                  <a:pt x="593" y="1208"/>
                </a:cubicBezTo>
                <a:cubicBezTo>
                  <a:pt x="574" y="1208"/>
                  <a:pt x="555" y="1207"/>
                  <a:pt x="535" y="1206"/>
                </a:cubicBezTo>
                <a:cubicBezTo>
                  <a:pt x="516" y="1204"/>
                  <a:pt x="497" y="1201"/>
                  <a:pt x="478" y="1197"/>
                </a:cubicBezTo>
                <a:cubicBezTo>
                  <a:pt x="459" y="1193"/>
                  <a:pt x="440" y="1189"/>
                  <a:pt x="421" y="1183"/>
                </a:cubicBezTo>
                <a:cubicBezTo>
                  <a:pt x="403" y="1177"/>
                  <a:pt x="385" y="1171"/>
                  <a:pt x="367" y="1163"/>
                </a:cubicBezTo>
                <a:cubicBezTo>
                  <a:pt x="349" y="1156"/>
                  <a:pt x="330" y="1148"/>
                  <a:pt x="313" y="1138"/>
                </a:cubicBezTo>
                <a:cubicBezTo>
                  <a:pt x="296" y="1129"/>
                  <a:pt x="280" y="1119"/>
                  <a:pt x="263" y="1109"/>
                </a:cubicBezTo>
                <a:cubicBezTo>
                  <a:pt x="247" y="1098"/>
                  <a:pt x="232" y="1086"/>
                  <a:pt x="217" y="1074"/>
                </a:cubicBezTo>
                <a:cubicBezTo>
                  <a:pt x="202" y="1062"/>
                  <a:pt x="187" y="1049"/>
                  <a:pt x="174" y="1035"/>
                </a:cubicBezTo>
                <a:cubicBezTo>
                  <a:pt x="160" y="1020"/>
                  <a:pt x="147" y="1006"/>
                  <a:pt x="135" y="991"/>
                </a:cubicBezTo>
                <a:cubicBezTo>
                  <a:pt x="122" y="976"/>
                  <a:pt x="111" y="960"/>
                  <a:pt x="100" y="944"/>
                </a:cubicBezTo>
                <a:cubicBezTo>
                  <a:pt x="89" y="928"/>
                  <a:pt x="79" y="912"/>
                  <a:pt x="70" y="894"/>
                </a:cubicBezTo>
                <a:cubicBezTo>
                  <a:pt x="61" y="877"/>
                  <a:pt x="53" y="860"/>
                  <a:pt x="45" y="842"/>
                </a:cubicBezTo>
                <a:cubicBezTo>
                  <a:pt x="38" y="824"/>
                  <a:pt x="31" y="806"/>
                  <a:pt x="26" y="787"/>
                </a:cubicBezTo>
                <a:cubicBezTo>
                  <a:pt x="20" y="769"/>
                  <a:pt x="16" y="750"/>
                  <a:pt x="12" y="731"/>
                </a:cubicBezTo>
                <a:cubicBezTo>
                  <a:pt x="8" y="712"/>
                  <a:pt x="5" y="693"/>
                  <a:pt x="3" y="673"/>
                </a:cubicBezTo>
                <a:cubicBezTo>
                  <a:pt x="1" y="654"/>
                  <a:pt x="0" y="635"/>
                  <a:pt x="0" y="61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90" name="图片 389"/>
          <p:cNvPicPr/>
          <p:nvPr>
            <p:custDataLst>
              <p:tags r:id="rId103"/>
            </p:custDataLst>
          </p:nvPr>
        </p:nvPicPr>
        <p:blipFill>
          <a:blip r:embed="rId104"/>
          <a:stretch>
            <a:fillRect/>
          </a:stretch>
        </p:blipFill>
        <p:spPr>
          <a:xfrm>
            <a:off x="7428960" y="3426120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1" name="文本框 390"/>
          <p:cNvSpPr txBox="1"/>
          <p:nvPr>
            <p:custDataLst>
              <p:tags r:id="rId105"/>
            </p:custDataLst>
          </p:nvPr>
        </p:nvSpPr>
        <p:spPr>
          <a:xfrm>
            <a:off x="4150440" y="4776120"/>
            <a:ext cx="14020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更好的代码重用度及扩展性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92" name="文本框 391"/>
          <p:cNvSpPr txBox="1"/>
          <p:nvPr>
            <p:custDataLst>
              <p:tags r:id="rId106"/>
            </p:custDataLst>
          </p:nvPr>
        </p:nvSpPr>
        <p:spPr>
          <a:xfrm>
            <a:off x="7858080" y="3440880"/>
            <a:ext cx="8382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跨领域优势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393" name="文本框 392"/>
          <p:cNvSpPr txBox="1"/>
          <p:nvPr>
            <p:custDataLst>
              <p:tags r:id="rId107"/>
            </p:custDataLst>
          </p:nvPr>
        </p:nvSpPr>
        <p:spPr>
          <a:xfrm>
            <a:off x="7331400" y="3913560"/>
            <a:ext cx="3632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94" name="文本框 393"/>
          <p:cNvSpPr txBox="1"/>
          <p:nvPr>
            <p:custDataLst>
              <p:tags r:id="rId108"/>
            </p:custDataLst>
          </p:nvPr>
        </p:nvSpPr>
        <p:spPr>
          <a:xfrm>
            <a:off x="7695720" y="3907080"/>
            <a:ext cx="23368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凭借其简洁的语法、强大的库支持和跨平台兼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95" name="文本框 394"/>
          <p:cNvSpPr txBox="1"/>
          <p:nvPr>
            <p:custDataLst>
              <p:tags r:id="rId109"/>
            </p:custDataLst>
          </p:nvPr>
        </p:nvSpPr>
        <p:spPr>
          <a:xfrm>
            <a:off x="7331400" y="4074120"/>
            <a:ext cx="26873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容性，成为各领域开发人员的首选语言，尤其适合快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396" name="文本框 395"/>
          <p:cNvSpPr txBox="1"/>
          <p:nvPr>
            <p:custDataLst>
              <p:tags r:id="rId110"/>
            </p:custDataLst>
          </p:nvPr>
        </p:nvSpPr>
        <p:spPr>
          <a:xfrm>
            <a:off x="7331400" y="4241160"/>
            <a:ext cx="12852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速开发和解决复杂问题。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01" name="文本框 400"/>
          <p:cNvSpPr txBox="1"/>
          <p:nvPr>
            <p:custDataLst>
              <p:tags r:id="rId111"/>
            </p:custDataLst>
          </p:nvPr>
        </p:nvSpPr>
        <p:spPr>
          <a:xfrm>
            <a:off x="10067760" y="5468040"/>
            <a:ext cx="2266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5/14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12"/>
            </p:custDataLst>
          </p:nvPr>
        </p:nvSpPr>
        <p:spPr>
          <a:xfrm>
            <a:off x="401202" y="277098"/>
            <a:ext cx="9475000" cy="63166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en-US">
                <a:effectLst/>
                <a:uFillTx/>
                <a:sym typeface="+mn-ea"/>
              </a:rPr>
              <a:t>Python</a:t>
            </a:r>
            <a:r>
              <a:rPr lang="zh-CN" altLang="en-US" dirty="0">
                <a:sym typeface="+mn-ea"/>
              </a:rPr>
              <a:t>的应用领域</a:t>
            </a:r>
            <a:endParaRPr lang="zh-CN" altLang="en-US" dirty="0">
              <a:sym typeface="+mn-ea"/>
            </a:endParaRPr>
          </a:p>
        </p:txBody>
      </p:sp>
    </p:spTree>
    <p:custDataLst>
      <p:tags r:id="rId11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文本框 403"/>
          <p:cNvSpPr txBox="1"/>
          <p:nvPr>
            <p:custDataLst>
              <p:tags r:id="rId1"/>
            </p:custDataLst>
          </p:nvPr>
        </p:nvSpPr>
        <p:spPr>
          <a:xfrm>
            <a:off x="401040" y="396360"/>
            <a:ext cx="1021080" cy="36385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en-US" sz="2370" b="1" u="none" strike="noStrike">
              <a:solidFill>
                <a:schemeClr val="tx1"/>
              </a:solidFill>
              <a:effectLst/>
              <a:uFillTx/>
              <a:latin typeface="+mj-lt"/>
              <a:ea typeface="+mj-ea"/>
            </a:endParaRPr>
          </a:p>
        </p:txBody>
      </p:sp>
      <p:sp>
        <p:nvSpPr>
          <p:cNvPr id="405" name="任意多边形: 形状 404"/>
          <p:cNvSpPr/>
          <p:nvPr>
            <p:custDataLst>
              <p:tags r:id="rId2"/>
            </p:custDataLst>
          </p:nvPr>
        </p:nvSpPr>
        <p:spPr>
          <a:xfrm>
            <a:off x="409320" y="1111320"/>
            <a:ext cx="1663200" cy="1019880"/>
          </a:xfrm>
          <a:custGeom>
            <a:avLst/>
            <a:gdLst/>
            <a:ahLst/>
            <a:cxnLst/>
            <a:rect l="0" t="0" r="r" b="b"/>
            <a:pathLst>
              <a:path w="4620" h="2833">
                <a:moveTo>
                  <a:pt x="0" y="2670"/>
                </a:moveTo>
                <a:lnTo>
                  <a:pt x="0" y="162"/>
                </a:lnTo>
                <a:cubicBezTo>
                  <a:pt x="0" y="152"/>
                  <a:pt x="1" y="141"/>
                  <a:pt x="3" y="131"/>
                </a:cubicBezTo>
                <a:cubicBezTo>
                  <a:pt x="5" y="120"/>
                  <a:pt x="8" y="110"/>
                  <a:pt x="12" y="100"/>
                </a:cubicBezTo>
                <a:cubicBezTo>
                  <a:pt x="16" y="90"/>
                  <a:pt x="21" y="81"/>
                  <a:pt x="27" y="72"/>
                </a:cubicBezTo>
                <a:cubicBezTo>
                  <a:pt x="33" y="63"/>
                  <a:pt x="40" y="55"/>
                  <a:pt x="48" y="47"/>
                </a:cubicBezTo>
                <a:cubicBezTo>
                  <a:pt x="55" y="40"/>
                  <a:pt x="63" y="33"/>
                  <a:pt x="72" y="27"/>
                </a:cubicBezTo>
                <a:cubicBezTo>
                  <a:pt x="81" y="21"/>
                  <a:pt x="90" y="16"/>
                  <a:pt x="100" y="12"/>
                </a:cubicBezTo>
                <a:cubicBezTo>
                  <a:pt x="110" y="8"/>
                  <a:pt x="120" y="5"/>
                  <a:pt x="131" y="3"/>
                </a:cubicBezTo>
                <a:cubicBezTo>
                  <a:pt x="141" y="1"/>
                  <a:pt x="152" y="0"/>
                  <a:pt x="162" y="0"/>
                </a:cubicBezTo>
                <a:lnTo>
                  <a:pt x="4458" y="0"/>
                </a:lnTo>
                <a:cubicBezTo>
                  <a:pt x="4469" y="0"/>
                  <a:pt x="4479" y="1"/>
                  <a:pt x="4490" y="3"/>
                </a:cubicBezTo>
                <a:cubicBezTo>
                  <a:pt x="4500" y="5"/>
                  <a:pt x="4510" y="8"/>
                  <a:pt x="4520" y="12"/>
                </a:cubicBezTo>
                <a:cubicBezTo>
                  <a:pt x="4530" y="16"/>
                  <a:pt x="4539" y="21"/>
                  <a:pt x="4548" y="27"/>
                </a:cubicBezTo>
                <a:cubicBezTo>
                  <a:pt x="4557" y="33"/>
                  <a:pt x="4565" y="40"/>
                  <a:pt x="4573" y="47"/>
                </a:cubicBezTo>
                <a:cubicBezTo>
                  <a:pt x="4580" y="55"/>
                  <a:pt x="4587" y="63"/>
                  <a:pt x="4593" y="72"/>
                </a:cubicBezTo>
                <a:cubicBezTo>
                  <a:pt x="4599" y="81"/>
                  <a:pt x="4604" y="90"/>
                  <a:pt x="4608" y="100"/>
                </a:cubicBezTo>
                <a:cubicBezTo>
                  <a:pt x="4612" y="110"/>
                  <a:pt x="4615" y="120"/>
                  <a:pt x="4617" y="131"/>
                </a:cubicBezTo>
                <a:cubicBezTo>
                  <a:pt x="4619" y="141"/>
                  <a:pt x="4620" y="152"/>
                  <a:pt x="4620" y="162"/>
                </a:cubicBezTo>
                <a:lnTo>
                  <a:pt x="4620" y="2670"/>
                </a:lnTo>
                <a:cubicBezTo>
                  <a:pt x="4620" y="2681"/>
                  <a:pt x="4619" y="2692"/>
                  <a:pt x="4617" y="2702"/>
                </a:cubicBezTo>
                <a:cubicBezTo>
                  <a:pt x="4615" y="2713"/>
                  <a:pt x="4612" y="2723"/>
                  <a:pt x="4608" y="2733"/>
                </a:cubicBezTo>
                <a:cubicBezTo>
                  <a:pt x="4604" y="2742"/>
                  <a:pt x="4599" y="2752"/>
                  <a:pt x="4593" y="2761"/>
                </a:cubicBezTo>
                <a:cubicBezTo>
                  <a:pt x="4587" y="2769"/>
                  <a:pt x="4580" y="2778"/>
                  <a:pt x="4573" y="2785"/>
                </a:cubicBezTo>
                <a:cubicBezTo>
                  <a:pt x="4565" y="2793"/>
                  <a:pt x="4557" y="2800"/>
                  <a:pt x="4548" y="2805"/>
                </a:cubicBezTo>
                <a:cubicBezTo>
                  <a:pt x="4539" y="2811"/>
                  <a:pt x="4530" y="2816"/>
                  <a:pt x="4520" y="2820"/>
                </a:cubicBezTo>
                <a:cubicBezTo>
                  <a:pt x="4510" y="2825"/>
                  <a:pt x="4500" y="2828"/>
                  <a:pt x="4490" y="2830"/>
                </a:cubicBezTo>
                <a:cubicBezTo>
                  <a:pt x="4479" y="2832"/>
                  <a:pt x="4469" y="2833"/>
                  <a:pt x="4458" y="2833"/>
                </a:cubicBezTo>
                <a:lnTo>
                  <a:pt x="162" y="2833"/>
                </a:lnTo>
                <a:cubicBezTo>
                  <a:pt x="152" y="2833"/>
                  <a:pt x="141" y="2832"/>
                  <a:pt x="131" y="2830"/>
                </a:cubicBezTo>
                <a:cubicBezTo>
                  <a:pt x="120" y="2828"/>
                  <a:pt x="110" y="2825"/>
                  <a:pt x="100" y="2820"/>
                </a:cubicBezTo>
                <a:cubicBezTo>
                  <a:pt x="90" y="2816"/>
                  <a:pt x="81" y="2811"/>
                  <a:pt x="72" y="2805"/>
                </a:cubicBezTo>
                <a:cubicBezTo>
                  <a:pt x="63" y="2800"/>
                  <a:pt x="55" y="2793"/>
                  <a:pt x="48" y="2785"/>
                </a:cubicBezTo>
                <a:cubicBezTo>
                  <a:pt x="40" y="2778"/>
                  <a:pt x="33" y="2769"/>
                  <a:pt x="27" y="2761"/>
                </a:cubicBezTo>
                <a:cubicBezTo>
                  <a:pt x="21" y="2752"/>
                  <a:pt x="16" y="2742"/>
                  <a:pt x="12" y="2733"/>
                </a:cubicBezTo>
                <a:cubicBezTo>
                  <a:pt x="8" y="2723"/>
                  <a:pt x="5" y="2713"/>
                  <a:pt x="3" y="2702"/>
                </a:cubicBezTo>
                <a:cubicBezTo>
                  <a:pt x="1" y="2692"/>
                  <a:pt x="0" y="2681"/>
                  <a:pt x="0" y="267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6" name="任意多边形: 形状 405"/>
          <p:cNvSpPr/>
          <p:nvPr/>
        </p:nvSpPr>
        <p:spPr>
          <a:xfrm>
            <a:off x="409320" y="1111320"/>
            <a:ext cx="1663200" cy="1019880"/>
          </a:xfrm>
          <a:custGeom>
            <a:avLst/>
            <a:gdLst/>
            <a:ahLst/>
            <a:cxnLst/>
            <a:rect l="0" t="0" r="r" b="b"/>
            <a:pathLst>
              <a:path w="4620" h="2833" fill="none">
                <a:moveTo>
                  <a:pt x="0" y="2670"/>
                </a:moveTo>
                <a:lnTo>
                  <a:pt x="0" y="162"/>
                </a:lnTo>
                <a:cubicBezTo>
                  <a:pt x="0" y="152"/>
                  <a:pt x="1" y="141"/>
                  <a:pt x="3" y="131"/>
                </a:cubicBezTo>
                <a:cubicBezTo>
                  <a:pt x="5" y="120"/>
                  <a:pt x="8" y="110"/>
                  <a:pt x="12" y="100"/>
                </a:cubicBezTo>
                <a:cubicBezTo>
                  <a:pt x="16" y="90"/>
                  <a:pt x="21" y="81"/>
                  <a:pt x="27" y="72"/>
                </a:cubicBezTo>
                <a:cubicBezTo>
                  <a:pt x="33" y="63"/>
                  <a:pt x="40" y="55"/>
                  <a:pt x="48" y="47"/>
                </a:cubicBezTo>
                <a:cubicBezTo>
                  <a:pt x="55" y="40"/>
                  <a:pt x="63" y="33"/>
                  <a:pt x="72" y="27"/>
                </a:cubicBezTo>
                <a:cubicBezTo>
                  <a:pt x="81" y="21"/>
                  <a:pt x="90" y="16"/>
                  <a:pt x="100" y="12"/>
                </a:cubicBezTo>
                <a:cubicBezTo>
                  <a:pt x="110" y="8"/>
                  <a:pt x="120" y="5"/>
                  <a:pt x="131" y="3"/>
                </a:cubicBezTo>
                <a:cubicBezTo>
                  <a:pt x="141" y="1"/>
                  <a:pt x="152" y="0"/>
                  <a:pt x="162" y="0"/>
                </a:cubicBezTo>
                <a:lnTo>
                  <a:pt x="4458" y="0"/>
                </a:lnTo>
                <a:cubicBezTo>
                  <a:pt x="4469" y="0"/>
                  <a:pt x="4479" y="1"/>
                  <a:pt x="4490" y="3"/>
                </a:cubicBezTo>
                <a:cubicBezTo>
                  <a:pt x="4500" y="5"/>
                  <a:pt x="4510" y="8"/>
                  <a:pt x="4520" y="12"/>
                </a:cubicBezTo>
                <a:cubicBezTo>
                  <a:pt x="4530" y="16"/>
                  <a:pt x="4539" y="21"/>
                  <a:pt x="4548" y="27"/>
                </a:cubicBezTo>
                <a:cubicBezTo>
                  <a:pt x="4557" y="33"/>
                  <a:pt x="4565" y="40"/>
                  <a:pt x="4573" y="47"/>
                </a:cubicBezTo>
                <a:cubicBezTo>
                  <a:pt x="4580" y="55"/>
                  <a:pt x="4587" y="63"/>
                  <a:pt x="4593" y="72"/>
                </a:cubicBezTo>
                <a:cubicBezTo>
                  <a:pt x="4599" y="81"/>
                  <a:pt x="4604" y="90"/>
                  <a:pt x="4608" y="100"/>
                </a:cubicBezTo>
                <a:cubicBezTo>
                  <a:pt x="4612" y="110"/>
                  <a:pt x="4615" y="120"/>
                  <a:pt x="4617" y="131"/>
                </a:cubicBezTo>
                <a:cubicBezTo>
                  <a:pt x="4619" y="141"/>
                  <a:pt x="4620" y="152"/>
                  <a:pt x="4620" y="162"/>
                </a:cubicBezTo>
                <a:lnTo>
                  <a:pt x="4620" y="2670"/>
                </a:lnTo>
                <a:cubicBezTo>
                  <a:pt x="4620" y="2681"/>
                  <a:pt x="4619" y="2692"/>
                  <a:pt x="4617" y="2702"/>
                </a:cubicBezTo>
                <a:cubicBezTo>
                  <a:pt x="4615" y="2713"/>
                  <a:pt x="4612" y="2723"/>
                  <a:pt x="4608" y="2733"/>
                </a:cubicBezTo>
                <a:cubicBezTo>
                  <a:pt x="4604" y="2742"/>
                  <a:pt x="4599" y="2752"/>
                  <a:pt x="4593" y="2761"/>
                </a:cubicBezTo>
                <a:cubicBezTo>
                  <a:pt x="4587" y="2769"/>
                  <a:pt x="4580" y="2778"/>
                  <a:pt x="4573" y="2785"/>
                </a:cubicBezTo>
                <a:cubicBezTo>
                  <a:pt x="4565" y="2793"/>
                  <a:pt x="4557" y="2800"/>
                  <a:pt x="4548" y="2805"/>
                </a:cubicBezTo>
                <a:cubicBezTo>
                  <a:pt x="4539" y="2811"/>
                  <a:pt x="4530" y="2816"/>
                  <a:pt x="4520" y="2820"/>
                </a:cubicBezTo>
                <a:cubicBezTo>
                  <a:pt x="4510" y="2825"/>
                  <a:pt x="4500" y="2828"/>
                  <a:pt x="4490" y="2830"/>
                </a:cubicBezTo>
                <a:cubicBezTo>
                  <a:pt x="4479" y="2832"/>
                  <a:pt x="4469" y="2833"/>
                  <a:pt x="4458" y="2833"/>
                </a:cubicBezTo>
                <a:lnTo>
                  <a:pt x="162" y="2833"/>
                </a:lnTo>
                <a:cubicBezTo>
                  <a:pt x="152" y="2833"/>
                  <a:pt x="141" y="2832"/>
                  <a:pt x="131" y="2830"/>
                </a:cubicBezTo>
                <a:cubicBezTo>
                  <a:pt x="120" y="2828"/>
                  <a:pt x="110" y="2825"/>
                  <a:pt x="100" y="2820"/>
                </a:cubicBezTo>
                <a:cubicBezTo>
                  <a:pt x="90" y="2816"/>
                  <a:pt x="81" y="2811"/>
                  <a:pt x="72" y="2805"/>
                </a:cubicBezTo>
                <a:cubicBezTo>
                  <a:pt x="63" y="2800"/>
                  <a:pt x="55" y="2793"/>
                  <a:pt x="48" y="2785"/>
                </a:cubicBezTo>
                <a:cubicBezTo>
                  <a:pt x="40" y="2778"/>
                  <a:pt x="33" y="2769"/>
                  <a:pt x="27" y="2761"/>
                </a:cubicBezTo>
                <a:cubicBezTo>
                  <a:pt x="21" y="2752"/>
                  <a:pt x="16" y="2742"/>
                  <a:pt x="12" y="2733"/>
                </a:cubicBezTo>
                <a:cubicBezTo>
                  <a:pt x="8" y="2723"/>
                  <a:pt x="5" y="2713"/>
                  <a:pt x="3" y="2702"/>
                </a:cubicBezTo>
                <a:cubicBezTo>
                  <a:pt x="1" y="2692"/>
                  <a:pt x="0" y="2681"/>
                  <a:pt x="0" y="2670"/>
                </a:cubicBezTo>
              </a:path>
            </a:pathLst>
          </a:custGeom>
          <a:ln w="16560">
            <a:solidFill>
              <a:schemeClr val="accent1"/>
            </a:solidFill>
            <a:miter/>
          </a:ln>
        </p:spPr>
        <p:txBody>
          <a:bodyPr lIns="8280" tIns="8280" rIns="8280" bIns="828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407" name="图片 406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4800" y="1245240"/>
            <a:ext cx="1918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9" name="文本框 408"/>
          <p:cNvSpPr txBox="1"/>
          <p:nvPr>
            <p:custDataLst>
              <p:tags r:id="rId5"/>
            </p:custDataLst>
          </p:nvPr>
        </p:nvSpPr>
        <p:spPr>
          <a:xfrm>
            <a:off x="991080" y="157716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源代码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10" name="文本框 409"/>
          <p:cNvSpPr txBox="1"/>
          <p:nvPr>
            <p:custDataLst>
              <p:tags r:id="rId6"/>
            </p:custDataLst>
          </p:nvPr>
        </p:nvSpPr>
        <p:spPr>
          <a:xfrm>
            <a:off x="1046520" y="1849680"/>
            <a:ext cx="15557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.py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11" name="任意多边形: 形状 410"/>
          <p:cNvSpPr/>
          <p:nvPr>
            <p:custDataLst>
              <p:tags r:id="rId7"/>
            </p:custDataLst>
          </p:nvPr>
        </p:nvSpPr>
        <p:spPr>
          <a:xfrm>
            <a:off x="3150360" y="1169640"/>
            <a:ext cx="1663200" cy="902880"/>
          </a:xfrm>
          <a:custGeom>
            <a:avLst/>
            <a:gdLst/>
            <a:ahLst/>
            <a:cxnLst/>
            <a:rect l="0" t="0" r="r" b="b"/>
            <a:pathLst>
              <a:path w="4620" h="2508">
                <a:moveTo>
                  <a:pt x="0" y="2346"/>
                </a:moveTo>
                <a:lnTo>
                  <a:pt x="0" y="163"/>
                </a:lnTo>
                <a:cubicBezTo>
                  <a:pt x="0" y="152"/>
                  <a:pt x="1" y="142"/>
                  <a:pt x="3" y="131"/>
                </a:cubicBezTo>
                <a:cubicBezTo>
                  <a:pt x="5" y="121"/>
                  <a:pt x="8" y="110"/>
                  <a:pt x="12" y="101"/>
                </a:cubicBezTo>
                <a:cubicBezTo>
                  <a:pt x="16" y="91"/>
                  <a:pt x="21" y="81"/>
                  <a:pt x="27" y="73"/>
                </a:cubicBezTo>
                <a:cubicBezTo>
                  <a:pt x="33" y="64"/>
                  <a:pt x="40" y="55"/>
                  <a:pt x="47" y="48"/>
                </a:cubicBezTo>
                <a:cubicBezTo>
                  <a:pt x="55" y="40"/>
                  <a:pt x="63" y="34"/>
                  <a:pt x="72" y="28"/>
                </a:cubicBezTo>
                <a:cubicBezTo>
                  <a:pt x="81" y="22"/>
                  <a:pt x="90" y="17"/>
                  <a:pt x="100" y="13"/>
                </a:cubicBezTo>
                <a:cubicBezTo>
                  <a:pt x="110" y="9"/>
                  <a:pt x="120" y="6"/>
                  <a:pt x="131" y="3"/>
                </a:cubicBezTo>
                <a:cubicBezTo>
                  <a:pt x="141" y="1"/>
                  <a:pt x="152" y="0"/>
                  <a:pt x="162" y="0"/>
                </a:cubicBezTo>
                <a:lnTo>
                  <a:pt x="4458" y="0"/>
                </a:lnTo>
                <a:cubicBezTo>
                  <a:pt x="4468" y="0"/>
                  <a:pt x="4479" y="1"/>
                  <a:pt x="4489" y="3"/>
                </a:cubicBezTo>
                <a:cubicBezTo>
                  <a:pt x="4500" y="6"/>
                  <a:pt x="4510" y="9"/>
                  <a:pt x="4520" y="13"/>
                </a:cubicBezTo>
                <a:cubicBezTo>
                  <a:pt x="4530" y="17"/>
                  <a:pt x="4539" y="22"/>
                  <a:pt x="4548" y="28"/>
                </a:cubicBezTo>
                <a:cubicBezTo>
                  <a:pt x="4557" y="34"/>
                  <a:pt x="4565" y="40"/>
                  <a:pt x="4573" y="48"/>
                </a:cubicBezTo>
                <a:cubicBezTo>
                  <a:pt x="4580" y="55"/>
                  <a:pt x="4587" y="64"/>
                  <a:pt x="4593" y="73"/>
                </a:cubicBezTo>
                <a:cubicBezTo>
                  <a:pt x="4599" y="81"/>
                  <a:pt x="4604" y="91"/>
                  <a:pt x="4608" y="101"/>
                </a:cubicBezTo>
                <a:cubicBezTo>
                  <a:pt x="4612" y="110"/>
                  <a:pt x="4615" y="121"/>
                  <a:pt x="4617" y="131"/>
                </a:cubicBezTo>
                <a:cubicBezTo>
                  <a:pt x="4619" y="142"/>
                  <a:pt x="4620" y="152"/>
                  <a:pt x="4620" y="163"/>
                </a:cubicBezTo>
                <a:lnTo>
                  <a:pt x="4620" y="2346"/>
                </a:lnTo>
                <a:cubicBezTo>
                  <a:pt x="4620" y="2357"/>
                  <a:pt x="4619" y="2367"/>
                  <a:pt x="4617" y="2378"/>
                </a:cubicBezTo>
                <a:cubicBezTo>
                  <a:pt x="4615" y="2388"/>
                  <a:pt x="4612" y="2398"/>
                  <a:pt x="4608" y="2408"/>
                </a:cubicBezTo>
                <a:cubicBezTo>
                  <a:pt x="4604" y="2418"/>
                  <a:pt x="4599" y="2427"/>
                  <a:pt x="4593" y="2436"/>
                </a:cubicBezTo>
                <a:cubicBezTo>
                  <a:pt x="4587" y="2445"/>
                  <a:pt x="4580" y="2453"/>
                  <a:pt x="4573" y="2461"/>
                </a:cubicBezTo>
                <a:cubicBezTo>
                  <a:pt x="4565" y="2468"/>
                  <a:pt x="4557" y="2475"/>
                  <a:pt x="4548" y="2481"/>
                </a:cubicBezTo>
                <a:cubicBezTo>
                  <a:pt x="4539" y="2487"/>
                  <a:pt x="4530" y="2492"/>
                  <a:pt x="4520" y="2496"/>
                </a:cubicBezTo>
                <a:cubicBezTo>
                  <a:pt x="4510" y="2500"/>
                  <a:pt x="4500" y="2503"/>
                  <a:pt x="4489" y="2505"/>
                </a:cubicBezTo>
                <a:cubicBezTo>
                  <a:pt x="4479" y="2507"/>
                  <a:pt x="4468" y="2508"/>
                  <a:pt x="4458" y="2508"/>
                </a:cubicBezTo>
                <a:lnTo>
                  <a:pt x="162" y="2508"/>
                </a:lnTo>
                <a:cubicBezTo>
                  <a:pt x="152" y="2508"/>
                  <a:pt x="141" y="2507"/>
                  <a:pt x="131" y="2505"/>
                </a:cubicBezTo>
                <a:cubicBezTo>
                  <a:pt x="120" y="2503"/>
                  <a:pt x="110" y="2500"/>
                  <a:pt x="100" y="2496"/>
                </a:cubicBezTo>
                <a:cubicBezTo>
                  <a:pt x="90" y="2492"/>
                  <a:pt x="81" y="2487"/>
                  <a:pt x="72" y="2481"/>
                </a:cubicBezTo>
                <a:cubicBezTo>
                  <a:pt x="63" y="2475"/>
                  <a:pt x="55" y="2468"/>
                  <a:pt x="47" y="2461"/>
                </a:cubicBezTo>
                <a:cubicBezTo>
                  <a:pt x="40" y="2453"/>
                  <a:pt x="33" y="2445"/>
                  <a:pt x="27" y="2436"/>
                </a:cubicBezTo>
                <a:cubicBezTo>
                  <a:pt x="21" y="2427"/>
                  <a:pt x="16" y="2418"/>
                  <a:pt x="12" y="2408"/>
                </a:cubicBezTo>
                <a:cubicBezTo>
                  <a:pt x="8" y="2398"/>
                  <a:pt x="5" y="2388"/>
                  <a:pt x="3" y="2378"/>
                </a:cubicBezTo>
                <a:cubicBezTo>
                  <a:pt x="1" y="2367"/>
                  <a:pt x="0" y="2357"/>
                  <a:pt x="0" y="234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2" name="任意多边形: 形状 411"/>
          <p:cNvSpPr/>
          <p:nvPr/>
        </p:nvSpPr>
        <p:spPr>
          <a:xfrm>
            <a:off x="3150360" y="1169640"/>
            <a:ext cx="1663200" cy="902880"/>
          </a:xfrm>
          <a:custGeom>
            <a:avLst/>
            <a:gdLst/>
            <a:ahLst/>
            <a:cxnLst/>
            <a:rect l="0" t="0" r="r" b="b"/>
            <a:pathLst>
              <a:path w="4620" h="2508" fill="none">
                <a:moveTo>
                  <a:pt x="0" y="2346"/>
                </a:moveTo>
                <a:lnTo>
                  <a:pt x="0" y="163"/>
                </a:lnTo>
                <a:cubicBezTo>
                  <a:pt x="0" y="152"/>
                  <a:pt x="1" y="142"/>
                  <a:pt x="3" y="131"/>
                </a:cubicBezTo>
                <a:cubicBezTo>
                  <a:pt x="5" y="121"/>
                  <a:pt x="8" y="110"/>
                  <a:pt x="12" y="101"/>
                </a:cubicBezTo>
                <a:cubicBezTo>
                  <a:pt x="16" y="91"/>
                  <a:pt x="21" y="81"/>
                  <a:pt x="27" y="73"/>
                </a:cubicBezTo>
                <a:cubicBezTo>
                  <a:pt x="33" y="64"/>
                  <a:pt x="40" y="55"/>
                  <a:pt x="47" y="48"/>
                </a:cubicBezTo>
                <a:cubicBezTo>
                  <a:pt x="55" y="40"/>
                  <a:pt x="63" y="34"/>
                  <a:pt x="72" y="28"/>
                </a:cubicBezTo>
                <a:cubicBezTo>
                  <a:pt x="81" y="22"/>
                  <a:pt x="90" y="17"/>
                  <a:pt x="100" y="13"/>
                </a:cubicBezTo>
                <a:cubicBezTo>
                  <a:pt x="110" y="9"/>
                  <a:pt x="120" y="6"/>
                  <a:pt x="131" y="3"/>
                </a:cubicBezTo>
                <a:cubicBezTo>
                  <a:pt x="141" y="1"/>
                  <a:pt x="152" y="0"/>
                  <a:pt x="162" y="0"/>
                </a:cubicBezTo>
                <a:lnTo>
                  <a:pt x="4458" y="0"/>
                </a:lnTo>
                <a:cubicBezTo>
                  <a:pt x="4468" y="0"/>
                  <a:pt x="4479" y="1"/>
                  <a:pt x="4489" y="3"/>
                </a:cubicBezTo>
                <a:cubicBezTo>
                  <a:pt x="4500" y="6"/>
                  <a:pt x="4510" y="9"/>
                  <a:pt x="4520" y="13"/>
                </a:cubicBezTo>
                <a:cubicBezTo>
                  <a:pt x="4530" y="17"/>
                  <a:pt x="4539" y="22"/>
                  <a:pt x="4548" y="28"/>
                </a:cubicBezTo>
                <a:cubicBezTo>
                  <a:pt x="4557" y="34"/>
                  <a:pt x="4565" y="40"/>
                  <a:pt x="4573" y="48"/>
                </a:cubicBezTo>
                <a:cubicBezTo>
                  <a:pt x="4580" y="55"/>
                  <a:pt x="4587" y="64"/>
                  <a:pt x="4593" y="73"/>
                </a:cubicBezTo>
                <a:cubicBezTo>
                  <a:pt x="4599" y="81"/>
                  <a:pt x="4604" y="91"/>
                  <a:pt x="4608" y="101"/>
                </a:cubicBezTo>
                <a:cubicBezTo>
                  <a:pt x="4612" y="110"/>
                  <a:pt x="4615" y="121"/>
                  <a:pt x="4617" y="131"/>
                </a:cubicBezTo>
                <a:cubicBezTo>
                  <a:pt x="4619" y="142"/>
                  <a:pt x="4620" y="152"/>
                  <a:pt x="4620" y="163"/>
                </a:cubicBezTo>
                <a:lnTo>
                  <a:pt x="4620" y="2346"/>
                </a:lnTo>
                <a:cubicBezTo>
                  <a:pt x="4620" y="2357"/>
                  <a:pt x="4619" y="2367"/>
                  <a:pt x="4617" y="2378"/>
                </a:cubicBezTo>
                <a:cubicBezTo>
                  <a:pt x="4615" y="2388"/>
                  <a:pt x="4612" y="2398"/>
                  <a:pt x="4608" y="2408"/>
                </a:cubicBezTo>
                <a:cubicBezTo>
                  <a:pt x="4604" y="2418"/>
                  <a:pt x="4599" y="2427"/>
                  <a:pt x="4593" y="2436"/>
                </a:cubicBezTo>
                <a:cubicBezTo>
                  <a:pt x="4587" y="2445"/>
                  <a:pt x="4580" y="2453"/>
                  <a:pt x="4573" y="2461"/>
                </a:cubicBezTo>
                <a:cubicBezTo>
                  <a:pt x="4565" y="2468"/>
                  <a:pt x="4557" y="2475"/>
                  <a:pt x="4548" y="2481"/>
                </a:cubicBezTo>
                <a:cubicBezTo>
                  <a:pt x="4539" y="2487"/>
                  <a:pt x="4530" y="2492"/>
                  <a:pt x="4520" y="2496"/>
                </a:cubicBezTo>
                <a:cubicBezTo>
                  <a:pt x="4510" y="2500"/>
                  <a:pt x="4500" y="2503"/>
                  <a:pt x="4489" y="2505"/>
                </a:cubicBezTo>
                <a:cubicBezTo>
                  <a:pt x="4479" y="2507"/>
                  <a:pt x="4468" y="2508"/>
                  <a:pt x="4458" y="2508"/>
                </a:cubicBezTo>
                <a:lnTo>
                  <a:pt x="162" y="2508"/>
                </a:lnTo>
                <a:cubicBezTo>
                  <a:pt x="152" y="2508"/>
                  <a:pt x="141" y="2507"/>
                  <a:pt x="131" y="2505"/>
                </a:cubicBezTo>
                <a:cubicBezTo>
                  <a:pt x="120" y="2503"/>
                  <a:pt x="110" y="2500"/>
                  <a:pt x="100" y="2496"/>
                </a:cubicBezTo>
                <a:cubicBezTo>
                  <a:pt x="90" y="2492"/>
                  <a:pt x="81" y="2487"/>
                  <a:pt x="72" y="2481"/>
                </a:cubicBezTo>
                <a:cubicBezTo>
                  <a:pt x="63" y="2475"/>
                  <a:pt x="55" y="2468"/>
                  <a:pt x="47" y="2461"/>
                </a:cubicBezTo>
                <a:cubicBezTo>
                  <a:pt x="40" y="2453"/>
                  <a:pt x="33" y="2445"/>
                  <a:pt x="27" y="2436"/>
                </a:cubicBezTo>
                <a:cubicBezTo>
                  <a:pt x="21" y="2427"/>
                  <a:pt x="16" y="2418"/>
                  <a:pt x="12" y="2408"/>
                </a:cubicBezTo>
                <a:cubicBezTo>
                  <a:pt x="8" y="2398"/>
                  <a:pt x="5" y="2388"/>
                  <a:pt x="3" y="2378"/>
                </a:cubicBezTo>
                <a:cubicBezTo>
                  <a:pt x="1" y="2367"/>
                  <a:pt x="0" y="2357"/>
                  <a:pt x="0" y="2346"/>
                </a:cubicBezTo>
              </a:path>
            </a:pathLst>
          </a:custGeom>
          <a:ln w="16560">
            <a:solidFill>
              <a:schemeClr val="accent1"/>
            </a:solidFill>
            <a:miter/>
          </a:ln>
        </p:spPr>
        <p:txBody>
          <a:bodyPr lIns="8280" tIns="8280" rIns="8280" bIns="828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13" name="文本框 412"/>
          <p:cNvSpPr txBox="1"/>
          <p:nvPr>
            <p:custDataLst>
              <p:tags r:id="rId8"/>
            </p:custDataLst>
          </p:nvPr>
        </p:nvSpPr>
        <p:spPr>
          <a:xfrm>
            <a:off x="1202760" y="184284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文件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14" name="文本框 413"/>
          <p:cNvSpPr txBox="1"/>
          <p:nvPr>
            <p:custDataLst>
              <p:tags r:id="rId9"/>
            </p:custDataLst>
          </p:nvPr>
        </p:nvSpPr>
        <p:spPr>
          <a:xfrm>
            <a:off x="3561480" y="1518840"/>
            <a:ext cx="8382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字节码编译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15" name="任意多边形: 形状 414"/>
          <p:cNvSpPr/>
          <p:nvPr>
            <p:custDataLst>
              <p:tags r:id="rId10"/>
            </p:custDataLst>
          </p:nvPr>
        </p:nvSpPr>
        <p:spPr>
          <a:xfrm>
            <a:off x="5882760" y="1111320"/>
            <a:ext cx="1663560" cy="1019880"/>
          </a:xfrm>
          <a:custGeom>
            <a:avLst/>
            <a:gdLst/>
            <a:ahLst/>
            <a:cxnLst/>
            <a:rect l="0" t="0" r="r" b="b"/>
            <a:pathLst>
              <a:path w="4621" h="2833">
                <a:moveTo>
                  <a:pt x="0" y="2670"/>
                </a:moveTo>
                <a:lnTo>
                  <a:pt x="0" y="162"/>
                </a:lnTo>
                <a:cubicBezTo>
                  <a:pt x="0" y="152"/>
                  <a:pt x="2" y="141"/>
                  <a:pt x="4" y="131"/>
                </a:cubicBezTo>
                <a:cubicBezTo>
                  <a:pt x="6" y="120"/>
                  <a:pt x="9" y="110"/>
                  <a:pt x="13" y="100"/>
                </a:cubicBezTo>
                <a:cubicBezTo>
                  <a:pt x="17" y="90"/>
                  <a:pt x="22" y="81"/>
                  <a:pt x="28" y="72"/>
                </a:cubicBezTo>
                <a:cubicBezTo>
                  <a:pt x="34" y="63"/>
                  <a:pt x="41" y="55"/>
                  <a:pt x="48" y="47"/>
                </a:cubicBezTo>
                <a:cubicBezTo>
                  <a:pt x="56" y="40"/>
                  <a:pt x="64" y="33"/>
                  <a:pt x="73" y="27"/>
                </a:cubicBezTo>
                <a:cubicBezTo>
                  <a:pt x="82" y="21"/>
                  <a:pt x="91" y="16"/>
                  <a:pt x="101" y="12"/>
                </a:cubicBezTo>
                <a:cubicBezTo>
                  <a:pt x="111" y="8"/>
                  <a:pt x="121" y="5"/>
                  <a:pt x="131" y="3"/>
                </a:cubicBezTo>
                <a:cubicBezTo>
                  <a:pt x="142" y="1"/>
                  <a:pt x="152" y="0"/>
                  <a:pt x="163" y="0"/>
                </a:cubicBezTo>
                <a:lnTo>
                  <a:pt x="4458" y="0"/>
                </a:lnTo>
                <a:cubicBezTo>
                  <a:pt x="4469" y="0"/>
                  <a:pt x="4480" y="1"/>
                  <a:pt x="4490" y="3"/>
                </a:cubicBezTo>
                <a:cubicBezTo>
                  <a:pt x="4501" y="5"/>
                  <a:pt x="4511" y="8"/>
                  <a:pt x="4521" y="12"/>
                </a:cubicBezTo>
                <a:cubicBezTo>
                  <a:pt x="4530" y="16"/>
                  <a:pt x="4540" y="21"/>
                  <a:pt x="4549" y="27"/>
                </a:cubicBezTo>
                <a:cubicBezTo>
                  <a:pt x="4558" y="33"/>
                  <a:pt x="4566" y="40"/>
                  <a:pt x="4573" y="47"/>
                </a:cubicBezTo>
                <a:cubicBezTo>
                  <a:pt x="4581" y="55"/>
                  <a:pt x="4588" y="63"/>
                  <a:pt x="4594" y="72"/>
                </a:cubicBezTo>
                <a:cubicBezTo>
                  <a:pt x="4599" y="81"/>
                  <a:pt x="4604" y="90"/>
                  <a:pt x="4609" y="100"/>
                </a:cubicBezTo>
                <a:cubicBezTo>
                  <a:pt x="4613" y="110"/>
                  <a:pt x="4616" y="120"/>
                  <a:pt x="4618" y="131"/>
                </a:cubicBezTo>
                <a:cubicBezTo>
                  <a:pt x="4620" y="141"/>
                  <a:pt x="4621" y="152"/>
                  <a:pt x="4621" y="162"/>
                </a:cubicBezTo>
                <a:lnTo>
                  <a:pt x="4621" y="2670"/>
                </a:lnTo>
                <a:cubicBezTo>
                  <a:pt x="4621" y="2681"/>
                  <a:pt x="4620" y="2692"/>
                  <a:pt x="4618" y="2702"/>
                </a:cubicBezTo>
                <a:cubicBezTo>
                  <a:pt x="4616" y="2713"/>
                  <a:pt x="4613" y="2723"/>
                  <a:pt x="4609" y="2733"/>
                </a:cubicBezTo>
                <a:cubicBezTo>
                  <a:pt x="4604" y="2742"/>
                  <a:pt x="4599" y="2752"/>
                  <a:pt x="4594" y="2761"/>
                </a:cubicBezTo>
                <a:cubicBezTo>
                  <a:pt x="4588" y="2769"/>
                  <a:pt x="4581" y="2778"/>
                  <a:pt x="4573" y="2785"/>
                </a:cubicBezTo>
                <a:cubicBezTo>
                  <a:pt x="4566" y="2793"/>
                  <a:pt x="4558" y="2800"/>
                  <a:pt x="4549" y="2805"/>
                </a:cubicBezTo>
                <a:cubicBezTo>
                  <a:pt x="4540" y="2811"/>
                  <a:pt x="4530" y="2816"/>
                  <a:pt x="4521" y="2820"/>
                </a:cubicBezTo>
                <a:cubicBezTo>
                  <a:pt x="4511" y="2825"/>
                  <a:pt x="4501" y="2828"/>
                  <a:pt x="4490" y="2830"/>
                </a:cubicBezTo>
                <a:cubicBezTo>
                  <a:pt x="4480" y="2832"/>
                  <a:pt x="4469" y="2833"/>
                  <a:pt x="4458" y="2833"/>
                </a:cubicBezTo>
                <a:lnTo>
                  <a:pt x="163" y="2833"/>
                </a:lnTo>
                <a:cubicBezTo>
                  <a:pt x="152" y="2833"/>
                  <a:pt x="142" y="2832"/>
                  <a:pt x="131" y="2830"/>
                </a:cubicBezTo>
                <a:cubicBezTo>
                  <a:pt x="121" y="2828"/>
                  <a:pt x="111" y="2825"/>
                  <a:pt x="101" y="2820"/>
                </a:cubicBezTo>
                <a:cubicBezTo>
                  <a:pt x="91" y="2816"/>
                  <a:pt x="82" y="2811"/>
                  <a:pt x="73" y="2805"/>
                </a:cubicBezTo>
                <a:cubicBezTo>
                  <a:pt x="64" y="2800"/>
                  <a:pt x="56" y="2793"/>
                  <a:pt x="48" y="2785"/>
                </a:cubicBezTo>
                <a:cubicBezTo>
                  <a:pt x="41" y="2778"/>
                  <a:pt x="34" y="2769"/>
                  <a:pt x="28" y="2761"/>
                </a:cubicBezTo>
                <a:cubicBezTo>
                  <a:pt x="22" y="2752"/>
                  <a:pt x="17" y="2742"/>
                  <a:pt x="13" y="2733"/>
                </a:cubicBezTo>
                <a:cubicBezTo>
                  <a:pt x="9" y="2723"/>
                  <a:pt x="6" y="2713"/>
                  <a:pt x="4" y="2702"/>
                </a:cubicBezTo>
                <a:cubicBezTo>
                  <a:pt x="2" y="2692"/>
                  <a:pt x="0" y="2681"/>
                  <a:pt x="0" y="267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6" name="任意多边形: 形状 415"/>
          <p:cNvSpPr/>
          <p:nvPr/>
        </p:nvSpPr>
        <p:spPr>
          <a:xfrm>
            <a:off x="5882760" y="1111320"/>
            <a:ext cx="1663560" cy="1019880"/>
          </a:xfrm>
          <a:custGeom>
            <a:avLst/>
            <a:gdLst/>
            <a:ahLst/>
            <a:cxnLst/>
            <a:rect l="0" t="0" r="r" b="b"/>
            <a:pathLst>
              <a:path w="4621" h="2833" fill="none">
                <a:moveTo>
                  <a:pt x="0" y="2670"/>
                </a:moveTo>
                <a:lnTo>
                  <a:pt x="0" y="162"/>
                </a:lnTo>
                <a:cubicBezTo>
                  <a:pt x="0" y="152"/>
                  <a:pt x="2" y="141"/>
                  <a:pt x="4" y="131"/>
                </a:cubicBezTo>
                <a:cubicBezTo>
                  <a:pt x="6" y="120"/>
                  <a:pt x="9" y="110"/>
                  <a:pt x="13" y="100"/>
                </a:cubicBezTo>
                <a:cubicBezTo>
                  <a:pt x="17" y="90"/>
                  <a:pt x="22" y="81"/>
                  <a:pt x="28" y="72"/>
                </a:cubicBezTo>
                <a:cubicBezTo>
                  <a:pt x="34" y="63"/>
                  <a:pt x="41" y="55"/>
                  <a:pt x="48" y="47"/>
                </a:cubicBezTo>
                <a:cubicBezTo>
                  <a:pt x="56" y="40"/>
                  <a:pt x="64" y="33"/>
                  <a:pt x="73" y="27"/>
                </a:cubicBezTo>
                <a:cubicBezTo>
                  <a:pt x="82" y="21"/>
                  <a:pt x="91" y="16"/>
                  <a:pt x="101" y="12"/>
                </a:cubicBezTo>
                <a:cubicBezTo>
                  <a:pt x="111" y="8"/>
                  <a:pt x="121" y="5"/>
                  <a:pt x="131" y="3"/>
                </a:cubicBezTo>
                <a:cubicBezTo>
                  <a:pt x="142" y="1"/>
                  <a:pt x="152" y="0"/>
                  <a:pt x="163" y="0"/>
                </a:cubicBezTo>
                <a:lnTo>
                  <a:pt x="4458" y="0"/>
                </a:lnTo>
                <a:cubicBezTo>
                  <a:pt x="4469" y="0"/>
                  <a:pt x="4480" y="1"/>
                  <a:pt x="4490" y="3"/>
                </a:cubicBezTo>
                <a:cubicBezTo>
                  <a:pt x="4501" y="5"/>
                  <a:pt x="4511" y="8"/>
                  <a:pt x="4521" y="12"/>
                </a:cubicBezTo>
                <a:cubicBezTo>
                  <a:pt x="4530" y="16"/>
                  <a:pt x="4540" y="21"/>
                  <a:pt x="4549" y="27"/>
                </a:cubicBezTo>
                <a:cubicBezTo>
                  <a:pt x="4558" y="33"/>
                  <a:pt x="4566" y="40"/>
                  <a:pt x="4573" y="47"/>
                </a:cubicBezTo>
                <a:cubicBezTo>
                  <a:pt x="4581" y="55"/>
                  <a:pt x="4588" y="63"/>
                  <a:pt x="4594" y="72"/>
                </a:cubicBezTo>
                <a:cubicBezTo>
                  <a:pt x="4599" y="81"/>
                  <a:pt x="4604" y="90"/>
                  <a:pt x="4609" y="100"/>
                </a:cubicBezTo>
                <a:cubicBezTo>
                  <a:pt x="4613" y="110"/>
                  <a:pt x="4616" y="120"/>
                  <a:pt x="4618" y="131"/>
                </a:cubicBezTo>
                <a:cubicBezTo>
                  <a:pt x="4620" y="141"/>
                  <a:pt x="4621" y="152"/>
                  <a:pt x="4621" y="162"/>
                </a:cubicBezTo>
                <a:lnTo>
                  <a:pt x="4621" y="2670"/>
                </a:lnTo>
                <a:cubicBezTo>
                  <a:pt x="4621" y="2681"/>
                  <a:pt x="4620" y="2692"/>
                  <a:pt x="4618" y="2702"/>
                </a:cubicBezTo>
                <a:cubicBezTo>
                  <a:pt x="4616" y="2713"/>
                  <a:pt x="4613" y="2723"/>
                  <a:pt x="4609" y="2733"/>
                </a:cubicBezTo>
                <a:cubicBezTo>
                  <a:pt x="4604" y="2742"/>
                  <a:pt x="4599" y="2752"/>
                  <a:pt x="4594" y="2761"/>
                </a:cubicBezTo>
                <a:cubicBezTo>
                  <a:pt x="4588" y="2769"/>
                  <a:pt x="4581" y="2778"/>
                  <a:pt x="4573" y="2785"/>
                </a:cubicBezTo>
                <a:cubicBezTo>
                  <a:pt x="4566" y="2793"/>
                  <a:pt x="4558" y="2800"/>
                  <a:pt x="4549" y="2805"/>
                </a:cubicBezTo>
                <a:cubicBezTo>
                  <a:pt x="4540" y="2811"/>
                  <a:pt x="4530" y="2816"/>
                  <a:pt x="4521" y="2820"/>
                </a:cubicBezTo>
                <a:cubicBezTo>
                  <a:pt x="4511" y="2825"/>
                  <a:pt x="4501" y="2828"/>
                  <a:pt x="4490" y="2830"/>
                </a:cubicBezTo>
                <a:cubicBezTo>
                  <a:pt x="4480" y="2832"/>
                  <a:pt x="4469" y="2833"/>
                  <a:pt x="4458" y="2833"/>
                </a:cubicBezTo>
                <a:lnTo>
                  <a:pt x="163" y="2833"/>
                </a:lnTo>
                <a:cubicBezTo>
                  <a:pt x="152" y="2833"/>
                  <a:pt x="142" y="2832"/>
                  <a:pt x="131" y="2830"/>
                </a:cubicBezTo>
                <a:cubicBezTo>
                  <a:pt x="121" y="2828"/>
                  <a:pt x="111" y="2825"/>
                  <a:pt x="101" y="2820"/>
                </a:cubicBezTo>
                <a:cubicBezTo>
                  <a:pt x="91" y="2816"/>
                  <a:pt x="82" y="2811"/>
                  <a:pt x="73" y="2805"/>
                </a:cubicBezTo>
                <a:cubicBezTo>
                  <a:pt x="64" y="2800"/>
                  <a:pt x="56" y="2793"/>
                  <a:pt x="48" y="2785"/>
                </a:cubicBezTo>
                <a:cubicBezTo>
                  <a:pt x="41" y="2778"/>
                  <a:pt x="34" y="2769"/>
                  <a:pt x="28" y="2761"/>
                </a:cubicBezTo>
                <a:cubicBezTo>
                  <a:pt x="22" y="2752"/>
                  <a:pt x="17" y="2742"/>
                  <a:pt x="13" y="2733"/>
                </a:cubicBezTo>
                <a:cubicBezTo>
                  <a:pt x="9" y="2723"/>
                  <a:pt x="6" y="2713"/>
                  <a:pt x="4" y="2702"/>
                </a:cubicBezTo>
                <a:cubicBezTo>
                  <a:pt x="2" y="2692"/>
                  <a:pt x="0" y="2681"/>
                  <a:pt x="0" y="2670"/>
                </a:cubicBezTo>
              </a:path>
            </a:pathLst>
          </a:custGeom>
          <a:ln w="16560">
            <a:solidFill>
              <a:schemeClr val="accent1"/>
            </a:solidFill>
            <a:miter/>
          </a:ln>
        </p:spPr>
        <p:txBody>
          <a:bodyPr lIns="8280" tIns="8280" rIns="8280" bIns="828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417" name="图片 416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618600" y="1245240"/>
            <a:ext cx="1918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8" name="文本框 417"/>
          <p:cNvSpPr txBox="1"/>
          <p:nvPr>
            <p:custDataLst>
              <p:tags r:id="rId13"/>
            </p:custDataLst>
          </p:nvPr>
        </p:nvSpPr>
        <p:spPr>
          <a:xfrm>
            <a:off x="3569760" y="1784160"/>
            <a:ext cx="8178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逐行编译源代码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19" name="文本框 418"/>
          <p:cNvSpPr txBox="1"/>
          <p:nvPr>
            <p:custDataLst>
              <p:tags r:id="rId14"/>
            </p:custDataLst>
          </p:nvPr>
        </p:nvSpPr>
        <p:spPr>
          <a:xfrm>
            <a:off x="6466320" y="157716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字节码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20" name="文本框 419"/>
          <p:cNvSpPr txBox="1"/>
          <p:nvPr>
            <p:custDataLst>
              <p:tags r:id="rId15"/>
            </p:custDataLst>
          </p:nvPr>
        </p:nvSpPr>
        <p:spPr>
          <a:xfrm>
            <a:off x="6492600" y="1849680"/>
            <a:ext cx="2139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.pyc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21" name="任意多边形: 形状 420"/>
          <p:cNvSpPr/>
          <p:nvPr>
            <p:custDataLst>
              <p:tags r:id="rId16"/>
            </p:custDataLst>
          </p:nvPr>
        </p:nvSpPr>
        <p:spPr>
          <a:xfrm>
            <a:off x="8623800" y="1111320"/>
            <a:ext cx="1663560" cy="1019880"/>
          </a:xfrm>
          <a:custGeom>
            <a:avLst/>
            <a:gdLst/>
            <a:ahLst/>
            <a:cxnLst/>
            <a:rect l="0" t="0" r="r" b="b"/>
            <a:pathLst>
              <a:path w="4621" h="2833">
                <a:moveTo>
                  <a:pt x="0" y="2670"/>
                </a:moveTo>
                <a:lnTo>
                  <a:pt x="0" y="162"/>
                </a:lnTo>
                <a:cubicBezTo>
                  <a:pt x="0" y="152"/>
                  <a:pt x="1" y="141"/>
                  <a:pt x="3" y="131"/>
                </a:cubicBezTo>
                <a:cubicBezTo>
                  <a:pt x="6" y="120"/>
                  <a:pt x="9" y="110"/>
                  <a:pt x="13" y="100"/>
                </a:cubicBezTo>
                <a:cubicBezTo>
                  <a:pt x="17" y="90"/>
                  <a:pt x="22" y="81"/>
                  <a:pt x="28" y="72"/>
                </a:cubicBezTo>
                <a:cubicBezTo>
                  <a:pt x="34" y="63"/>
                  <a:pt x="40" y="55"/>
                  <a:pt x="48" y="47"/>
                </a:cubicBezTo>
                <a:cubicBezTo>
                  <a:pt x="56" y="40"/>
                  <a:pt x="64" y="33"/>
                  <a:pt x="73" y="27"/>
                </a:cubicBezTo>
                <a:cubicBezTo>
                  <a:pt x="81" y="21"/>
                  <a:pt x="91" y="16"/>
                  <a:pt x="101" y="12"/>
                </a:cubicBezTo>
                <a:cubicBezTo>
                  <a:pt x="111" y="8"/>
                  <a:pt x="121" y="5"/>
                  <a:pt x="131" y="3"/>
                </a:cubicBezTo>
                <a:cubicBezTo>
                  <a:pt x="142" y="1"/>
                  <a:pt x="152" y="0"/>
                  <a:pt x="163" y="0"/>
                </a:cubicBezTo>
                <a:lnTo>
                  <a:pt x="4458" y="0"/>
                </a:lnTo>
                <a:cubicBezTo>
                  <a:pt x="4469" y="0"/>
                  <a:pt x="4480" y="1"/>
                  <a:pt x="4490" y="3"/>
                </a:cubicBezTo>
                <a:cubicBezTo>
                  <a:pt x="4500" y="5"/>
                  <a:pt x="4511" y="8"/>
                  <a:pt x="4520" y="12"/>
                </a:cubicBezTo>
                <a:cubicBezTo>
                  <a:pt x="4530" y="16"/>
                  <a:pt x="4540" y="21"/>
                  <a:pt x="4549" y="27"/>
                </a:cubicBezTo>
                <a:cubicBezTo>
                  <a:pt x="4557" y="33"/>
                  <a:pt x="4566" y="40"/>
                  <a:pt x="4573" y="47"/>
                </a:cubicBezTo>
                <a:cubicBezTo>
                  <a:pt x="4581" y="55"/>
                  <a:pt x="4587" y="63"/>
                  <a:pt x="4593" y="72"/>
                </a:cubicBezTo>
                <a:cubicBezTo>
                  <a:pt x="4599" y="81"/>
                  <a:pt x="4604" y="90"/>
                  <a:pt x="4608" y="100"/>
                </a:cubicBezTo>
                <a:cubicBezTo>
                  <a:pt x="4612" y="110"/>
                  <a:pt x="4616" y="120"/>
                  <a:pt x="4618" y="131"/>
                </a:cubicBezTo>
                <a:cubicBezTo>
                  <a:pt x="4620" y="141"/>
                  <a:pt x="4621" y="152"/>
                  <a:pt x="4621" y="162"/>
                </a:cubicBezTo>
                <a:lnTo>
                  <a:pt x="4621" y="2670"/>
                </a:lnTo>
                <a:cubicBezTo>
                  <a:pt x="4621" y="2681"/>
                  <a:pt x="4620" y="2692"/>
                  <a:pt x="4618" y="2702"/>
                </a:cubicBezTo>
                <a:cubicBezTo>
                  <a:pt x="4616" y="2713"/>
                  <a:pt x="4612" y="2723"/>
                  <a:pt x="4608" y="2733"/>
                </a:cubicBezTo>
                <a:cubicBezTo>
                  <a:pt x="4604" y="2742"/>
                  <a:pt x="4599" y="2752"/>
                  <a:pt x="4593" y="2761"/>
                </a:cubicBezTo>
                <a:cubicBezTo>
                  <a:pt x="4587" y="2769"/>
                  <a:pt x="4581" y="2778"/>
                  <a:pt x="4573" y="2785"/>
                </a:cubicBezTo>
                <a:cubicBezTo>
                  <a:pt x="4566" y="2793"/>
                  <a:pt x="4557" y="2800"/>
                  <a:pt x="4549" y="2805"/>
                </a:cubicBezTo>
                <a:cubicBezTo>
                  <a:pt x="4540" y="2811"/>
                  <a:pt x="4530" y="2816"/>
                  <a:pt x="4520" y="2820"/>
                </a:cubicBezTo>
                <a:cubicBezTo>
                  <a:pt x="4511" y="2825"/>
                  <a:pt x="4500" y="2828"/>
                  <a:pt x="4490" y="2830"/>
                </a:cubicBezTo>
                <a:cubicBezTo>
                  <a:pt x="4480" y="2832"/>
                  <a:pt x="4469" y="2833"/>
                  <a:pt x="4458" y="2833"/>
                </a:cubicBezTo>
                <a:lnTo>
                  <a:pt x="163" y="2833"/>
                </a:lnTo>
                <a:cubicBezTo>
                  <a:pt x="152" y="2833"/>
                  <a:pt x="142" y="2832"/>
                  <a:pt x="131" y="2830"/>
                </a:cubicBezTo>
                <a:cubicBezTo>
                  <a:pt x="121" y="2828"/>
                  <a:pt x="111" y="2825"/>
                  <a:pt x="101" y="2820"/>
                </a:cubicBezTo>
                <a:cubicBezTo>
                  <a:pt x="91" y="2816"/>
                  <a:pt x="81" y="2811"/>
                  <a:pt x="73" y="2805"/>
                </a:cubicBezTo>
                <a:cubicBezTo>
                  <a:pt x="64" y="2800"/>
                  <a:pt x="56" y="2793"/>
                  <a:pt x="48" y="2785"/>
                </a:cubicBezTo>
                <a:cubicBezTo>
                  <a:pt x="40" y="2778"/>
                  <a:pt x="34" y="2769"/>
                  <a:pt x="28" y="2761"/>
                </a:cubicBezTo>
                <a:cubicBezTo>
                  <a:pt x="22" y="2752"/>
                  <a:pt x="17" y="2742"/>
                  <a:pt x="13" y="2733"/>
                </a:cubicBezTo>
                <a:cubicBezTo>
                  <a:pt x="9" y="2723"/>
                  <a:pt x="6" y="2713"/>
                  <a:pt x="3" y="2702"/>
                </a:cubicBezTo>
                <a:cubicBezTo>
                  <a:pt x="1" y="2692"/>
                  <a:pt x="0" y="2681"/>
                  <a:pt x="0" y="267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2" name="任意多边形: 形状 421"/>
          <p:cNvSpPr/>
          <p:nvPr/>
        </p:nvSpPr>
        <p:spPr>
          <a:xfrm>
            <a:off x="8623800" y="1111320"/>
            <a:ext cx="1663560" cy="1019880"/>
          </a:xfrm>
          <a:custGeom>
            <a:avLst/>
            <a:gdLst/>
            <a:ahLst/>
            <a:cxnLst/>
            <a:rect l="0" t="0" r="r" b="b"/>
            <a:pathLst>
              <a:path w="4621" h="2833" fill="none">
                <a:moveTo>
                  <a:pt x="0" y="2670"/>
                </a:moveTo>
                <a:lnTo>
                  <a:pt x="0" y="162"/>
                </a:lnTo>
                <a:cubicBezTo>
                  <a:pt x="0" y="152"/>
                  <a:pt x="1" y="141"/>
                  <a:pt x="3" y="131"/>
                </a:cubicBezTo>
                <a:cubicBezTo>
                  <a:pt x="6" y="120"/>
                  <a:pt x="9" y="110"/>
                  <a:pt x="13" y="100"/>
                </a:cubicBezTo>
                <a:cubicBezTo>
                  <a:pt x="17" y="90"/>
                  <a:pt x="22" y="81"/>
                  <a:pt x="28" y="72"/>
                </a:cubicBezTo>
                <a:cubicBezTo>
                  <a:pt x="34" y="63"/>
                  <a:pt x="40" y="55"/>
                  <a:pt x="48" y="47"/>
                </a:cubicBezTo>
                <a:cubicBezTo>
                  <a:pt x="56" y="40"/>
                  <a:pt x="64" y="33"/>
                  <a:pt x="73" y="27"/>
                </a:cubicBezTo>
                <a:cubicBezTo>
                  <a:pt x="81" y="21"/>
                  <a:pt x="91" y="16"/>
                  <a:pt x="101" y="12"/>
                </a:cubicBezTo>
                <a:cubicBezTo>
                  <a:pt x="111" y="8"/>
                  <a:pt x="121" y="5"/>
                  <a:pt x="131" y="3"/>
                </a:cubicBezTo>
                <a:cubicBezTo>
                  <a:pt x="142" y="1"/>
                  <a:pt x="152" y="0"/>
                  <a:pt x="163" y="0"/>
                </a:cubicBezTo>
                <a:lnTo>
                  <a:pt x="4458" y="0"/>
                </a:lnTo>
                <a:cubicBezTo>
                  <a:pt x="4469" y="0"/>
                  <a:pt x="4480" y="1"/>
                  <a:pt x="4490" y="3"/>
                </a:cubicBezTo>
                <a:cubicBezTo>
                  <a:pt x="4500" y="5"/>
                  <a:pt x="4511" y="8"/>
                  <a:pt x="4520" y="12"/>
                </a:cubicBezTo>
                <a:cubicBezTo>
                  <a:pt x="4530" y="16"/>
                  <a:pt x="4540" y="21"/>
                  <a:pt x="4549" y="27"/>
                </a:cubicBezTo>
                <a:cubicBezTo>
                  <a:pt x="4557" y="33"/>
                  <a:pt x="4566" y="40"/>
                  <a:pt x="4573" y="47"/>
                </a:cubicBezTo>
                <a:cubicBezTo>
                  <a:pt x="4581" y="55"/>
                  <a:pt x="4587" y="63"/>
                  <a:pt x="4593" y="72"/>
                </a:cubicBezTo>
                <a:cubicBezTo>
                  <a:pt x="4599" y="81"/>
                  <a:pt x="4604" y="90"/>
                  <a:pt x="4608" y="100"/>
                </a:cubicBezTo>
                <a:cubicBezTo>
                  <a:pt x="4612" y="110"/>
                  <a:pt x="4616" y="120"/>
                  <a:pt x="4618" y="131"/>
                </a:cubicBezTo>
                <a:cubicBezTo>
                  <a:pt x="4620" y="141"/>
                  <a:pt x="4621" y="152"/>
                  <a:pt x="4621" y="162"/>
                </a:cubicBezTo>
                <a:lnTo>
                  <a:pt x="4621" y="2670"/>
                </a:lnTo>
                <a:cubicBezTo>
                  <a:pt x="4621" y="2681"/>
                  <a:pt x="4620" y="2692"/>
                  <a:pt x="4618" y="2702"/>
                </a:cubicBezTo>
                <a:cubicBezTo>
                  <a:pt x="4616" y="2713"/>
                  <a:pt x="4612" y="2723"/>
                  <a:pt x="4608" y="2733"/>
                </a:cubicBezTo>
                <a:cubicBezTo>
                  <a:pt x="4604" y="2742"/>
                  <a:pt x="4599" y="2752"/>
                  <a:pt x="4593" y="2761"/>
                </a:cubicBezTo>
                <a:cubicBezTo>
                  <a:pt x="4587" y="2769"/>
                  <a:pt x="4581" y="2778"/>
                  <a:pt x="4573" y="2785"/>
                </a:cubicBezTo>
                <a:cubicBezTo>
                  <a:pt x="4566" y="2793"/>
                  <a:pt x="4557" y="2800"/>
                  <a:pt x="4549" y="2805"/>
                </a:cubicBezTo>
                <a:cubicBezTo>
                  <a:pt x="4540" y="2811"/>
                  <a:pt x="4530" y="2816"/>
                  <a:pt x="4520" y="2820"/>
                </a:cubicBezTo>
                <a:cubicBezTo>
                  <a:pt x="4511" y="2825"/>
                  <a:pt x="4500" y="2828"/>
                  <a:pt x="4490" y="2830"/>
                </a:cubicBezTo>
                <a:cubicBezTo>
                  <a:pt x="4480" y="2832"/>
                  <a:pt x="4469" y="2833"/>
                  <a:pt x="4458" y="2833"/>
                </a:cubicBezTo>
                <a:lnTo>
                  <a:pt x="163" y="2833"/>
                </a:lnTo>
                <a:cubicBezTo>
                  <a:pt x="152" y="2833"/>
                  <a:pt x="142" y="2832"/>
                  <a:pt x="131" y="2830"/>
                </a:cubicBezTo>
                <a:cubicBezTo>
                  <a:pt x="121" y="2828"/>
                  <a:pt x="111" y="2825"/>
                  <a:pt x="101" y="2820"/>
                </a:cubicBezTo>
                <a:cubicBezTo>
                  <a:pt x="91" y="2816"/>
                  <a:pt x="81" y="2811"/>
                  <a:pt x="73" y="2805"/>
                </a:cubicBezTo>
                <a:cubicBezTo>
                  <a:pt x="64" y="2800"/>
                  <a:pt x="56" y="2793"/>
                  <a:pt x="48" y="2785"/>
                </a:cubicBezTo>
                <a:cubicBezTo>
                  <a:pt x="40" y="2778"/>
                  <a:pt x="34" y="2769"/>
                  <a:pt x="28" y="2761"/>
                </a:cubicBezTo>
                <a:cubicBezTo>
                  <a:pt x="22" y="2752"/>
                  <a:pt x="17" y="2742"/>
                  <a:pt x="13" y="2733"/>
                </a:cubicBezTo>
                <a:cubicBezTo>
                  <a:pt x="9" y="2723"/>
                  <a:pt x="6" y="2713"/>
                  <a:pt x="3" y="2702"/>
                </a:cubicBezTo>
                <a:cubicBezTo>
                  <a:pt x="1" y="2692"/>
                  <a:pt x="0" y="2681"/>
                  <a:pt x="0" y="2670"/>
                </a:cubicBezTo>
              </a:path>
            </a:pathLst>
          </a:custGeom>
          <a:ln w="16560">
            <a:solidFill>
              <a:schemeClr val="accent1"/>
            </a:solidFill>
            <a:miter/>
          </a:ln>
        </p:spPr>
        <p:txBody>
          <a:bodyPr lIns="8280" tIns="8280" rIns="8280" bIns="828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423" name="图片 422"/>
          <p:cNvPicPr/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292680" y="1245240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文本框 423"/>
          <p:cNvSpPr txBox="1"/>
          <p:nvPr>
            <p:custDataLst>
              <p:tags r:id="rId19"/>
            </p:custDataLst>
          </p:nvPr>
        </p:nvSpPr>
        <p:spPr>
          <a:xfrm>
            <a:off x="6707160" y="1842840"/>
            <a:ext cx="2336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文件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25" name="文本框 424"/>
          <p:cNvSpPr txBox="1"/>
          <p:nvPr>
            <p:custDataLst>
              <p:tags r:id="rId20"/>
            </p:custDataLst>
          </p:nvPr>
        </p:nvSpPr>
        <p:spPr>
          <a:xfrm>
            <a:off x="8943840" y="1586880"/>
            <a:ext cx="521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26" name="文本框 425"/>
          <p:cNvSpPr txBox="1"/>
          <p:nvPr>
            <p:custDataLst>
              <p:tags r:id="rId21"/>
            </p:custDataLst>
          </p:nvPr>
        </p:nvSpPr>
        <p:spPr>
          <a:xfrm>
            <a:off x="9464400" y="1577160"/>
            <a:ext cx="5029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虚拟机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27" name="任意多边形: 形状 426"/>
          <p:cNvSpPr/>
          <p:nvPr>
            <p:custDataLst>
              <p:tags r:id="rId22"/>
            </p:custDataLst>
          </p:nvPr>
        </p:nvSpPr>
        <p:spPr>
          <a:xfrm>
            <a:off x="401040" y="2540160"/>
            <a:ext cx="4813560" cy="1905840"/>
          </a:xfrm>
          <a:custGeom>
            <a:avLst/>
            <a:gdLst/>
            <a:ahLst/>
            <a:cxnLst/>
            <a:rect l="0" t="0" r="r" b="b"/>
            <a:pathLst>
              <a:path w="13371" h="5294">
                <a:moveTo>
                  <a:pt x="0" y="5108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2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13186" y="0"/>
                </a:lnTo>
                <a:cubicBezTo>
                  <a:pt x="13198" y="0"/>
                  <a:pt x="13210" y="1"/>
                  <a:pt x="13222" y="4"/>
                </a:cubicBezTo>
                <a:cubicBezTo>
                  <a:pt x="13234" y="6"/>
                  <a:pt x="13246" y="10"/>
                  <a:pt x="13257" y="14"/>
                </a:cubicBezTo>
                <a:cubicBezTo>
                  <a:pt x="13268" y="19"/>
                  <a:pt x="13279" y="25"/>
                  <a:pt x="13289" y="32"/>
                </a:cubicBezTo>
                <a:cubicBezTo>
                  <a:pt x="13299" y="38"/>
                  <a:pt x="13308" y="46"/>
                  <a:pt x="13317" y="55"/>
                </a:cubicBezTo>
                <a:cubicBezTo>
                  <a:pt x="13326" y="63"/>
                  <a:pt x="13333" y="73"/>
                  <a:pt x="13340" y="83"/>
                </a:cubicBezTo>
                <a:cubicBezTo>
                  <a:pt x="13347" y="93"/>
                  <a:pt x="13353" y="104"/>
                  <a:pt x="13357" y="115"/>
                </a:cubicBezTo>
                <a:cubicBezTo>
                  <a:pt x="13362" y="126"/>
                  <a:pt x="13365" y="138"/>
                  <a:pt x="13368" y="150"/>
                </a:cubicBezTo>
                <a:cubicBezTo>
                  <a:pt x="13370" y="162"/>
                  <a:pt x="13371" y="174"/>
                  <a:pt x="13371" y="186"/>
                </a:cubicBezTo>
                <a:lnTo>
                  <a:pt x="13371" y="5108"/>
                </a:lnTo>
                <a:cubicBezTo>
                  <a:pt x="13371" y="5120"/>
                  <a:pt x="13370" y="5132"/>
                  <a:pt x="13368" y="5144"/>
                </a:cubicBezTo>
                <a:cubicBezTo>
                  <a:pt x="13365" y="5156"/>
                  <a:pt x="13362" y="5168"/>
                  <a:pt x="13357" y="5179"/>
                </a:cubicBezTo>
                <a:cubicBezTo>
                  <a:pt x="13353" y="5190"/>
                  <a:pt x="13347" y="5201"/>
                  <a:pt x="13340" y="5211"/>
                </a:cubicBezTo>
                <a:cubicBezTo>
                  <a:pt x="13333" y="5221"/>
                  <a:pt x="13326" y="5231"/>
                  <a:pt x="13317" y="5239"/>
                </a:cubicBezTo>
                <a:cubicBezTo>
                  <a:pt x="13308" y="5248"/>
                  <a:pt x="13299" y="5256"/>
                  <a:pt x="13289" y="5263"/>
                </a:cubicBezTo>
                <a:cubicBezTo>
                  <a:pt x="13279" y="5269"/>
                  <a:pt x="13268" y="5275"/>
                  <a:pt x="13257" y="5280"/>
                </a:cubicBezTo>
                <a:cubicBezTo>
                  <a:pt x="13246" y="5284"/>
                  <a:pt x="13234" y="5288"/>
                  <a:pt x="13222" y="5290"/>
                </a:cubicBezTo>
                <a:cubicBezTo>
                  <a:pt x="13210" y="5293"/>
                  <a:pt x="13198" y="5294"/>
                  <a:pt x="13186" y="5294"/>
                </a:cubicBezTo>
                <a:lnTo>
                  <a:pt x="185" y="5294"/>
                </a:lnTo>
                <a:cubicBezTo>
                  <a:pt x="173" y="5294"/>
                  <a:pt x="161" y="5293"/>
                  <a:pt x="149" y="5290"/>
                </a:cubicBezTo>
                <a:cubicBezTo>
                  <a:pt x="137" y="5288"/>
                  <a:pt x="126" y="5284"/>
                  <a:pt x="114" y="5280"/>
                </a:cubicBezTo>
                <a:cubicBezTo>
                  <a:pt x="103" y="5275"/>
                  <a:pt x="92" y="5269"/>
                  <a:pt x="82" y="5263"/>
                </a:cubicBezTo>
                <a:cubicBezTo>
                  <a:pt x="72" y="5256"/>
                  <a:pt x="63" y="5248"/>
                  <a:pt x="54" y="5239"/>
                </a:cubicBezTo>
                <a:cubicBezTo>
                  <a:pt x="45" y="5231"/>
                  <a:pt x="38" y="5221"/>
                  <a:pt x="31" y="5211"/>
                </a:cubicBezTo>
                <a:cubicBezTo>
                  <a:pt x="24" y="5201"/>
                  <a:pt x="19" y="5190"/>
                  <a:pt x="14" y="5179"/>
                </a:cubicBezTo>
                <a:cubicBezTo>
                  <a:pt x="9" y="5168"/>
                  <a:pt x="6" y="5156"/>
                  <a:pt x="3" y="5144"/>
                </a:cubicBezTo>
                <a:cubicBezTo>
                  <a:pt x="1" y="5132"/>
                  <a:pt x="0" y="5120"/>
                  <a:pt x="0" y="5108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28" name="图片 427"/>
          <p:cNvPicPr/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01560" y="3175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9" name="文本框 428"/>
          <p:cNvSpPr txBox="1"/>
          <p:nvPr>
            <p:custDataLst>
              <p:tags r:id="rId25"/>
            </p:custDataLst>
          </p:nvPr>
        </p:nvSpPr>
        <p:spPr>
          <a:xfrm>
            <a:off x="9162360" y="1842840"/>
            <a:ext cx="58420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执行字节码</a:t>
            </a:r>
            <a:endParaRPr lang="zh-CN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30" name="文本框 429"/>
          <p:cNvSpPr txBox="1"/>
          <p:nvPr>
            <p:custDataLst>
              <p:tags r:id="rId26"/>
            </p:custDataLst>
          </p:nvPr>
        </p:nvSpPr>
        <p:spPr>
          <a:xfrm>
            <a:off x="802080" y="31633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431" name="图片 430"/>
          <p:cNvPicPr/>
          <p:nvPr>
            <p:custDataLst>
              <p:tags r:id="rId27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01560" y="3476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2" name="文本框 431"/>
          <p:cNvSpPr txBox="1"/>
          <p:nvPr>
            <p:custDataLst>
              <p:tags r:id="rId28"/>
            </p:custDataLst>
          </p:nvPr>
        </p:nvSpPr>
        <p:spPr>
          <a:xfrm>
            <a:off x="1218600" y="3155400"/>
            <a:ext cx="20002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解释器将源代码逐行转译为字节码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33" name="文本框 432"/>
          <p:cNvSpPr txBox="1"/>
          <p:nvPr>
            <p:custDataLst>
              <p:tags r:id="rId29"/>
            </p:custDataLst>
          </p:nvPr>
        </p:nvSpPr>
        <p:spPr>
          <a:xfrm>
            <a:off x="802080" y="345636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字节码保存在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34" name="文本框 433"/>
          <p:cNvSpPr txBox="1"/>
          <p:nvPr>
            <p:custDataLst>
              <p:tags r:id="rId30"/>
            </p:custDataLst>
          </p:nvPr>
        </p:nvSpPr>
        <p:spPr>
          <a:xfrm>
            <a:off x="1604520" y="3463920"/>
            <a:ext cx="24447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.pyc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435" name="图片 434"/>
          <p:cNvPicPr/>
          <p:nvPr>
            <p:custDataLst>
              <p:tags r:id="rId31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01560" y="37771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6" name="文本框 435"/>
          <p:cNvSpPr txBox="1"/>
          <p:nvPr>
            <p:custDataLst>
              <p:tags r:id="rId32"/>
            </p:custDataLst>
          </p:nvPr>
        </p:nvSpPr>
        <p:spPr>
          <a:xfrm>
            <a:off x="1849680" y="3456360"/>
            <a:ext cx="16002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文件中，用于提高运行速度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37" name="文本框 436"/>
          <p:cNvSpPr txBox="1"/>
          <p:nvPr>
            <p:custDataLst>
              <p:tags r:id="rId33"/>
            </p:custDataLst>
          </p:nvPr>
        </p:nvSpPr>
        <p:spPr>
          <a:xfrm>
            <a:off x="802080" y="375696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解释器检查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38" name="文本框 437"/>
          <p:cNvSpPr txBox="1"/>
          <p:nvPr>
            <p:custDataLst>
              <p:tags r:id="rId34"/>
            </p:custDataLst>
          </p:nvPr>
        </p:nvSpPr>
        <p:spPr>
          <a:xfrm>
            <a:off x="1470600" y="3764880"/>
            <a:ext cx="177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.py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39" name="文本框 438"/>
          <p:cNvSpPr txBox="1"/>
          <p:nvPr>
            <p:custDataLst>
              <p:tags r:id="rId35"/>
            </p:custDataLst>
          </p:nvPr>
        </p:nvSpPr>
        <p:spPr>
          <a:xfrm>
            <a:off x="1649160" y="375696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和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40" name="文本框 439"/>
          <p:cNvSpPr txBox="1"/>
          <p:nvPr>
            <p:custDataLst>
              <p:tags r:id="rId36"/>
            </p:custDataLst>
          </p:nvPr>
        </p:nvSpPr>
        <p:spPr>
          <a:xfrm>
            <a:off x="1782720" y="3764880"/>
            <a:ext cx="24447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.pyc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441" name="图片 440"/>
          <p:cNvPicPr/>
          <p:nvPr>
            <p:custDataLst>
              <p:tags r:id="rId37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01560" y="40780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2" name="文本框 441"/>
          <p:cNvSpPr txBox="1"/>
          <p:nvPr>
            <p:custDataLst>
              <p:tags r:id="rId38"/>
            </p:custDataLst>
          </p:nvPr>
        </p:nvSpPr>
        <p:spPr>
          <a:xfrm>
            <a:off x="2028240" y="3756960"/>
            <a:ext cx="22669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文件的时间戳，判断是否需要重新编译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43" name="文本框 442"/>
          <p:cNvSpPr txBox="1"/>
          <p:nvPr>
            <p:custDataLst>
              <p:tags r:id="rId39"/>
            </p:custDataLst>
          </p:nvPr>
        </p:nvSpPr>
        <p:spPr>
          <a:xfrm>
            <a:off x="802080" y="4057920"/>
            <a:ext cx="16002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未修改源代码时，直接加载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44" name="文本框 443"/>
          <p:cNvSpPr txBox="1"/>
          <p:nvPr>
            <p:custDataLst>
              <p:tags r:id="rId40"/>
            </p:custDataLst>
          </p:nvPr>
        </p:nvSpPr>
        <p:spPr>
          <a:xfrm>
            <a:off x="2406600" y="4065840"/>
            <a:ext cx="24447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.pyc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45" name="任意多边形: 形状 444"/>
          <p:cNvSpPr/>
          <p:nvPr>
            <p:custDataLst>
              <p:tags r:id="rId41"/>
            </p:custDataLst>
          </p:nvPr>
        </p:nvSpPr>
        <p:spPr>
          <a:xfrm>
            <a:off x="5481720" y="2540160"/>
            <a:ext cx="4813920" cy="1905840"/>
          </a:xfrm>
          <a:custGeom>
            <a:avLst/>
            <a:gdLst/>
            <a:ahLst/>
            <a:cxnLst/>
            <a:rect l="0" t="0" r="r" b="b"/>
            <a:pathLst>
              <a:path w="13372" h="5294">
                <a:moveTo>
                  <a:pt x="0" y="5108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2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13186" y="0"/>
                </a:lnTo>
                <a:cubicBezTo>
                  <a:pt x="13198" y="0"/>
                  <a:pt x="13211" y="1"/>
                  <a:pt x="13223" y="4"/>
                </a:cubicBezTo>
                <a:cubicBezTo>
                  <a:pt x="13234" y="6"/>
                  <a:pt x="13246" y="10"/>
                  <a:pt x="13257" y="14"/>
                </a:cubicBezTo>
                <a:cubicBezTo>
                  <a:pt x="13269" y="19"/>
                  <a:pt x="13279" y="25"/>
                  <a:pt x="13289" y="32"/>
                </a:cubicBezTo>
                <a:cubicBezTo>
                  <a:pt x="13300" y="38"/>
                  <a:pt x="13309" y="46"/>
                  <a:pt x="13318" y="55"/>
                </a:cubicBezTo>
                <a:cubicBezTo>
                  <a:pt x="13326" y="63"/>
                  <a:pt x="13334" y="73"/>
                  <a:pt x="13341" y="83"/>
                </a:cubicBezTo>
                <a:cubicBezTo>
                  <a:pt x="13347" y="93"/>
                  <a:pt x="13353" y="104"/>
                  <a:pt x="13358" y="115"/>
                </a:cubicBezTo>
                <a:cubicBezTo>
                  <a:pt x="13363" y="126"/>
                  <a:pt x="13366" y="138"/>
                  <a:pt x="13368" y="150"/>
                </a:cubicBezTo>
                <a:cubicBezTo>
                  <a:pt x="13371" y="162"/>
                  <a:pt x="13372" y="174"/>
                  <a:pt x="13372" y="186"/>
                </a:cubicBezTo>
                <a:lnTo>
                  <a:pt x="13372" y="5108"/>
                </a:lnTo>
                <a:cubicBezTo>
                  <a:pt x="13372" y="5120"/>
                  <a:pt x="13371" y="5132"/>
                  <a:pt x="13368" y="5144"/>
                </a:cubicBezTo>
                <a:cubicBezTo>
                  <a:pt x="13366" y="5156"/>
                  <a:pt x="13363" y="5168"/>
                  <a:pt x="13358" y="5179"/>
                </a:cubicBezTo>
                <a:cubicBezTo>
                  <a:pt x="13353" y="5190"/>
                  <a:pt x="13347" y="5201"/>
                  <a:pt x="13341" y="5211"/>
                </a:cubicBezTo>
                <a:cubicBezTo>
                  <a:pt x="13334" y="5221"/>
                  <a:pt x="13326" y="5231"/>
                  <a:pt x="13318" y="5239"/>
                </a:cubicBezTo>
                <a:cubicBezTo>
                  <a:pt x="13309" y="5248"/>
                  <a:pt x="13300" y="5256"/>
                  <a:pt x="13289" y="5263"/>
                </a:cubicBezTo>
                <a:cubicBezTo>
                  <a:pt x="13279" y="5269"/>
                  <a:pt x="13269" y="5275"/>
                  <a:pt x="13257" y="5280"/>
                </a:cubicBezTo>
                <a:cubicBezTo>
                  <a:pt x="13246" y="5284"/>
                  <a:pt x="13234" y="5288"/>
                  <a:pt x="13223" y="5290"/>
                </a:cubicBezTo>
                <a:cubicBezTo>
                  <a:pt x="13211" y="5293"/>
                  <a:pt x="13198" y="5294"/>
                  <a:pt x="13186" y="5294"/>
                </a:cubicBezTo>
                <a:lnTo>
                  <a:pt x="186" y="5294"/>
                </a:lnTo>
                <a:cubicBezTo>
                  <a:pt x="174" y="5294"/>
                  <a:pt x="162" y="5293"/>
                  <a:pt x="150" y="5290"/>
                </a:cubicBezTo>
                <a:cubicBezTo>
                  <a:pt x="138" y="5288"/>
                  <a:pt x="126" y="5284"/>
                  <a:pt x="115" y="5280"/>
                </a:cubicBezTo>
                <a:cubicBezTo>
                  <a:pt x="104" y="5275"/>
                  <a:pt x="93" y="5269"/>
                  <a:pt x="83" y="5263"/>
                </a:cubicBezTo>
                <a:cubicBezTo>
                  <a:pt x="73" y="5256"/>
                  <a:pt x="63" y="5248"/>
                  <a:pt x="55" y="5239"/>
                </a:cubicBezTo>
                <a:cubicBezTo>
                  <a:pt x="46" y="5231"/>
                  <a:pt x="38" y="5221"/>
                  <a:pt x="32" y="5211"/>
                </a:cubicBezTo>
                <a:cubicBezTo>
                  <a:pt x="25" y="5201"/>
                  <a:pt x="19" y="5190"/>
                  <a:pt x="14" y="5179"/>
                </a:cubicBezTo>
                <a:cubicBezTo>
                  <a:pt x="10" y="5168"/>
                  <a:pt x="6" y="5156"/>
                  <a:pt x="4" y="5144"/>
                </a:cubicBezTo>
                <a:cubicBezTo>
                  <a:pt x="1" y="5132"/>
                  <a:pt x="0" y="5120"/>
                  <a:pt x="0" y="5108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46" name="图片 445"/>
          <p:cNvPicPr/>
          <p:nvPr>
            <p:custDataLst>
              <p:tags r:id="rId4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5682600" y="3175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7" name="文本框 446"/>
          <p:cNvSpPr txBox="1"/>
          <p:nvPr>
            <p:custDataLst>
              <p:tags r:id="rId43"/>
            </p:custDataLst>
          </p:nvPr>
        </p:nvSpPr>
        <p:spPr>
          <a:xfrm>
            <a:off x="2652120" y="4057920"/>
            <a:ext cx="1066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文件跳过编译步骤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48" name="文本框 447"/>
          <p:cNvSpPr txBox="1"/>
          <p:nvPr>
            <p:custDataLst>
              <p:tags r:id="rId44"/>
            </p:custDataLst>
          </p:nvPr>
        </p:nvSpPr>
        <p:spPr>
          <a:xfrm>
            <a:off x="5883120" y="3163320"/>
            <a:ext cx="28892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PVM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49" name="文本框 448"/>
          <p:cNvSpPr txBox="1"/>
          <p:nvPr>
            <p:custDataLst>
              <p:tags r:id="rId45"/>
            </p:custDataLst>
          </p:nvPr>
        </p:nvSpPr>
        <p:spPr>
          <a:xfrm>
            <a:off x="6172920" y="315540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是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50" name="文本框 449"/>
          <p:cNvSpPr txBox="1"/>
          <p:nvPr>
            <p:custDataLst>
              <p:tags r:id="rId46"/>
            </p:custDataLst>
          </p:nvPr>
        </p:nvSpPr>
        <p:spPr>
          <a:xfrm>
            <a:off x="6306480" y="31633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451" name="图片 450"/>
          <p:cNvPicPr/>
          <p:nvPr>
            <p:custDataLst>
              <p:tags r:id="rId47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5682600" y="3476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2" name="文本框 451"/>
          <p:cNvSpPr txBox="1"/>
          <p:nvPr>
            <p:custDataLst>
              <p:tags r:id="rId48"/>
            </p:custDataLst>
          </p:nvPr>
        </p:nvSpPr>
        <p:spPr>
          <a:xfrm>
            <a:off x="6723000" y="3155400"/>
            <a:ext cx="20002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的运行引擎，执行字节码的抽象机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53" name="文本框 452"/>
          <p:cNvSpPr txBox="1"/>
          <p:nvPr>
            <p:custDataLst>
              <p:tags r:id="rId49"/>
            </p:custDataLst>
          </p:nvPr>
        </p:nvSpPr>
        <p:spPr>
          <a:xfrm>
            <a:off x="5883120" y="3463920"/>
            <a:ext cx="28892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PVM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454" name="图片 453"/>
          <p:cNvPicPr/>
          <p:nvPr>
            <p:custDataLst>
              <p:tags r:id="rId50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5682600" y="37771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5" name="文本框 454"/>
          <p:cNvSpPr txBox="1"/>
          <p:nvPr>
            <p:custDataLst>
              <p:tags r:id="rId51"/>
            </p:custDataLst>
          </p:nvPr>
        </p:nvSpPr>
        <p:spPr>
          <a:xfrm>
            <a:off x="6172920" y="3456360"/>
            <a:ext cx="26670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以大循环方式迭代执行字节码，直到程序结束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56" name="文本框 455"/>
          <p:cNvSpPr txBox="1"/>
          <p:nvPr>
            <p:custDataLst>
              <p:tags r:id="rId52"/>
            </p:custDataLst>
          </p:nvPr>
        </p:nvSpPr>
        <p:spPr>
          <a:xfrm>
            <a:off x="5883120" y="3764880"/>
            <a:ext cx="28892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PVM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457" name="图片 456"/>
          <p:cNvPicPr/>
          <p:nvPr>
            <p:custDataLst>
              <p:tags r:id="rId5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5682600" y="40780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8" name="文本框 457"/>
          <p:cNvSpPr txBox="1"/>
          <p:nvPr>
            <p:custDataLst>
              <p:tags r:id="rId54"/>
            </p:custDataLst>
          </p:nvPr>
        </p:nvSpPr>
        <p:spPr>
          <a:xfrm>
            <a:off x="6172920" y="3756960"/>
            <a:ext cx="26670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是一种高层次的虚拟机，远离真实计算机底层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59" name="文本框 458"/>
          <p:cNvSpPr txBox="1"/>
          <p:nvPr>
            <p:custDataLst>
              <p:tags r:id="rId55"/>
            </p:custDataLst>
          </p:nvPr>
        </p:nvSpPr>
        <p:spPr>
          <a:xfrm>
            <a:off x="5883120" y="406584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60" name="文本框 459"/>
          <p:cNvSpPr txBox="1"/>
          <p:nvPr>
            <p:custDataLst>
              <p:tags r:id="rId56"/>
            </p:custDataLst>
          </p:nvPr>
        </p:nvSpPr>
        <p:spPr>
          <a:xfrm>
            <a:off x="6299280" y="4057920"/>
            <a:ext cx="2933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可在交互模式下运行，如命令行直接下达操作指令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65" name="任意多边形: 形状 464"/>
          <p:cNvSpPr/>
          <p:nvPr>
            <p:custDataLst>
              <p:tags r:id="rId57"/>
            </p:custDataLst>
          </p:nvPr>
        </p:nvSpPr>
        <p:spPr>
          <a:xfrm>
            <a:off x="2206080" y="1612800"/>
            <a:ext cx="810720" cy="25200"/>
          </a:xfrm>
          <a:custGeom>
            <a:avLst/>
            <a:gdLst/>
            <a:ahLst/>
            <a:cxnLst/>
            <a:rect l="0" t="0" r="r" b="b"/>
            <a:pathLst>
              <a:path w="2252" h="70">
                <a:moveTo>
                  <a:pt x="0" y="0"/>
                </a:moveTo>
                <a:lnTo>
                  <a:pt x="2252" y="0"/>
                </a:lnTo>
                <a:lnTo>
                  <a:pt x="2252" y="70"/>
                </a:lnTo>
                <a:lnTo>
                  <a:pt x="0" y="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6" name="任意多边形: 形状 465"/>
          <p:cNvSpPr/>
          <p:nvPr>
            <p:custDataLst>
              <p:tags r:id="rId58"/>
            </p:custDataLst>
          </p:nvPr>
        </p:nvSpPr>
        <p:spPr>
          <a:xfrm>
            <a:off x="2999880" y="1545840"/>
            <a:ext cx="100800" cy="167400"/>
          </a:xfrm>
          <a:custGeom>
            <a:avLst/>
            <a:gdLst/>
            <a:ahLst/>
            <a:cxnLst/>
            <a:rect l="0" t="0" r="r" b="b"/>
            <a:pathLst>
              <a:path w="280" h="465">
                <a:moveTo>
                  <a:pt x="0" y="0"/>
                </a:moveTo>
                <a:lnTo>
                  <a:pt x="0" y="465"/>
                </a:lnTo>
                <a:lnTo>
                  <a:pt x="280" y="2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7" name="任意多边形: 形状 466"/>
          <p:cNvSpPr/>
          <p:nvPr>
            <p:custDataLst>
              <p:tags r:id="rId59"/>
            </p:custDataLst>
          </p:nvPr>
        </p:nvSpPr>
        <p:spPr>
          <a:xfrm>
            <a:off x="4947120" y="1612800"/>
            <a:ext cx="802440" cy="25200"/>
          </a:xfrm>
          <a:custGeom>
            <a:avLst/>
            <a:gdLst/>
            <a:ahLst/>
            <a:cxnLst/>
            <a:rect l="0" t="0" r="r" b="b"/>
            <a:pathLst>
              <a:path w="2229" h="70">
                <a:moveTo>
                  <a:pt x="0" y="0"/>
                </a:moveTo>
                <a:lnTo>
                  <a:pt x="2229" y="0"/>
                </a:lnTo>
                <a:lnTo>
                  <a:pt x="2229" y="70"/>
                </a:lnTo>
                <a:lnTo>
                  <a:pt x="0" y="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8" name="任意多边形: 形状 467"/>
          <p:cNvSpPr/>
          <p:nvPr>
            <p:custDataLst>
              <p:tags r:id="rId60"/>
            </p:custDataLst>
          </p:nvPr>
        </p:nvSpPr>
        <p:spPr>
          <a:xfrm>
            <a:off x="5732640" y="1545840"/>
            <a:ext cx="100440" cy="167400"/>
          </a:xfrm>
          <a:custGeom>
            <a:avLst/>
            <a:gdLst/>
            <a:ahLst/>
            <a:cxnLst/>
            <a:rect l="0" t="0" r="r" b="b"/>
            <a:pathLst>
              <a:path w="279" h="465">
                <a:moveTo>
                  <a:pt x="0" y="0"/>
                </a:moveTo>
                <a:lnTo>
                  <a:pt x="0" y="465"/>
                </a:lnTo>
                <a:lnTo>
                  <a:pt x="279" y="2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9" name="任意多边形: 形状 468"/>
          <p:cNvSpPr/>
          <p:nvPr>
            <p:custDataLst>
              <p:tags r:id="rId61"/>
            </p:custDataLst>
          </p:nvPr>
        </p:nvSpPr>
        <p:spPr>
          <a:xfrm>
            <a:off x="7679520" y="1612800"/>
            <a:ext cx="811080" cy="25200"/>
          </a:xfrm>
          <a:custGeom>
            <a:avLst/>
            <a:gdLst/>
            <a:ahLst/>
            <a:cxnLst/>
            <a:rect l="0" t="0" r="r" b="b"/>
            <a:pathLst>
              <a:path w="2253" h="70">
                <a:moveTo>
                  <a:pt x="0" y="0"/>
                </a:moveTo>
                <a:lnTo>
                  <a:pt x="2253" y="0"/>
                </a:lnTo>
                <a:lnTo>
                  <a:pt x="2253" y="70"/>
                </a:lnTo>
                <a:lnTo>
                  <a:pt x="0" y="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0" name="任意多边形: 形状 469"/>
          <p:cNvSpPr/>
          <p:nvPr>
            <p:custDataLst>
              <p:tags r:id="rId62"/>
            </p:custDataLst>
          </p:nvPr>
        </p:nvSpPr>
        <p:spPr>
          <a:xfrm>
            <a:off x="8473680" y="1545840"/>
            <a:ext cx="100440" cy="167400"/>
          </a:xfrm>
          <a:custGeom>
            <a:avLst/>
            <a:gdLst/>
            <a:ahLst/>
            <a:cxnLst/>
            <a:rect l="0" t="0" r="r" b="b"/>
            <a:pathLst>
              <a:path w="279" h="465">
                <a:moveTo>
                  <a:pt x="0" y="0"/>
                </a:moveTo>
                <a:lnTo>
                  <a:pt x="0" y="465"/>
                </a:lnTo>
                <a:lnTo>
                  <a:pt x="279" y="2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71" name="图片 470"/>
          <p:cNvPicPr/>
          <p:nvPr>
            <p:custDataLst>
              <p:tags r:id="rId63"/>
            </p:custDataLst>
          </p:nvPr>
        </p:nvPicPr>
        <p:blipFill>
          <a:blip r:embed="rId64"/>
          <a:stretch>
            <a:fillRect/>
          </a:stretch>
        </p:blipFill>
        <p:spPr>
          <a:xfrm>
            <a:off x="601560" y="276624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2" name="文本框 471"/>
          <p:cNvSpPr txBox="1"/>
          <p:nvPr>
            <p:custDataLst>
              <p:tags r:id="rId65"/>
            </p:custDataLst>
          </p:nvPr>
        </p:nvSpPr>
        <p:spPr>
          <a:xfrm>
            <a:off x="10067760" y="5468040"/>
            <a:ext cx="2266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6/14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73" name="任意多边形: 形状 472"/>
          <p:cNvSpPr/>
          <p:nvPr>
            <p:custDataLst>
              <p:tags r:id="rId66"/>
            </p:custDataLst>
          </p:nvPr>
        </p:nvSpPr>
        <p:spPr>
          <a:xfrm>
            <a:off x="601560" y="3025080"/>
            <a:ext cx="1320840" cy="25200"/>
          </a:xfrm>
          <a:custGeom>
            <a:avLst/>
            <a:gdLst/>
            <a:ahLst/>
            <a:cxnLst/>
            <a:rect l="0" t="0" r="r" b="b"/>
            <a:pathLst>
              <a:path w="3669" h="70">
                <a:moveTo>
                  <a:pt x="0" y="0"/>
                </a:moveTo>
                <a:lnTo>
                  <a:pt x="3669" y="0"/>
                </a:lnTo>
                <a:lnTo>
                  <a:pt x="3669" y="70"/>
                </a:lnTo>
                <a:lnTo>
                  <a:pt x="0" y="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74" name="图片 473"/>
          <p:cNvPicPr/>
          <p:nvPr>
            <p:custDataLst>
              <p:tags r:id="rId67"/>
            </p:custDataLst>
          </p:nvPr>
        </p:nvPicPr>
        <p:blipFill>
          <a:blip r:embed="rId68"/>
          <a:stretch>
            <a:fillRect/>
          </a:stretch>
        </p:blipFill>
        <p:spPr>
          <a:xfrm>
            <a:off x="5682600" y="276624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5" name="文本框 474"/>
          <p:cNvSpPr txBox="1"/>
          <p:nvPr>
            <p:custDataLst>
              <p:tags r:id="rId69"/>
            </p:custDataLst>
          </p:nvPr>
        </p:nvSpPr>
        <p:spPr>
          <a:xfrm>
            <a:off x="919080" y="2748240"/>
            <a:ext cx="100330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字节码编译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76" name="文本框 475"/>
          <p:cNvSpPr txBox="1"/>
          <p:nvPr>
            <p:custDataLst>
              <p:tags r:id="rId70"/>
            </p:custDataLst>
          </p:nvPr>
        </p:nvSpPr>
        <p:spPr>
          <a:xfrm>
            <a:off x="5950080" y="2760120"/>
            <a:ext cx="680085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580" b="1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58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77" name="文本框 476"/>
          <p:cNvSpPr txBox="1"/>
          <p:nvPr>
            <p:custDataLst>
              <p:tags r:id="rId71"/>
            </p:custDataLst>
          </p:nvPr>
        </p:nvSpPr>
        <p:spPr>
          <a:xfrm>
            <a:off x="6629760" y="2748240"/>
            <a:ext cx="60198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虚拟机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78" name="任意多边形: 形状 477"/>
          <p:cNvSpPr/>
          <p:nvPr>
            <p:custDataLst>
              <p:tags r:id="rId72"/>
            </p:custDataLst>
          </p:nvPr>
        </p:nvSpPr>
        <p:spPr>
          <a:xfrm>
            <a:off x="5682240" y="3025080"/>
            <a:ext cx="2114640" cy="25200"/>
          </a:xfrm>
          <a:custGeom>
            <a:avLst/>
            <a:gdLst/>
            <a:ahLst/>
            <a:cxnLst/>
            <a:rect l="0" t="0" r="r" b="b"/>
            <a:pathLst>
              <a:path w="5874" h="70">
                <a:moveTo>
                  <a:pt x="0" y="0"/>
                </a:moveTo>
                <a:lnTo>
                  <a:pt x="5874" y="0"/>
                </a:lnTo>
                <a:lnTo>
                  <a:pt x="5874" y="70"/>
                </a:lnTo>
                <a:lnTo>
                  <a:pt x="0" y="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9" name="文本框 478"/>
          <p:cNvSpPr txBox="1"/>
          <p:nvPr>
            <p:custDataLst>
              <p:tags r:id="rId73"/>
            </p:custDataLst>
          </p:nvPr>
        </p:nvSpPr>
        <p:spPr>
          <a:xfrm>
            <a:off x="7231320" y="2760120"/>
            <a:ext cx="568325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580" b="1" u="none" strike="noStrike">
                <a:solidFill>
                  <a:schemeClr val="tx1"/>
                </a:solidFill>
                <a:effectLst/>
                <a:uFillTx/>
              </a:rPr>
              <a:t>(PVM)</a:t>
            </a:r>
            <a:endParaRPr lang="en-US" sz="158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74"/>
            </p:custDataLst>
          </p:nvPr>
        </p:nvSpPr>
        <p:spPr>
          <a:xfrm>
            <a:off x="401202" y="223758"/>
            <a:ext cx="9475000" cy="63166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en-US">
                <a:effectLst/>
                <a:uFillTx/>
                <a:sym typeface="+mn-ea"/>
              </a:rPr>
              <a:t>Python</a:t>
            </a:r>
            <a:r>
              <a:rPr lang="zh-CN" altLang="en-US" dirty="0">
                <a:sym typeface="+mn-ea"/>
              </a:rPr>
              <a:t>的运行机制</a:t>
            </a:r>
            <a:endParaRPr lang="zh-CN" altLang="en-US" dirty="0">
              <a:sym typeface="+mn-ea"/>
            </a:endParaRPr>
          </a:p>
        </p:txBody>
      </p:sp>
    </p:spTree>
    <p:custDataLst>
      <p:tags r:id="rId7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文本框 483"/>
          <p:cNvSpPr txBox="1"/>
          <p:nvPr>
            <p:custDataLst>
              <p:tags r:id="rId1"/>
            </p:custDataLst>
          </p:nvPr>
        </p:nvSpPr>
        <p:spPr>
          <a:xfrm>
            <a:off x="468000" y="145080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开发工具（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85" name="文本框 484"/>
          <p:cNvSpPr txBox="1"/>
          <p:nvPr>
            <p:custDataLst>
              <p:tags r:id="rId2"/>
            </p:custDataLst>
          </p:nvPr>
        </p:nvSpPr>
        <p:spPr>
          <a:xfrm>
            <a:off x="1136520" y="1458360"/>
            <a:ext cx="115506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1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Development Tool</a:t>
            </a:r>
            <a:endParaRPr lang="en-US" sz="1050" b="1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86" name="文本框 485"/>
          <p:cNvSpPr txBox="1"/>
          <p:nvPr>
            <p:custDataLst>
              <p:tags r:id="rId3"/>
            </p:custDataLst>
          </p:nvPr>
        </p:nvSpPr>
        <p:spPr>
          <a:xfrm>
            <a:off x="2285640" y="1450800"/>
            <a:ext cx="2800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）</a:t>
            </a:r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：用于帮助开发人员编写、测试和调试代码的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87" name="文本框 486"/>
          <p:cNvSpPr txBox="1"/>
          <p:nvPr>
            <p:custDataLst>
              <p:tags r:id="rId4"/>
            </p:custDataLst>
          </p:nvPr>
        </p:nvSpPr>
        <p:spPr>
          <a:xfrm>
            <a:off x="468000" y="165132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软件工具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88" name="任意多边形: 形状 487"/>
          <p:cNvSpPr/>
          <p:nvPr>
            <p:custDataLst>
              <p:tags r:id="rId5"/>
            </p:custDataLst>
          </p:nvPr>
        </p:nvSpPr>
        <p:spPr>
          <a:xfrm>
            <a:off x="601560" y="2323080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8"/>
                </a:moveTo>
                <a:cubicBezTo>
                  <a:pt x="117" y="65"/>
                  <a:pt x="115" y="73"/>
                  <a:pt x="112" y="80"/>
                </a:cubicBezTo>
                <a:cubicBezTo>
                  <a:pt x="110" y="87"/>
                  <a:pt x="105" y="93"/>
                  <a:pt x="100" y="99"/>
                </a:cubicBezTo>
                <a:cubicBezTo>
                  <a:pt x="94" y="105"/>
                  <a:pt x="88" y="109"/>
                  <a:pt x="81" y="112"/>
                </a:cubicBezTo>
                <a:cubicBezTo>
                  <a:pt x="74" y="115"/>
                  <a:pt x="67" y="117"/>
                  <a:pt x="59" y="117"/>
                </a:cubicBezTo>
                <a:cubicBezTo>
                  <a:pt x="51" y="117"/>
                  <a:pt x="44" y="115"/>
                  <a:pt x="37" y="112"/>
                </a:cubicBezTo>
                <a:cubicBezTo>
                  <a:pt x="30" y="109"/>
                  <a:pt x="23" y="105"/>
                  <a:pt x="18" y="99"/>
                </a:cubicBezTo>
                <a:cubicBezTo>
                  <a:pt x="12" y="93"/>
                  <a:pt x="7" y="87"/>
                  <a:pt x="4" y="80"/>
                </a:cubicBezTo>
                <a:cubicBezTo>
                  <a:pt x="1" y="73"/>
                  <a:pt x="0" y="65"/>
                  <a:pt x="0" y="58"/>
                </a:cubicBezTo>
                <a:cubicBezTo>
                  <a:pt x="0" y="50"/>
                  <a:pt x="1" y="43"/>
                  <a:pt x="4" y="36"/>
                </a:cubicBezTo>
                <a:cubicBezTo>
                  <a:pt x="7" y="28"/>
                  <a:pt x="12" y="22"/>
                  <a:pt x="18" y="17"/>
                </a:cubicBezTo>
                <a:cubicBezTo>
                  <a:pt x="23" y="11"/>
                  <a:pt x="30" y="7"/>
                  <a:pt x="37" y="4"/>
                </a:cubicBezTo>
                <a:cubicBezTo>
                  <a:pt x="44" y="1"/>
                  <a:pt x="51" y="0"/>
                  <a:pt x="59" y="0"/>
                </a:cubicBezTo>
                <a:cubicBezTo>
                  <a:pt x="67" y="0"/>
                  <a:pt x="74" y="1"/>
                  <a:pt x="81" y="4"/>
                </a:cubicBezTo>
                <a:cubicBezTo>
                  <a:pt x="88" y="7"/>
                  <a:pt x="94" y="11"/>
                  <a:pt x="100" y="17"/>
                </a:cubicBezTo>
                <a:cubicBezTo>
                  <a:pt x="105" y="22"/>
                  <a:pt x="110" y="28"/>
                  <a:pt x="112" y="36"/>
                </a:cubicBezTo>
                <a:cubicBezTo>
                  <a:pt x="115" y="43"/>
                  <a:pt x="117" y="50"/>
                  <a:pt x="117" y="5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9" name="文本框 488"/>
          <p:cNvSpPr txBox="1"/>
          <p:nvPr>
            <p:custDataLst>
              <p:tags r:id="rId6"/>
            </p:custDataLst>
          </p:nvPr>
        </p:nvSpPr>
        <p:spPr>
          <a:xfrm>
            <a:off x="468000" y="1951920"/>
            <a:ext cx="21336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开发工具通常提供多种功能，例如：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90" name="任意多边形: 形状 489"/>
          <p:cNvSpPr/>
          <p:nvPr>
            <p:custDataLst>
              <p:tags r:id="rId7"/>
            </p:custDataLst>
          </p:nvPr>
        </p:nvSpPr>
        <p:spPr>
          <a:xfrm>
            <a:off x="601560" y="2590560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9"/>
                </a:moveTo>
                <a:cubicBezTo>
                  <a:pt x="117" y="66"/>
                  <a:pt x="115" y="74"/>
                  <a:pt x="112" y="81"/>
                </a:cubicBezTo>
                <a:cubicBezTo>
                  <a:pt x="110" y="88"/>
                  <a:pt x="105" y="94"/>
                  <a:pt x="100" y="100"/>
                </a:cubicBezTo>
                <a:cubicBezTo>
                  <a:pt x="94" y="105"/>
                  <a:pt x="88" y="109"/>
                  <a:pt x="81" y="112"/>
                </a:cubicBezTo>
                <a:cubicBezTo>
                  <a:pt x="74" y="115"/>
                  <a:pt x="67" y="117"/>
                  <a:pt x="59" y="117"/>
                </a:cubicBezTo>
                <a:cubicBezTo>
                  <a:pt x="51" y="117"/>
                  <a:pt x="44" y="115"/>
                  <a:pt x="37" y="112"/>
                </a:cubicBezTo>
                <a:cubicBezTo>
                  <a:pt x="30" y="109"/>
                  <a:pt x="23" y="105"/>
                  <a:pt x="18" y="100"/>
                </a:cubicBezTo>
                <a:cubicBezTo>
                  <a:pt x="12" y="94"/>
                  <a:pt x="7" y="88"/>
                  <a:pt x="4" y="81"/>
                </a:cubicBezTo>
                <a:cubicBezTo>
                  <a:pt x="1" y="74"/>
                  <a:pt x="0" y="66"/>
                  <a:pt x="0" y="59"/>
                </a:cubicBezTo>
                <a:cubicBezTo>
                  <a:pt x="0" y="50"/>
                  <a:pt x="1" y="42"/>
                  <a:pt x="4" y="35"/>
                </a:cubicBezTo>
                <a:cubicBezTo>
                  <a:pt x="7" y="28"/>
                  <a:pt x="12" y="22"/>
                  <a:pt x="18" y="17"/>
                </a:cubicBezTo>
                <a:cubicBezTo>
                  <a:pt x="23" y="11"/>
                  <a:pt x="30" y="7"/>
                  <a:pt x="37" y="4"/>
                </a:cubicBezTo>
                <a:cubicBezTo>
                  <a:pt x="44" y="1"/>
                  <a:pt x="51" y="0"/>
                  <a:pt x="59" y="0"/>
                </a:cubicBezTo>
                <a:cubicBezTo>
                  <a:pt x="67" y="0"/>
                  <a:pt x="74" y="1"/>
                  <a:pt x="81" y="4"/>
                </a:cubicBezTo>
                <a:cubicBezTo>
                  <a:pt x="88" y="7"/>
                  <a:pt x="94" y="11"/>
                  <a:pt x="100" y="17"/>
                </a:cubicBezTo>
                <a:cubicBezTo>
                  <a:pt x="105" y="22"/>
                  <a:pt x="110" y="28"/>
                  <a:pt x="112" y="35"/>
                </a:cubicBezTo>
                <a:cubicBezTo>
                  <a:pt x="115" y="42"/>
                  <a:pt x="117" y="50"/>
                  <a:pt x="117" y="59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1" name="文本框 490"/>
          <p:cNvSpPr txBox="1"/>
          <p:nvPr>
            <p:custDataLst>
              <p:tags r:id="rId8"/>
            </p:custDataLst>
          </p:nvPr>
        </p:nvSpPr>
        <p:spPr>
          <a:xfrm>
            <a:off x="785520" y="225288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代码编辑与语法高亮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92" name="任意多边形: 形状 491"/>
          <p:cNvSpPr/>
          <p:nvPr>
            <p:custDataLst>
              <p:tags r:id="rId9"/>
            </p:custDataLst>
          </p:nvPr>
        </p:nvSpPr>
        <p:spPr>
          <a:xfrm>
            <a:off x="601560" y="2857680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9"/>
                </a:moveTo>
                <a:cubicBezTo>
                  <a:pt x="117" y="67"/>
                  <a:pt x="115" y="74"/>
                  <a:pt x="112" y="82"/>
                </a:cubicBezTo>
                <a:cubicBezTo>
                  <a:pt x="110" y="89"/>
                  <a:pt x="105" y="95"/>
                  <a:pt x="100" y="100"/>
                </a:cubicBezTo>
                <a:cubicBezTo>
                  <a:pt x="94" y="106"/>
                  <a:pt x="88" y="110"/>
                  <a:pt x="81" y="113"/>
                </a:cubicBezTo>
                <a:cubicBezTo>
                  <a:pt x="74" y="116"/>
                  <a:pt x="67" y="117"/>
                  <a:pt x="59" y="117"/>
                </a:cubicBezTo>
                <a:cubicBezTo>
                  <a:pt x="51" y="117"/>
                  <a:pt x="44" y="116"/>
                  <a:pt x="37" y="113"/>
                </a:cubicBezTo>
                <a:cubicBezTo>
                  <a:pt x="30" y="110"/>
                  <a:pt x="23" y="106"/>
                  <a:pt x="18" y="100"/>
                </a:cubicBezTo>
                <a:cubicBezTo>
                  <a:pt x="12" y="95"/>
                  <a:pt x="7" y="89"/>
                  <a:pt x="4" y="82"/>
                </a:cubicBezTo>
                <a:cubicBezTo>
                  <a:pt x="1" y="74"/>
                  <a:pt x="0" y="67"/>
                  <a:pt x="0" y="59"/>
                </a:cubicBezTo>
                <a:cubicBezTo>
                  <a:pt x="0" y="52"/>
                  <a:pt x="1" y="44"/>
                  <a:pt x="4" y="37"/>
                </a:cubicBezTo>
                <a:cubicBezTo>
                  <a:pt x="7" y="30"/>
                  <a:pt x="12" y="24"/>
                  <a:pt x="18" y="18"/>
                </a:cubicBezTo>
                <a:cubicBezTo>
                  <a:pt x="23" y="13"/>
                  <a:pt x="30" y="9"/>
                  <a:pt x="37" y="5"/>
                </a:cubicBezTo>
                <a:cubicBezTo>
                  <a:pt x="44" y="2"/>
                  <a:pt x="51" y="0"/>
                  <a:pt x="59" y="0"/>
                </a:cubicBezTo>
                <a:cubicBezTo>
                  <a:pt x="67" y="0"/>
                  <a:pt x="74" y="2"/>
                  <a:pt x="81" y="5"/>
                </a:cubicBezTo>
                <a:cubicBezTo>
                  <a:pt x="88" y="9"/>
                  <a:pt x="94" y="13"/>
                  <a:pt x="100" y="18"/>
                </a:cubicBezTo>
                <a:cubicBezTo>
                  <a:pt x="105" y="24"/>
                  <a:pt x="110" y="30"/>
                  <a:pt x="112" y="37"/>
                </a:cubicBezTo>
                <a:cubicBezTo>
                  <a:pt x="115" y="44"/>
                  <a:pt x="117" y="52"/>
                  <a:pt x="117" y="59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3" name="文本框 492"/>
          <p:cNvSpPr txBox="1"/>
          <p:nvPr>
            <p:custDataLst>
              <p:tags r:id="rId10"/>
            </p:custDataLst>
          </p:nvPr>
        </p:nvSpPr>
        <p:spPr>
          <a:xfrm>
            <a:off x="785520" y="252036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自动补全与智能提示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94" name="任意多边形: 形状 493"/>
          <p:cNvSpPr/>
          <p:nvPr>
            <p:custDataLst>
              <p:tags r:id="rId11"/>
            </p:custDataLst>
          </p:nvPr>
        </p:nvSpPr>
        <p:spPr>
          <a:xfrm>
            <a:off x="601560" y="3125160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8"/>
                </a:moveTo>
                <a:cubicBezTo>
                  <a:pt x="117" y="66"/>
                  <a:pt x="115" y="73"/>
                  <a:pt x="112" y="81"/>
                </a:cubicBezTo>
                <a:cubicBezTo>
                  <a:pt x="110" y="89"/>
                  <a:pt x="105" y="95"/>
                  <a:pt x="100" y="100"/>
                </a:cubicBezTo>
                <a:cubicBezTo>
                  <a:pt x="94" y="106"/>
                  <a:pt x="88" y="110"/>
                  <a:pt x="81" y="113"/>
                </a:cubicBezTo>
                <a:cubicBezTo>
                  <a:pt x="74" y="116"/>
                  <a:pt x="67" y="117"/>
                  <a:pt x="59" y="117"/>
                </a:cubicBezTo>
                <a:cubicBezTo>
                  <a:pt x="51" y="117"/>
                  <a:pt x="44" y="116"/>
                  <a:pt x="37" y="113"/>
                </a:cubicBezTo>
                <a:cubicBezTo>
                  <a:pt x="30" y="110"/>
                  <a:pt x="23" y="106"/>
                  <a:pt x="18" y="100"/>
                </a:cubicBezTo>
                <a:cubicBezTo>
                  <a:pt x="12" y="95"/>
                  <a:pt x="7" y="89"/>
                  <a:pt x="4" y="81"/>
                </a:cubicBezTo>
                <a:cubicBezTo>
                  <a:pt x="1" y="73"/>
                  <a:pt x="0" y="66"/>
                  <a:pt x="0" y="58"/>
                </a:cubicBezTo>
                <a:cubicBezTo>
                  <a:pt x="0" y="51"/>
                  <a:pt x="1" y="43"/>
                  <a:pt x="4" y="36"/>
                </a:cubicBezTo>
                <a:cubicBezTo>
                  <a:pt x="7" y="29"/>
                  <a:pt x="12" y="23"/>
                  <a:pt x="18" y="17"/>
                </a:cubicBezTo>
                <a:cubicBezTo>
                  <a:pt x="23" y="12"/>
                  <a:pt x="30" y="8"/>
                  <a:pt x="37" y="5"/>
                </a:cubicBezTo>
                <a:cubicBezTo>
                  <a:pt x="44" y="2"/>
                  <a:pt x="51" y="0"/>
                  <a:pt x="59" y="0"/>
                </a:cubicBezTo>
                <a:cubicBezTo>
                  <a:pt x="67" y="0"/>
                  <a:pt x="74" y="2"/>
                  <a:pt x="81" y="5"/>
                </a:cubicBezTo>
                <a:cubicBezTo>
                  <a:pt x="88" y="8"/>
                  <a:pt x="94" y="12"/>
                  <a:pt x="100" y="17"/>
                </a:cubicBezTo>
                <a:cubicBezTo>
                  <a:pt x="105" y="23"/>
                  <a:pt x="110" y="29"/>
                  <a:pt x="112" y="36"/>
                </a:cubicBezTo>
                <a:cubicBezTo>
                  <a:pt x="115" y="43"/>
                  <a:pt x="117" y="51"/>
                  <a:pt x="117" y="5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5" name="文本框 494"/>
          <p:cNvSpPr txBox="1"/>
          <p:nvPr>
            <p:custDataLst>
              <p:tags r:id="rId12"/>
            </p:custDataLst>
          </p:nvPr>
        </p:nvSpPr>
        <p:spPr>
          <a:xfrm>
            <a:off x="785520" y="2787840"/>
            <a:ext cx="933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代码调试与分析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96" name="文本框 495"/>
          <p:cNvSpPr txBox="1"/>
          <p:nvPr>
            <p:custDataLst>
              <p:tags r:id="rId13"/>
            </p:custDataLst>
          </p:nvPr>
        </p:nvSpPr>
        <p:spPr>
          <a:xfrm>
            <a:off x="785520" y="305532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单元测试与版本控制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497" name="文本框 496"/>
          <p:cNvSpPr txBox="1"/>
          <p:nvPr>
            <p:custDataLst>
              <p:tags r:id="rId14"/>
            </p:custDataLst>
          </p:nvPr>
        </p:nvSpPr>
        <p:spPr>
          <a:xfrm>
            <a:off x="468000" y="3857400"/>
            <a:ext cx="933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软件开发环境（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98" name="文本框 497"/>
          <p:cNvSpPr txBox="1"/>
          <p:nvPr>
            <p:custDataLst>
              <p:tags r:id="rId15"/>
            </p:custDataLst>
          </p:nvPr>
        </p:nvSpPr>
        <p:spPr>
          <a:xfrm>
            <a:off x="1404000" y="3865320"/>
            <a:ext cx="263715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1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Software Development Environment, SDE</a:t>
            </a:r>
            <a:endParaRPr lang="en-US" sz="1050" b="1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499" name="文本框 498"/>
          <p:cNvSpPr txBox="1"/>
          <p:nvPr>
            <p:custDataLst>
              <p:tags r:id="rId16"/>
            </p:custDataLst>
          </p:nvPr>
        </p:nvSpPr>
        <p:spPr>
          <a:xfrm>
            <a:off x="4048920" y="3857400"/>
            <a:ext cx="1066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）</a:t>
            </a:r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：围绕软件开发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00" name="任意多边形: 形状 499"/>
          <p:cNvSpPr/>
          <p:nvPr>
            <p:custDataLst>
              <p:tags r:id="rId17"/>
            </p:custDataLst>
          </p:nvPr>
        </p:nvSpPr>
        <p:spPr>
          <a:xfrm>
            <a:off x="467640" y="4378680"/>
            <a:ext cx="2273400" cy="1237320"/>
          </a:xfrm>
          <a:custGeom>
            <a:avLst/>
            <a:gdLst/>
            <a:ahLst/>
            <a:cxnLst/>
            <a:rect l="0" t="0" r="r" b="b"/>
            <a:pathLst>
              <a:path w="6315" h="3437">
                <a:moveTo>
                  <a:pt x="0" y="3344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6223" y="0"/>
                </a:lnTo>
                <a:cubicBezTo>
                  <a:pt x="6235" y="0"/>
                  <a:pt x="6247" y="2"/>
                  <a:pt x="6258" y="7"/>
                </a:cubicBezTo>
                <a:cubicBezTo>
                  <a:pt x="6269" y="12"/>
                  <a:pt x="6279" y="19"/>
                  <a:pt x="6288" y="27"/>
                </a:cubicBezTo>
                <a:cubicBezTo>
                  <a:pt x="6297" y="36"/>
                  <a:pt x="6304" y="46"/>
                  <a:pt x="6308" y="57"/>
                </a:cubicBezTo>
                <a:cubicBezTo>
                  <a:pt x="6313" y="69"/>
                  <a:pt x="6315" y="81"/>
                  <a:pt x="6315" y="93"/>
                </a:cubicBezTo>
                <a:lnTo>
                  <a:pt x="6315" y="3344"/>
                </a:lnTo>
                <a:cubicBezTo>
                  <a:pt x="6315" y="3356"/>
                  <a:pt x="6313" y="3368"/>
                  <a:pt x="6308" y="3379"/>
                </a:cubicBezTo>
                <a:cubicBezTo>
                  <a:pt x="6304" y="3391"/>
                  <a:pt x="6297" y="3401"/>
                  <a:pt x="6288" y="3409"/>
                </a:cubicBezTo>
                <a:cubicBezTo>
                  <a:pt x="6279" y="3418"/>
                  <a:pt x="6269" y="3425"/>
                  <a:pt x="6258" y="3430"/>
                </a:cubicBezTo>
                <a:cubicBezTo>
                  <a:pt x="6247" y="3434"/>
                  <a:pt x="6235" y="3437"/>
                  <a:pt x="6223" y="3437"/>
                </a:cubicBezTo>
                <a:lnTo>
                  <a:pt x="93" y="3437"/>
                </a:lnTo>
                <a:cubicBezTo>
                  <a:pt x="81" y="3437"/>
                  <a:pt x="69" y="3434"/>
                  <a:pt x="58" y="3430"/>
                </a:cubicBezTo>
                <a:cubicBezTo>
                  <a:pt x="46" y="3425"/>
                  <a:pt x="36" y="3418"/>
                  <a:pt x="28" y="3409"/>
                </a:cubicBezTo>
                <a:cubicBezTo>
                  <a:pt x="19" y="3401"/>
                  <a:pt x="12" y="3391"/>
                  <a:pt x="7" y="3379"/>
                </a:cubicBezTo>
                <a:cubicBezTo>
                  <a:pt x="3" y="3368"/>
                  <a:pt x="0" y="3356"/>
                  <a:pt x="0" y="3344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1" name="文本框 500"/>
          <p:cNvSpPr txBox="1"/>
          <p:nvPr>
            <p:custDataLst>
              <p:tags r:id="rId18"/>
            </p:custDataLst>
          </p:nvPr>
        </p:nvSpPr>
        <p:spPr>
          <a:xfrm>
            <a:off x="468000" y="4057920"/>
            <a:ext cx="24003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目标组织的一组相关软件工具的有机集合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02" name="图片 501"/>
          <p:cNvPicPr/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68080" y="4780080"/>
            <a:ext cx="100080" cy="1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3" name="文本框 502"/>
          <p:cNvSpPr txBox="1"/>
          <p:nvPr>
            <p:custDataLst>
              <p:tags r:id="rId21"/>
            </p:custDataLst>
          </p:nvPr>
        </p:nvSpPr>
        <p:spPr>
          <a:xfrm>
            <a:off x="1337040" y="449244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开发工具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04" name="图片 503"/>
          <p:cNvPicPr/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68080" y="4980600"/>
            <a:ext cx="100080" cy="1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5" name="文本框 504"/>
          <p:cNvSpPr txBox="1"/>
          <p:nvPr>
            <p:custDataLst>
              <p:tags r:id="rId23"/>
            </p:custDataLst>
          </p:nvPr>
        </p:nvSpPr>
        <p:spPr>
          <a:xfrm>
            <a:off x="735480" y="4759200"/>
            <a:ext cx="7010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独立软件程序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06" name="图片 505"/>
          <p:cNvPicPr/>
          <p:nvPr>
            <p:custDataLst>
              <p:tags r:id="rId24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68080" y="5181120"/>
            <a:ext cx="100080" cy="1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7" name="文本框 506"/>
          <p:cNvSpPr txBox="1"/>
          <p:nvPr>
            <p:custDataLst>
              <p:tags r:id="rId25"/>
            </p:custDataLst>
          </p:nvPr>
        </p:nvSpPr>
        <p:spPr>
          <a:xfrm>
            <a:off x="735480" y="4959720"/>
            <a:ext cx="9347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需安装在计算机上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08" name="文本框 507"/>
          <p:cNvSpPr txBox="1"/>
          <p:nvPr>
            <p:custDataLst>
              <p:tags r:id="rId26"/>
            </p:custDataLst>
          </p:nvPr>
        </p:nvSpPr>
        <p:spPr>
          <a:xfrm>
            <a:off x="735480" y="5160240"/>
            <a:ext cx="1168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与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09" name="文本框 508"/>
          <p:cNvSpPr txBox="1"/>
          <p:nvPr>
            <p:custDataLst>
              <p:tags r:id="rId27"/>
            </p:custDataLst>
          </p:nvPr>
        </p:nvSpPr>
        <p:spPr>
          <a:xfrm>
            <a:off x="852480" y="5167080"/>
            <a:ext cx="3632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10" name="图片 509"/>
          <p:cNvPicPr/>
          <p:nvPr>
            <p:custDataLst>
              <p:tags r:id="rId2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68080" y="5381640"/>
            <a:ext cx="100080" cy="1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1" name="文本框 510"/>
          <p:cNvSpPr txBox="1"/>
          <p:nvPr>
            <p:custDataLst>
              <p:tags r:id="rId29"/>
            </p:custDataLst>
          </p:nvPr>
        </p:nvSpPr>
        <p:spPr>
          <a:xfrm>
            <a:off x="1216440" y="5160240"/>
            <a:ext cx="8178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解释器配合使用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12" name="任意多边形: 形状 511"/>
          <p:cNvSpPr/>
          <p:nvPr>
            <p:custDataLst>
              <p:tags r:id="rId30"/>
            </p:custDataLst>
          </p:nvPr>
        </p:nvSpPr>
        <p:spPr>
          <a:xfrm>
            <a:off x="2874600" y="4378680"/>
            <a:ext cx="2273400" cy="1237320"/>
          </a:xfrm>
          <a:custGeom>
            <a:avLst/>
            <a:gdLst/>
            <a:ahLst/>
            <a:cxnLst/>
            <a:rect l="0" t="0" r="r" b="b"/>
            <a:pathLst>
              <a:path w="6315" h="3437">
                <a:moveTo>
                  <a:pt x="0" y="3344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6222" y="0"/>
                </a:lnTo>
                <a:cubicBezTo>
                  <a:pt x="6234" y="0"/>
                  <a:pt x="6246" y="2"/>
                  <a:pt x="6257" y="7"/>
                </a:cubicBezTo>
                <a:cubicBezTo>
                  <a:pt x="6269" y="12"/>
                  <a:pt x="6279" y="19"/>
                  <a:pt x="6288" y="27"/>
                </a:cubicBezTo>
                <a:cubicBezTo>
                  <a:pt x="6296" y="36"/>
                  <a:pt x="6303" y="46"/>
                  <a:pt x="6308" y="57"/>
                </a:cubicBezTo>
                <a:cubicBezTo>
                  <a:pt x="6312" y="69"/>
                  <a:pt x="6315" y="81"/>
                  <a:pt x="6315" y="93"/>
                </a:cubicBezTo>
                <a:lnTo>
                  <a:pt x="6315" y="3344"/>
                </a:lnTo>
                <a:cubicBezTo>
                  <a:pt x="6315" y="3356"/>
                  <a:pt x="6312" y="3368"/>
                  <a:pt x="6308" y="3379"/>
                </a:cubicBezTo>
                <a:cubicBezTo>
                  <a:pt x="6303" y="3391"/>
                  <a:pt x="6296" y="3401"/>
                  <a:pt x="6288" y="3409"/>
                </a:cubicBezTo>
                <a:cubicBezTo>
                  <a:pt x="6279" y="3418"/>
                  <a:pt x="6269" y="3425"/>
                  <a:pt x="6257" y="3430"/>
                </a:cubicBezTo>
                <a:cubicBezTo>
                  <a:pt x="6246" y="3434"/>
                  <a:pt x="6234" y="3437"/>
                  <a:pt x="6222" y="3437"/>
                </a:cubicBezTo>
                <a:lnTo>
                  <a:pt x="93" y="3437"/>
                </a:lnTo>
                <a:cubicBezTo>
                  <a:pt x="80" y="3437"/>
                  <a:pt x="68" y="3434"/>
                  <a:pt x="57" y="3430"/>
                </a:cubicBezTo>
                <a:cubicBezTo>
                  <a:pt x="46" y="3425"/>
                  <a:pt x="36" y="3418"/>
                  <a:pt x="27" y="3409"/>
                </a:cubicBezTo>
                <a:cubicBezTo>
                  <a:pt x="18" y="3401"/>
                  <a:pt x="12" y="3391"/>
                  <a:pt x="7" y="3379"/>
                </a:cubicBezTo>
                <a:cubicBezTo>
                  <a:pt x="2" y="3368"/>
                  <a:pt x="0" y="3356"/>
                  <a:pt x="0" y="3344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3" name="文本框 512"/>
          <p:cNvSpPr txBox="1"/>
          <p:nvPr>
            <p:custDataLst>
              <p:tags r:id="rId31"/>
            </p:custDataLst>
          </p:nvPr>
        </p:nvSpPr>
        <p:spPr>
          <a:xfrm>
            <a:off x="735480" y="5361120"/>
            <a:ext cx="9347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提供编程辅助功能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14" name="图片 513"/>
          <p:cNvPicPr/>
          <p:nvPr>
            <p:custDataLst>
              <p:tags r:id="rId3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975040" y="4780080"/>
            <a:ext cx="100080" cy="1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文本框 514"/>
          <p:cNvSpPr txBox="1"/>
          <p:nvPr>
            <p:custDataLst>
              <p:tags r:id="rId33"/>
            </p:custDataLst>
          </p:nvPr>
        </p:nvSpPr>
        <p:spPr>
          <a:xfrm>
            <a:off x="3743640" y="449244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tx1"/>
                </a:solidFill>
                <a:effectLst/>
                <a:uFillTx/>
              </a:rPr>
              <a:t>开发环境</a:t>
            </a:r>
            <a:endParaRPr lang="zh-CN" sz="105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16" name="图片 515"/>
          <p:cNvPicPr/>
          <p:nvPr>
            <p:custDataLst>
              <p:tags r:id="rId34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975040" y="4980600"/>
            <a:ext cx="100080" cy="1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7" name="文本框 516"/>
          <p:cNvSpPr txBox="1"/>
          <p:nvPr>
            <p:custDataLst>
              <p:tags r:id="rId35"/>
            </p:custDataLst>
          </p:nvPr>
        </p:nvSpPr>
        <p:spPr>
          <a:xfrm>
            <a:off x="3142080" y="4759200"/>
            <a:ext cx="81788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综合性工具集合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18" name="图片 517"/>
          <p:cNvPicPr/>
          <p:nvPr>
            <p:custDataLst>
              <p:tags r:id="rId36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975040" y="5181120"/>
            <a:ext cx="100080" cy="1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9" name="文本框 518"/>
          <p:cNvSpPr txBox="1"/>
          <p:nvPr>
            <p:custDataLst>
              <p:tags r:id="rId37"/>
            </p:custDataLst>
          </p:nvPr>
        </p:nvSpPr>
        <p:spPr>
          <a:xfrm>
            <a:off x="3142080" y="4959720"/>
            <a:ext cx="128524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包括开发工具与其他软件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20" name="图片 519"/>
          <p:cNvPicPr/>
          <p:nvPr>
            <p:custDataLst>
              <p:tags r:id="rId3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975040" y="5381640"/>
            <a:ext cx="100080" cy="10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1" name="文本框 520"/>
          <p:cNvSpPr txBox="1"/>
          <p:nvPr>
            <p:custDataLst>
              <p:tags r:id="rId39"/>
            </p:custDataLst>
          </p:nvPr>
        </p:nvSpPr>
        <p:spPr>
          <a:xfrm>
            <a:off x="3142080" y="5160240"/>
            <a:ext cx="93472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提供集成开发服务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22" name="任意多边形: 形状 521"/>
          <p:cNvSpPr/>
          <p:nvPr>
            <p:custDataLst>
              <p:tags r:id="rId40"/>
            </p:custDataLst>
          </p:nvPr>
        </p:nvSpPr>
        <p:spPr>
          <a:xfrm>
            <a:off x="5565240" y="1571040"/>
            <a:ext cx="4730400" cy="835920"/>
          </a:xfrm>
          <a:custGeom>
            <a:avLst/>
            <a:gdLst/>
            <a:ahLst/>
            <a:cxnLst/>
            <a:rect l="0" t="0" r="r" b="b"/>
            <a:pathLst>
              <a:path w="13140" h="2322">
                <a:moveTo>
                  <a:pt x="0" y="2229"/>
                </a:moveTo>
                <a:lnTo>
                  <a:pt x="0" y="92"/>
                </a:lnTo>
                <a:cubicBezTo>
                  <a:pt x="0" y="80"/>
                  <a:pt x="2" y="68"/>
                  <a:pt x="4" y="57"/>
                </a:cubicBezTo>
                <a:cubicBezTo>
                  <a:pt x="6" y="45"/>
                  <a:pt x="10" y="35"/>
                  <a:pt x="14" y="27"/>
                </a:cubicBezTo>
                <a:cubicBezTo>
                  <a:pt x="18" y="18"/>
                  <a:pt x="23" y="11"/>
                  <a:pt x="29" y="7"/>
                </a:cubicBezTo>
                <a:cubicBezTo>
                  <a:pt x="35" y="2"/>
                  <a:pt x="41" y="0"/>
                  <a:pt x="47" y="0"/>
                </a:cubicBezTo>
                <a:lnTo>
                  <a:pt x="13047" y="0"/>
                </a:lnTo>
                <a:cubicBezTo>
                  <a:pt x="13059" y="0"/>
                  <a:pt x="13071" y="2"/>
                  <a:pt x="13083" y="7"/>
                </a:cubicBezTo>
                <a:cubicBezTo>
                  <a:pt x="13094" y="11"/>
                  <a:pt x="13104" y="18"/>
                  <a:pt x="13113" y="27"/>
                </a:cubicBezTo>
                <a:cubicBezTo>
                  <a:pt x="13121" y="35"/>
                  <a:pt x="13128" y="45"/>
                  <a:pt x="13133" y="57"/>
                </a:cubicBezTo>
                <a:cubicBezTo>
                  <a:pt x="13138" y="68"/>
                  <a:pt x="13140" y="80"/>
                  <a:pt x="13140" y="92"/>
                </a:cubicBezTo>
                <a:lnTo>
                  <a:pt x="13140" y="2229"/>
                </a:lnTo>
                <a:cubicBezTo>
                  <a:pt x="13140" y="2241"/>
                  <a:pt x="13138" y="2253"/>
                  <a:pt x="13133" y="2265"/>
                </a:cubicBezTo>
                <a:cubicBezTo>
                  <a:pt x="13128" y="2276"/>
                  <a:pt x="13121" y="2286"/>
                  <a:pt x="13113" y="2295"/>
                </a:cubicBezTo>
                <a:cubicBezTo>
                  <a:pt x="13104" y="2303"/>
                  <a:pt x="13094" y="2310"/>
                  <a:pt x="13083" y="2315"/>
                </a:cubicBezTo>
                <a:cubicBezTo>
                  <a:pt x="13071" y="2320"/>
                  <a:pt x="13059" y="2322"/>
                  <a:pt x="13047" y="2322"/>
                </a:cubicBezTo>
                <a:lnTo>
                  <a:pt x="47" y="2322"/>
                </a:lnTo>
                <a:cubicBezTo>
                  <a:pt x="41" y="2322"/>
                  <a:pt x="35" y="2320"/>
                  <a:pt x="29" y="2315"/>
                </a:cubicBezTo>
                <a:cubicBezTo>
                  <a:pt x="23" y="2310"/>
                  <a:pt x="18" y="2303"/>
                  <a:pt x="14" y="2295"/>
                </a:cubicBezTo>
                <a:cubicBezTo>
                  <a:pt x="10" y="2286"/>
                  <a:pt x="6" y="2276"/>
                  <a:pt x="4" y="2265"/>
                </a:cubicBezTo>
                <a:cubicBezTo>
                  <a:pt x="2" y="2253"/>
                  <a:pt x="0" y="2241"/>
                  <a:pt x="0" y="2229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3" name="任意多边形: 形状 522"/>
          <p:cNvSpPr/>
          <p:nvPr>
            <p:custDataLst>
              <p:tags r:id="rId41"/>
            </p:custDataLst>
          </p:nvPr>
        </p:nvSpPr>
        <p:spPr>
          <a:xfrm>
            <a:off x="5548680" y="1571040"/>
            <a:ext cx="33840" cy="835920"/>
          </a:xfrm>
          <a:custGeom>
            <a:avLst/>
            <a:gdLst/>
            <a:ahLst/>
            <a:cxnLst/>
            <a:rect l="0" t="0" r="r" b="b"/>
            <a:pathLst>
              <a:path w="94" h="2322">
                <a:moveTo>
                  <a:pt x="0" y="0"/>
                </a:moveTo>
                <a:lnTo>
                  <a:pt x="94" y="0"/>
                </a:lnTo>
                <a:lnTo>
                  <a:pt x="94" y="2322"/>
                </a:lnTo>
                <a:lnTo>
                  <a:pt x="0" y="232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4" name="任意多边形: 形状 523"/>
          <p:cNvSpPr/>
          <p:nvPr>
            <p:custDataLst>
              <p:tags r:id="rId42"/>
            </p:custDataLst>
          </p:nvPr>
        </p:nvSpPr>
        <p:spPr>
          <a:xfrm>
            <a:off x="5565240" y="2506680"/>
            <a:ext cx="4730400" cy="836280"/>
          </a:xfrm>
          <a:custGeom>
            <a:avLst/>
            <a:gdLst/>
            <a:ahLst/>
            <a:cxnLst/>
            <a:rect l="0" t="0" r="r" b="b"/>
            <a:pathLst>
              <a:path w="13140" h="2323">
                <a:moveTo>
                  <a:pt x="0" y="2230"/>
                </a:moveTo>
                <a:lnTo>
                  <a:pt x="0" y="93"/>
                </a:lnTo>
                <a:cubicBezTo>
                  <a:pt x="0" y="81"/>
                  <a:pt x="2" y="69"/>
                  <a:pt x="4" y="58"/>
                </a:cubicBezTo>
                <a:cubicBezTo>
                  <a:pt x="6" y="46"/>
                  <a:pt x="10" y="36"/>
                  <a:pt x="14" y="28"/>
                </a:cubicBezTo>
                <a:cubicBezTo>
                  <a:pt x="18" y="19"/>
                  <a:pt x="23" y="12"/>
                  <a:pt x="29" y="7"/>
                </a:cubicBezTo>
                <a:cubicBezTo>
                  <a:pt x="35" y="3"/>
                  <a:pt x="41" y="0"/>
                  <a:pt x="47" y="0"/>
                </a:cubicBezTo>
                <a:lnTo>
                  <a:pt x="13047" y="0"/>
                </a:lnTo>
                <a:cubicBezTo>
                  <a:pt x="13059" y="0"/>
                  <a:pt x="13071" y="3"/>
                  <a:pt x="13083" y="7"/>
                </a:cubicBezTo>
                <a:cubicBezTo>
                  <a:pt x="13094" y="12"/>
                  <a:pt x="13104" y="19"/>
                  <a:pt x="13113" y="28"/>
                </a:cubicBezTo>
                <a:cubicBezTo>
                  <a:pt x="13121" y="36"/>
                  <a:pt x="13128" y="46"/>
                  <a:pt x="13133" y="58"/>
                </a:cubicBezTo>
                <a:cubicBezTo>
                  <a:pt x="13138" y="69"/>
                  <a:pt x="13140" y="81"/>
                  <a:pt x="13140" y="93"/>
                </a:cubicBezTo>
                <a:lnTo>
                  <a:pt x="13140" y="2230"/>
                </a:lnTo>
                <a:cubicBezTo>
                  <a:pt x="13140" y="2242"/>
                  <a:pt x="13138" y="2254"/>
                  <a:pt x="13133" y="2265"/>
                </a:cubicBezTo>
                <a:cubicBezTo>
                  <a:pt x="13128" y="2277"/>
                  <a:pt x="13121" y="2287"/>
                  <a:pt x="13113" y="2296"/>
                </a:cubicBezTo>
                <a:cubicBezTo>
                  <a:pt x="13104" y="2304"/>
                  <a:pt x="13094" y="2311"/>
                  <a:pt x="13083" y="2316"/>
                </a:cubicBezTo>
                <a:cubicBezTo>
                  <a:pt x="13071" y="2320"/>
                  <a:pt x="13059" y="2323"/>
                  <a:pt x="13047" y="2323"/>
                </a:cubicBezTo>
                <a:lnTo>
                  <a:pt x="47" y="2323"/>
                </a:lnTo>
                <a:cubicBezTo>
                  <a:pt x="41" y="2323"/>
                  <a:pt x="35" y="2320"/>
                  <a:pt x="29" y="2316"/>
                </a:cubicBezTo>
                <a:cubicBezTo>
                  <a:pt x="23" y="2311"/>
                  <a:pt x="18" y="2304"/>
                  <a:pt x="14" y="2296"/>
                </a:cubicBezTo>
                <a:cubicBezTo>
                  <a:pt x="10" y="2287"/>
                  <a:pt x="6" y="2277"/>
                  <a:pt x="4" y="2265"/>
                </a:cubicBezTo>
                <a:cubicBezTo>
                  <a:pt x="2" y="2254"/>
                  <a:pt x="0" y="2242"/>
                  <a:pt x="0" y="223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5" name="任意多边形: 形状 524"/>
          <p:cNvSpPr/>
          <p:nvPr>
            <p:custDataLst>
              <p:tags r:id="rId43"/>
            </p:custDataLst>
          </p:nvPr>
        </p:nvSpPr>
        <p:spPr>
          <a:xfrm>
            <a:off x="5548680" y="2506680"/>
            <a:ext cx="33840" cy="836280"/>
          </a:xfrm>
          <a:custGeom>
            <a:avLst/>
            <a:gdLst/>
            <a:ahLst/>
            <a:cxnLst/>
            <a:rect l="0" t="0" r="r" b="b"/>
            <a:pathLst>
              <a:path w="94" h="2323">
                <a:moveTo>
                  <a:pt x="0" y="0"/>
                </a:moveTo>
                <a:lnTo>
                  <a:pt x="94" y="0"/>
                </a:lnTo>
                <a:lnTo>
                  <a:pt x="94" y="2323"/>
                </a:lnTo>
                <a:lnTo>
                  <a:pt x="0" y="23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6" name="任意多边形: 形状 525"/>
          <p:cNvSpPr/>
          <p:nvPr>
            <p:custDataLst>
              <p:tags r:id="rId44"/>
            </p:custDataLst>
          </p:nvPr>
        </p:nvSpPr>
        <p:spPr>
          <a:xfrm>
            <a:off x="5565240" y="3442680"/>
            <a:ext cx="4730400" cy="836280"/>
          </a:xfrm>
          <a:custGeom>
            <a:avLst/>
            <a:gdLst/>
            <a:ahLst/>
            <a:cxnLst/>
            <a:rect l="0" t="0" r="r" b="b"/>
            <a:pathLst>
              <a:path w="13140" h="2323">
                <a:moveTo>
                  <a:pt x="0" y="2230"/>
                </a:moveTo>
                <a:lnTo>
                  <a:pt x="0" y="93"/>
                </a:lnTo>
                <a:cubicBezTo>
                  <a:pt x="0" y="81"/>
                  <a:pt x="2" y="69"/>
                  <a:pt x="4" y="58"/>
                </a:cubicBezTo>
                <a:cubicBezTo>
                  <a:pt x="6" y="46"/>
                  <a:pt x="10" y="36"/>
                  <a:pt x="14" y="27"/>
                </a:cubicBezTo>
                <a:cubicBezTo>
                  <a:pt x="18" y="19"/>
                  <a:pt x="23" y="12"/>
                  <a:pt x="29" y="7"/>
                </a:cubicBezTo>
                <a:cubicBezTo>
                  <a:pt x="35" y="3"/>
                  <a:pt x="41" y="0"/>
                  <a:pt x="47" y="0"/>
                </a:cubicBezTo>
                <a:lnTo>
                  <a:pt x="13047" y="0"/>
                </a:lnTo>
                <a:cubicBezTo>
                  <a:pt x="13059" y="0"/>
                  <a:pt x="13071" y="3"/>
                  <a:pt x="13083" y="7"/>
                </a:cubicBezTo>
                <a:cubicBezTo>
                  <a:pt x="13094" y="12"/>
                  <a:pt x="13104" y="19"/>
                  <a:pt x="13113" y="27"/>
                </a:cubicBezTo>
                <a:cubicBezTo>
                  <a:pt x="13121" y="36"/>
                  <a:pt x="13128" y="46"/>
                  <a:pt x="13133" y="58"/>
                </a:cubicBezTo>
                <a:cubicBezTo>
                  <a:pt x="13138" y="69"/>
                  <a:pt x="13140" y="81"/>
                  <a:pt x="13140" y="93"/>
                </a:cubicBezTo>
                <a:lnTo>
                  <a:pt x="13140" y="2230"/>
                </a:lnTo>
                <a:cubicBezTo>
                  <a:pt x="13140" y="2242"/>
                  <a:pt x="13138" y="2254"/>
                  <a:pt x="13133" y="2265"/>
                </a:cubicBezTo>
                <a:cubicBezTo>
                  <a:pt x="13128" y="2277"/>
                  <a:pt x="13121" y="2287"/>
                  <a:pt x="13113" y="2295"/>
                </a:cubicBezTo>
                <a:cubicBezTo>
                  <a:pt x="13104" y="2304"/>
                  <a:pt x="13094" y="2311"/>
                  <a:pt x="13083" y="2316"/>
                </a:cubicBezTo>
                <a:cubicBezTo>
                  <a:pt x="13071" y="2320"/>
                  <a:pt x="13059" y="2323"/>
                  <a:pt x="13047" y="2323"/>
                </a:cubicBezTo>
                <a:lnTo>
                  <a:pt x="47" y="2323"/>
                </a:lnTo>
                <a:cubicBezTo>
                  <a:pt x="41" y="2323"/>
                  <a:pt x="35" y="2320"/>
                  <a:pt x="29" y="2316"/>
                </a:cubicBezTo>
                <a:cubicBezTo>
                  <a:pt x="23" y="2311"/>
                  <a:pt x="18" y="2304"/>
                  <a:pt x="14" y="2295"/>
                </a:cubicBezTo>
                <a:cubicBezTo>
                  <a:pt x="10" y="2287"/>
                  <a:pt x="6" y="2277"/>
                  <a:pt x="4" y="2265"/>
                </a:cubicBezTo>
                <a:cubicBezTo>
                  <a:pt x="2" y="2254"/>
                  <a:pt x="0" y="2242"/>
                  <a:pt x="0" y="223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7" name="任意多边形: 形状 526"/>
          <p:cNvSpPr/>
          <p:nvPr>
            <p:custDataLst>
              <p:tags r:id="rId45"/>
            </p:custDataLst>
          </p:nvPr>
        </p:nvSpPr>
        <p:spPr>
          <a:xfrm>
            <a:off x="5548680" y="3442680"/>
            <a:ext cx="33840" cy="836280"/>
          </a:xfrm>
          <a:custGeom>
            <a:avLst/>
            <a:gdLst/>
            <a:ahLst/>
            <a:cxnLst/>
            <a:rect l="0" t="0" r="r" b="b"/>
            <a:pathLst>
              <a:path w="94" h="2323">
                <a:moveTo>
                  <a:pt x="0" y="0"/>
                </a:moveTo>
                <a:lnTo>
                  <a:pt x="94" y="0"/>
                </a:lnTo>
                <a:lnTo>
                  <a:pt x="94" y="2323"/>
                </a:lnTo>
                <a:lnTo>
                  <a:pt x="0" y="23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8" name="任意多边形: 形状 527"/>
          <p:cNvSpPr/>
          <p:nvPr>
            <p:custDataLst>
              <p:tags r:id="rId46"/>
            </p:custDataLst>
          </p:nvPr>
        </p:nvSpPr>
        <p:spPr>
          <a:xfrm>
            <a:off x="5565240" y="4378680"/>
            <a:ext cx="4730400" cy="635400"/>
          </a:xfrm>
          <a:custGeom>
            <a:avLst/>
            <a:gdLst/>
            <a:ahLst/>
            <a:cxnLst/>
            <a:rect l="0" t="0" r="r" b="b"/>
            <a:pathLst>
              <a:path w="13140" h="1765">
                <a:moveTo>
                  <a:pt x="0" y="1672"/>
                </a:moveTo>
                <a:lnTo>
                  <a:pt x="0" y="93"/>
                </a:lnTo>
                <a:cubicBezTo>
                  <a:pt x="0" y="81"/>
                  <a:pt x="2" y="69"/>
                  <a:pt x="4" y="57"/>
                </a:cubicBezTo>
                <a:cubicBezTo>
                  <a:pt x="6" y="46"/>
                  <a:pt x="10" y="36"/>
                  <a:pt x="14" y="27"/>
                </a:cubicBezTo>
                <a:cubicBezTo>
                  <a:pt x="18" y="19"/>
                  <a:pt x="23" y="12"/>
                  <a:pt x="29" y="7"/>
                </a:cubicBezTo>
                <a:cubicBezTo>
                  <a:pt x="35" y="2"/>
                  <a:pt x="41" y="0"/>
                  <a:pt x="47" y="0"/>
                </a:cubicBezTo>
                <a:lnTo>
                  <a:pt x="13047" y="0"/>
                </a:lnTo>
                <a:cubicBezTo>
                  <a:pt x="13059" y="0"/>
                  <a:pt x="13071" y="2"/>
                  <a:pt x="13083" y="7"/>
                </a:cubicBezTo>
                <a:cubicBezTo>
                  <a:pt x="13094" y="12"/>
                  <a:pt x="13104" y="19"/>
                  <a:pt x="13113" y="27"/>
                </a:cubicBezTo>
                <a:cubicBezTo>
                  <a:pt x="13121" y="36"/>
                  <a:pt x="13128" y="46"/>
                  <a:pt x="13133" y="57"/>
                </a:cubicBezTo>
                <a:cubicBezTo>
                  <a:pt x="13138" y="69"/>
                  <a:pt x="13140" y="81"/>
                  <a:pt x="13140" y="93"/>
                </a:cubicBezTo>
                <a:lnTo>
                  <a:pt x="13140" y="1672"/>
                </a:lnTo>
                <a:cubicBezTo>
                  <a:pt x="13140" y="1685"/>
                  <a:pt x="13138" y="1697"/>
                  <a:pt x="13133" y="1708"/>
                </a:cubicBezTo>
                <a:cubicBezTo>
                  <a:pt x="13128" y="1719"/>
                  <a:pt x="13121" y="1729"/>
                  <a:pt x="13113" y="1738"/>
                </a:cubicBezTo>
                <a:cubicBezTo>
                  <a:pt x="13104" y="1747"/>
                  <a:pt x="13094" y="1754"/>
                  <a:pt x="13083" y="1758"/>
                </a:cubicBezTo>
                <a:cubicBezTo>
                  <a:pt x="13071" y="1763"/>
                  <a:pt x="13059" y="1765"/>
                  <a:pt x="13047" y="1765"/>
                </a:cubicBezTo>
                <a:lnTo>
                  <a:pt x="47" y="1765"/>
                </a:lnTo>
                <a:cubicBezTo>
                  <a:pt x="41" y="1765"/>
                  <a:pt x="35" y="1763"/>
                  <a:pt x="29" y="1758"/>
                </a:cubicBezTo>
                <a:cubicBezTo>
                  <a:pt x="23" y="1754"/>
                  <a:pt x="18" y="1747"/>
                  <a:pt x="14" y="1738"/>
                </a:cubicBezTo>
                <a:cubicBezTo>
                  <a:pt x="10" y="1729"/>
                  <a:pt x="6" y="1719"/>
                  <a:pt x="4" y="1708"/>
                </a:cubicBezTo>
                <a:cubicBezTo>
                  <a:pt x="2" y="1697"/>
                  <a:pt x="0" y="1685"/>
                  <a:pt x="0" y="167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9" name="任意多边形: 形状 528"/>
          <p:cNvSpPr/>
          <p:nvPr>
            <p:custDataLst>
              <p:tags r:id="rId47"/>
            </p:custDataLst>
          </p:nvPr>
        </p:nvSpPr>
        <p:spPr>
          <a:xfrm>
            <a:off x="5548680" y="4378680"/>
            <a:ext cx="33840" cy="635400"/>
          </a:xfrm>
          <a:custGeom>
            <a:avLst/>
            <a:gdLst/>
            <a:ahLst/>
            <a:cxnLst/>
            <a:rect l="0" t="0" r="r" b="b"/>
            <a:pathLst>
              <a:path w="94" h="1765">
                <a:moveTo>
                  <a:pt x="0" y="0"/>
                </a:moveTo>
                <a:lnTo>
                  <a:pt x="94" y="0"/>
                </a:lnTo>
                <a:lnTo>
                  <a:pt x="94" y="1765"/>
                </a:lnTo>
                <a:lnTo>
                  <a:pt x="0" y="176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30" name="图片 529"/>
          <p:cNvPicPr/>
          <p:nvPr>
            <p:custDataLst>
              <p:tags r:id="rId48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5682600" y="185508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1" name="文本框 530"/>
          <p:cNvSpPr txBox="1"/>
          <p:nvPr>
            <p:custDataLst>
              <p:tags r:id="rId50"/>
            </p:custDataLst>
          </p:nvPr>
        </p:nvSpPr>
        <p:spPr>
          <a:xfrm>
            <a:off x="3142080" y="5361120"/>
            <a:ext cx="1051560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920" b="0" u="none" strike="noStrike">
                <a:solidFill>
                  <a:schemeClr val="tx1"/>
                </a:solidFill>
                <a:effectLst/>
                <a:uFillTx/>
              </a:rPr>
              <a:t>提升开发效率与体验</a:t>
            </a:r>
            <a:endParaRPr lang="zh-CN" sz="9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32" name="文本框 531"/>
          <p:cNvSpPr txBox="1"/>
          <p:nvPr>
            <p:custDataLst>
              <p:tags r:id="rId51"/>
            </p:custDataLst>
          </p:nvPr>
        </p:nvSpPr>
        <p:spPr>
          <a:xfrm>
            <a:off x="6067080" y="1695600"/>
            <a:ext cx="7366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1" u="none" strike="noStrike">
                <a:solidFill>
                  <a:schemeClr val="tx1"/>
                </a:solidFill>
                <a:effectLst/>
                <a:uFillTx/>
              </a:rPr>
              <a:t>PyCharm</a:t>
            </a:r>
            <a:endParaRPr lang="en-US" sz="132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33" name="文本框 532"/>
          <p:cNvSpPr txBox="1"/>
          <p:nvPr>
            <p:custDataLst>
              <p:tags r:id="rId52"/>
            </p:custDataLst>
          </p:nvPr>
        </p:nvSpPr>
        <p:spPr>
          <a:xfrm>
            <a:off x="6067080" y="1926360"/>
            <a:ext cx="55626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JetBrains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34" name="文本框 533"/>
          <p:cNvSpPr txBox="1"/>
          <p:nvPr>
            <p:custDataLst>
              <p:tags r:id="rId53"/>
            </p:custDataLst>
          </p:nvPr>
        </p:nvSpPr>
        <p:spPr>
          <a:xfrm>
            <a:off x="6624360" y="191880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开发的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35" name="文本框 534"/>
          <p:cNvSpPr txBox="1"/>
          <p:nvPr>
            <p:custDataLst>
              <p:tags r:id="rId54"/>
            </p:custDataLst>
          </p:nvPr>
        </p:nvSpPr>
        <p:spPr>
          <a:xfrm>
            <a:off x="7025400" y="1926360"/>
            <a:ext cx="67437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 IDE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36" name="文本框 535"/>
          <p:cNvSpPr txBox="1"/>
          <p:nvPr>
            <p:custDataLst>
              <p:tags r:id="rId55"/>
            </p:custDataLst>
          </p:nvPr>
        </p:nvSpPr>
        <p:spPr>
          <a:xfrm>
            <a:off x="7701840" y="1918800"/>
            <a:ext cx="24003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，提供强大的代码分析、智能补全、调试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537" name="图片 536"/>
          <p:cNvPicPr/>
          <p:nvPr>
            <p:custDataLst>
              <p:tags r:id="rId56"/>
            </p:custDataLst>
          </p:nvPr>
        </p:nvPicPr>
        <p:blipFill>
          <a:blip r:embed="rId57"/>
          <a:stretch>
            <a:fillRect/>
          </a:stretch>
        </p:blipFill>
        <p:spPr>
          <a:xfrm>
            <a:off x="5682600" y="279108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8" name="文本框 537"/>
          <p:cNvSpPr txBox="1"/>
          <p:nvPr>
            <p:custDataLst>
              <p:tags r:id="rId58"/>
            </p:custDataLst>
          </p:nvPr>
        </p:nvSpPr>
        <p:spPr>
          <a:xfrm>
            <a:off x="6067080" y="211932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和测试功能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39" name="文本框 538"/>
          <p:cNvSpPr txBox="1"/>
          <p:nvPr>
            <p:custDataLst>
              <p:tags r:id="rId59"/>
            </p:custDataLst>
          </p:nvPr>
        </p:nvSpPr>
        <p:spPr>
          <a:xfrm>
            <a:off x="6033600" y="2631600"/>
            <a:ext cx="152273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1" u="none" strike="noStrike">
                <a:solidFill>
                  <a:schemeClr val="tx1"/>
                </a:solidFill>
                <a:effectLst/>
                <a:uFillTx/>
              </a:rPr>
              <a:t>Visual Studio Code</a:t>
            </a:r>
            <a:endParaRPr lang="en-US" sz="132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40" name="文本框 539"/>
          <p:cNvSpPr txBox="1"/>
          <p:nvPr>
            <p:custDataLst>
              <p:tags r:id="rId60"/>
            </p:custDataLst>
          </p:nvPr>
        </p:nvSpPr>
        <p:spPr>
          <a:xfrm>
            <a:off x="6033600" y="2854440"/>
            <a:ext cx="20002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微软开发的免费开源编辑器，支持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41" name="文本框 540"/>
          <p:cNvSpPr txBox="1"/>
          <p:nvPr>
            <p:custDataLst>
              <p:tags r:id="rId61"/>
            </p:custDataLst>
          </p:nvPr>
        </p:nvSpPr>
        <p:spPr>
          <a:xfrm>
            <a:off x="8039160" y="286236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42" name="文本框 541"/>
          <p:cNvSpPr txBox="1"/>
          <p:nvPr>
            <p:custDataLst>
              <p:tags r:id="rId62"/>
            </p:custDataLst>
          </p:nvPr>
        </p:nvSpPr>
        <p:spPr>
          <a:xfrm>
            <a:off x="8455320" y="2854440"/>
            <a:ext cx="17335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开发，具有轻量级和可扩展性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543" name="图片 542"/>
          <p:cNvPicPr/>
          <p:nvPr>
            <p:custDataLst>
              <p:tags r:id="rId63"/>
            </p:custDataLst>
          </p:nvPr>
        </p:nvPicPr>
        <p:blipFill>
          <a:blip r:embed="rId64"/>
          <a:stretch>
            <a:fillRect/>
          </a:stretch>
        </p:blipFill>
        <p:spPr>
          <a:xfrm>
            <a:off x="5682600" y="372708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4" name="文本框 543"/>
          <p:cNvSpPr txBox="1"/>
          <p:nvPr>
            <p:custDataLst>
              <p:tags r:id="rId65"/>
            </p:custDataLst>
          </p:nvPr>
        </p:nvSpPr>
        <p:spPr>
          <a:xfrm>
            <a:off x="6033600" y="3055320"/>
            <a:ext cx="533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强的特点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45" name="文本框 544"/>
          <p:cNvSpPr txBox="1"/>
          <p:nvPr>
            <p:custDataLst>
              <p:tags r:id="rId66"/>
            </p:custDataLst>
          </p:nvPr>
        </p:nvSpPr>
        <p:spPr>
          <a:xfrm>
            <a:off x="6067080" y="3567600"/>
            <a:ext cx="1029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1" u="none" strike="noStrike">
                <a:solidFill>
                  <a:schemeClr val="tx1"/>
                </a:solidFill>
                <a:effectLst/>
                <a:uFillTx/>
              </a:rPr>
              <a:t>Sublime Text</a:t>
            </a:r>
            <a:endParaRPr lang="en-US" sz="132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46" name="文本框 545"/>
          <p:cNvSpPr txBox="1"/>
          <p:nvPr>
            <p:custDataLst>
              <p:tags r:id="rId67"/>
            </p:custDataLst>
          </p:nvPr>
        </p:nvSpPr>
        <p:spPr>
          <a:xfrm>
            <a:off x="6067080" y="3790440"/>
            <a:ext cx="40005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跨平台文本编辑器，支持多种编程语言，具有高效的操作和自定义功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547" name="图片 546"/>
          <p:cNvPicPr/>
          <p:nvPr>
            <p:custDataLst>
              <p:tags r:id="rId68"/>
            </p:custDataLst>
          </p:nvPr>
        </p:nvPicPr>
        <p:blipFill>
          <a:blip r:embed="rId69"/>
          <a:stretch>
            <a:fillRect/>
          </a:stretch>
        </p:blipFill>
        <p:spPr>
          <a:xfrm>
            <a:off x="5682600" y="4562640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8" name="文本框 547"/>
          <p:cNvSpPr txBox="1"/>
          <p:nvPr>
            <p:custDataLst>
              <p:tags r:id="rId70"/>
            </p:custDataLst>
          </p:nvPr>
        </p:nvSpPr>
        <p:spPr>
          <a:xfrm>
            <a:off x="6067080" y="399096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能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49" name="文本框 548"/>
          <p:cNvSpPr txBox="1"/>
          <p:nvPr>
            <p:custDataLst>
              <p:tags r:id="rId71"/>
            </p:custDataLst>
          </p:nvPr>
        </p:nvSpPr>
        <p:spPr>
          <a:xfrm>
            <a:off x="6100560" y="4493880"/>
            <a:ext cx="8382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命令行工具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50" name="文本框 549"/>
          <p:cNvSpPr txBox="1"/>
          <p:nvPr>
            <p:custDataLst>
              <p:tags r:id="rId72"/>
            </p:custDataLst>
          </p:nvPr>
        </p:nvSpPr>
        <p:spPr>
          <a:xfrm>
            <a:off x="6100560" y="472644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如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51" name="文本框 550"/>
          <p:cNvSpPr txBox="1"/>
          <p:nvPr>
            <p:custDataLst>
              <p:tags r:id="rId73"/>
            </p:custDataLst>
          </p:nvPr>
        </p:nvSpPr>
        <p:spPr>
          <a:xfrm>
            <a:off x="6234120" y="4734360"/>
            <a:ext cx="17843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pip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52" name="文本框 551"/>
          <p:cNvSpPr txBox="1"/>
          <p:nvPr>
            <p:custDataLst>
              <p:tags r:id="rId74"/>
            </p:custDataLst>
          </p:nvPr>
        </p:nvSpPr>
        <p:spPr>
          <a:xfrm>
            <a:off x="6412680" y="472644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、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53" name="文本框 552"/>
          <p:cNvSpPr txBox="1"/>
          <p:nvPr>
            <p:custDataLst>
              <p:tags r:id="rId75"/>
            </p:custDataLst>
          </p:nvPr>
        </p:nvSpPr>
        <p:spPr>
          <a:xfrm>
            <a:off x="6546240" y="4734360"/>
            <a:ext cx="5715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virtualenv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54" name="文本框 553"/>
          <p:cNvSpPr txBox="1"/>
          <p:nvPr>
            <p:custDataLst>
              <p:tags r:id="rId76"/>
            </p:custDataLst>
          </p:nvPr>
        </p:nvSpPr>
        <p:spPr>
          <a:xfrm>
            <a:off x="7118640" y="4726440"/>
            <a:ext cx="25336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等，用于包管理、环境创建等基础开发任务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559" name="图片 558"/>
          <p:cNvPicPr/>
          <p:nvPr>
            <p:custDataLst>
              <p:tags r:id="rId77"/>
            </p:custDataLst>
          </p:nvPr>
        </p:nvPicPr>
        <p:blipFill>
          <a:blip r:embed="rId78"/>
          <a:stretch>
            <a:fillRect/>
          </a:stretch>
        </p:blipFill>
        <p:spPr>
          <a:xfrm>
            <a:off x="401040" y="10612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0" name="文本框 559"/>
          <p:cNvSpPr txBox="1"/>
          <p:nvPr>
            <p:custDataLst>
              <p:tags r:id="rId79"/>
            </p:custDataLst>
          </p:nvPr>
        </p:nvSpPr>
        <p:spPr>
          <a:xfrm>
            <a:off x="10067760" y="5835600"/>
            <a:ext cx="2266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7/14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61" name="任意多边形: 形状 560"/>
          <p:cNvSpPr/>
          <p:nvPr>
            <p:custDataLst>
              <p:tags r:id="rId80"/>
            </p:custDataLst>
          </p:nvPr>
        </p:nvSpPr>
        <p:spPr>
          <a:xfrm>
            <a:off x="401040" y="1320120"/>
            <a:ext cx="1470960" cy="25560"/>
          </a:xfrm>
          <a:custGeom>
            <a:avLst/>
            <a:gdLst/>
            <a:ahLst/>
            <a:cxnLst/>
            <a:rect l="0" t="0" r="r" b="b"/>
            <a:pathLst>
              <a:path w="4086" h="71">
                <a:moveTo>
                  <a:pt x="0" y="0"/>
                </a:moveTo>
                <a:lnTo>
                  <a:pt x="4086" y="0"/>
                </a:lnTo>
                <a:lnTo>
                  <a:pt x="4086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62" name="图片 561"/>
          <p:cNvPicPr/>
          <p:nvPr>
            <p:custDataLst>
              <p:tags r:id="rId81"/>
            </p:custDataLst>
          </p:nvPr>
        </p:nvPicPr>
        <p:blipFill>
          <a:blip r:embed="rId82"/>
          <a:stretch>
            <a:fillRect/>
          </a:stretch>
        </p:blipFill>
        <p:spPr>
          <a:xfrm>
            <a:off x="401040" y="346788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3" name="文本框 562"/>
          <p:cNvSpPr txBox="1"/>
          <p:nvPr>
            <p:custDataLst>
              <p:tags r:id="rId83"/>
            </p:custDataLst>
          </p:nvPr>
        </p:nvSpPr>
        <p:spPr>
          <a:xfrm>
            <a:off x="668520" y="1043640"/>
            <a:ext cx="120396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开发工具概念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64" name="任意多边形: 形状 563"/>
          <p:cNvSpPr/>
          <p:nvPr>
            <p:custDataLst>
              <p:tags r:id="rId84"/>
            </p:custDataLst>
          </p:nvPr>
        </p:nvSpPr>
        <p:spPr>
          <a:xfrm>
            <a:off x="401040" y="3727080"/>
            <a:ext cx="2649240" cy="25200"/>
          </a:xfrm>
          <a:custGeom>
            <a:avLst/>
            <a:gdLst/>
            <a:ahLst/>
            <a:cxnLst/>
            <a:rect l="0" t="0" r="r" b="b"/>
            <a:pathLst>
              <a:path w="7359" h="70">
                <a:moveTo>
                  <a:pt x="0" y="0"/>
                </a:moveTo>
                <a:lnTo>
                  <a:pt x="7359" y="0"/>
                </a:lnTo>
                <a:lnTo>
                  <a:pt x="7359" y="70"/>
                </a:lnTo>
                <a:lnTo>
                  <a:pt x="0" y="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65" name="图片 564"/>
          <p:cNvPicPr/>
          <p:nvPr>
            <p:custDataLst>
              <p:tags r:id="rId85"/>
            </p:custDataLst>
          </p:nvPr>
        </p:nvPicPr>
        <p:blipFill>
          <a:blip r:embed="rId86"/>
          <a:stretch>
            <a:fillRect/>
          </a:stretch>
        </p:blipFill>
        <p:spPr>
          <a:xfrm>
            <a:off x="5548680" y="10612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6" name="文本框 565"/>
          <p:cNvSpPr txBox="1"/>
          <p:nvPr>
            <p:custDataLst>
              <p:tags r:id="rId87"/>
            </p:custDataLst>
          </p:nvPr>
        </p:nvSpPr>
        <p:spPr>
          <a:xfrm>
            <a:off x="643320" y="3450240"/>
            <a:ext cx="240792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开发工具与开发环境的区别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67" name="文本框 566"/>
          <p:cNvSpPr txBox="1"/>
          <p:nvPr>
            <p:custDataLst>
              <p:tags r:id="rId88"/>
            </p:custDataLst>
          </p:nvPr>
        </p:nvSpPr>
        <p:spPr>
          <a:xfrm>
            <a:off x="5866560" y="1043640"/>
            <a:ext cx="60198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常见的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68" name="文本框 567"/>
          <p:cNvSpPr txBox="1"/>
          <p:nvPr>
            <p:custDataLst>
              <p:tags r:id="rId89"/>
            </p:custDataLst>
          </p:nvPr>
        </p:nvSpPr>
        <p:spPr>
          <a:xfrm>
            <a:off x="6468120" y="1055160"/>
            <a:ext cx="680085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580" b="1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58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69" name="任意多边形: 形状 568"/>
          <p:cNvSpPr/>
          <p:nvPr>
            <p:custDataLst>
              <p:tags r:id="rId90"/>
            </p:custDataLst>
          </p:nvPr>
        </p:nvSpPr>
        <p:spPr>
          <a:xfrm>
            <a:off x="5548680" y="1320120"/>
            <a:ext cx="2398680" cy="25560"/>
          </a:xfrm>
          <a:custGeom>
            <a:avLst/>
            <a:gdLst/>
            <a:ahLst/>
            <a:cxnLst/>
            <a:rect l="0" t="0" r="r" b="b"/>
            <a:pathLst>
              <a:path w="6663" h="71">
                <a:moveTo>
                  <a:pt x="0" y="0"/>
                </a:moveTo>
                <a:lnTo>
                  <a:pt x="6663" y="0"/>
                </a:lnTo>
                <a:lnTo>
                  <a:pt x="6663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0" name="文本框 569"/>
          <p:cNvSpPr txBox="1"/>
          <p:nvPr>
            <p:custDataLst>
              <p:tags r:id="rId91"/>
            </p:custDataLst>
          </p:nvPr>
        </p:nvSpPr>
        <p:spPr>
          <a:xfrm>
            <a:off x="7147800" y="104364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开发工具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92"/>
            </p:custDataLst>
          </p:nvPr>
        </p:nvSpPr>
        <p:spPr>
          <a:xfrm>
            <a:off x="326907" y="262493"/>
            <a:ext cx="9475000" cy="63166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en-US">
                <a:effectLst/>
                <a:uFillTx/>
                <a:sym typeface="+mn-ea"/>
              </a:rPr>
              <a:t>Python</a:t>
            </a:r>
            <a:r>
              <a:rPr lang="zh-CN" altLang="en-US" dirty="0">
                <a:sym typeface="+mn-ea"/>
              </a:rPr>
              <a:t>开发工具概述</a:t>
            </a:r>
            <a:endParaRPr lang="zh-CN" altLang="en-US" dirty="0">
              <a:sym typeface="+mn-ea"/>
            </a:endParaRPr>
          </a:p>
        </p:txBody>
      </p:sp>
    </p:spTree>
    <p:custDataLst>
      <p:tags r:id="rId9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文本框 572"/>
          <p:cNvSpPr txBox="1"/>
          <p:nvPr>
            <p:custDataLst>
              <p:tags r:id="rId1"/>
            </p:custDataLst>
          </p:nvPr>
        </p:nvSpPr>
        <p:spPr>
          <a:xfrm>
            <a:off x="401040" y="396360"/>
            <a:ext cx="1021080" cy="36385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endParaRPr lang="en-US" sz="2370" b="1" u="none" strike="noStrike">
              <a:solidFill>
                <a:schemeClr val="tx1"/>
              </a:solidFill>
              <a:effectLst/>
              <a:uFillTx/>
              <a:latin typeface="+mj-lt"/>
              <a:ea typeface="+mj-ea"/>
            </a:endParaRPr>
          </a:p>
        </p:txBody>
      </p:sp>
      <p:sp>
        <p:nvSpPr>
          <p:cNvPr id="575" name="文本框 574"/>
          <p:cNvSpPr txBox="1"/>
          <p:nvPr>
            <p:custDataLst>
              <p:tags r:id="rId2"/>
            </p:custDataLst>
          </p:nvPr>
        </p:nvSpPr>
        <p:spPr>
          <a:xfrm>
            <a:off x="401040" y="112428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76" name="文本框 575"/>
          <p:cNvSpPr txBox="1"/>
          <p:nvPr>
            <p:custDataLst>
              <p:tags r:id="rId3"/>
            </p:custDataLst>
          </p:nvPr>
        </p:nvSpPr>
        <p:spPr>
          <a:xfrm>
            <a:off x="817560" y="1116360"/>
            <a:ext cx="32004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开发工具提供多种功能，提升编程效率和代码质量，是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77" name="文本框 576"/>
          <p:cNvSpPr txBox="1"/>
          <p:nvPr>
            <p:custDataLst>
              <p:tags r:id="rId4"/>
            </p:custDataLst>
          </p:nvPr>
        </p:nvSpPr>
        <p:spPr>
          <a:xfrm>
            <a:off x="4026240" y="112428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78" name="任意多边形: 形状 577"/>
          <p:cNvSpPr/>
          <p:nvPr>
            <p:custDataLst>
              <p:tags r:id="rId5"/>
            </p:custDataLst>
          </p:nvPr>
        </p:nvSpPr>
        <p:spPr>
          <a:xfrm>
            <a:off x="417600" y="1504080"/>
            <a:ext cx="4830480" cy="1236960"/>
          </a:xfrm>
          <a:custGeom>
            <a:avLst/>
            <a:gdLst/>
            <a:ahLst/>
            <a:cxnLst/>
            <a:rect l="0" t="0" r="r" b="b"/>
            <a:pathLst>
              <a:path w="13418" h="3436">
                <a:moveTo>
                  <a:pt x="0" y="3251"/>
                </a:moveTo>
                <a:lnTo>
                  <a:pt x="0" y="186"/>
                </a:lnTo>
                <a:cubicBezTo>
                  <a:pt x="0" y="173"/>
                  <a:pt x="1" y="161"/>
                  <a:pt x="3" y="149"/>
                </a:cubicBezTo>
                <a:cubicBezTo>
                  <a:pt x="5" y="137"/>
                  <a:pt x="7" y="126"/>
                  <a:pt x="11" y="114"/>
                </a:cubicBezTo>
                <a:cubicBezTo>
                  <a:pt x="14" y="103"/>
                  <a:pt x="19" y="93"/>
                  <a:pt x="24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6"/>
                  <a:pt x="54" y="38"/>
                  <a:pt x="62" y="31"/>
                </a:cubicBezTo>
                <a:cubicBezTo>
                  <a:pt x="70" y="24"/>
                  <a:pt x="78" y="19"/>
                  <a:pt x="86" y="14"/>
                </a:cubicBezTo>
                <a:cubicBezTo>
                  <a:pt x="95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3233" y="0"/>
                </a:lnTo>
                <a:cubicBezTo>
                  <a:pt x="13245" y="0"/>
                  <a:pt x="13257" y="1"/>
                  <a:pt x="13269" y="3"/>
                </a:cubicBezTo>
                <a:cubicBezTo>
                  <a:pt x="13281" y="6"/>
                  <a:pt x="13292" y="9"/>
                  <a:pt x="13304" y="14"/>
                </a:cubicBezTo>
                <a:cubicBezTo>
                  <a:pt x="13315" y="19"/>
                  <a:pt x="13326" y="24"/>
                  <a:pt x="13336" y="31"/>
                </a:cubicBezTo>
                <a:cubicBezTo>
                  <a:pt x="13346" y="38"/>
                  <a:pt x="13355" y="46"/>
                  <a:pt x="13364" y="54"/>
                </a:cubicBezTo>
                <a:cubicBezTo>
                  <a:pt x="13373" y="63"/>
                  <a:pt x="13380" y="72"/>
                  <a:pt x="13387" y="82"/>
                </a:cubicBezTo>
                <a:cubicBezTo>
                  <a:pt x="13394" y="93"/>
                  <a:pt x="13399" y="103"/>
                  <a:pt x="13404" y="114"/>
                </a:cubicBezTo>
                <a:cubicBezTo>
                  <a:pt x="13409" y="126"/>
                  <a:pt x="13412" y="137"/>
                  <a:pt x="13415" y="149"/>
                </a:cubicBezTo>
                <a:cubicBezTo>
                  <a:pt x="13417" y="161"/>
                  <a:pt x="13418" y="173"/>
                  <a:pt x="13418" y="186"/>
                </a:cubicBezTo>
                <a:lnTo>
                  <a:pt x="13418" y="3251"/>
                </a:lnTo>
                <a:cubicBezTo>
                  <a:pt x="13418" y="3263"/>
                  <a:pt x="13417" y="3275"/>
                  <a:pt x="13415" y="3287"/>
                </a:cubicBezTo>
                <a:cubicBezTo>
                  <a:pt x="13412" y="3299"/>
                  <a:pt x="13409" y="3310"/>
                  <a:pt x="13404" y="3322"/>
                </a:cubicBezTo>
                <a:cubicBezTo>
                  <a:pt x="13399" y="3333"/>
                  <a:pt x="13394" y="3344"/>
                  <a:pt x="13387" y="3354"/>
                </a:cubicBezTo>
                <a:cubicBezTo>
                  <a:pt x="13380" y="3364"/>
                  <a:pt x="13373" y="3373"/>
                  <a:pt x="13364" y="3382"/>
                </a:cubicBezTo>
                <a:cubicBezTo>
                  <a:pt x="13355" y="3391"/>
                  <a:pt x="13346" y="3398"/>
                  <a:pt x="13336" y="3405"/>
                </a:cubicBezTo>
                <a:cubicBezTo>
                  <a:pt x="13326" y="3412"/>
                  <a:pt x="13315" y="3418"/>
                  <a:pt x="13304" y="3422"/>
                </a:cubicBezTo>
                <a:cubicBezTo>
                  <a:pt x="13292" y="3427"/>
                  <a:pt x="13281" y="3430"/>
                  <a:pt x="13269" y="3433"/>
                </a:cubicBezTo>
                <a:cubicBezTo>
                  <a:pt x="13257" y="3435"/>
                  <a:pt x="13245" y="3436"/>
                  <a:pt x="13233" y="3436"/>
                </a:cubicBezTo>
                <a:lnTo>
                  <a:pt x="139" y="3436"/>
                </a:lnTo>
                <a:cubicBezTo>
                  <a:pt x="130" y="3436"/>
                  <a:pt x="121" y="3435"/>
                  <a:pt x="112" y="3433"/>
                </a:cubicBezTo>
                <a:cubicBezTo>
                  <a:pt x="103" y="3430"/>
                  <a:pt x="95" y="3427"/>
                  <a:pt x="86" y="3422"/>
                </a:cubicBezTo>
                <a:cubicBezTo>
                  <a:pt x="78" y="3418"/>
                  <a:pt x="70" y="3412"/>
                  <a:pt x="62" y="3405"/>
                </a:cubicBezTo>
                <a:cubicBezTo>
                  <a:pt x="54" y="3398"/>
                  <a:pt x="47" y="3391"/>
                  <a:pt x="41" y="3382"/>
                </a:cubicBezTo>
                <a:cubicBezTo>
                  <a:pt x="34" y="3373"/>
                  <a:pt x="29" y="3364"/>
                  <a:pt x="24" y="3354"/>
                </a:cubicBezTo>
                <a:cubicBezTo>
                  <a:pt x="19" y="3344"/>
                  <a:pt x="14" y="3333"/>
                  <a:pt x="11" y="3322"/>
                </a:cubicBezTo>
                <a:cubicBezTo>
                  <a:pt x="7" y="3310"/>
                  <a:pt x="5" y="3299"/>
                  <a:pt x="3" y="3287"/>
                </a:cubicBezTo>
                <a:cubicBezTo>
                  <a:pt x="1" y="3275"/>
                  <a:pt x="0" y="3263"/>
                  <a:pt x="0" y="325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9" name="任意多边形: 形状 578"/>
          <p:cNvSpPr/>
          <p:nvPr>
            <p:custDataLst>
              <p:tags r:id="rId6"/>
            </p:custDataLst>
          </p:nvPr>
        </p:nvSpPr>
        <p:spPr>
          <a:xfrm>
            <a:off x="401040" y="1504080"/>
            <a:ext cx="66960" cy="1236960"/>
          </a:xfrm>
          <a:custGeom>
            <a:avLst/>
            <a:gdLst/>
            <a:ahLst/>
            <a:cxnLst/>
            <a:rect l="0" t="0" r="r" b="b"/>
            <a:pathLst>
              <a:path w="186" h="3436">
                <a:moveTo>
                  <a:pt x="0" y="0"/>
                </a:moveTo>
                <a:lnTo>
                  <a:pt x="186" y="0"/>
                </a:lnTo>
                <a:lnTo>
                  <a:pt x="186" y="3436"/>
                </a:lnTo>
                <a:lnTo>
                  <a:pt x="0" y="34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0" name="任意多边形: 形状 579"/>
          <p:cNvSpPr/>
          <p:nvPr>
            <p:custDataLst>
              <p:tags r:id="rId7"/>
            </p:custDataLst>
          </p:nvPr>
        </p:nvSpPr>
        <p:spPr>
          <a:xfrm>
            <a:off x="568080" y="1637640"/>
            <a:ext cx="501840" cy="501840"/>
          </a:xfrm>
          <a:custGeom>
            <a:avLst/>
            <a:gdLst/>
            <a:ahLst/>
            <a:cxnLst/>
            <a:rect l="0" t="0" r="r" b="b"/>
            <a:pathLst>
              <a:path w="1394" h="1394">
                <a:moveTo>
                  <a:pt x="1394" y="698"/>
                </a:moveTo>
                <a:cubicBezTo>
                  <a:pt x="1394" y="720"/>
                  <a:pt x="1393" y="743"/>
                  <a:pt x="1390" y="766"/>
                </a:cubicBezTo>
                <a:cubicBezTo>
                  <a:pt x="1388" y="789"/>
                  <a:pt x="1385" y="811"/>
                  <a:pt x="1380" y="834"/>
                </a:cubicBezTo>
                <a:cubicBezTo>
                  <a:pt x="1376" y="856"/>
                  <a:pt x="1370" y="878"/>
                  <a:pt x="1364" y="900"/>
                </a:cubicBezTo>
                <a:cubicBezTo>
                  <a:pt x="1357" y="922"/>
                  <a:pt x="1349" y="943"/>
                  <a:pt x="1341" y="964"/>
                </a:cubicBezTo>
                <a:cubicBezTo>
                  <a:pt x="1332" y="985"/>
                  <a:pt x="1322" y="1006"/>
                  <a:pt x="1312" y="1026"/>
                </a:cubicBezTo>
                <a:cubicBezTo>
                  <a:pt x="1301" y="1046"/>
                  <a:pt x="1289" y="1066"/>
                  <a:pt x="1276" y="1085"/>
                </a:cubicBezTo>
                <a:cubicBezTo>
                  <a:pt x="1264" y="1104"/>
                  <a:pt x="1250" y="1122"/>
                  <a:pt x="1236" y="1139"/>
                </a:cubicBezTo>
                <a:cubicBezTo>
                  <a:pt x="1221" y="1157"/>
                  <a:pt x="1206" y="1174"/>
                  <a:pt x="1190" y="1190"/>
                </a:cubicBezTo>
                <a:cubicBezTo>
                  <a:pt x="1174" y="1206"/>
                  <a:pt x="1157" y="1221"/>
                  <a:pt x="1139" y="1236"/>
                </a:cubicBezTo>
                <a:cubicBezTo>
                  <a:pt x="1122" y="1250"/>
                  <a:pt x="1103" y="1264"/>
                  <a:pt x="1084" y="1277"/>
                </a:cubicBezTo>
                <a:cubicBezTo>
                  <a:pt x="1065" y="1289"/>
                  <a:pt x="1046" y="1301"/>
                  <a:pt x="1026" y="1312"/>
                </a:cubicBezTo>
                <a:cubicBezTo>
                  <a:pt x="1006" y="1323"/>
                  <a:pt x="985" y="1332"/>
                  <a:pt x="964" y="1341"/>
                </a:cubicBezTo>
                <a:cubicBezTo>
                  <a:pt x="943" y="1350"/>
                  <a:pt x="921" y="1357"/>
                  <a:pt x="900" y="1364"/>
                </a:cubicBezTo>
                <a:cubicBezTo>
                  <a:pt x="878" y="1371"/>
                  <a:pt x="856" y="1376"/>
                  <a:pt x="833" y="1381"/>
                </a:cubicBezTo>
                <a:cubicBezTo>
                  <a:pt x="811" y="1385"/>
                  <a:pt x="788" y="1388"/>
                  <a:pt x="766" y="1391"/>
                </a:cubicBezTo>
                <a:cubicBezTo>
                  <a:pt x="743" y="1393"/>
                  <a:pt x="720" y="1394"/>
                  <a:pt x="697" y="1394"/>
                </a:cubicBezTo>
                <a:cubicBezTo>
                  <a:pt x="675" y="1394"/>
                  <a:pt x="652" y="1393"/>
                  <a:pt x="629" y="1391"/>
                </a:cubicBezTo>
                <a:cubicBezTo>
                  <a:pt x="606" y="1388"/>
                  <a:pt x="584" y="1385"/>
                  <a:pt x="562" y="1381"/>
                </a:cubicBezTo>
                <a:cubicBezTo>
                  <a:pt x="539" y="1376"/>
                  <a:pt x="517" y="1371"/>
                  <a:pt x="494" y="1364"/>
                </a:cubicBezTo>
                <a:cubicBezTo>
                  <a:pt x="472" y="1357"/>
                  <a:pt x="451" y="1350"/>
                  <a:pt x="430" y="1341"/>
                </a:cubicBezTo>
                <a:cubicBezTo>
                  <a:pt x="409" y="1332"/>
                  <a:pt x="388" y="1323"/>
                  <a:pt x="368" y="1312"/>
                </a:cubicBezTo>
                <a:cubicBezTo>
                  <a:pt x="348" y="1301"/>
                  <a:pt x="328" y="1289"/>
                  <a:pt x="309" y="1277"/>
                </a:cubicBezTo>
                <a:cubicBezTo>
                  <a:pt x="291" y="1264"/>
                  <a:pt x="272" y="1250"/>
                  <a:pt x="255" y="1236"/>
                </a:cubicBezTo>
                <a:cubicBezTo>
                  <a:pt x="237" y="1221"/>
                  <a:pt x="220" y="1206"/>
                  <a:pt x="204" y="1190"/>
                </a:cubicBezTo>
                <a:cubicBezTo>
                  <a:pt x="188" y="1174"/>
                  <a:pt x="173" y="1157"/>
                  <a:pt x="158" y="1139"/>
                </a:cubicBezTo>
                <a:cubicBezTo>
                  <a:pt x="144" y="1122"/>
                  <a:pt x="130" y="1104"/>
                  <a:pt x="117" y="1085"/>
                </a:cubicBezTo>
                <a:cubicBezTo>
                  <a:pt x="105" y="1066"/>
                  <a:pt x="93" y="1046"/>
                  <a:pt x="82" y="1026"/>
                </a:cubicBezTo>
                <a:cubicBezTo>
                  <a:pt x="71" y="1006"/>
                  <a:pt x="62" y="985"/>
                  <a:pt x="53" y="964"/>
                </a:cubicBezTo>
                <a:cubicBezTo>
                  <a:pt x="44" y="943"/>
                  <a:pt x="37" y="922"/>
                  <a:pt x="30" y="900"/>
                </a:cubicBezTo>
                <a:cubicBezTo>
                  <a:pt x="23" y="878"/>
                  <a:pt x="18" y="856"/>
                  <a:pt x="13" y="834"/>
                </a:cubicBezTo>
                <a:cubicBezTo>
                  <a:pt x="9" y="811"/>
                  <a:pt x="6" y="789"/>
                  <a:pt x="3" y="766"/>
                </a:cubicBezTo>
                <a:cubicBezTo>
                  <a:pt x="1" y="743"/>
                  <a:pt x="0" y="720"/>
                  <a:pt x="0" y="698"/>
                </a:cubicBezTo>
                <a:cubicBezTo>
                  <a:pt x="0" y="675"/>
                  <a:pt x="1" y="652"/>
                  <a:pt x="3" y="629"/>
                </a:cubicBezTo>
                <a:cubicBezTo>
                  <a:pt x="6" y="607"/>
                  <a:pt x="9" y="584"/>
                  <a:pt x="13" y="562"/>
                </a:cubicBezTo>
                <a:cubicBezTo>
                  <a:pt x="18" y="539"/>
                  <a:pt x="23" y="517"/>
                  <a:pt x="30" y="495"/>
                </a:cubicBezTo>
                <a:cubicBezTo>
                  <a:pt x="37" y="474"/>
                  <a:pt x="44" y="452"/>
                  <a:pt x="53" y="431"/>
                </a:cubicBezTo>
                <a:cubicBezTo>
                  <a:pt x="62" y="410"/>
                  <a:pt x="71" y="389"/>
                  <a:pt x="82" y="369"/>
                </a:cubicBezTo>
                <a:cubicBezTo>
                  <a:pt x="93" y="349"/>
                  <a:pt x="105" y="330"/>
                  <a:pt x="117" y="310"/>
                </a:cubicBezTo>
                <a:cubicBezTo>
                  <a:pt x="130" y="291"/>
                  <a:pt x="144" y="272"/>
                  <a:pt x="158" y="255"/>
                </a:cubicBezTo>
                <a:cubicBezTo>
                  <a:pt x="173" y="237"/>
                  <a:pt x="188" y="220"/>
                  <a:pt x="204" y="204"/>
                </a:cubicBezTo>
                <a:cubicBezTo>
                  <a:pt x="220" y="188"/>
                  <a:pt x="237" y="173"/>
                  <a:pt x="255" y="158"/>
                </a:cubicBezTo>
                <a:cubicBezTo>
                  <a:pt x="272" y="144"/>
                  <a:pt x="291" y="130"/>
                  <a:pt x="309" y="118"/>
                </a:cubicBezTo>
                <a:cubicBezTo>
                  <a:pt x="328" y="105"/>
                  <a:pt x="348" y="93"/>
                  <a:pt x="368" y="82"/>
                </a:cubicBezTo>
                <a:cubicBezTo>
                  <a:pt x="388" y="72"/>
                  <a:pt x="409" y="62"/>
                  <a:pt x="430" y="53"/>
                </a:cubicBezTo>
                <a:cubicBezTo>
                  <a:pt x="451" y="45"/>
                  <a:pt x="472" y="37"/>
                  <a:pt x="494" y="30"/>
                </a:cubicBezTo>
                <a:cubicBezTo>
                  <a:pt x="517" y="24"/>
                  <a:pt x="539" y="18"/>
                  <a:pt x="562" y="14"/>
                </a:cubicBezTo>
                <a:cubicBezTo>
                  <a:pt x="584" y="9"/>
                  <a:pt x="606" y="6"/>
                  <a:pt x="629" y="4"/>
                </a:cubicBezTo>
                <a:cubicBezTo>
                  <a:pt x="652" y="1"/>
                  <a:pt x="675" y="0"/>
                  <a:pt x="697" y="0"/>
                </a:cubicBezTo>
                <a:cubicBezTo>
                  <a:pt x="720" y="0"/>
                  <a:pt x="743" y="1"/>
                  <a:pt x="766" y="4"/>
                </a:cubicBezTo>
                <a:cubicBezTo>
                  <a:pt x="788" y="6"/>
                  <a:pt x="811" y="9"/>
                  <a:pt x="833" y="14"/>
                </a:cubicBezTo>
                <a:cubicBezTo>
                  <a:pt x="856" y="18"/>
                  <a:pt x="878" y="24"/>
                  <a:pt x="900" y="30"/>
                </a:cubicBezTo>
                <a:cubicBezTo>
                  <a:pt x="921" y="37"/>
                  <a:pt x="943" y="45"/>
                  <a:pt x="964" y="53"/>
                </a:cubicBezTo>
                <a:cubicBezTo>
                  <a:pt x="985" y="62"/>
                  <a:pt x="1006" y="72"/>
                  <a:pt x="1026" y="82"/>
                </a:cubicBezTo>
                <a:cubicBezTo>
                  <a:pt x="1046" y="93"/>
                  <a:pt x="1065" y="105"/>
                  <a:pt x="1084" y="118"/>
                </a:cubicBezTo>
                <a:cubicBezTo>
                  <a:pt x="1103" y="130"/>
                  <a:pt x="1122" y="144"/>
                  <a:pt x="1139" y="158"/>
                </a:cubicBezTo>
                <a:cubicBezTo>
                  <a:pt x="1157" y="173"/>
                  <a:pt x="1174" y="188"/>
                  <a:pt x="1190" y="204"/>
                </a:cubicBezTo>
                <a:cubicBezTo>
                  <a:pt x="1206" y="220"/>
                  <a:pt x="1221" y="237"/>
                  <a:pt x="1236" y="255"/>
                </a:cubicBezTo>
                <a:cubicBezTo>
                  <a:pt x="1250" y="272"/>
                  <a:pt x="1264" y="291"/>
                  <a:pt x="1276" y="310"/>
                </a:cubicBezTo>
                <a:cubicBezTo>
                  <a:pt x="1289" y="330"/>
                  <a:pt x="1301" y="349"/>
                  <a:pt x="1312" y="369"/>
                </a:cubicBezTo>
                <a:cubicBezTo>
                  <a:pt x="1322" y="389"/>
                  <a:pt x="1332" y="410"/>
                  <a:pt x="1341" y="431"/>
                </a:cubicBezTo>
                <a:cubicBezTo>
                  <a:pt x="1349" y="452"/>
                  <a:pt x="1357" y="474"/>
                  <a:pt x="1364" y="495"/>
                </a:cubicBezTo>
                <a:cubicBezTo>
                  <a:pt x="1370" y="517"/>
                  <a:pt x="1376" y="539"/>
                  <a:pt x="1380" y="562"/>
                </a:cubicBezTo>
                <a:cubicBezTo>
                  <a:pt x="1385" y="584"/>
                  <a:pt x="1388" y="607"/>
                  <a:pt x="1390" y="629"/>
                </a:cubicBezTo>
                <a:cubicBezTo>
                  <a:pt x="1393" y="652"/>
                  <a:pt x="1394" y="675"/>
                  <a:pt x="1394" y="69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81" name="图片 580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93720" y="17884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2" name="文本框 581"/>
          <p:cNvSpPr txBox="1"/>
          <p:nvPr>
            <p:custDataLst>
              <p:tags r:id="rId10"/>
            </p:custDataLst>
          </p:nvPr>
        </p:nvSpPr>
        <p:spPr>
          <a:xfrm>
            <a:off x="4442760" y="1116360"/>
            <a:ext cx="13335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开发的重要组成部分。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83" name="文本框 582"/>
          <p:cNvSpPr txBox="1"/>
          <p:nvPr>
            <p:custDataLst>
              <p:tags r:id="rId11"/>
            </p:custDataLst>
          </p:nvPr>
        </p:nvSpPr>
        <p:spPr>
          <a:xfrm>
            <a:off x="1203480" y="165240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编辑器和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84" name="图片 583"/>
          <p:cNvPicPr/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03480" y="19638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5" name="文本框 584"/>
          <p:cNvSpPr txBox="1"/>
          <p:nvPr>
            <p:custDataLst>
              <p:tags r:id="rId14"/>
            </p:custDataLst>
          </p:nvPr>
        </p:nvSpPr>
        <p:spPr>
          <a:xfrm>
            <a:off x="1872000" y="1662120"/>
            <a:ext cx="2794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1" u="none" strike="noStrike">
                <a:solidFill>
                  <a:schemeClr val="tx1"/>
                </a:solidFill>
                <a:effectLst/>
                <a:uFillTx/>
              </a:rPr>
              <a:t>IDE</a:t>
            </a:r>
            <a:endParaRPr lang="en-US" sz="1320" b="1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586" name="图片 585"/>
          <p:cNvPicPr/>
          <p:nvPr>
            <p:custDataLst>
              <p:tags r:id="rId1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03480" y="21978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7" name="文本框 586"/>
          <p:cNvSpPr txBox="1"/>
          <p:nvPr>
            <p:custDataLst>
              <p:tags r:id="rId16"/>
            </p:custDataLst>
          </p:nvPr>
        </p:nvSpPr>
        <p:spPr>
          <a:xfrm>
            <a:off x="1404000" y="1951920"/>
            <a:ext cx="17335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提供语法高亮、自动补全功能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588" name="图片 587"/>
          <p:cNvPicPr/>
          <p:nvPr>
            <p:custDataLst>
              <p:tags r:id="rId1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03480" y="24318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9" name="文本框 588"/>
          <p:cNvSpPr txBox="1"/>
          <p:nvPr>
            <p:custDataLst>
              <p:tags r:id="rId18"/>
            </p:custDataLst>
          </p:nvPr>
        </p:nvSpPr>
        <p:spPr>
          <a:xfrm>
            <a:off x="1404000" y="2185920"/>
            <a:ext cx="14668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支持代码调试、代码重构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90" name="任意多边形: 形状 589"/>
          <p:cNvSpPr/>
          <p:nvPr>
            <p:custDataLst>
              <p:tags r:id="rId19"/>
            </p:custDataLst>
          </p:nvPr>
        </p:nvSpPr>
        <p:spPr>
          <a:xfrm>
            <a:off x="5465160" y="1504080"/>
            <a:ext cx="4830480" cy="1236960"/>
          </a:xfrm>
          <a:custGeom>
            <a:avLst/>
            <a:gdLst/>
            <a:ahLst/>
            <a:cxnLst/>
            <a:rect l="0" t="0" r="r" b="b"/>
            <a:pathLst>
              <a:path w="13418" h="3436">
                <a:moveTo>
                  <a:pt x="0" y="3251"/>
                </a:moveTo>
                <a:lnTo>
                  <a:pt x="0" y="186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6"/>
                  <a:pt x="10" y="114"/>
                </a:cubicBezTo>
                <a:cubicBezTo>
                  <a:pt x="14" y="103"/>
                  <a:pt x="18" y="93"/>
                  <a:pt x="23" y="82"/>
                </a:cubicBezTo>
                <a:cubicBezTo>
                  <a:pt x="28" y="72"/>
                  <a:pt x="34" y="63"/>
                  <a:pt x="41" y="54"/>
                </a:cubicBezTo>
                <a:cubicBezTo>
                  <a:pt x="47" y="46"/>
                  <a:pt x="54" y="38"/>
                  <a:pt x="62" y="31"/>
                </a:cubicBezTo>
                <a:cubicBezTo>
                  <a:pt x="69" y="24"/>
                  <a:pt x="77" y="19"/>
                  <a:pt x="86" y="14"/>
                </a:cubicBezTo>
                <a:cubicBezTo>
                  <a:pt x="94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3232" y="0"/>
                </a:lnTo>
                <a:cubicBezTo>
                  <a:pt x="13244" y="0"/>
                  <a:pt x="13257" y="1"/>
                  <a:pt x="13269" y="3"/>
                </a:cubicBezTo>
                <a:cubicBezTo>
                  <a:pt x="13280" y="6"/>
                  <a:pt x="13292" y="9"/>
                  <a:pt x="13303" y="14"/>
                </a:cubicBezTo>
                <a:cubicBezTo>
                  <a:pt x="13315" y="19"/>
                  <a:pt x="13325" y="24"/>
                  <a:pt x="13335" y="31"/>
                </a:cubicBezTo>
                <a:cubicBezTo>
                  <a:pt x="13346" y="38"/>
                  <a:pt x="13355" y="46"/>
                  <a:pt x="13364" y="54"/>
                </a:cubicBezTo>
                <a:cubicBezTo>
                  <a:pt x="13372" y="63"/>
                  <a:pt x="13380" y="72"/>
                  <a:pt x="13387" y="82"/>
                </a:cubicBezTo>
                <a:cubicBezTo>
                  <a:pt x="13393" y="93"/>
                  <a:pt x="13399" y="103"/>
                  <a:pt x="13404" y="114"/>
                </a:cubicBezTo>
                <a:cubicBezTo>
                  <a:pt x="13409" y="126"/>
                  <a:pt x="13412" y="137"/>
                  <a:pt x="13414" y="149"/>
                </a:cubicBezTo>
                <a:cubicBezTo>
                  <a:pt x="13417" y="161"/>
                  <a:pt x="13418" y="173"/>
                  <a:pt x="13418" y="186"/>
                </a:cubicBezTo>
                <a:lnTo>
                  <a:pt x="13418" y="3251"/>
                </a:lnTo>
                <a:cubicBezTo>
                  <a:pt x="13418" y="3263"/>
                  <a:pt x="13417" y="3275"/>
                  <a:pt x="13414" y="3287"/>
                </a:cubicBezTo>
                <a:cubicBezTo>
                  <a:pt x="13412" y="3299"/>
                  <a:pt x="13409" y="3310"/>
                  <a:pt x="13404" y="3322"/>
                </a:cubicBezTo>
                <a:cubicBezTo>
                  <a:pt x="13399" y="3333"/>
                  <a:pt x="13393" y="3344"/>
                  <a:pt x="13387" y="3354"/>
                </a:cubicBezTo>
                <a:cubicBezTo>
                  <a:pt x="13380" y="3364"/>
                  <a:pt x="13372" y="3373"/>
                  <a:pt x="13364" y="3382"/>
                </a:cubicBezTo>
                <a:cubicBezTo>
                  <a:pt x="13355" y="3391"/>
                  <a:pt x="13346" y="3398"/>
                  <a:pt x="13335" y="3405"/>
                </a:cubicBezTo>
                <a:cubicBezTo>
                  <a:pt x="13325" y="3412"/>
                  <a:pt x="13315" y="3418"/>
                  <a:pt x="13303" y="3422"/>
                </a:cubicBezTo>
                <a:cubicBezTo>
                  <a:pt x="13292" y="3427"/>
                  <a:pt x="13280" y="3430"/>
                  <a:pt x="13269" y="3433"/>
                </a:cubicBezTo>
                <a:cubicBezTo>
                  <a:pt x="13257" y="3435"/>
                  <a:pt x="13244" y="3436"/>
                  <a:pt x="13232" y="3436"/>
                </a:cubicBezTo>
                <a:lnTo>
                  <a:pt x="139" y="3436"/>
                </a:lnTo>
                <a:cubicBezTo>
                  <a:pt x="130" y="3436"/>
                  <a:pt x="121" y="3435"/>
                  <a:pt x="112" y="3433"/>
                </a:cubicBezTo>
                <a:cubicBezTo>
                  <a:pt x="103" y="3430"/>
                  <a:pt x="94" y="3427"/>
                  <a:pt x="86" y="3422"/>
                </a:cubicBezTo>
                <a:cubicBezTo>
                  <a:pt x="77" y="3418"/>
                  <a:pt x="69" y="3412"/>
                  <a:pt x="62" y="3405"/>
                </a:cubicBezTo>
                <a:cubicBezTo>
                  <a:pt x="54" y="3398"/>
                  <a:pt x="47" y="3391"/>
                  <a:pt x="41" y="3382"/>
                </a:cubicBezTo>
                <a:cubicBezTo>
                  <a:pt x="34" y="3373"/>
                  <a:pt x="28" y="3364"/>
                  <a:pt x="23" y="3354"/>
                </a:cubicBezTo>
                <a:cubicBezTo>
                  <a:pt x="18" y="3344"/>
                  <a:pt x="14" y="3333"/>
                  <a:pt x="10" y="3322"/>
                </a:cubicBezTo>
                <a:cubicBezTo>
                  <a:pt x="7" y="3310"/>
                  <a:pt x="4" y="3299"/>
                  <a:pt x="3" y="3287"/>
                </a:cubicBezTo>
                <a:cubicBezTo>
                  <a:pt x="1" y="3275"/>
                  <a:pt x="0" y="3263"/>
                  <a:pt x="0" y="325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1" name="任意多边形: 形状 590"/>
          <p:cNvSpPr/>
          <p:nvPr>
            <p:custDataLst>
              <p:tags r:id="rId20"/>
            </p:custDataLst>
          </p:nvPr>
        </p:nvSpPr>
        <p:spPr>
          <a:xfrm>
            <a:off x="5448240" y="1504080"/>
            <a:ext cx="67320" cy="1236960"/>
          </a:xfrm>
          <a:custGeom>
            <a:avLst/>
            <a:gdLst/>
            <a:ahLst/>
            <a:cxnLst/>
            <a:rect l="0" t="0" r="r" b="b"/>
            <a:pathLst>
              <a:path w="187" h="3436">
                <a:moveTo>
                  <a:pt x="0" y="0"/>
                </a:moveTo>
                <a:lnTo>
                  <a:pt x="187" y="0"/>
                </a:lnTo>
                <a:lnTo>
                  <a:pt x="187" y="3436"/>
                </a:lnTo>
                <a:lnTo>
                  <a:pt x="0" y="34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2" name="任意多边形: 形状 591"/>
          <p:cNvSpPr/>
          <p:nvPr>
            <p:custDataLst>
              <p:tags r:id="rId21"/>
            </p:custDataLst>
          </p:nvPr>
        </p:nvSpPr>
        <p:spPr>
          <a:xfrm>
            <a:off x="5615640" y="1637640"/>
            <a:ext cx="501480" cy="501840"/>
          </a:xfrm>
          <a:custGeom>
            <a:avLst/>
            <a:gdLst/>
            <a:ahLst/>
            <a:cxnLst/>
            <a:rect l="0" t="0" r="r" b="b"/>
            <a:pathLst>
              <a:path w="1393" h="1394">
                <a:moveTo>
                  <a:pt x="1393" y="698"/>
                </a:moveTo>
                <a:cubicBezTo>
                  <a:pt x="1393" y="720"/>
                  <a:pt x="1392" y="743"/>
                  <a:pt x="1390" y="766"/>
                </a:cubicBezTo>
                <a:cubicBezTo>
                  <a:pt x="1388" y="789"/>
                  <a:pt x="1385" y="811"/>
                  <a:pt x="1380" y="834"/>
                </a:cubicBezTo>
                <a:cubicBezTo>
                  <a:pt x="1376" y="856"/>
                  <a:pt x="1370" y="878"/>
                  <a:pt x="1363" y="900"/>
                </a:cubicBezTo>
                <a:cubicBezTo>
                  <a:pt x="1357" y="922"/>
                  <a:pt x="1349" y="943"/>
                  <a:pt x="1340" y="964"/>
                </a:cubicBezTo>
                <a:cubicBezTo>
                  <a:pt x="1332" y="985"/>
                  <a:pt x="1322" y="1006"/>
                  <a:pt x="1311" y="1026"/>
                </a:cubicBezTo>
                <a:cubicBezTo>
                  <a:pt x="1300" y="1046"/>
                  <a:pt x="1289" y="1066"/>
                  <a:pt x="1276" y="1085"/>
                </a:cubicBezTo>
                <a:cubicBezTo>
                  <a:pt x="1263" y="1104"/>
                  <a:pt x="1250" y="1122"/>
                  <a:pt x="1235" y="1139"/>
                </a:cubicBezTo>
                <a:cubicBezTo>
                  <a:pt x="1221" y="1157"/>
                  <a:pt x="1206" y="1174"/>
                  <a:pt x="1189" y="1190"/>
                </a:cubicBezTo>
                <a:cubicBezTo>
                  <a:pt x="1173" y="1206"/>
                  <a:pt x="1156" y="1221"/>
                  <a:pt x="1139" y="1236"/>
                </a:cubicBezTo>
                <a:cubicBezTo>
                  <a:pt x="1121" y="1250"/>
                  <a:pt x="1103" y="1264"/>
                  <a:pt x="1084" y="1277"/>
                </a:cubicBezTo>
                <a:cubicBezTo>
                  <a:pt x="1065" y="1289"/>
                  <a:pt x="1045" y="1301"/>
                  <a:pt x="1025" y="1312"/>
                </a:cubicBezTo>
                <a:cubicBezTo>
                  <a:pt x="1005" y="1323"/>
                  <a:pt x="985" y="1332"/>
                  <a:pt x="964" y="1341"/>
                </a:cubicBezTo>
                <a:cubicBezTo>
                  <a:pt x="942" y="1350"/>
                  <a:pt x="921" y="1357"/>
                  <a:pt x="899" y="1364"/>
                </a:cubicBezTo>
                <a:cubicBezTo>
                  <a:pt x="877" y="1371"/>
                  <a:pt x="855" y="1376"/>
                  <a:pt x="833" y="1381"/>
                </a:cubicBezTo>
                <a:cubicBezTo>
                  <a:pt x="811" y="1385"/>
                  <a:pt x="788" y="1388"/>
                  <a:pt x="765" y="1391"/>
                </a:cubicBezTo>
                <a:cubicBezTo>
                  <a:pt x="743" y="1393"/>
                  <a:pt x="720" y="1394"/>
                  <a:pt x="697" y="1394"/>
                </a:cubicBezTo>
                <a:cubicBezTo>
                  <a:pt x="674" y="1394"/>
                  <a:pt x="652" y="1393"/>
                  <a:pt x="629" y="1391"/>
                </a:cubicBezTo>
                <a:cubicBezTo>
                  <a:pt x="606" y="1388"/>
                  <a:pt x="584" y="1385"/>
                  <a:pt x="561" y="1381"/>
                </a:cubicBezTo>
                <a:cubicBezTo>
                  <a:pt x="539" y="1376"/>
                  <a:pt x="517" y="1371"/>
                  <a:pt x="495" y="1364"/>
                </a:cubicBezTo>
                <a:cubicBezTo>
                  <a:pt x="473" y="1357"/>
                  <a:pt x="452" y="1350"/>
                  <a:pt x="431" y="1341"/>
                </a:cubicBezTo>
                <a:cubicBezTo>
                  <a:pt x="408" y="1332"/>
                  <a:pt x="388" y="1323"/>
                  <a:pt x="368" y="1312"/>
                </a:cubicBezTo>
                <a:cubicBezTo>
                  <a:pt x="348" y="1301"/>
                  <a:pt x="328" y="1289"/>
                  <a:pt x="309" y="1277"/>
                </a:cubicBezTo>
                <a:cubicBezTo>
                  <a:pt x="290" y="1264"/>
                  <a:pt x="272" y="1250"/>
                  <a:pt x="254" y="1236"/>
                </a:cubicBezTo>
                <a:cubicBezTo>
                  <a:pt x="237" y="1221"/>
                  <a:pt x="220" y="1206"/>
                  <a:pt x="204" y="1190"/>
                </a:cubicBezTo>
                <a:cubicBezTo>
                  <a:pt x="188" y="1174"/>
                  <a:pt x="172" y="1157"/>
                  <a:pt x="158" y="1139"/>
                </a:cubicBezTo>
                <a:cubicBezTo>
                  <a:pt x="143" y="1122"/>
                  <a:pt x="130" y="1104"/>
                  <a:pt x="117" y="1085"/>
                </a:cubicBezTo>
                <a:cubicBezTo>
                  <a:pt x="104" y="1066"/>
                  <a:pt x="93" y="1046"/>
                  <a:pt x="82" y="1026"/>
                </a:cubicBezTo>
                <a:cubicBezTo>
                  <a:pt x="71" y="1006"/>
                  <a:pt x="61" y="985"/>
                  <a:pt x="53" y="964"/>
                </a:cubicBezTo>
                <a:cubicBezTo>
                  <a:pt x="44" y="943"/>
                  <a:pt x="36" y="922"/>
                  <a:pt x="30" y="900"/>
                </a:cubicBezTo>
                <a:cubicBezTo>
                  <a:pt x="23" y="878"/>
                  <a:pt x="18" y="856"/>
                  <a:pt x="13" y="834"/>
                </a:cubicBezTo>
                <a:cubicBezTo>
                  <a:pt x="9" y="811"/>
                  <a:pt x="5" y="789"/>
                  <a:pt x="3" y="766"/>
                </a:cubicBezTo>
                <a:cubicBezTo>
                  <a:pt x="1" y="743"/>
                  <a:pt x="0" y="720"/>
                  <a:pt x="0" y="698"/>
                </a:cubicBezTo>
                <a:cubicBezTo>
                  <a:pt x="0" y="675"/>
                  <a:pt x="1" y="652"/>
                  <a:pt x="3" y="629"/>
                </a:cubicBezTo>
                <a:cubicBezTo>
                  <a:pt x="5" y="607"/>
                  <a:pt x="9" y="584"/>
                  <a:pt x="13" y="562"/>
                </a:cubicBezTo>
                <a:cubicBezTo>
                  <a:pt x="18" y="539"/>
                  <a:pt x="23" y="517"/>
                  <a:pt x="30" y="495"/>
                </a:cubicBezTo>
                <a:cubicBezTo>
                  <a:pt x="36" y="474"/>
                  <a:pt x="44" y="452"/>
                  <a:pt x="53" y="431"/>
                </a:cubicBezTo>
                <a:cubicBezTo>
                  <a:pt x="61" y="410"/>
                  <a:pt x="71" y="389"/>
                  <a:pt x="82" y="369"/>
                </a:cubicBezTo>
                <a:cubicBezTo>
                  <a:pt x="93" y="349"/>
                  <a:pt x="104" y="330"/>
                  <a:pt x="117" y="310"/>
                </a:cubicBezTo>
                <a:cubicBezTo>
                  <a:pt x="130" y="291"/>
                  <a:pt x="143" y="272"/>
                  <a:pt x="158" y="255"/>
                </a:cubicBezTo>
                <a:cubicBezTo>
                  <a:pt x="172" y="237"/>
                  <a:pt x="188" y="220"/>
                  <a:pt x="204" y="204"/>
                </a:cubicBezTo>
                <a:cubicBezTo>
                  <a:pt x="220" y="188"/>
                  <a:pt x="237" y="173"/>
                  <a:pt x="254" y="158"/>
                </a:cubicBezTo>
                <a:cubicBezTo>
                  <a:pt x="272" y="144"/>
                  <a:pt x="290" y="130"/>
                  <a:pt x="309" y="118"/>
                </a:cubicBezTo>
                <a:cubicBezTo>
                  <a:pt x="328" y="105"/>
                  <a:pt x="348" y="93"/>
                  <a:pt x="368" y="82"/>
                </a:cubicBezTo>
                <a:cubicBezTo>
                  <a:pt x="388" y="72"/>
                  <a:pt x="408" y="62"/>
                  <a:pt x="431" y="53"/>
                </a:cubicBezTo>
                <a:cubicBezTo>
                  <a:pt x="452" y="45"/>
                  <a:pt x="473" y="37"/>
                  <a:pt x="495" y="30"/>
                </a:cubicBezTo>
                <a:cubicBezTo>
                  <a:pt x="517" y="24"/>
                  <a:pt x="539" y="18"/>
                  <a:pt x="561" y="14"/>
                </a:cubicBezTo>
                <a:cubicBezTo>
                  <a:pt x="584" y="9"/>
                  <a:pt x="606" y="6"/>
                  <a:pt x="629" y="4"/>
                </a:cubicBezTo>
                <a:cubicBezTo>
                  <a:pt x="652" y="1"/>
                  <a:pt x="674" y="0"/>
                  <a:pt x="697" y="0"/>
                </a:cubicBezTo>
                <a:cubicBezTo>
                  <a:pt x="720" y="0"/>
                  <a:pt x="743" y="1"/>
                  <a:pt x="765" y="4"/>
                </a:cubicBezTo>
                <a:cubicBezTo>
                  <a:pt x="788" y="6"/>
                  <a:pt x="811" y="9"/>
                  <a:pt x="833" y="14"/>
                </a:cubicBezTo>
                <a:cubicBezTo>
                  <a:pt x="855" y="18"/>
                  <a:pt x="877" y="24"/>
                  <a:pt x="899" y="30"/>
                </a:cubicBezTo>
                <a:cubicBezTo>
                  <a:pt x="921" y="37"/>
                  <a:pt x="942" y="45"/>
                  <a:pt x="964" y="53"/>
                </a:cubicBezTo>
                <a:cubicBezTo>
                  <a:pt x="985" y="62"/>
                  <a:pt x="1005" y="72"/>
                  <a:pt x="1025" y="82"/>
                </a:cubicBezTo>
                <a:cubicBezTo>
                  <a:pt x="1045" y="93"/>
                  <a:pt x="1065" y="105"/>
                  <a:pt x="1084" y="118"/>
                </a:cubicBezTo>
                <a:cubicBezTo>
                  <a:pt x="1103" y="130"/>
                  <a:pt x="1121" y="144"/>
                  <a:pt x="1139" y="158"/>
                </a:cubicBezTo>
                <a:cubicBezTo>
                  <a:pt x="1156" y="173"/>
                  <a:pt x="1173" y="188"/>
                  <a:pt x="1189" y="204"/>
                </a:cubicBezTo>
                <a:cubicBezTo>
                  <a:pt x="1206" y="220"/>
                  <a:pt x="1221" y="237"/>
                  <a:pt x="1235" y="255"/>
                </a:cubicBezTo>
                <a:cubicBezTo>
                  <a:pt x="1250" y="272"/>
                  <a:pt x="1263" y="291"/>
                  <a:pt x="1276" y="310"/>
                </a:cubicBezTo>
                <a:cubicBezTo>
                  <a:pt x="1289" y="330"/>
                  <a:pt x="1300" y="349"/>
                  <a:pt x="1311" y="369"/>
                </a:cubicBezTo>
                <a:cubicBezTo>
                  <a:pt x="1322" y="389"/>
                  <a:pt x="1332" y="410"/>
                  <a:pt x="1340" y="431"/>
                </a:cubicBezTo>
                <a:cubicBezTo>
                  <a:pt x="1349" y="452"/>
                  <a:pt x="1357" y="474"/>
                  <a:pt x="1363" y="495"/>
                </a:cubicBezTo>
                <a:cubicBezTo>
                  <a:pt x="1370" y="517"/>
                  <a:pt x="1376" y="539"/>
                  <a:pt x="1380" y="562"/>
                </a:cubicBezTo>
                <a:cubicBezTo>
                  <a:pt x="1385" y="584"/>
                  <a:pt x="1388" y="607"/>
                  <a:pt x="1390" y="629"/>
                </a:cubicBezTo>
                <a:cubicBezTo>
                  <a:pt x="1392" y="652"/>
                  <a:pt x="1393" y="675"/>
                  <a:pt x="1393" y="69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93" name="图片 592"/>
          <p:cNvPicPr/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5740920" y="17884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4" name="文本框 593"/>
          <p:cNvSpPr txBox="1"/>
          <p:nvPr>
            <p:custDataLst>
              <p:tags r:id="rId24"/>
            </p:custDataLst>
          </p:nvPr>
        </p:nvSpPr>
        <p:spPr>
          <a:xfrm>
            <a:off x="1404000" y="2419920"/>
            <a:ext cx="20002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帮助减少冗余操作，提高编程效率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595" name="图片 594"/>
          <p:cNvPicPr/>
          <p:nvPr>
            <p:custDataLst>
              <p:tags r:id="rId2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50680" y="19638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6" name="文本框 595"/>
          <p:cNvSpPr txBox="1"/>
          <p:nvPr>
            <p:custDataLst>
              <p:tags r:id="rId26"/>
            </p:custDataLst>
          </p:nvPr>
        </p:nvSpPr>
        <p:spPr>
          <a:xfrm>
            <a:off x="6250680" y="1652400"/>
            <a:ext cx="83820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包管理工具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597" name="文本框 596"/>
          <p:cNvSpPr txBox="1"/>
          <p:nvPr>
            <p:custDataLst>
              <p:tags r:id="rId27"/>
            </p:custDataLst>
          </p:nvPr>
        </p:nvSpPr>
        <p:spPr>
          <a:xfrm>
            <a:off x="6451200" y="195192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集成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598" name="文本框 597"/>
          <p:cNvSpPr txBox="1"/>
          <p:nvPr>
            <p:custDataLst>
              <p:tags r:id="rId28"/>
            </p:custDataLst>
          </p:nvPr>
        </p:nvSpPr>
        <p:spPr>
          <a:xfrm>
            <a:off x="6718680" y="1959840"/>
            <a:ext cx="17843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pip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599" name="图片 598"/>
          <p:cNvPicPr/>
          <p:nvPr>
            <p:custDataLst>
              <p:tags r:id="rId2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50680" y="21978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0" name="文本框 599"/>
          <p:cNvSpPr txBox="1"/>
          <p:nvPr>
            <p:custDataLst>
              <p:tags r:id="rId30"/>
            </p:custDataLst>
          </p:nvPr>
        </p:nvSpPr>
        <p:spPr>
          <a:xfrm>
            <a:off x="6897240" y="195192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等工具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01" name="图片 600"/>
          <p:cNvPicPr/>
          <p:nvPr>
            <p:custDataLst>
              <p:tags r:id="rId3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50680" y="24318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2" name="文本框 601"/>
          <p:cNvSpPr txBox="1"/>
          <p:nvPr>
            <p:custDataLst>
              <p:tags r:id="rId32"/>
            </p:custDataLst>
          </p:nvPr>
        </p:nvSpPr>
        <p:spPr>
          <a:xfrm>
            <a:off x="6451200" y="2185920"/>
            <a:ext cx="18669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方便安装、更新第三方库和模块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03" name="任意多边形: 形状 602"/>
          <p:cNvSpPr/>
          <p:nvPr>
            <p:custDataLst>
              <p:tags r:id="rId33"/>
            </p:custDataLst>
          </p:nvPr>
        </p:nvSpPr>
        <p:spPr>
          <a:xfrm>
            <a:off x="417600" y="2941200"/>
            <a:ext cx="4830480" cy="1237320"/>
          </a:xfrm>
          <a:custGeom>
            <a:avLst/>
            <a:gdLst/>
            <a:ahLst/>
            <a:cxnLst/>
            <a:rect l="0" t="0" r="r" b="b"/>
            <a:pathLst>
              <a:path w="13418" h="3437">
                <a:moveTo>
                  <a:pt x="0" y="3251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4" y="64"/>
                  <a:pt x="41" y="55"/>
                </a:cubicBezTo>
                <a:cubicBezTo>
                  <a:pt x="47" y="46"/>
                  <a:pt x="54" y="39"/>
                  <a:pt x="62" y="32"/>
                </a:cubicBezTo>
                <a:cubicBezTo>
                  <a:pt x="70" y="25"/>
                  <a:pt x="78" y="19"/>
                  <a:pt x="86" y="15"/>
                </a:cubicBezTo>
                <a:cubicBezTo>
                  <a:pt x="95" y="10"/>
                  <a:pt x="103" y="6"/>
                  <a:pt x="112" y="4"/>
                </a:cubicBezTo>
                <a:cubicBezTo>
                  <a:pt x="121" y="2"/>
                  <a:pt x="130" y="0"/>
                  <a:pt x="139" y="0"/>
                </a:cubicBezTo>
                <a:lnTo>
                  <a:pt x="13233" y="0"/>
                </a:lnTo>
                <a:cubicBezTo>
                  <a:pt x="13245" y="0"/>
                  <a:pt x="13257" y="2"/>
                  <a:pt x="13269" y="4"/>
                </a:cubicBezTo>
                <a:cubicBezTo>
                  <a:pt x="13281" y="6"/>
                  <a:pt x="13292" y="10"/>
                  <a:pt x="13304" y="15"/>
                </a:cubicBezTo>
                <a:cubicBezTo>
                  <a:pt x="13315" y="19"/>
                  <a:pt x="13326" y="25"/>
                  <a:pt x="13336" y="32"/>
                </a:cubicBezTo>
                <a:cubicBezTo>
                  <a:pt x="13346" y="39"/>
                  <a:pt x="13355" y="46"/>
                  <a:pt x="13364" y="55"/>
                </a:cubicBezTo>
                <a:cubicBezTo>
                  <a:pt x="13373" y="64"/>
                  <a:pt x="13380" y="73"/>
                  <a:pt x="13387" y="83"/>
                </a:cubicBezTo>
                <a:cubicBezTo>
                  <a:pt x="13394" y="93"/>
                  <a:pt x="13399" y="104"/>
                  <a:pt x="13404" y="115"/>
                </a:cubicBezTo>
                <a:cubicBezTo>
                  <a:pt x="13409" y="126"/>
                  <a:pt x="13412" y="138"/>
                  <a:pt x="13415" y="150"/>
                </a:cubicBezTo>
                <a:cubicBezTo>
                  <a:pt x="13417" y="162"/>
                  <a:pt x="13418" y="174"/>
                  <a:pt x="13418" y="186"/>
                </a:cubicBezTo>
                <a:lnTo>
                  <a:pt x="13418" y="3251"/>
                </a:lnTo>
                <a:cubicBezTo>
                  <a:pt x="13418" y="3264"/>
                  <a:pt x="13417" y="3276"/>
                  <a:pt x="13415" y="3288"/>
                </a:cubicBezTo>
                <a:cubicBezTo>
                  <a:pt x="13412" y="3300"/>
                  <a:pt x="13409" y="3311"/>
                  <a:pt x="13404" y="3322"/>
                </a:cubicBezTo>
                <a:cubicBezTo>
                  <a:pt x="13399" y="3334"/>
                  <a:pt x="13394" y="3344"/>
                  <a:pt x="13387" y="3354"/>
                </a:cubicBezTo>
                <a:cubicBezTo>
                  <a:pt x="13380" y="3365"/>
                  <a:pt x="13373" y="3374"/>
                  <a:pt x="13364" y="3383"/>
                </a:cubicBezTo>
                <a:cubicBezTo>
                  <a:pt x="13355" y="3391"/>
                  <a:pt x="13346" y="3399"/>
                  <a:pt x="13336" y="3406"/>
                </a:cubicBezTo>
                <a:cubicBezTo>
                  <a:pt x="13326" y="3413"/>
                  <a:pt x="13315" y="3418"/>
                  <a:pt x="13304" y="3423"/>
                </a:cubicBezTo>
                <a:cubicBezTo>
                  <a:pt x="13292" y="3428"/>
                  <a:pt x="13281" y="3431"/>
                  <a:pt x="13269" y="3433"/>
                </a:cubicBezTo>
                <a:cubicBezTo>
                  <a:pt x="13257" y="3436"/>
                  <a:pt x="13245" y="3437"/>
                  <a:pt x="13233" y="3437"/>
                </a:cubicBezTo>
                <a:lnTo>
                  <a:pt x="139" y="3437"/>
                </a:lnTo>
                <a:cubicBezTo>
                  <a:pt x="130" y="3437"/>
                  <a:pt x="121" y="3436"/>
                  <a:pt x="112" y="3433"/>
                </a:cubicBezTo>
                <a:cubicBezTo>
                  <a:pt x="103" y="3431"/>
                  <a:pt x="95" y="3428"/>
                  <a:pt x="86" y="3423"/>
                </a:cubicBezTo>
                <a:cubicBezTo>
                  <a:pt x="78" y="3418"/>
                  <a:pt x="70" y="3413"/>
                  <a:pt x="62" y="3406"/>
                </a:cubicBezTo>
                <a:cubicBezTo>
                  <a:pt x="54" y="3399"/>
                  <a:pt x="47" y="3391"/>
                  <a:pt x="41" y="3383"/>
                </a:cubicBezTo>
                <a:cubicBezTo>
                  <a:pt x="34" y="3374"/>
                  <a:pt x="29" y="3365"/>
                  <a:pt x="24" y="3354"/>
                </a:cubicBezTo>
                <a:cubicBezTo>
                  <a:pt x="19" y="3344"/>
                  <a:pt x="14" y="3334"/>
                  <a:pt x="11" y="3322"/>
                </a:cubicBezTo>
                <a:cubicBezTo>
                  <a:pt x="7" y="3311"/>
                  <a:pt x="5" y="3300"/>
                  <a:pt x="3" y="3288"/>
                </a:cubicBezTo>
                <a:cubicBezTo>
                  <a:pt x="1" y="3276"/>
                  <a:pt x="0" y="3264"/>
                  <a:pt x="0" y="325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4" name="任意多边形: 形状 603"/>
          <p:cNvSpPr/>
          <p:nvPr>
            <p:custDataLst>
              <p:tags r:id="rId34"/>
            </p:custDataLst>
          </p:nvPr>
        </p:nvSpPr>
        <p:spPr>
          <a:xfrm>
            <a:off x="401040" y="2941200"/>
            <a:ext cx="66960" cy="1237320"/>
          </a:xfrm>
          <a:custGeom>
            <a:avLst/>
            <a:gdLst/>
            <a:ahLst/>
            <a:cxnLst/>
            <a:rect l="0" t="0" r="r" b="b"/>
            <a:pathLst>
              <a:path w="186" h="3437">
                <a:moveTo>
                  <a:pt x="0" y="0"/>
                </a:moveTo>
                <a:lnTo>
                  <a:pt x="186" y="0"/>
                </a:lnTo>
                <a:lnTo>
                  <a:pt x="186" y="3437"/>
                </a:lnTo>
                <a:lnTo>
                  <a:pt x="0" y="34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5" name="任意多边形: 形状 604"/>
          <p:cNvSpPr/>
          <p:nvPr>
            <p:custDataLst>
              <p:tags r:id="rId35"/>
            </p:custDataLst>
          </p:nvPr>
        </p:nvSpPr>
        <p:spPr>
          <a:xfrm>
            <a:off x="568080" y="3075120"/>
            <a:ext cx="501840" cy="501840"/>
          </a:xfrm>
          <a:custGeom>
            <a:avLst/>
            <a:gdLst/>
            <a:ahLst/>
            <a:cxnLst/>
            <a:rect l="0" t="0" r="r" b="b"/>
            <a:pathLst>
              <a:path w="1394" h="1394">
                <a:moveTo>
                  <a:pt x="1394" y="697"/>
                </a:moveTo>
                <a:cubicBezTo>
                  <a:pt x="1394" y="720"/>
                  <a:pt x="1393" y="743"/>
                  <a:pt x="1390" y="766"/>
                </a:cubicBezTo>
                <a:cubicBezTo>
                  <a:pt x="1388" y="788"/>
                  <a:pt x="1385" y="811"/>
                  <a:pt x="1380" y="833"/>
                </a:cubicBezTo>
                <a:cubicBezTo>
                  <a:pt x="1376" y="856"/>
                  <a:pt x="1370" y="878"/>
                  <a:pt x="1364" y="899"/>
                </a:cubicBezTo>
                <a:cubicBezTo>
                  <a:pt x="1357" y="921"/>
                  <a:pt x="1349" y="943"/>
                  <a:pt x="1341" y="964"/>
                </a:cubicBezTo>
                <a:cubicBezTo>
                  <a:pt x="1332" y="985"/>
                  <a:pt x="1322" y="1005"/>
                  <a:pt x="1312" y="1026"/>
                </a:cubicBezTo>
                <a:cubicBezTo>
                  <a:pt x="1301" y="1046"/>
                  <a:pt x="1289" y="1065"/>
                  <a:pt x="1276" y="1084"/>
                </a:cubicBezTo>
                <a:cubicBezTo>
                  <a:pt x="1264" y="1103"/>
                  <a:pt x="1250" y="1121"/>
                  <a:pt x="1236" y="1139"/>
                </a:cubicBezTo>
                <a:cubicBezTo>
                  <a:pt x="1221" y="1157"/>
                  <a:pt x="1206" y="1174"/>
                  <a:pt x="1190" y="1190"/>
                </a:cubicBezTo>
                <a:cubicBezTo>
                  <a:pt x="1174" y="1206"/>
                  <a:pt x="1157" y="1221"/>
                  <a:pt x="1139" y="1236"/>
                </a:cubicBezTo>
                <a:cubicBezTo>
                  <a:pt x="1122" y="1250"/>
                  <a:pt x="1103" y="1264"/>
                  <a:pt x="1084" y="1276"/>
                </a:cubicBezTo>
                <a:cubicBezTo>
                  <a:pt x="1065" y="1289"/>
                  <a:pt x="1046" y="1301"/>
                  <a:pt x="1026" y="1311"/>
                </a:cubicBezTo>
                <a:cubicBezTo>
                  <a:pt x="1006" y="1322"/>
                  <a:pt x="985" y="1332"/>
                  <a:pt x="964" y="1341"/>
                </a:cubicBezTo>
                <a:cubicBezTo>
                  <a:pt x="943" y="1349"/>
                  <a:pt x="921" y="1357"/>
                  <a:pt x="900" y="1364"/>
                </a:cubicBezTo>
                <a:cubicBezTo>
                  <a:pt x="878" y="1370"/>
                  <a:pt x="856" y="1376"/>
                  <a:pt x="833" y="1380"/>
                </a:cubicBezTo>
                <a:cubicBezTo>
                  <a:pt x="811" y="1385"/>
                  <a:pt x="788" y="1388"/>
                  <a:pt x="766" y="1390"/>
                </a:cubicBezTo>
                <a:cubicBezTo>
                  <a:pt x="743" y="1393"/>
                  <a:pt x="720" y="1394"/>
                  <a:pt x="697" y="1394"/>
                </a:cubicBezTo>
                <a:cubicBezTo>
                  <a:pt x="675" y="1394"/>
                  <a:pt x="652" y="1393"/>
                  <a:pt x="629" y="1390"/>
                </a:cubicBezTo>
                <a:cubicBezTo>
                  <a:pt x="606" y="1388"/>
                  <a:pt x="584" y="1385"/>
                  <a:pt x="562" y="1380"/>
                </a:cubicBezTo>
                <a:cubicBezTo>
                  <a:pt x="539" y="1376"/>
                  <a:pt x="517" y="1370"/>
                  <a:pt x="494" y="1364"/>
                </a:cubicBezTo>
                <a:cubicBezTo>
                  <a:pt x="472" y="1357"/>
                  <a:pt x="451" y="1349"/>
                  <a:pt x="430" y="1341"/>
                </a:cubicBezTo>
                <a:cubicBezTo>
                  <a:pt x="409" y="1332"/>
                  <a:pt x="388" y="1322"/>
                  <a:pt x="368" y="1311"/>
                </a:cubicBezTo>
                <a:cubicBezTo>
                  <a:pt x="348" y="1301"/>
                  <a:pt x="328" y="1289"/>
                  <a:pt x="309" y="1276"/>
                </a:cubicBezTo>
                <a:cubicBezTo>
                  <a:pt x="291" y="1264"/>
                  <a:pt x="272" y="1250"/>
                  <a:pt x="255" y="1236"/>
                </a:cubicBezTo>
                <a:cubicBezTo>
                  <a:pt x="237" y="1221"/>
                  <a:pt x="220" y="1206"/>
                  <a:pt x="204" y="1190"/>
                </a:cubicBezTo>
                <a:cubicBezTo>
                  <a:pt x="188" y="1174"/>
                  <a:pt x="173" y="1157"/>
                  <a:pt x="158" y="1139"/>
                </a:cubicBezTo>
                <a:cubicBezTo>
                  <a:pt x="144" y="1121"/>
                  <a:pt x="130" y="1103"/>
                  <a:pt x="117" y="1084"/>
                </a:cubicBezTo>
                <a:cubicBezTo>
                  <a:pt x="105" y="1065"/>
                  <a:pt x="93" y="1046"/>
                  <a:pt x="82" y="1026"/>
                </a:cubicBezTo>
                <a:cubicBezTo>
                  <a:pt x="71" y="1005"/>
                  <a:pt x="62" y="985"/>
                  <a:pt x="53" y="964"/>
                </a:cubicBezTo>
                <a:cubicBezTo>
                  <a:pt x="44" y="943"/>
                  <a:pt x="37" y="921"/>
                  <a:pt x="30" y="899"/>
                </a:cubicBezTo>
                <a:cubicBezTo>
                  <a:pt x="23" y="878"/>
                  <a:pt x="18" y="856"/>
                  <a:pt x="13" y="833"/>
                </a:cubicBezTo>
                <a:cubicBezTo>
                  <a:pt x="9" y="811"/>
                  <a:pt x="6" y="788"/>
                  <a:pt x="3" y="766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4"/>
                  <a:pt x="1" y="652"/>
                  <a:pt x="3" y="629"/>
                </a:cubicBezTo>
                <a:cubicBezTo>
                  <a:pt x="6" y="606"/>
                  <a:pt x="9" y="584"/>
                  <a:pt x="13" y="561"/>
                </a:cubicBezTo>
                <a:cubicBezTo>
                  <a:pt x="18" y="539"/>
                  <a:pt x="23" y="517"/>
                  <a:pt x="30" y="494"/>
                </a:cubicBezTo>
                <a:cubicBezTo>
                  <a:pt x="37" y="472"/>
                  <a:pt x="44" y="451"/>
                  <a:pt x="53" y="430"/>
                </a:cubicBezTo>
                <a:cubicBezTo>
                  <a:pt x="62" y="409"/>
                  <a:pt x="71" y="388"/>
                  <a:pt x="82" y="368"/>
                </a:cubicBezTo>
                <a:cubicBezTo>
                  <a:pt x="93" y="348"/>
                  <a:pt x="105" y="328"/>
                  <a:pt x="117" y="309"/>
                </a:cubicBezTo>
                <a:cubicBezTo>
                  <a:pt x="130" y="290"/>
                  <a:pt x="144" y="272"/>
                  <a:pt x="158" y="255"/>
                </a:cubicBezTo>
                <a:cubicBezTo>
                  <a:pt x="173" y="237"/>
                  <a:pt x="188" y="220"/>
                  <a:pt x="204" y="204"/>
                </a:cubicBezTo>
                <a:cubicBezTo>
                  <a:pt x="220" y="188"/>
                  <a:pt x="237" y="172"/>
                  <a:pt x="255" y="158"/>
                </a:cubicBezTo>
                <a:cubicBezTo>
                  <a:pt x="272" y="144"/>
                  <a:pt x="291" y="130"/>
                  <a:pt x="309" y="117"/>
                </a:cubicBezTo>
                <a:cubicBezTo>
                  <a:pt x="328" y="105"/>
                  <a:pt x="348" y="93"/>
                  <a:pt x="368" y="82"/>
                </a:cubicBezTo>
                <a:cubicBezTo>
                  <a:pt x="388" y="71"/>
                  <a:pt x="409" y="62"/>
                  <a:pt x="430" y="53"/>
                </a:cubicBezTo>
                <a:cubicBezTo>
                  <a:pt x="451" y="44"/>
                  <a:pt x="472" y="37"/>
                  <a:pt x="494" y="30"/>
                </a:cubicBezTo>
                <a:cubicBezTo>
                  <a:pt x="517" y="23"/>
                  <a:pt x="539" y="18"/>
                  <a:pt x="562" y="13"/>
                </a:cubicBezTo>
                <a:cubicBezTo>
                  <a:pt x="584" y="9"/>
                  <a:pt x="606" y="5"/>
                  <a:pt x="629" y="3"/>
                </a:cubicBezTo>
                <a:cubicBezTo>
                  <a:pt x="652" y="1"/>
                  <a:pt x="675" y="0"/>
                  <a:pt x="697" y="0"/>
                </a:cubicBezTo>
                <a:cubicBezTo>
                  <a:pt x="720" y="0"/>
                  <a:pt x="743" y="1"/>
                  <a:pt x="766" y="3"/>
                </a:cubicBezTo>
                <a:cubicBezTo>
                  <a:pt x="788" y="5"/>
                  <a:pt x="811" y="9"/>
                  <a:pt x="833" y="13"/>
                </a:cubicBezTo>
                <a:cubicBezTo>
                  <a:pt x="856" y="18"/>
                  <a:pt x="878" y="23"/>
                  <a:pt x="900" y="30"/>
                </a:cubicBezTo>
                <a:cubicBezTo>
                  <a:pt x="921" y="37"/>
                  <a:pt x="943" y="44"/>
                  <a:pt x="964" y="53"/>
                </a:cubicBezTo>
                <a:cubicBezTo>
                  <a:pt x="985" y="62"/>
                  <a:pt x="1006" y="71"/>
                  <a:pt x="1026" y="82"/>
                </a:cubicBezTo>
                <a:cubicBezTo>
                  <a:pt x="1046" y="93"/>
                  <a:pt x="1065" y="105"/>
                  <a:pt x="1084" y="117"/>
                </a:cubicBezTo>
                <a:cubicBezTo>
                  <a:pt x="1103" y="130"/>
                  <a:pt x="1122" y="144"/>
                  <a:pt x="1139" y="158"/>
                </a:cubicBezTo>
                <a:cubicBezTo>
                  <a:pt x="1157" y="172"/>
                  <a:pt x="1174" y="188"/>
                  <a:pt x="1190" y="204"/>
                </a:cubicBezTo>
                <a:cubicBezTo>
                  <a:pt x="1206" y="220"/>
                  <a:pt x="1221" y="237"/>
                  <a:pt x="1236" y="255"/>
                </a:cubicBezTo>
                <a:cubicBezTo>
                  <a:pt x="1250" y="272"/>
                  <a:pt x="1264" y="290"/>
                  <a:pt x="1276" y="309"/>
                </a:cubicBezTo>
                <a:cubicBezTo>
                  <a:pt x="1289" y="328"/>
                  <a:pt x="1301" y="348"/>
                  <a:pt x="1312" y="368"/>
                </a:cubicBezTo>
                <a:cubicBezTo>
                  <a:pt x="1322" y="388"/>
                  <a:pt x="1332" y="409"/>
                  <a:pt x="1341" y="430"/>
                </a:cubicBezTo>
                <a:cubicBezTo>
                  <a:pt x="1349" y="451"/>
                  <a:pt x="1357" y="472"/>
                  <a:pt x="1364" y="494"/>
                </a:cubicBezTo>
                <a:cubicBezTo>
                  <a:pt x="1370" y="517"/>
                  <a:pt x="1376" y="539"/>
                  <a:pt x="1380" y="561"/>
                </a:cubicBezTo>
                <a:cubicBezTo>
                  <a:pt x="1385" y="584"/>
                  <a:pt x="1388" y="606"/>
                  <a:pt x="1390" y="629"/>
                </a:cubicBezTo>
                <a:cubicBezTo>
                  <a:pt x="1393" y="652"/>
                  <a:pt x="1394" y="674"/>
                  <a:pt x="1394" y="697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06" name="图片 605"/>
          <p:cNvPicPr/>
          <p:nvPr>
            <p:custDataLst>
              <p:tags r:id="rId36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718560" y="322560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7" name="文本框 606"/>
          <p:cNvSpPr txBox="1"/>
          <p:nvPr>
            <p:custDataLst>
              <p:tags r:id="rId38"/>
            </p:custDataLst>
          </p:nvPr>
        </p:nvSpPr>
        <p:spPr>
          <a:xfrm>
            <a:off x="6451200" y="2419920"/>
            <a:ext cx="17335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简化依赖管理，提高开发效率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08" name="图片 607"/>
          <p:cNvPicPr/>
          <p:nvPr>
            <p:custDataLst>
              <p:tags r:id="rId3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03480" y="34012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9" name="文本框 608"/>
          <p:cNvSpPr txBox="1"/>
          <p:nvPr>
            <p:custDataLst>
              <p:tags r:id="rId40"/>
            </p:custDataLst>
          </p:nvPr>
        </p:nvSpPr>
        <p:spPr>
          <a:xfrm>
            <a:off x="1203480" y="3089880"/>
            <a:ext cx="6705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调试工具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610" name="图片 609"/>
          <p:cNvPicPr/>
          <p:nvPr>
            <p:custDataLst>
              <p:tags r:id="rId4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03480" y="36352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1" name="文本框 610"/>
          <p:cNvSpPr txBox="1"/>
          <p:nvPr>
            <p:custDataLst>
              <p:tags r:id="rId42"/>
            </p:custDataLst>
          </p:nvPr>
        </p:nvSpPr>
        <p:spPr>
          <a:xfrm>
            <a:off x="1404000" y="3389400"/>
            <a:ext cx="14668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设置断点、单步执行功能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12" name="图片 611"/>
          <p:cNvPicPr/>
          <p:nvPr>
            <p:custDataLst>
              <p:tags r:id="rId4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03480" y="38692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3" name="文本框 612"/>
          <p:cNvSpPr txBox="1"/>
          <p:nvPr>
            <p:custDataLst>
              <p:tags r:id="rId44"/>
            </p:custDataLst>
          </p:nvPr>
        </p:nvSpPr>
        <p:spPr>
          <a:xfrm>
            <a:off x="1404000" y="3623400"/>
            <a:ext cx="14668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查看变量值、调用栈信息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14" name="任意多边形: 形状 613"/>
          <p:cNvSpPr/>
          <p:nvPr>
            <p:custDataLst>
              <p:tags r:id="rId45"/>
            </p:custDataLst>
          </p:nvPr>
        </p:nvSpPr>
        <p:spPr>
          <a:xfrm>
            <a:off x="5465160" y="2941200"/>
            <a:ext cx="4830480" cy="1237320"/>
          </a:xfrm>
          <a:custGeom>
            <a:avLst/>
            <a:gdLst/>
            <a:ahLst/>
            <a:cxnLst/>
            <a:rect l="0" t="0" r="r" b="b"/>
            <a:pathLst>
              <a:path w="13418" h="3437">
                <a:moveTo>
                  <a:pt x="0" y="3251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4"/>
                  <a:pt x="41" y="55"/>
                </a:cubicBezTo>
                <a:cubicBezTo>
                  <a:pt x="47" y="46"/>
                  <a:pt x="54" y="39"/>
                  <a:pt x="62" y="32"/>
                </a:cubicBezTo>
                <a:cubicBezTo>
                  <a:pt x="69" y="25"/>
                  <a:pt x="77" y="19"/>
                  <a:pt x="86" y="15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2"/>
                  <a:pt x="130" y="0"/>
                  <a:pt x="139" y="0"/>
                </a:cubicBezTo>
                <a:lnTo>
                  <a:pt x="13232" y="0"/>
                </a:lnTo>
                <a:cubicBezTo>
                  <a:pt x="13244" y="0"/>
                  <a:pt x="13257" y="2"/>
                  <a:pt x="13269" y="4"/>
                </a:cubicBezTo>
                <a:cubicBezTo>
                  <a:pt x="13280" y="6"/>
                  <a:pt x="13292" y="10"/>
                  <a:pt x="13303" y="15"/>
                </a:cubicBezTo>
                <a:cubicBezTo>
                  <a:pt x="13315" y="19"/>
                  <a:pt x="13325" y="25"/>
                  <a:pt x="13335" y="32"/>
                </a:cubicBezTo>
                <a:cubicBezTo>
                  <a:pt x="13346" y="39"/>
                  <a:pt x="13355" y="46"/>
                  <a:pt x="13364" y="55"/>
                </a:cubicBezTo>
                <a:cubicBezTo>
                  <a:pt x="13372" y="64"/>
                  <a:pt x="13380" y="73"/>
                  <a:pt x="13387" y="83"/>
                </a:cubicBezTo>
                <a:cubicBezTo>
                  <a:pt x="13393" y="93"/>
                  <a:pt x="13399" y="104"/>
                  <a:pt x="13404" y="115"/>
                </a:cubicBezTo>
                <a:cubicBezTo>
                  <a:pt x="13409" y="126"/>
                  <a:pt x="13412" y="138"/>
                  <a:pt x="13414" y="150"/>
                </a:cubicBezTo>
                <a:cubicBezTo>
                  <a:pt x="13417" y="162"/>
                  <a:pt x="13418" y="174"/>
                  <a:pt x="13418" y="186"/>
                </a:cubicBezTo>
                <a:lnTo>
                  <a:pt x="13418" y="3251"/>
                </a:lnTo>
                <a:cubicBezTo>
                  <a:pt x="13418" y="3264"/>
                  <a:pt x="13417" y="3276"/>
                  <a:pt x="13414" y="3288"/>
                </a:cubicBezTo>
                <a:cubicBezTo>
                  <a:pt x="13412" y="3300"/>
                  <a:pt x="13409" y="3311"/>
                  <a:pt x="13404" y="3322"/>
                </a:cubicBezTo>
                <a:cubicBezTo>
                  <a:pt x="13399" y="3334"/>
                  <a:pt x="13393" y="3344"/>
                  <a:pt x="13387" y="3354"/>
                </a:cubicBezTo>
                <a:cubicBezTo>
                  <a:pt x="13380" y="3365"/>
                  <a:pt x="13372" y="3374"/>
                  <a:pt x="13364" y="3383"/>
                </a:cubicBezTo>
                <a:cubicBezTo>
                  <a:pt x="13355" y="3391"/>
                  <a:pt x="13346" y="3399"/>
                  <a:pt x="13335" y="3406"/>
                </a:cubicBezTo>
                <a:cubicBezTo>
                  <a:pt x="13325" y="3413"/>
                  <a:pt x="13315" y="3418"/>
                  <a:pt x="13303" y="3423"/>
                </a:cubicBezTo>
                <a:cubicBezTo>
                  <a:pt x="13292" y="3428"/>
                  <a:pt x="13280" y="3431"/>
                  <a:pt x="13269" y="3433"/>
                </a:cubicBezTo>
                <a:cubicBezTo>
                  <a:pt x="13257" y="3436"/>
                  <a:pt x="13244" y="3437"/>
                  <a:pt x="13232" y="3437"/>
                </a:cubicBezTo>
                <a:lnTo>
                  <a:pt x="139" y="3437"/>
                </a:lnTo>
                <a:cubicBezTo>
                  <a:pt x="130" y="3437"/>
                  <a:pt x="121" y="3436"/>
                  <a:pt x="112" y="3433"/>
                </a:cubicBezTo>
                <a:cubicBezTo>
                  <a:pt x="103" y="3431"/>
                  <a:pt x="94" y="3428"/>
                  <a:pt x="86" y="3423"/>
                </a:cubicBezTo>
                <a:cubicBezTo>
                  <a:pt x="77" y="3418"/>
                  <a:pt x="69" y="3413"/>
                  <a:pt x="62" y="3406"/>
                </a:cubicBezTo>
                <a:cubicBezTo>
                  <a:pt x="54" y="3399"/>
                  <a:pt x="47" y="3391"/>
                  <a:pt x="41" y="3383"/>
                </a:cubicBezTo>
                <a:cubicBezTo>
                  <a:pt x="34" y="3374"/>
                  <a:pt x="28" y="3365"/>
                  <a:pt x="23" y="3354"/>
                </a:cubicBezTo>
                <a:cubicBezTo>
                  <a:pt x="18" y="3344"/>
                  <a:pt x="14" y="3334"/>
                  <a:pt x="10" y="3322"/>
                </a:cubicBezTo>
                <a:cubicBezTo>
                  <a:pt x="7" y="3311"/>
                  <a:pt x="4" y="3300"/>
                  <a:pt x="3" y="3288"/>
                </a:cubicBezTo>
                <a:cubicBezTo>
                  <a:pt x="1" y="3276"/>
                  <a:pt x="0" y="3264"/>
                  <a:pt x="0" y="325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5" name="任意多边形: 形状 614"/>
          <p:cNvSpPr/>
          <p:nvPr>
            <p:custDataLst>
              <p:tags r:id="rId46"/>
            </p:custDataLst>
          </p:nvPr>
        </p:nvSpPr>
        <p:spPr>
          <a:xfrm>
            <a:off x="5448240" y="2941200"/>
            <a:ext cx="67320" cy="1237320"/>
          </a:xfrm>
          <a:custGeom>
            <a:avLst/>
            <a:gdLst/>
            <a:ahLst/>
            <a:cxnLst/>
            <a:rect l="0" t="0" r="r" b="b"/>
            <a:pathLst>
              <a:path w="187" h="3437">
                <a:moveTo>
                  <a:pt x="0" y="0"/>
                </a:moveTo>
                <a:lnTo>
                  <a:pt x="187" y="0"/>
                </a:lnTo>
                <a:lnTo>
                  <a:pt x="187" y="3437"/>
                </a:lnTo>
                <a:lnTo>
                  <a:pt x="0" y="34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6" name="任意多边形: 形状 615"/>
          <p:cNvSpPr/>
          <p:nvPr>
            <p:custDataLst>
              <p:tags r:id="rId47"/>
            </p:custDataLst>
          </p:nvPr>
        </p:nvSpPr>
        <p:spPr>
          <a:xfrm>
            <a:off x="5615640" y="3075120"/>
            <a:ext cx="501480" cy="501840"/>
          </a:xfrm>
          <a:custGeom>
            <a:avLst/>
            <a:gdLst/>
            <a:ahLst/>
            <a:cxnLst/>
            <a:rect l="0" t="0" r="r" b="b"/>
            <a:pathLst>
              <a:path w="1393" h="1394">
                <a:moveTo>
                  <a:pt x="1393" y="697"/>
                </a:moveTo>
                <a:cubicBezTo>
                  <a:pt x="1393" y="720"/>
                  <a:pt x="1392" y="743"/>
                  <a:pt x="1390" y="766"/>
                </a:cubicBezTo>
                <a:cubicBezTo>
                  <a:pt x="1388" y="788"/>
                  <a:pt x="1385" y="811"/>
                  <a:pt x="1380" y="833"/>
                </a:cubicBezTo>
                <a:cubicBezTo>
                  <a:pt x="1376" y="856"/>
                  <a:pt x="1370" y="878"/>
                  <a:pt x="1363" y="899"/>
                </a:cubicBezTo>
                <a:cubicBezTo>
                  <a:pt x="1357" y="921"/>
                  <a:pt x="1349" y="943"/>
                  <a:pt x="1340" y="964"/>
                </a:cubicBezTo>
                <a:cubicBezTo>
                  <a:pt x="1332" y="985"/>
                  <a:pt x="1322" y="1005"/>
                  <a:pt x="1311" y="1026"/>
                </a:cubicBezTo>
                <a:cubicBezTo>
                  <a:pt x="1300" y="1046"/>
                  <a:pt x="1289" y="1065"/>
                  <a:pt x="1276" y="1084"/>
                </a:cubicBezTo>
                <a:cubicBezTo>
                  <a:pt x="1263" y="1103"/>
                  <a:pt x="1250" y="1121"/>
                  <a:pt x="1235" y="1139"/>
                </a:cubicBezTo>
                <a:cubicBezTo>
                  <a:pt x="1221" y="1157"/>
                  <a:pt x="1206" y="1174"/>
                  <a:pt x="1189" y="1190"/>
                </a:cubicBezTo>
                <a:cubicBezTo>
                  <a:pt x="1173" y="1206"/>
                  <a:pt x="1156" y="1221"/>
                  <a:pt x="1139" y="1236"/>
                </a:cubicBezTo>
                <a:cubicBezTo>
                  <a:pt x="1121" y="1250"/>
                  <a:pt x="1103" y="1264"/>
                  <a:pt x="1084" y="1276"/>
                </a:cubicBezTo>
                <a:cubicBezTo>
                  <a:pt x="1065" y="1289"/>
                  <a:pt x="1045" y="1301"/>
                  <a:pt x="1025" y="1311"/>
                </a:cubicBezTo>
                <a:cubicBezTo>
                  <a:pt x="1005" y="1322"/>
                  <a:pt x="985" y="1332"/>
                  <a:pt x="964" y="1341"/>
                </a:cubicBezTo>
                <a:cubicBezTo>
                  <a:pt x="942" y="1349"/>
                  <a:pt x="921" y="1357"/>
                  <a:pt x="899" y="1364"/>
                </a:cubicBezTo>
                <a:cubicBezTo>
                  <a:pt x="877" y="1370"/>
                  <a:pt x="855" y="1376"/>
                  <a:pt x="833" y="1380"/>
                </a:cubicBezTo>
                <a:cubicBezTo>
                  <a:pt x="811" y="1385"/>
                  <a:pt x="788" y="1388"/>
                  <a:pt x="765" y="1390"/>
                </a:cubicBezTo>
                <a:cubicBezTo>
                  <a:pt x="743" y="1393"/>
                  <a:pt x="720" y="1394"/>
                  <a:pt x="697" y="1394"/>
                </a:cubicBezTo>
                <a:cubicBezTo>
                  <a:pt x="674" y="1394"/>
                  <a:pt x="652" y="1393"/>
                  <a:pt x="629" y="1390"/>
                </a:cubicBezTo>
                <a:cubicBezTo>
                  <a:pt x="606" y="1388"/>
                  <a:pt x="584" y="1385"/>
                  <a:pt x="561" y="1380"/>
                </a:cubicBezTo>
                <a:cubicBezTo>
                  <a:pt x="539" y="1376"/>
                  <a:pt x="517" y="1370"/>
                  <a:pt x="495" y="1364"/>
                </a:cubicBezTo>
                <a:cubicBezTo>
                  <a:pt x="473" y="1357"/>
                  <a:pt x="452" y="1349"/>
                  <a:pt x="431" y="1341"/>
                </a:cubicBezTo>
                <a:cubicBezTo>
                  <a:pt x="408" y="1332"/>
                  <a:pt x="388" y="1322"/>
                  <a:pt x="368" y="1311"/>
                </a:cubicBezTo>
                <a:cubicBezTo>
                  <a:pt x="348" y="1301"/>
                  <a:pt x="328" y="1289"/>
                  <a:pt x="309" y="1276"/>
                </a:cubicBezTo>
                <a:cubicBezTo>
                  <a:pt x="290" y="1264"/>
                  <a:pt x="272" y="1250"/>
                  <a:pt x="254" y="1236"/>
                </a:cubicBezTo>
                <a:cubicBezTo>
                  <a:pt x="237" y="1221"/>
                  <a:pt x="220" y="1206"/>
                  <a:pt x="204" y="1190"/>
                </a:cubicBezTo>
                <a:cubicBezTo>
                  <a:pt x="188" y="1174"/>
                  <a:pt x="172" y="1157"/>
                  <a:pt x="158" y="1139"/>
                </a:cubicBezTo>
                <a:cubicBezTo>
                  <a:pt x="143" y="1121"/>
                  <a:pt x="130" y="1103"/>
                  <a:pt x="117" y="1084"/>
                </a:cubicBezTo>
                <a:cubicBezTo>
                  <a:pt x="104" y="1065"/>
                  <a:pt x="93" y="1046"/>
                  <a:pt x="82" y="1026"/>
                </a:cubicBezTo>
                <a:cubicBezTo>
                  <a:pt x="71" y="1005"/>
                  <a:pt x="61" y="985"/>
                  <a:pt x="53" y="964"/>
                </a:cubicBezTo>
                <a:cubicBezTo>
                  <a:pt x="44" y="943"/>
                  <a:pt x="36" y="921"/>
                  <a:pt x="30" y="899"/>
                </a:cubicBezTo>
                <a:cubicBezTo>
                  <a:pt x="23" y="878"/>
                  <a:pt x="18" y="856"/>
                  <a:pt x="13" y="833"/>
                </a:cubicBezTo>
                <a:cubicBezTo>
                  <a:pt x="9" y="811"/>
                  <a:pt x="5" y="788"/>
                  <a:pt x="3" y="766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4"/>
                  <a:pt x="1" y="652"/>
                  <a:pt x="3" y="629"/>
                </a:cubicBezTo>
                <a:cubicBezTo>
                  <a:pt x="5" y="606"/>
                  <a:pt x="9" y="584"/>
                  <a:pt x="13" y="561"/>
                </a:cubicBezTo>
                <a:cubicBezTo>
                  <a:pt x="18" y="539"/>
                  <a:pt x="23" y="517"/>
                  <a:pt x="30" y="494"/>
                </a:cubicBezTo>
                <a:cubicBezTo>
                  <a:pt x="36" y="472"/>
                  <a:pt x="44" y="451"/>
                  <a:pt x="53" y="430"/>
                </a:cubicBezTo>
                <a:cubicBezTo>
                  <a:pt x="61" y="409"/>
                  <a:pt x="71" y="388"/>
                  <a:pt x="82" y="368"/>
                </a:cubicBezTo>
                <a:cubicBezTo>
                  <a:pt x="93" y="348"/>
                  <a:pt x="104" y="328"/>
                  <a:pt x="117" y="309"/>
                </a:cubicBezTo>
                <a:cubicBezTo>
                  <a:pt x="130" y="290"/>
                  <a:pt x="143" y="272"/>
                  <a:pt x="158" y="255"/>
                </a:cubicBezTo>
                <a:cubicBezTo>
                  <a:pt x="172" y="237"/>
                  <a:pt x="188" y="220"/>
                  <a:pt x="204" y="204"/>
                </a:cubicBezTo>
                <a:cubicBezTo>
                  <a:pt x="220" y="188"/>
                  <a:pt x="237" y="172"/>
                  <a:pt x="254" y="158"/>
                </a:cubicBezTo>
                <a:cubicBezTo>
                  <a:pt x="272" y="144"/>
                  <a:pt x="290" y="130"/>
                  <a:pt x="309" y="117"/>
                </a:cubicBezTo>
                <a:cubicBezTo>
                  <a:pt x="328" y="105"/>
                  <a:pt x="348" y="93"/>
                  <a:pt x="368" y="82"/>
                </a:cubicBezTo>
                <a:cubicBezTo>
                  <a:pt x="388" y="71"/>
                  <a:pt x="408" y="62"/>
                  <a:pt x="431" y="53"/>
                </a:cubicBezTo>
                <a:cubicBezTo>
                  <a:pt x="452" y="44"/>
                  <a:pt x="473" y="37"/>
                  <a:pt x="495" y="30"/>
                </a:cubicBezTo>
                <a:cubicBezTo>
                  <a:pt x="517" y="23"/>
                  <a:pt x="539" y="18"/>
                  <a:pt x="561" y="13"/>
                </a:cubicBezTo>
                <a:cubicBezTo>
                  <a:pt x="584" y="9"/>
                  <a:pt x="606" y="5"/>
                  <a:pt x="629" y="3"/>
                </a:cubicBezTo>
                <a:cubicBezTo>
                  <a:pt x="652" y="1"/>
                  <a:pt x="674" y="0"/>
                  <a:pt x="697" y="0"/>
                </a:cubicBezTo>
                <a:cubicBezTo>
                  <a:pt x="720" y="0"/>
                  <a:pt x="743" y="1"/>
                  <a:pt x="765" y="3"/>
                </a:cubicBezTo>
                <a:cubicBezTo>
                  <a:pt x="788" y="5"/>
                  <a:pt x="811" y="9"/>
                  <a:pt x="833" y="13"/>
                </a:cubicBezTo>
                <a:cubicBezTo>
                  <a:pt x="855" y="18"/>
                  <a:pt x="877" y="23"/>
                  <a:pt x="899" y="30"/>
                </a:cubicBezTo>
                <a:cubicBezTo>
                  <a:pt x="921" y="37"/>
                  <a:pt x="942" y="44"/>
                  <a:pt x="964" y="53"/>
                </a:cubicBezTo>
                <a:cubicBezTo>
                  <a:pt x="985" y="62"/>
                  <a:pt x="1005" y="71"/>
                  <a:pt x="1025" y="82"/>
                </a:cubicBezTo>
                <a:cubicBezTo>
                  <a:pt x="1045" y="93"/>
                  <a:pt x="1065" y="105"/>
                  <a:pt x="1084" y="117"/>
                </a:cubicBezTo>
                <a:cubicBezTo>
                  <a:pt x="1103" y="130"/>
                  <a:pt x="1121" y="144"/>
                  <a:pt x="1139" y="158"/>
                </a:cubicBezTo>
                <a:cubicBezTo>
                  <a:pt x="1156" y="172"/>
                  <a:pt x="1173" y="188"/>
                  <a:pt x="1189" y="204"/>
                </a:cubicBezTo>
                <a:cubicBezTo>
                  <a:pt x="1206" y="220"/>
                  <a:pt x="1221" y="237"/>
                  <a:pt x="1235" y="255"/>
                </a:cubicBezTo>
                <a:cubicBezTo>
                  <a:pt x="1250" y="272"/>
                  <a:pt x="1263" y="290"/>
                  <a:pt x="1276" y="309"/>
                </a:cubicBezTo>
                <a:cubicBezTo>
                  <a:pt x="1289" y="328"/>
                  <a:pt x="1300" y="348"/>
                  <a:pt x="1311" y="368"/>
                </a:cubicBezTo>
                <a:cubicBezTo>
                  <a:pt x="1322" y="388"/>
                  <a:pt x="1332" y="409"/>
                  <a:pt x="1340" y="430"/>
                </a:cubicBezTo>
                <a:cubicBezTo>
                  <a:pt x="1349" y="451"/>
                  <a:pt x="1357" y="472"/>
                  <a:pt x="1363" y="494"/>
                </a:cubicBezTo>
                <a:cubicBezTo>
                  <a:pt x="1370" y="517"/>
                  <a:pt x="1376" y="539"/>
                  <a:pt x="1380" y="561"/>
                </a:cubicBezTo>
                <a:cubicBezTo>
                  <a:pt x="1385" y="584"/>
                  <a:pt x="1388" y="606"/>
                  <a:pt x="1390" y="629"/>
                </a:cubicBezTo>
                <a:cubicBezTo>
                  <a:pt x="1392" y="652"/>
                  <a:pt x="1393" y="674"/>
                  <a:pt x="1393" y="697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17" name="图片 616"/>
          <p:cNvPicPr/>
          <p:nvPr>
            <p:custDataLst>
              <p:tags r:id="rId48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5766120" y="322560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8" name="文本框 617"/>
          <p:cNvSpPr txBox="1"/>
          <p:nvPr>
            <p:custDataLst>
              <p:tags r:id="rId50"/>
            </p:custDataLst>
          </p:nvPr>
        </p:nvSpPr>
        <p:spPr>
          <a:xfrm>
            <a:off x="1404000" y="3857400"/>
            <a:ext cx="17335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帮助定位和解决代码中的错误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19" name="图片 618"/>
          <p:cNvPicPr/>
          <p:nvPr>
            <p:custDataLst>
              <p:tags r:id="rId5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50680" y="34012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0" name="文本框 619"/>
          <p:cNvSpPr txBox="1"/>
          <p:nvPr>
            <p:custDataLst>
              <p:tags r:id="rId52"/>
            </p:custDataLst>
          </p:nvPr>
        </p:nvSpPr>
        <p:spPr>
          <a:xfrm>
            <a:off x="6250680" y="3089880"/>
            <a:ext cx="134112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静态代码分析工具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621" name="文本框 620"/>
          <p:cNvSpPr txBox="1"/>
          <p:nvPr>
            <p:custDataLst>
              <p:tags r:id="rId53"/>
            </p:custDataLst>
          </p:nvPr>
        </p:nvSpPr>
        <p:spPr>
          <a:xfrm>
            <a:off x="6451200" y="338940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集成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22" name="文本框 621"/>
          <p:cNvSpPr txBox="1"/>
          <p:nvPr>
            <p:custDataLst>
              <p:tags r:id="rId54"/>
            </p:custDataLst>
          </p:nvPr>
        </p:nvSpPr>
        <p:spPr>
          <a:xfrm>
            <a:off x="6718680" y="3397320"/>
            <a:ext cx="31178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pylint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23" name="文本框 622"/>
          <p:cNvSpPr txBox="1"/>
          <p:nvPr>
            <p:custDataLst>
              <p:tags r:id="rId55"/>
            </p:custDataLst>
          </p:nvPr>
        </p:nvSpPr>
        <p:spPr>
          <a:xfrm>
            <a:off x="7030800" y="3389400"/>
            <a:ext cx="1333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、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24" name="文本框 623"/>
          <p:cNvSpPr txBox="1"/>
          <p:nvPr>
            <p:custDataLst>
              <p:tags r:id="rId56"/>
            </p:custDataLst>
          </p:nvPr>
        </p:nvSpPr>
        <p:spPr>
          <a:xfrm>
            <a:off x="7164720" y="3397320"/>
            <a:ext cx="356235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flake8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25" name="图片 624"/>
          <p:cNvPicPr/>
          <p:nvPr>
            <p:custDataLst>
              <p:tags r:id="rId5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50680" y="36352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6" name="文本框 625"/>
          <p:cNvSpPr txBox="1"/>
          <p:nvPr>
            <p:custDataLst>
              <p:tags r:id="rId58"/>
            </p:custDataLst>
          </p:nvPr>
        </p:nvSpPr>
        <p:spPr>
          <a:xfrm>
            <a:off x="7521480" y="338940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等工具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27" name="图片 626"/>
          <p:cNvPicPr/>
          <p:nvPr>
            <p:custDataLst>
              <p:tags r:id="rId5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50680" y="38692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8" name="文本框 627"/>
          <p:cNvSpPr txBox="1"/>
          <p:nvPr>
            <p:custDataLst>
              <p:tags r:id="rId60"/>
            </p:custDataLst>
          </p:nvPr>
        </p:nvSpPr>
        <p:spPr>
          <a:xfrm>
            <a:off x="6451200" y="3623400"/>
            <a:ext cx="21336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检查代码中的潜在问题和不规范写法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29" name="任意多边形: 形状 628"/>
          <p:cNvSpPr/>
          <p:nvPr>
            <p:custDataLst>
              <p:tags r:id="rId61"/>
            </p:custDataLst>
          </p:nvPr>
        </p:nvSpPr>
        <p:spPr>
          <a:xfrm>
            <a:off x="417600" y="4378680"/>
            <a:ext cx="9878040" cy="1237320"/>
          </a:xfrm>
          <a:custGeom>
            <a:avLst/>
            <a:gdLst/>
            <a:ahLst/>
            <a:cxnLst/>
            <a:rect l="0" t="0" r="r" b="b"/>
            <a:pathLst>
              <a:path w="27439" h="3437">
                <a:moveTo>
                  <a:pt x="0" y="3250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4" y="63"/>
                  <a:pt x="41" y="55"/>
                </a:cubicBezTo>
                <a:cubicBezTo>
                  <a:pt x="47" y="46"/>
                  <a:pt x="54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27253" y="0"/>
                </a:lnTo>
                <a:cubicBezTo>
                  <a:pt x="27265" y="0"/>
                  <a:pt x="27278" y="1"/>
                  <a:pt x="27290" y="4"/>
                </a:cubicBezTo>
                <a:cubicBezTo>
                  <a:pt x="27301" y="6"/>
                  <a:pt x="27313" y="10"/>
                  <a:pt x="27324" y="14"/>
                </a:cubicBezTo>
                <a:cubicBezTo>
                  <a:pt x="27336" y="19"/>
                  <a:pt x="27346" y="25"/>
                  <a:pt x="27356" y="31"/>
                </a:cubicBezTo>
                <a:cubicBezTo>
                  <a:pt x="27367" y="38"/>
                  <a:pt x="27376" y="46"/>
                  <a:pt x="27385" y="55"/>
                </a:cubicBezTo>
                <a:cubicBezTo>
                  <a:pt x="27393" y="63"/>
                  <a:pt x="27401" y="73"/>
                  <a:pt x="27408" y="83"/>
                </a:cubicBezTo>
                <a:cubicBezTo>
                  <a:pt x="27414" y="93"/>
                  <a:pt x="27420" y="104"/>
                  <a:pt x="27425" y="115"/>
                </a:cubicBezTo>
                <a:cubicBezTo>
                  <a:pt x="27430" y="126"/>
                  <a:pt x="27433" y="138"/>
                  <a:pt x="27435" y="150"/>
                </a:cubicBezTo>
                <a:cubicBezTo>
                  <a:pt x="27438" y="162"/>
                  <a:pt x="27439" y="174"/>
                  <a:pt x="27439" y="186"/>
                </a:cubicBezTo>
                <a:lnTo>
                  <a:pt x="27439" y="3250"/>
                </a:lnTo>
                <a:cubicBezTo>
                  <a:pt x="27439" y="3262"/>
                  <a:pt x="27438" y="3274"/>
                  <a:pt x="27435" y="3286"/>
                </a:cubicBezTo>
                <a:cubicBezTo>
                  <a:pt x="27433" y="3299"/>
                  <a:pt x="27430" y="3311"/>
                  <a:pt x="27425" y="3322"/>
                </a:cubicBezTo>
                <a:cubicBezTo>
                  <a:pt x="27420" y="3333"/>
                  <a:pt x="27414" y="3344"/>
                  <a:pt x="27408" y="3354"/>
                </a:cubicBezTo>
                <a:cubicBezTo>
                  <a:pt x="27401" y="3364"/>
                  <a:pt x="27393" y="3374"/>
                  <a:pt x="27385" y="3382"/>
                </a:cubicBezTo>
                <a:cubicBezTo>
                  <a:pt x="27376" y="3391"/>
                  <a:pt x="27367" y="3399"/>
                  <a:pt x="27356" y="3405"/>
                </a:cubicBezTo>
                <a:cubicBezTo>
                  <a:pt x="27346" y="3412"/>
                  <a:pt x="27336" y="3418"/>
                  <a:pt x="27324" y="3423"/>
                </a:cubicBezTo>
                <a:cubicBezTo>
                  <a:pt x="27313" y="3427"/>
                  <a:pt x="27301" y="3431"/>
                  <a:pt x="27290" y="3433"/>
                </a:cubicBezTo>
                <a:cubicBezTo>
                  <a:pt x="27278" y="3435"/>
                  <a:pt x="27265" y="3437"/>
                  <a:pt x="27253" y="3437"/>
                </a:cubicBezTo>
                <a:lnTo>
                  <a:pt x="139" y="3437"/>
                </a:lnTo>
                <a:cubicBezTo>
                  <a:pt x="130" y="3437"/>
                  <a:pt x="121" y="3435"/>
                  <a:pt x="112" y="3433"/>
                </a:cubicBezTo>
                <a:cubicBezTo>
                  <a:pt x="103" y="3431"/>
                  <a:pt x="95" y="3427"/>
                  <a:pt x="86" y="3423"/>
                </a:cubicBezTo>
                <a:cubicBezTo>
                  <a:pt x="78" y="3418"/>
                  <a:pt x="70" y="3412"/>
                  <a:pt x="62" y="3405"/>
                </a:cubicBezTo>
                <a:cubicBezTo>
                  <a:pt x="54" y="3399"/>
                  <a:pt x="47" y="3391"/>
                  <a:pt x="41" y="3382"/>
                </a:cubicBezTo>
                <a:cubicBezTo>
                  <a:pt x="34" y="3374"/>
                  <a:pt x="29" y="3364"/>
                  <a:pt x="24" y="3354"/>
                </a:cubicBezTo>
                <a:cubicBezTo>
                  <a:pt x="19" y="3344"/>
                  <a:pt x="14" y="3333"/>
                  <a:pt x="11" y="3322"/>
                </a:cubicBezTo>
                <a:cubicBezTo>
                  <a:pt x="7" y="3311"/>
                  <a:pt x="5" y="3299"/>
                  <a:pt x="3" y="3286"/>
                </a:cubicBezTo>
                <a:cubicBezTo>
                  <a:pt x="1" y="3274"/>
                  <a:pt x="0" y="3262"/>
                  <a:pt x="0" y="325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0" name="任意多边形: 形状 629"/>
          <p:cNvSpPr/>
          <p:nvPr>
            <p:custDataLst>
              <p:tags r:id="rId62"/>
            </p:custDataLst>
          </p:nvPr>
        </p:nvSpPr>
        <p:spPr>
          <a:xfrm>
            <a:off x="401040" y="4378680"/>
            <a:ext cx="66960" cy="1237320"/>
          </a:xfrm>
          <a:custGeom>
            <a:avLst/>
            <a:gdLst/>
            <a:ahLst/>
            <a:cxnLst/>
            <a:rect l="0" t="0" r="r" b="b"/>
            <a:pathLst>
              <a:path w="186" h="3437">
                <a:moveTo>
                  <a:pt x="0" y="0"/>
                </a:moveTo>
                <a:lnTo>
                  <a:pt x="186" y="0"/>
                </a:lnTo>
                <a:lnTo>
                  <a:pt x="186" y="3437"/>
                </a:lnTo>
                <a:lnTo>
                  <a:pt x="0" y="34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1" name="任意多边形: 形状 630"/>
          <p:cNvSpPr/>
          <p:nvPr>
            <p:custDataLst>
              <p:tags r:id="rId63"/>
            </p:custDataLst>
          </p:nvPr>
        </p:nvSpPr>
        <p:spPr>
          <a:xfrm>
            <a:off x="568080" y="4512600"/>
            <a:ext cx="501840" cy="501480"/>
          </a:xfrm>
          <a:custGeom>
            <a:avLst/>
            <a:gdLst/>
            <a:ahLst/>
            <a:cxnLst/>
            <a:rect l="0" t="0" r="r" b="b"/>
            <a:pathLst>
              <a:path w="1394" h="1393">
                <a:moveTo>
                  <a:pt x="1394" y="697"/>
                </a:moveTo>
                <a:cubicBezTo>
                  <a:pt x="1394" y="720"/>
                  <a:pt x="1393" y="743"/>
                  <a:pt x="1390" y="765"/>
                </a:cubicBezTo>
                <a:cubicBezTo>
                  <a:pt x="1388" y="788"/>
                  <a:pt x="1385" y="810"/>
                  <a:pt x="1380" y="833"/>
                </a:cubicBezTo>
                <a:cubicBezTo>
                  <a:pt x="1376" y="855"/>
                  <a:pt x="1370" y="877"/>
                  <a:pt x="1364" y="899"/>
                </a:cubicBezTo>
                <a:cubicBezTo>
                  <a:pt x="1357" y="921"/>
                  <a:pt x="1349" y="942"/>
                  <a:pt x="1341" y="963"/>
                </a:cubicBezTo>
                <a:cubicBezTo>
                  <a:pt x="1332" y="985"/>
                  <a:pt x="1322" y="1005"/>
                  <a:pt x="1312" y="1025"/>
                </a:cubicBezTo>
                <a:cubicBezTo>
                  <a:pt x="1301" y="1045"/>
                  <a:pt x="1289" y="1065"/>
                  <a:pt x="1276" y="1084"/>
                </a:cubicBezTo>
                <a:cubicBezTo>
                  <a:pt x="1264" y="1103"/>
                  <a:pt x="1250" y="1121"/>
                  <a:pt x="1236" y="1139"/>
                </a:cubicBezTo>
                <a:cubicBezTo>
                  <a:pt x="1221" y="1156"/>
                  <a:pt x="1206" y="1173"/>
                  <a:pt x="1190" y="1189"/>
                </a:cubicBezTo>
                <a:cubicBezTo>
                  <a:pt x="1174" y="1205"/>
                  <a:pt x="1157" y="1221"/>
                  <a:pt x="1139" y="1235"/>
                </a:cubicBezTo>
                <a:cubicBezTo>
                  <a:pt x="1122" y="1250"/>
                  <a:pt x="1103" y="1263"/>
                  <a:pt x="1084" y="1276"/>
                </a:cubicBezTo>
                <a:cubicBezTo>
                  <a:pt x="1065" y="1289"/>
                  <a:pt x="1046" y="1300"/>
                  <a:pt x="1026" y="1311"/>
                </a:cubicBezTo>
                <a:cubicBezTo>
                  <a:pt x="1006" y="1322"/>
                  <a:pt x="985" y="1332"/>
                  <a:pt x="964" y="1340"/>
                </a:cubicBezTo>
                <a:cubicBezTo>
                  <a:pt x="943" y="1349"/>
                  <a:pt x="921" y="1357"/>
                  <a:pt x="900" y="1363"/>
                </a:cubicBezTo>
                <a:cubicBezTo>
                  <a:pt x="878" y="1370"/>
                  <a:pt x="856" y="1376"/>
                  <a:pt x="833" y="1380"/>
                </a:cubicBezTo>
                <a:cubicBezTo>
                  <a:pt x="811" y="1384"/>
                  <a:pt x="788" y="1388"/>
                  <a:pt x="766" y="1390"/>
                </a:cubicBezTo>
                <a:cubicBezTo>
                  <a:pt x="743" y="1392"/>
                  <a:pt x="720" y="1393"/>
                  <a:pt x="697" y="1393"/>
                </a:cubicBezTo>
                <a:cubicBezTo>
                  <a:pt x="675" y="1393"/>
                  <a:pt x="652" y="1392"/>
                  <a:pt x="629" y="1390"/>
                </a:cubicBezTo>
                <a:cubicBezTo>
                  <a:pt x="606" y="1388"/>
                  <a:pt x="584" y="1384"/>
                  <a:pt x="562" y="1380"/>
                </a:cubicBezTo>
                <a:cubicBezTo>
                  <a:pt x="539" y="1376"/>
                  <a:pt x="517" y="1370"/>
                  <a:pt x="494" y="1363"/>
                </a:cubicBezTo>
                <a:cubicBezTo>
                  <a:pt x="472" y="1357"/>
                  <a:pt x="451" y="1349"/>
                  <a:pt x="430" y="1340"/>
                </a:cubicBezTo>
                <a:cubicBezTo>
                  <a:pt x="409" y="1332"/>
                  <a:pt x="388" y="1322"/>
                  <a:pt x="368" y="1311"/>
                </a:cubicBezTo>
                <a:cubicBezTo>
                  <a:pt x="348" y="1300"/>
                  <a:pt x="328" y="1289"/>
                  <a:pt x="309" y="1276"/>
                </a:cubicBezTo>
                <a:cubicBezTo>
                  <a:pt x="291" y="1263"/>
                  <a:pt x="272" y="1250"/>
                  <a:pt x="255" y="1235"/>
                </a:cubicBezTo>
                <a:cubicBezTo>
                  <a:pt x="237" y="1221"/>
                  <a:pt x="220" y="1205"/>
                  <a:pt x="204" y="1189"/>
                </a:cubicBezTo>
                <a:cubicBezTo>
                  <a:pt x="188" y="1173"/>
                  <a:pt x="173" y="1156"/>
                  <a:pt x="158" y="1139"/>
                </a:cubicBezTo>
                <a:cubicBezTo>
                  <a:pt x="144" y="1121"/>
                  <a:pt x="130" y="1103"/>
                  <a:pt x="117" y="1084"/>
                </a:cubicBezTo>
                <a:cubicBezTo>
                  <a:pt x="105" y="1065"/>
                  <a:pt x="93" y="1045"/>
                  <a:pt x="82" y="1025"/>
                </a:cubicBezTo>
                <a:cubicBezTo>
                  <a:pt x="71" y="1005"/>
                  <a:pt x="62" y="985"/>
                  <a:pt x="53" y="963"/>
                </a:cubicBezTo>
                <a:cubicBezTo>
                  <a:pt x="44" y="942"/>
                  <a:pt x="37" y="921"/>
                  <a:pt x="30" y="899"/>
                </a:cubicBezTo>
                <a:cubicBezTo>
                  <a:pt x="23" y="877"/>
                  <a:pt x="18" y="855"/>
                  <a:pt x="13" y="833"/>
                </a:cubicBezTo>
                <a:cubicBezTo>
                  <a:pt x="9" y="810"/>
                  <a:pt x="6" y="788"/>
                  <a:pt x="3" y="765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3"/>
                  <a:pt x="1" y="650"/>
                  <a:pt x="3" y="628"/>
                </a:cubicBezTo>
                <a:cubicBezTo>
                  <a:pt x="6" y="605"/>
                  <a:pt x="9" y="582"/>
                  <a:pt x="13" y="560"/>
                </a:cubicBezTo>
                <a:cubicBezTo>
                  <a:pt x="18" y="538"/>
                  <a:pt x="23" y="516"/>
                  <a:pt x="30" y="494"/>
                </a:cubicBezTo>
                <a:cubicBezTo>
                  <a:pt x="37" y="472"/>
                  <a:pt x="44" y="451"/>
                  <a:pt x="53" y="429"/>
                </a:cubicBezTo>
                <a:cubicBezTo>
                  <a:pt x="62" y="408"/>
                  <a:pt x="71" y="388"/>
                  <a:pt x="82" y="368"/>
                </a:cubicBezTo>
                <a:cubicBezTo>
                  <a:pt x="93" y="348"/>
                  <a:pt x="105" y="328"/>
                  <a:pt x="117" y="309"/>
                </a:cubicBezTo>
                <a:cubicBezTo>
                  <a:pt x="130" y="290"/>
                  <a:pt x="144" y="272"/>
                  <a:pt x="158" y="254"/>
                </a:cubicBezTo>
                <a:cubicBezTo>
                  <a:pt x="173" y="237"/>
                  <a:pt x="188" y="220"/>
                  <a:pt x="204" y="204"/>
                </a:cubicBezTo>
                <a:cubicBezTo>
                  <a:pt x="220" y="187"/>
                  <a:pt x="237" y="172"/>
                  <a:pt x="255" y="158"/>
                </a:cubicBezTo>
                <a:cubicBezTo>
                  <a:pt x="272" y="143"/>
                  <a:pt x="291" y="130"/>
                  <a:pt x="309" y="117"/>
                </a:cubicBezTo>
                <a:cubicBezTo>
                  <a:pt x="328" y="104"/>
                  <a:pt x="348" y="93"/>
                  <a:pt x="368" y="82"/>
                </a:cubicBezTo>
                <a:cubicBezTo>
                  <a:pt x="388" y="71"/>
                  <a:pt x="409" y="61"/>
                  <a:pt x="430" y="53"/>
                </a:cubicBezTo>
                <a:cubicBezTo>
                  <a:pt x="451" y="44"/>
                  <a:pt x="472" y="36"/>
                  <a:pt x="494" y="30"/>
                </a:cubicBezTo>
                <a:cubicBezTo>
                  <a:pt x="517" y="23"/>
                  <a:pt x="539" y="17"/>
                  <a:pt x="562" y="13"/>
                </a:cubicBezTo>
                <a:cubicBezTo>
                  <a:pt x="584" y="8"/>
                  <a:pt x="606" y="5"/>
                  <a:pt x="629" y="3"/>
                </a:cubicBezTo>
                <a:cubicBezTo>
                  <a:pt x="652" y="1"/>
                  <a:pt x="675" y="0"/>
                  <a:pt x="697" y="0"/>
                </a:cubicBezTo>
                <a:cubicBezTo>
                  <a:pt x="720" y="0"/>
                  <a:pt x="743" y="1"/>
                  <a:pt x="766" y="3"/>
                </a:cubicBezTo>
                <a:cubicBezTo>
                  <a:pt x="788" y="5"/>
                  <a:pt x="811" y="8"/>
                  <a:pt x="833" y="13"/>
                </a:cubicBezTo>
                <a:cubicBezTo>
                  <a:pt x="856" y="17"/>
                  <a:pt x="878" y="23"/>
                  <a:pt x="900" y="30"/>
                </a:cubicBezTo>
                <a:cubicBezTo>
                  <a:pt x="921" y="36"/>
                  <a:pt x="943" y="44"/>
                  <a:pt x="964" y="53"/>
                </a:cubicBezTo>
                <a:cubicBezTo>
                  <a:pt x="985" y="61"/>
                  <a:pt x="1006" y="71"/>
                  <a:pt x="1026" y="82"/>
                </a:cubicBezTo>
                <a:cubicBezTo>
                  <a:pt x="1046" y="93"/>
                  <a:pt x="1065" y="104"/>
                  <a:pt x="1084" y="117"/>
                </a:cubicBezTo>
                <a:cubicBezTo>
                  <a:pt x="1103" y="130"/>
                  <a:pt x="1122" y="143"/>
                  <a:pt x="1139" y="158"/>
                </a:cubicBezTo>
                <a:cubicBezTo>
                  <a:pt x="1157" y="172"/>
                  <a:pt x="1174" y="187"/>
                  <a:pt x="1190" y="204"/>
                </a:cubicBezTo>
                <a:cubicBezTo>
                  <a:pt x="1206" y="220"/>
                  <a:pt x="1221" y="237"/>
                  <a:pt x="1236" y="254"/>
                </a:cubicBezTo>
                <a:cubicBezTo>
                  <a:pt x="1250" y="272"/>
                  <a:pt x="1264" y="290"/>
                  <a:pt x="1276" y="309"/>
                </a:cubicBezTo>
                <a:cubicBezTo>
                  <a:pt x="1289" y="328"/>
                  <a:pt x="1301" y="348"/>
                  <a:pt x="1312" y="368"/>
                </a:cubicBezTo>
                <a:cubicBezTo>
                  <a:pt x="1322" y="388"/>
                  <a:pt x="1332" y="408"/>
                  <a:pt x="1341" y="429"/>
                </a:cubicBezTo>
                <a:cubicBezTo>
                  <a:pt x="1349" y="451"/>
                  <a:pt x="1357" y="472"/>
                  <a:pt x="1364" y="494"/>
                </a:cubicBezTo>
                <a:cubicBezTo>
                  <a:pt x="1370" y="516"/>
                  <a:pt x="1376" y="538"/>
                  <a:pt x="1380" y="560"/>
                </a:cubicBezTo>
                <a:cubicBezTo>
                  <a:pt x="1385" y="582"/>
                  <a:pt x="1388" y="605"/>
                  <a:pt x="1390" y="628"/>
                </a:cubicBezTo>
                <a:cubicBezTo>
                  <a:pt x="1393" y="650"/>
                  <a:pt x="1394" y="673"/>
                  <a:pt x="1394" y="697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32" name="图片 631"/>
          <p:cNvPicPr/>
          <p:nvPr>
            <p:custDataLst>
              <p:tags r:id="rId64"/>
            </p:custDataLst>
          </p:nvPr>
        </p:nvPicPr>
        <p:blipFill>
          <a:blip r:embed="rId65"/>
          <a:stretch>
            <a:fillRect/>
          </a:stretch>
        </p:blipFill>
        <p:spPr>
          <a:xfrm>
            <a:off x="735480" y="466308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3" name="文本框 632"/>
          <p:cNvSpPr txBox="1"/>
          <p:nvPr>
            <p:custDataLst>
              <p:tags r:id="rId66"/>
            </p:custDataLst>
          </p:nvPr>
        </p:nvSpPr>
        <p:spPr>
          <a:xfrm>
            <a:off x="6451200" y="3857400"/>
            <a:ext cx="17335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提供优化建议，提高代码质量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34" name="图片 633"/>
          <p:cNvPicPr/>
          <p:nvPr>
            <p:custDataLst>
              <p:tags r:id="rId6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03480" y="48384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5" name="文本框 634"/>
          <p:cNvSpPr txBox="1"/>
          <p:nvPr>
            <p:custDataLst>
              <p:tags r:id="rId68"/>
            </p:custDataLst>
          </p:nvPr>
        </p:nvSpPr>
        <p:spPr>
          <a:xfrm>
            <a:off x="1203480" y="4527000"/>
            <a:ext cx="100584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tx1"/>
                </a:solidFill>
                <a:effectLst/>
                <a:uFillTx/>
              </a:rPr>
              <a:t>版本控制工具</a:t>
            </a:r>
            <a:endParaRPr lang="zh-CN" sz="1320" b="0" u="none" strike="noStrike">
              <a:solidFill>
                <a:schemeClr val="tx1"/>
              </a:solidFill>
              <a:effectLst/>
              <a:uFillTx/>
            </a:endParaRPr>
          </a:p>
        </p:txBody>
      </p:sp>
      <p:pic>
        <p:nvPicPr>
          <p:cNvPr id="636" name="图片 635"/>
          <p:cNvPicPr/>
          <p:nvPr>
            <p:custDataLst>
              <p:tags r:id="rId6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03480" y="50724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7" name="文本框 636"/>
          <p:cNvSpPr txBox="1"/>
          <p:nvPr>
            <p:custDataLst>
              <p:tags r:id="rId70"/>
            </p:custDataLst>
          </p:nvPr>
        </p:nvSpPr>
        <p:spPr>
          <a:xfrm>
            <a:off x="1404000" y="4826880"/>
            <a:ext cx="21336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进行代码版本管理、合并和分支操作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38" name="图片 637"/>
          <p:cNvPicPr/>
          <p:nvPr>
            <p:custDataLst>
              <p:tags r:id="rId7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03480" y="53064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9" name="文本框 638"/>
          <p:cNvSpPr txBox="1"/>
          <p:nvPr>
            <p:custDataLst>
              <p:tags r:id="rId72"/>
            </p:custDataLst>
          </p:nvPr>
        </p:nvSpPr>
        <p:spPr>
          <a:xfrm>
            <a:off x="1404000" y="5060880"/>
            <a:ext cx="16002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有助于团队协作和代码追踪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40" name="文本框 639"/>
          <p:cNvSpPr txBox="1"/>
          <p:nvPr>
            <p:custDataLst>
              <p:tags r:id="rId73"/>
            </p:custDataLst>
          </p:nvPr>
        </p:nvSpPr>
        <p:spPr>
          <a:xfrm>
            <a:off x="1404000" y="5294880"/>
            <a:ext cx="17335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提高代码可维护性和协作效率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45" name="文本框 644"/>
          <p:cNvSpPr txBox="1"/>
          <p:nvPr>
            <p:custDataLst>
              <p:tags r:id="rId74"/>
            </p:custDataLst>
          </p:nvPr>
        </p:nvSpPr>
        <p:spPr>
          <a:xfrm>
            <a:off x="10067760" y="5635080"/>
            <a:ext cx="2266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8/14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75"/>
            </p:custDataLst>
          </p:nvPr>
        </p:nvSpPr>
        <p:spPr>
          <a:xfrm>
            <a:off x="401202" y="233283"/>
            <a:ext cx="9475000" cy="63166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en-US">
                <a:effectLst/>
                <a:uFillTx/>
                <a:sym typeface="+mn-ea"/>
              </a:rPr>
              <a:t>Python</a:t>
            </a:r>
            <a:r>
              <a:rPr lang="zh-CN" altLang="en-US" dirty="0">
                <a:sym typeface="+mn-ea"/>
              </a:rPr>
              <a:t>开发工具的重要性</a:t>
            </a:r>
            <a:endParaRPr lang="zh-CN" altLang="en-US" dirty="0">
              <a:sym typeface="+mn-ea"/>
            </a:endParaRPr>
          </a:p>
        </p:txBody>
      </p:sp>
    </p:spTree>
    <p:custDataLst>
      <p:tags r:id="rId76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文本框 649"/>
          <p:cNvSpPr txBox="1"/>
          <p:nvPr>
            <p:custDataLst>
              <p:tags r:id="rId1"/>
            </p:custDataLst>
          </p:nvPr>
        </p:nvSpPr>
        <p:spPr>
          <a:xfrm>
            <a:off x="2237400" y="1127160"/>
            <a:ext cx="521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3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51" name="文本框 650"/>
          <p:cNvSpPr txBox="1"/>
          <p:nvPr>
            <p:custDataLst>
              <p:tags r:id="rId2"/>
            </p:custDataLst>
          </p:nvPr>
        </p:nvSpPr>
        <p:spPr>
          <a:xfrm>
            <a:off x="2757600" y="1117800"/>
            <a:ext cx="368808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开发环境由三个核心部分组成，它们相互配合，为</a:t>
            </a:r>
            <a:endParaRPr lang="zh-CN" sz="13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52" name="文本框 651"/>
          <p:cNvSpPr txBox="1"/>
          <p:nvPr>
            <p:custDataLst>
              <p:tags r:id="rId3"/>
            </p:custDataLst>
          </p:nvPr>
        </p:nvSpPr>
        <p:spPr>
          <a:xfrm>
            <a:off x="6434640" y="1127160"/>
            <a:ext cx="52197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3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3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53" name="文本框 652"/>
          <p:cNvSpPr txBox="1"/>
          <p:nvPr>
            <p:custDataLst>
              <p:tags r:id="rId4"/>
            </p:custDataLst>
          </p:nvPr>
        </p:nvSpPr>
        <p:spPr>
          <a:xfrm>
            <a:off x="6954840" y="1117800"/>
            <a:ext cx="150876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3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开发提供全方位支持</a:t>
            </a:r>
            <a:endParaRPr lang="zh-CN" sz="13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54" name="文本框 653"/>
          <p:cNvSpPr txBox="1"/>
          <p:nvPr>
            <p:custDataLst>
              <p:tags r:id="rId5"/>
            </p:custDataLst>
          </p:nvPr>
        </p:nvSpPr>
        <p:spPr>
          <a:xfrm>
            <a:off x="2934000" y="5060880"/>
            <a:ext cx="25336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这三大组成部分相互配合，共同构成完整的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55" name="文本框 654"/>
          <p:cNvSpPr txBox="1"/>
          <p:nvPr>
            <p:custDataLst>
              <p:tags r:id="rId6"/>
            </p:custDataLst>
          </p:nvPr>
        </p:nvSpPr>
        <p:spPr>
          <a:xfrm>
            <a:off x="5474520" y="506844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56" name="文本框 655"/>
          <p:cNvSpPr txBox="1"/>
          <p:nvPr>
            <p:custDataLst>
              <p:tags r:id="rId7"/>
            </p:custDataLst>
          </p:nvPr>
        </p:nvSpPr>
        <p:spPr>
          <a:xfrm>
            <a:off x="5890680" y="5060880"/>
            <a:ext cx="18669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开发环境，为后续学习奠定基础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61" name="任意多边形: 形状 660"/>
          <p:cNvSpPr/>
          <p:nvPr>
            <p:custDataLst>
              <p:tags r:id="rId8"/>
            </p:custDataLst>
          </p:nvPr>
        </p:nvSpPr>
        <p:spPr>
          <a:xfrm>
            <a:off x="2205720" y="1405260"/>
            <a:ext cx="2473920" cy="25560"/>
          </a:xfrm>
          <a:custGeom>
            <a:avLst/>
            <a:gdLst/>
            <a:ahLst/>
            <a:cxnLst/>
            <a:rect l="0" t="0" r="r" b="b"/>
            <a:pathLst>
              <a:path w="6872" h="71">
                <a:moveTo>
                  <a:pt x="0" y="0"/>
                </a:moveTo>
                <a:lnTo>
                  <a:pt x="6872" y="0"/>
                </a:lnTo>
                <a:lnTo>
                  <a:pt x="6872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2" name="任意多边形: 形状 661"/>
          <p:cNvSpPr/>
          <p:nvPr>
            <p:custDataLst>
              <p:tags r:id="rId9"/>
            </p:custDataLst>
          </p:nvPr>
        </p:nvSpPr>
        <p:spPr>
          <a:xfrm flipV="1">
            <a:off x="2883240" y="5247541"/>
            <a:ext cx="4856760" cy="45719"/>
          </a:xfrm>
          <a:custGeom>
            <a:avLst/>
            <a:gdLst/>
            <a:ahLst/>
            <a:cxnLst/>
            <a:rect l="0" t="0" r="r" b="b"/>
            <a:pathLst>
              <a:path w="6872" h="71">
                <a:moveTo>
                  <a:pt x="0" y="0"/>
                </a:moveTo>
                <a:lnTo>
                  <a:pt x="6872" y="0"/>
                </a:lnTo>
                <a:lnTo>
                  <a:pt x="6872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3" name="任意多边形: 形状 662"/>
          <p:cNvSpPr/>
          <p:nvPr>
            <p:custDataLst>
              <p:tags r:id="rId10"/>
            </p:custDataLst>
          </p:nvPr>
        </p:nvSpPr>
        <p:spPr>
          <a:xfrm>
            <a:off x="802080" y="1762920"/>
            <a:ext cx="2674440" cy="2858400"/>
          </a:xfrm>
          <a:custGeom>
            <a:avLst/>
            <a:gdLst/>
            <a:ahLst/>
            <a:cxnLst/>
            <a:rect l="0" t="0" r="r" b="b"/>
            <a:pathLst>
              <a:path w="7429" h="7940">
                <a:moveTo>
                  <a:pt x="0" y="7662"/>
                </a:moveTo>
                <a:lnTo>
                  <a:pt x="0" y="279"/>
                </a:lnTo>
                <a:cubicBezTo>
                  <a:pt x="0" y="242"/>
                  <a:pt x="7" y="207"/>
                  <a:pt x="21" y="172"/>
                </a:cubicBezTo>
                <a:cubicBezTo>
                  <a:pt x="35" y="138"/>
                  <a:pt x="55" y="108"/>
                  <a:pt x="82" y="82"/>
                </a:cubicBezTo>
                <a:cubicBezTo>
                  <a:pt x="108" y="56"/>
                  <a:pt x="138" y="36"/>
                  <a:pt x="172" y="22"/>
                </a:cubicBezTo>
                <a:cubicBezTo>
                  <a:pt x="206" y="8"/>
                  <a:pt x="242" y="0"/>
                  <a:pt x="279" y="0"/>
                </a:cubicBezTo>
                <a:lnTo>
                  <a:pt x="7151" y="0"/>
                </a:lnTo>
                <a:cubicBezTo>
                  <a:pt x="7188" y="0"/>
                  <a:pt x="7223" y="8"/>
                  <a:pt x="7257" y="22"/>
                </a:cubicBezTo>
                <a:cubicBezTo>
                  <a:pt x="7291" y="36"/>
                  <a:pt x="7321" y="56"/>
                  <a:pt x="7348" y="82"/>
                </a:cubicBezTo>
                <a:cubicBezTo>
                  <a:pt x="7374" y="108"/>
                  <a:pt x="7394" y="138"/>
                  <a:pt x="7408" y="172"/>
                </a:cubicBezTo>
                <a:cubicBezTo>
                  <a:pt x="7422" y="207"/>
                  <a:pt x="7429" y="242"/>
                  <a:pt x="7429" y="279"/>
                </a:cubicBezTo>
                <a:lnTo>
                  <a:pt x="7429" y="7662"/>
                </a:lnTo>
                <a:cubicBezTo>
                  <a:pt x="7429" y="7699"/>
                  <a:pt x="7422" y="7734"/>
                  <a:pt x="7408" y="7768"/>
                </a:cubicBezTo>
                <a:cubicBezTo>
                  <a:pt x="7394" y="7802"/>
                  <a:pt x="7374" y="7833"/>
                  <a:pt x="7348" y="7859"/>
                </a:cubicBezTo>
                <a:cubicBezTo>
                  <a:pt x="7321" y="7885"/>
                  <a:pt x="7291" y="7905"/>
                  <a:pt x="7257" y="7919"/>
                </a:cubicBezTo>
                <a:cubicBezTo>
                  <a:pt x="7223" y="7933"/>
                  <a:pt x="7188" y="7940"/>
                  <a:pt x="7151" y="7940"/>
                </a:cubicBezTo>
                <a:lnTo>
                  <a:pt x="279" y="7940"/>
                </a:lnTo>
                <a:cubicBezTo>
                  <a:pt x="242" y="7940"/>
                  <a:pt x="206" y="7933"/>
                  <a:pt x="172" y="7919"/>
                </a:cubicBezTo>
                <a:cubicBezTo>
                  <a:pt x="138" y="7905"/>
                  <a:pt x="108" y="7885"/>
                  <a:pt x="82" y="7859"/>
                </a:cubicBezTo>
                <a:cubicBezTo>
                  <a:pt x="55" y="7833"/>
                  <a:pt x="35" y="7802"/>
                  <a:pt x="21" y="7768"/>
                </a:cubicBezTo>
                <a:cubicBezTo>
                  <a:pt x="7" y="7734"/>
                  <a:pt x="0" y="7699"/>
                  <a:pt x="0" y="766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4" name="任意多边形: 形状 663"/>
          <p:cNvSpPr/>
          <p:nvPr/>
        </p:nvSpPr>
        <p:spPr>
          <a:xfrm>
            <a:off x="802080" y="1762920"/>
            <a:ext cx="2674440" cy="2858400"/>
          </a:xfrm>
          <a:custGeom>
            <a:avLst/>
            <a:gdLst/>
            <a:ahLst/>
            <a:cxnLst/>
            <a:rect l="0" t="0" r="r" b="b"/>
            <a:pathLst>
              <a:path w="7429" h="7940">
                <a:moveTo>
                  <a:pt x="0" y="7662"/>
                </a:moveTo>
                <a:lnTo>
                  <a:pt x="0" y="279"/>
                </a:lnTo>
                <a:cubicBezTo>
                  <a:pt x="0" y="242"/>
                  <a:pt x="7" y="207"/>
                  <a:pt x="21" y="172"/>
                </a:cubicBezTo>
                <a:cubicBezTo>
                  <a:pt x="35" y="138"/>
                  <a:pt x="55" y="108"/>
                  <a:pt x="82" y="82"/>
                </a:cubicBezTo>
                <a:cubicBezTo>
                  <a:pt x="108" y="56"/>
                  <a:pt x="138" y="36"/>
                  <a:pt x="172" y="22"/>
                </a:cubicBezTo>
                <a:cubicBezTo>
                  <a:pt x="206" y="8"/>
                  <a:pt x="242" y="0"/>
                  <a:pt x="279" y="0"/>
                </a:cubicBezTo>
                <a:lnTo>
                  <a:pt x="7151" y="0"/>
                </a:lnTo>
                <a:cubicBezTo>
                  <a:pt x="7188" y="0"/>
                  <a:pt x="7223" y="8"/>
                  <a:pt x="7257" y="22"/>
                </a:cubicBezTo>
                <a:cubicBezTo>
                  <a:pt x="7291" y="36"/>
                  <a:pt x="7321" y="56"/>
                  <a:pt x="7348" y="82"/>
                </a:cubicBezTo>
                <a:cubicBezTo>
                  <a:pt x="7374" y="108"/>
                  <a:pt x="7394" y="138"/>
                  <a:pt x="7408" y="172"/>
                </a:cubicBezTo>
                <a:cubicBezTo>
                  <a:pt x="7422" y="207"/>
                  <a:pt x="7429" y="242"/>
                  <a:pt x="7429" y="279"/>
                </a:cubicBezTo>
                <a:lnTo>
                  <a:pt x="7429" y="7662"/>
                </a:lnTo>
                <a:cubicBezTo>
                  <a:pt x="7429" y="7699"/>
                  <a:pt x="7422" y="7734"/>
                  <a:pt x="7408" y="7768"/>
                </a:cubicBezTo>
                <a:cubicBezTo>
                  <a:pt x="7394" y="7802"/>
                  <a:pt x="7374" y="7833"/>
                  <a:pt x="7348" y="7859"/>
                </a:cubicBezTo>
                <a:cubicBezTo>
                  <a:pt x="7321" y="7885"/>
                  <a:pt x="7291" y="7905"/>
                  <a:pt x="7257" y="7919"/>
                </a:cubicBezTo>
                <a:cubicBezTo>
                  <a:pt x="7223" y="7933"/>
                  <a:pt x="7188" y="7940"/>
                  <a:pt x="7151" y="7940"/>
                </a:cubicBezTo>
                <a:lnTo>
                  <a:pt x="279" y="7940"/>
                </a:lnTo>
                <a:cubicBezTo>
                  <a:pt x="242" y="7940"/>
                  <a:pt x="206" y="7933"/>
                  <a:pt x="172" y="7919"/>
                </a:cubicBezTo>
                <a:cubicBezTo>
                  <a:pt x="138" y="7905"/>
                  <a:pt x="108" y="7885"/>
                  <a:pt x="82" y="7859"/>
                </a:cubicBezTo>
                <a:cubicBezTo>
                  <a:pt x="55" y="7833"/>
                  <a:pt x="35" y="7802"/>
                  <a:pt x="21" y="7768"/>
                </a:cubicBezTo>
                <a:cubicBezTo>
                  <a:pt x="7" y="7734"/>
                  <a:pt x="0" y="7699"/>
                  <a:pt x="0" y="7662"/>
                </a:cubicBezTo>
                <a:moveTo>
                  <a:pt x="23" y="279"/>
                </a:moveTo>
                <a:lnTo>
                  <a:pt x="23" y="7662"/>
                </a:lnTo>
                <a:cubicBezTo>
                  <a:pt x="23" y="7679"/>
                  <a:pt x="25" y="7695"/>
                  <a:pt x="28" y="7712"/>
                </a:cubicBezTo>
                <a:cubicBezTo>
                  <a:pt x="31" y="7728"/>
                  <a:pt x="36" y="7744"/>
                  <a:pt x="43" y="7759"/>
                </a:cubicBezTo>
                <a:cubicBezTo>
                  <a:pt x="49" y="7775"/>
                  <a:pt x="57" y="7790"/>
                  <a:pt x="66" y="7804"/>
                </a:cubicBezTo>
                <a:cubicBezTo>
                  <a:pt x="76" y="7818"/>
                  <a:pt x="86" y="7830"/>
                  <a:pt x="98" y="7842"/>
                </a:cubicBezTo>
                <a:cubicBezTo>
                  <a:pt x="110" y="7854"/>
                  <a:pt x="123" y="7865"/>
                  <a:pt x="137" y="7874"/>
                </a:cubicBezTo>
                <a:cubicBezTo>
                  <a:pt x="151" y="7883"/>
                  <a:pt x="165" y="7891"/>
                  <a:pt x="181" y="7898"/>
                </a:cubicBezTo>
                <a:cubicBezTo>
                  <a:pt x="196" y="7904"/>
                  <a:pt x="212" y="7909"/>
                  <a:pt x="229" y="7912"/>
                </a:cubicBezTo>
                <a:cubicBezTo>
                  <a:pt x="245" y="7915"/>
                  <a:pt x="262" y="7917"/>
                  <a:pt x="279" y="7917"/>
                </a:cubicBezTo>
                <a:lnTo>
                  <a:pt x="7151" y="7917"/>
                </a:lnTo>
                <a:cubicBezTo>
                  <a:pt x="7167" y="7917"/>
                  <a:pt x="7184" y="7915"/>
                  <a:pt x="7200" y="7912"/>
                </a:cubicBezTo>
                <a:cubicBezTo>
                  <a:pt x="7217" y="7909"/>
                  <a:pt x="7233" y="7904"/>
                  <a:pt x="7248" y="7898"/>
                </a:cubicBezTo>
                <a:cubicBezTo>
                  <a:pt x="7264" y="7891"/>
                  <a:pt x="7278" y="7883"/>
                  <a:pt x="7292" y="7874"/>
                </a:cubicBezTo>
                <a:cubicBezTo>
                  <a:pt x="7306" y="7865"/>
                  <a:pt x="7319" y="7854"/>
                  <a:pt x="7331" y="7842"/>
                </a:cubicBezTo>
                <a:cubicBezTo>
                  <a:pt x="7343" y="7830"/>
                  <a:pt x="7354" y="7818"/>
                  <a:pt x="7363" y="7804"/>
                </a:cubicBezTo>
                <a:cubicBezTo>
                  <a:pt x="7372" y="7790"/>
                  <a:pt x="7380" y="7775"/>
                  <a:pt x="7386" y="7759"/>
                </a:cubicBezTo>
                <a:cubicBezTo>
                  <a:pt x="7393" y="7744"/>
                  <a:pt x="7398" y="7728"/>
                  <a:pt x="7401" y="7712"/>
                </a:cubicBezTo>
                <a:cubicBezTo>
                  <a:pt x="7404" y="7695"/>
                  <a:pt x="7406" y="7679"/>
                  <a:pt x="7406" y="7662"/>
                </a:cubicBezTo>
                <a:lnTo>
                  <a:pt x="7406" y="279"/>
                </a:lnTo>
                <a:cubicBezTo>
                  <a:pt x="7406" y="262"/>
                  <a:pt x="7404" y="246"/>
                  <a:pt x="7401" y="229"/>
                </a:cubicBezTo>
                <a:cubicBezTo>
                  <a:pt x="7398" y="213"/>
                  <a:pt x="7393" y="197"/>
                  <a:pt x="7386" y="181"/>
                </a:cubicBezTo>
                <a:cubicBezTo>
                  <a:pt x="7380" y="166"/>
                  <a:pt x="7372" y="151"/>
                  <a:pt x="7363" y="137"/>
                </a:cubicBezTo>
                <a:cubicBezTo>
                  <a:pt x="7354" y="123"/>
                  <a:pt x="7343" y="110"/>
                  <a:pt x="7331" y="98"/>
                </a:cubicBezTo>
                <a:cubicBezTo>
                  <a:pt x="7319" y="87"/>
                  <a:pt x="7306" y="76"/>
                  <a:pt x="7292" y="67"/>
                </a:cubicBezTo>
                <a:cubicBezTo>
                  <a:pt x="7278" y="57"/>
                  <a:pt x="7264" y="50"/>
                  <a:pt x="7248" y="43"/>
                </a:cubicBezTo>
                <a:cubicBezTo>
                  <a:pt x="7233" y="37"/>
                  <a:pt x="7217" y="32"/>
                  <a:pt x="7200" y="29"/>
                </a:cubicBezTo>
                <a:cubicBezTo>
                  <a:pt x="7184" y="25"/>
                  <a:pt x="7167" y="24"/>
                  <a:pt x="7151" y="24"/>
                </a:cubicBezTo>
                <a:lnTo>
                  <a:pt x="279" y="24"/>
                </a:lnTo>
                <a:cubicBezTo>
                  <a:pt x="262" y="24"/>
                  <a:pt x="245" y="25"/>
                  <a:pt x="229" y="29"/>
                </a:cubicBezTo>
                <a:cubicBezTo>
                  <a:pt x="212" y="32"/>
                  <a:pt x="196" y="37"/>
                  <a:pt x="181" y="43"/>
                </a:cubicBezTo>
                <a:cubicBezTo>
                  <a:pt x="165" y="50"/>
                  <a:pt x="151" y="57"/>
                  <a:pt x="137" y="67"/>
                </a:cubicBezTo>
                <a:cubicBezTo>
                  <a:pt x="123" y="76"/>
                  <a:pt x="110" y="87"/>
                  <a:pt x="98" y="98"/>
                </a:cubicBezTo>
                <a:cubicBezTo>
                  <a:pt x="86" y="110"/>
                  <a:pt x="76" y="123"/>
                  <a:pt x="66" y="137"/>
                </a:cubicBezTo>
                <a:cubicBezTo>
                  <a:pt x="57" y="151"/>
                  <a:pt x="49" y="166"/>
                  <a:pt x="43" y="181"/>
                </a:cubicBezTo>
                <a:cubicBezTo>
                  <a:pt x="36" y="197"/>
                  <a:pt x="31" y="213"/>
                  <a:pt x="28" y="229"/>
                </a:cubicBezTo>
                <a:cubicBezTo>
                  <a:pt x="25" y="246"/>
                  <a:pt x="23" y="262"/>
                  <a:pt x="23" y="279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</a:endParaRPr>
          </a:p>
        </p:txBody>
      </p:sp>
      <p:sp>
        <p:nvSpPr>
          <p:cNvPr id="665" name="任意多边形: 形状 664"/>
          <p:cNvSpPr/>
          <p:nvPr>
            <p:custDataLst>
              <p:tags r:id="rId11"/>
            </p:custDataLst>
          </p:nvPr>
        </p:nvSpPr>
        <p:spPr>
          <a:xfrm>
            <a:off x="1805040" y="1972080"/>
            <a:ext cx="668880" cy="668880"/>
          </a:xfrm>
          <a:custGeom>
            <a:avLst/>
            <a:gdLst/>
            <a:ahLst/>
            <a:cxnLst/>
            <a:rect l="0" t="0" r="r" b="b"/>
            <a:pathLst>
              <a:path w="1858" h="1858">
                <a:moveTo>
                  <a:pt x="1858" y="928"/>
                </a:moveTo>
                <a:cubicBezTo>
                  <a:pt x="1858" y="959"/>
                  <a:pt x="1856" y="989"/>
                  <a:pt x="1853" y="1019"/>
                </a:cubicBezTo>
                <a:cubicBezTo>
                  <a:pt x="1850" y="1051"/>
                  <a:pt x="1846" y="1081"/>
                  <a:pt x="1840" y="1110"/>
                </a:cubicBezTo>
                <a:cubicBezTo>
                  <a:pt x="1834" y="1140"/>
                  <a:pt x="1826" y="1170"/>
                  <a:pt x="1818" y="1199"/>
                </a:cubicBezTo>
                <a:cubicBezTo>
                  <a:pt x="1809" y="1228"/>
                  <a:pt x="1799" y="1257"/>
                  <a:pt x="1787" y="1285"/>
                </a:cubicBezTo>
                <a:cubicBezTo>
                  <a:pt x="1775" y="1313"/>
                  <a:pt x="1762" y="1340"/>
                  <a:pt x="1748" y="1367"/>
                </a:cubicBezTo>
                <a:cubicBezTo>
                  <a:pt x="1734" y="1394"/>
                  <a:pt x="1718" y="1420"/>
                  <a:pt x="1701" y="1445"/>
                </a:cubicBezTo>
                <a:cubicBezTo>
                  <a:pt x="1684" y="1470"/>
                  <a:pt x="1666" y="1495"/>
                  <a:pt x="1647" y="1518"/>
                </a:cubicBezTo>
                <a:cubicBezTo>
                  <a:pt x="1628" y="1542"/>
                  <a:pt x="1607" y="1564"/>
                  <a:pt x="1586" y="1586"/>
                </a:cubicBezTo>
                <a:cubicBezTo>
                  <a:pt x="1564" y="1607"/>
                  <a:pt x="1542" y="1628"/>
                  <a:pt x="1518" y="1647"/>
                </a:cubicBezTo>
                <a:cubicBezTo>
                  <a:pt x="1495" y="1666"/>
                  <a:pt x="1469" y="1684"/>
                  <a:pt x="1444" y="1701"/>
                </a:cubicBezTo>
                <a:cubicBezTo>
                  <a:pt x="1419" y="1718"/>
                  <a:pt x="1393" y="1734"/>
                  <a:pt x="1366" y="1748"/>
                </a:cubicBezTo>
                <a:cubicBezTo>
                  <a:pt x="1339" y="1763"/>
                  <a:pt x="1311" y="1776"/>
                  <a:pt x="1283" y="1787"/>
                </a:cubicBezTo>
                <a:cubicBezTo>
                  <a:pt x="1255" y="1799"/>
                  <a:pt x="1227" y="1809"/>
                  <a:pt x="1198" y="1818"/>
                </a:cubicBezTo>
                <a:cubicBezTo>
                  <a:pt x="1168" y="1827"/>
                  <a:pt x="1139" y="1834"/>
                  <a:pt x="1109" y="1840"/>
                </a:cubicBezTo>
                <a:cubicBezTo>
                  <a:pt x="1079" y="1846"/>
                  <a:pt x="1049" y="1850"/>
                  <a:pt x="1019" y="1853"/>
                </a:cubicBezTo>
                <a:cubicBezTo>
                  <a:pt x="989" y="1856"/>
                  <a:pt x="958" y="1858"/>
                  <a:pt x="928" y="1858"/>
                </a:cubicBezTo>
                <a:cubicBezTo>
                  <a:pt x="898" y="1858"/>
                  <a:pt x="867" y="1856"/>
                  <a:pt x="837" y="1853"/>
                </a:cubicBezTo>
                <a:cubicBezTo>
                  <a:pt x="807" y="1850"/>
                  <a:pt x="777" y="1846"/>
                  <a:pt x="747" y="1840"/>
                </a:cubicBezTo>
                <a:cubicBezTo>
                  <a:pt x="717" y="1834"/>
                  <a:pt x="688" y="1827"/>
                  <a:pt x="659" y="1818"/>
                </a:cubicBezTo>
                <a:cubicBezTo>
                  <a:pt x="629" y="1809"/>
                  <a:pt x="601" y="1799"/>
                  <a:pt x="573" y="1787"/>
                </a:cubicBezTo>
                <a:cubicBezTo>
                  <a:pt x="545" y="1776"/>
                  <a:pt x="517" y="1763"/>
                  <a:pt x="490" y="1748"/>
                </a:cubicBezTo>
                <a:cubicBezTo>
                  <a:pt x="464" y="1734"/>
                  <a:pt x="437" y="1718"/>
                  <a:pt x="412" y="1701"/>
                </a:cubicBezTo>
                <a:cubicBezTo>
                  <a:pt x="387" y="1684"/>
                  <a:pt x="363" y="1666"/>
                  <a:pt x="339" y="1647"/>
                </a:cubicBezTo>
                <a:cubicBezTo>
                  <a:pt x="315" y="1628"/>
                  <a:pt x="293" y="1607"/>
                  <a:pt x="271" y="1586"/>
                </a:cubicBezTo>
                <a:cubicBezTo>
                  <a:pt x="250" y="1564"/>
                  <a:pt x="230" y="1542"/>
                  <a:pt x="210" y="1518"/>
                </a:cubicBezTo>
                <a:cubicBezTo>
                  <a:pt x="191" y="1495"/>
                  <a:pt x="173" y="1470"/>
                  <a:pt x="156" y="1445"/>
                </a:cubicBezTo>
                <a:cubicBezTo>
                  <a:pt x="139" y="1420"/>
                  <a:pt x="123" y="1394"/>
                  <a:pt x="109" y="1367"/>
                </a:cubicBezTo>
                <a:cubicBezTo>
                  <a:pt x="95" y="1340"/>
                  <a:pt x="82" y="1313"/>
                  <a:pt x="70" y="1285"/>
                </a:cubicBezTo>
                <a:cubicBezTo>
                  <a:pt x="59" y="1257"/>
                  <a:pt x="48" y="1228"/>
                  <a:pt x="40" y="1199"/>
                </a:cubicBezTo>
                <a:cubicBezTo>
                  <a:pt x="31" y="1170"/>
                  <a:pt x="23" y="1140"/>
                  <a:pt x="17" y="1110"/>
                </a:cubicBezTo>
                <a:cubicBezTo>
                  <a:pt x="11" y="1081"/>
                  <a:pt x="7" y="1051"/>
                  <a:pt x="4" y="1019"/>
                </a:cubicBezTo>
                <a:cubicBezTo>
                  <a:pt x="1" y="989"/>
                  <a:pt x="0" y="959"/>
                  <a:pt x="0" y="928"/>
                </a:cubicBezTo>
                <a:cubicBezTo>
                  <a:pt x="0" y="898"/>
                  <a:pt x="1" y="868"/>
                  <a:pt x="4" y="837"/>
                </a:cubicBezTo>
                <a:cubicBezTo>
                  <a:pt x="7" y="807"/>
                  <a:pt x="11" y="777"/>
                  <a:pt x="17" y="747"/>
                </a:cubicBezTo>
                <a:cubicBezTo>
                  <a:pt x="23" y="717"/>
                  <a:pt x="31" y="688"/>
                  <a:pt x="40" y="659"/>
                </a:cubicBezTo>
                <a:cubicBezTo>
                  <a:pt x="48" y="630"/>
                  <a:pt x="59" y="601"/>
                  <a:pt x="70" y="573"/>
                </a:cubicBezTo>
                <a:cubicBezTo>
                  <a:pt x="82" y="545"/>
                  <a:pt x="95" y="517"/>
                  <a:pt x="109" y="491"/>
                </a:cubicBezTo>
                <a:cubicBezTo>
                  <a:pt x="123" y="464"/>
                  <a:pt x="139" y="438"/>
                  <a:pt x="156" y="412"/>
                </a:cubicBezTo>
                <a:cubicBezTo>
                  <a:pt x="173" y="387"/>
                  <a:pt x="191" y="363"/>
                  <a:pt x="210" y="339"/>
                </a:cubicBezTo>
                <a:cubicBezTo>
                  <a:pt x="230" y="316"/>
                  <a:pt x="250" y="293"/>
                  <a:pt x="271" y="272"/>
                </a:cubicBezTo>
                <a:cubicBezTo>
                  <a:pt x="293" y="250"/>
                  <a:pt x="315" y="230"/>
                  <a:pt x="339" y="211"/>
                </a:cubicBezTo>
                <a:cubicBezTo>
                  <a:pt x="363" y="191"/>
                  <a:pt x="387" y="173"/>
                  <a:pt x="412" y="156"/>
                </a:cubicBezTo>
                <a:cubicBezTo>
                  <a:pt x="437" y="139"/>
                  <a:pt x="464" y="124"/>
                  <a:pt x="490" y="109"/>
                </a:cubicBezTo>
                <a:cubicBezTo>
                  <a:pt x="517" y="95"/>
                  <a:pt x="545" y="82"/>
                  <a:pt x="573" y="70"/>
                </a:cubicBezTo>
                <a:cubicBezTo>
                  <a:pt x="601" y="59"/>
                  <a:pt x="629" y="49"/>
                  <a:pt x="659" y="40"/>
                </a:cubicBezTo>
                <a:cubicBezTo>
                  <a:pt x="688" y="31"/>
                  <a:pt x="717" y="24"/>
                  <a:pt x="747" y="18"/>
                </a:cubicBezTo>
                <a:cubicBezTo>
                  <a:pt x="777" y="12"/>
                  <a:pt x="807" y="7"/>
                  <a:pt x="837" y="4"/>
                </a:cubicBezTo>
                <a:cubicBezTo>
                  <a:pt x="867" y="1"/>
                  <a:pt x="898" y="0"/>
                  <a:pt x="928" y="0"/>
                </a:cubicBezTo>
                <a:cubicBezTo>
                  <a:pt x="958" y="0"/>
                  <a:pt x="989" y="1"/>
                  <a:pt x="1019" y="4"/>
                </a:cubicBezTo>
                <a:cubicBezTo>
                  <a:pt x="1049" y="7"/>
                  <a:pt x="1079" y="12"/>
                  <a:pt x="1109" y="18"/>
                </a:cubicBezTo>
                <a:cubicBezTo>
                  <a:pt x="1139" y="24"/>
                  <a:pt x="1168" y="31"/>
                  <a:pt x="1198" y="40"/>
                </a:cubicBezTo>
                <a:cubicBezTo>
                  <a:pt x="1227" y="49"/>
                  <a:pt x="1255" y="59"/>
                  <a:pt x="1283" y="70"/>
                </a:cubicBezTo>
                <a:cubicBezTo>
                  <a:pt x="1311" y="82"/>
                  <a:pt x="1339" y="95"/>
                  <a:pt x="1366" y="109"/>
                </a:cubicBezTo>
                <a:cubicBezTo>
                  <a:pt x="1393" y="124"/>
                  <a:pt x="1419" y="139"/>
                  <a:pt x="1444" y="156"/>
                </a:cubicBezTo>
                <a:cubicBezTo>
                  <a:pt x="1469" y="173"/>
                  <a:pt x="1495" y="191"/>
                  <a:pt x="1518" y="211"/>
                </a:cubicBezTo>
                <a:cubicBezTo>
                  <a:pt x="1542" y="230"/>
                  <a:pt x="1564" y="250"/>
                  <a:pt x="1586" y="272"/>
                </a:cubicBezTo>
                <a:cubicBezTo>
                  <a:pt x="1607" y="293"/>
                  <a:pt x="1628" y="316"/>
                  <a:pt x="1647" y="339"/>
                </a:cubicBezTo>
                <a:cubicBezTo>
                  <a:pt x="1666" y="363"/>
                  <a:pt x="1684" y="387"/>
                  <a:pt x="1701" y="412"/>
                </a:cubicBezTo>
                <a:cubicBezTo>
                  <a:pt x="1718" y="438"/>
                  <a:pt x="1734" y="464"/>
                  <a:pt x="1748" y="491"/>
                </a:cubicBezTo>
                <a:cubicBezTo>
                  <a:pt x="1762" y="517"/>
                  <a:pt x="1775" y="545"/>
                  <a:pt x="1787" y="573"/>
                </a:cubicBezTo>
                <a:cubicBezTo>
                  <a:pt x="1799" y="601"/>
                  <a:pt x="1809" y="630"/>
                  <a:pt x="1818" y="659"/>
                </a:cubicBezTo>
                <a:cubicBezTo>
                  <a:pt x="1826" y="688"/>
                  <a:pt x="1834" y="717"/>
                  <a:pt x="1840" y="747"/>
                </a:cubicBezTo>
                <a:cubicBezTo>
                  <a:pt x="1846" y="777"/>
                  <a:pt x="1850" y="807"/>
                  <a:pt x="1853" y="837"/>
                </a:cubicBezTo>
                <a:cubicBezTo>
                  <a:pt x="1856" y="868"/>
                  <a:pt x="1858" y="898"/>
                  <a:pt x="1858" y="92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66" name="图片 665"/>
          <p:cNvPicPr/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955520" y="2156040"/>
            <a:ext cx="37584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7" name="文本框 666"/>
          <p:cNvSpPr txBox="1"/>
          <p:nvPr>
            <p:custDataLst>
              <p:tags r:id="rId14"/>
            </p:custDataLst>
          </p:nvPr>
        </p:nvSpPr>
        <p:spPr>
          <a:xfrm>
            <a:off x="10067760" y="5468040"/>
            <a:ext cx="226695" cy="1409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92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9/14</a:t>
            </a:r>
            <a:endParaRPr lang="en-US" sz="92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68" name="文本框 667"/>
          <p:cNvSpPr txBox="1"/>
          <p:nvPr>
            <p:custDataLst>
              <p:tags r:id="rId15"/>
            </p:custDataLst>
          </p:nvPr>
        </p:nvSpPr>
        <p:spPr>
          <a:xfrm>
            <a:off x="1398240" y="2793600"/>
            <a:ext cx="680085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580" b="1" u="none" strike="noStrike">
                <a:solidFill>
                  <a:schemeClr val="tx1"/>
                </a:solidFill>
                <a:effectLst/>
                <a:uFillTx/>
              </a:rPr>
              <a:t>Python</a:t>
            </a:r>
            <a:endParaRPr lang="en-US" sz="158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669" name="文本框 668"/>
          <p:cNvSpPr txBox="1"/>
          <p:nvPr>
            <p:custDataLst>
              <p:tags r:id="rId16"/>
            </p:custDataLst>
          </p:nvPr>
        </p:nvSpPr>
        <p:spPr>
          <a:xfrm>
            <a:off x="2077920" y="278172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运行环境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670" name="文本框 669"/>
          <p:cNvSpPr txBox="1"/>
          <p:nvPr>
            <p:custDataLst>
              <p:tags r:id="rId17"/>
            </p:custDataLst>
          </p:nvPr>
        </p:nvSpPr>
        <p:spPr>
          <a:xfrm>
            <a:off x="1054440" y="31633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71" name="文本框 670"/>
          <p:cNvSpPr txBox="1"/>
          <p:nvPr>
            <p:custDataLst>
              <p:tags r:id="rId18"/>
            </p:custDataLst>
          </p:nvPr>
        </p:nvSpPr>
        <p:spPr>
          <a:xfrm>
            <a:off x="1470600" y="3155400"/>
            <a:ext cx="13335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程序运行的基础，所有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72" name="文本框 671"/>
          <p:cNvSpPr txBox="1"/>
          <p:nvPr>
            <p:custDataLst>
              <p:tags r:id="rId19"/>
            </p:custDataLst>
          </p:nvPr>
        </p:nvSpPr>
        <p:spPr>
          <a:xfrm>
            <a:off x="2808000" y="31633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73" name="图片 672"/>
          <p:cNvPicPr/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11240" y="3710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4" name="文本框 673"/>
          <p:cNvSpPr txBox="1"/>
          <p:nvPr>
            <p:custDataLst>
              <p:tags r:id="rId22"/>
            </p:custDataLst>
          </p:nvPr>
        </p:nvSpPr>
        <p:spPr>
          <a:xfrm>
            <a:off x="1337040" y="3355920"/>
            <a:ext cx="16002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程序需要依赖其才能够执行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75" name="文本框 674"/>
          <p:cNvSpPr txBox="1"/>
          <p:nvPr>
            <p:custDataLst>
              <p:tags r:id="rId23"/>
            </p:custDataLst>
          </p:nvPr>
        </p:nvSpPr>
        <p:spPr>
          <a:xfrm>
            <a:off x="1211760" y="369036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提供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76" name="文本框 675"/>
          <p:cNvSpPr txBox="1"/>
          <p:nvPr>
            <p:custDataLst>
              <p:tags r:id="rId24"/>
            </p:custDataLst>
          </p:nvPr>
        </p:nvSpPr>
        <p:spPr>
          <a:xfrm>
            <a:off x="1479240" y="36979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77" name="图片 676"/>
          <p:cNvPicPr/>
          <p:nvPr>
            <p:custDataLst>
              <p:tags r:id="rId2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11240" y="397764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8" name="文本框 677"/>
          <p:cNvSpPr txBox="1"/>
          <p:nvPr>
            <p:custDataLst>
              <p:tags r:id="rId26"/>
            </p:custDataLst>
          </p:nvPr>
        </p:nvSpPr>
        <p:spPr>
          <a:xfrm>
            <a:off x="1895400" y="3690360"/>
            <a:ext cx="4000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解释器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79" name="图片 678"/>
          <p:cNvPicPr/>
          <p:nvPr>
            <p:custDataLst>
              <p:tags r:id="rId27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11240" y="42451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0" name="文本框 679"/>
          <p:cNvSpPr txBox="1"/>
          <p:nvPr>
            <p:custDataLst>
              <p:tags r:id="rId28"/>
            </p:custDataLst>
          </p:nvPr>
        </p:nvSpPr>
        <p:spPr>
          <a:xfrm>
            <a:off x="1211760" y="3957840"/>
            <a:ext cx="6667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包含标准库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81" name="任意多边形: 形状 680"/>
          <p:cNvSpPr/>
          <p:nvPr>
            <p:custDataLst>
              <p:tags r:id="rId29"/>
            </p:custDataLst>
          </p:nvPr>
        </p:nvSpPr>
        <p:spPr>
          <a:xfrm>
            <a:off x="4011120" y="1762920"/>
            <a:ext cx="2674440" cy="2858400"/>
          </a:xfrm>
          <a:custGeom>
            <a:avLst/>
            <a:gdLst/>
            <a:ahLst/>
            <a:cxnLst/>
            <a:rect l="0" t="0" r="r" b="b"/>
            <a:pathLst>
              <a:path w="7429" h="7940">
                <a:moveTo>
                  <a:pt x="21" y="172"/>
                </a:moveTo>
                <a:cubicBezTo>
                  <a:pt x="35" y="138"/>
                  <a:pt x="55" y="108"/>
                  <a:pt x="81" y="82"/>
                </a:cubicBezTo>
                <a:cubicBezTo>
                  <a:pt x="107" y="56"/>
                  <a:pt x="138" y="36"/>
                  <a:pt x="172" y="22"/>
                </a:cubicBezTo>
                <a:cubicBezTo>
                  <a:pt x="206" y="8"/>
                  <a:pt x="241" y="0"/>
                  <a:pt x="278" y="0"/>
                </a:cubicBezTo>
                <a:lnTo>
                  <a:pt x="7149" y="0"/>
                </a:lnTo>
                <a:cubicBezTo>
                  <a:pt x="7186" y="0"/>
                  <a:pt x="7222" y="8"/>
                  <a:pt x="7256" y="22"/>
                </a:cubicBezTo>
                <a:cubicBezTo>
                  <a:pt x="7290" y="36"/>
                  <a:pt x="7320" y="56"/>
                  <a:pt x="7346" y="82"/>
                </a:cubicBezTo>
                <a:cubicBezTo>
                  <a:pt x="7372" y="108"/>
                  <a:pt x="7393" y="138"/>
                  <a:pt x="7407" y="172"/>
                </a:cubicBezTo>
                <a:cubicBezTo>
                  <a:pt x="7421" y="207"/>
                  <a:pt x="7429" y="242"/>
                  <a:pt x="7429" y="279"/>
                </a:cubicBezTo>
                <a:lnTo>
                  <a:pt x="7429" y="7662"/>
                </a:lnTo>
                <a:cubicBezTo>
                  <a:pt x="7429" y="7699"/>
                  <a:pt x="7421" y="7734"/>
                  <a:pt x="7407" y="7768"/>
                </a:cubicBezTo>
                <a:cubicBezTo>
                  <a:pt x="7393" y="7802"/>
                  <a:pt x="7372" y="7833"/>
                  <a:pt x="7346" y="7859"/>
                </a:cubicBezTo>
                <a:cubicBezTo>
                  <a:pt x="7320" y="7885"/>
                  <a:pt x="7290" y="7905"/>
                  <a:pt x="7256" y="7919"/>
                </a:cubicBezTo>
                <a:cubicBezTo>
                  <a:pt x="7222" y="7933"/>
                  <a:pt x="7186" y="7940"/>
                  <a:pt x="7149" y="7940"/>
                </a:cubicBezTo>
                <a:lnTo>
                  <a:pt x="278" y="7940"/>
                </a:lnTo>
                <a:cubicBezTo>
                  <a:pt x="241" y="7940"/>
                  <a:pt x="206" y="7933"/>
                  <a:pt x="172" y="7919"/>
                </a:cubicBezTo>
                <a:cubicBezTo>
                  <a:pt x="138" y="7905"/>
                  <a:pt x="107" y="7885"/>
                  <a:pt x="81" y="7859"/>
                </a:cubicBezTo>
                <a:cubicBezTo>
                  <a:pt x="55" y="7833"/>
                  <a:pt x="35" y="7802"/>
                  <a:pt x="21" y="7768"/>
                </a:cubicBezTo>
                <a:cubicBezTo>
                  <a:pt x="7" y="7734"/>
                  <a:pt x="0" y="7699"/>
                  <a:pt x="0" y="7662"/>
                </a:cubicBezTo>
                <a:lnTo>
                  <a:pt x="0" y="279"/>
                </a:lnTo>
                <a:cubicBezTo>
                  <a:pt x="0" y="242"/>
                  <a:pt x="7" y="207"/>
                  <a:pt x="21" y="17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2" name="任意多边形: 形状 681"/>
          <p:cNvSpPr/>
          <p:nvPr/>
        </p:nvSpPr>
        <p:spPr>
          <a:xfrm>
            <a:off x="4011120" y="1762920"/>
            <a:ext cx="2674440" cy="2858400"/>
          </a:xfrm>
          <a:custGeom>
            <a:avLst/>
            <a:gdLst/>
            <a:ahLst/>
            <a:cxnLst/>
            <a:rect l="0" t="0" r="r" b="b"/>
            <a:pathLst>
              <a:path w="7429" h="7940">
                <a:moveTo>
                  <a:pt x="0" y="7662"/>
                </a:moveTo>
                <a:lnTo>
                  <a:pt x="0" y="279"/>
                </a:lnTo>
                <a:cubicBezTo>
                  <a:pt x="0" y="242"/>
                  <a:pt x="7" y="207"/>
                  <a:pt x="21" y="172"/>
                </a:cubicBezTo>
                <a:cubicBezTo>
                  <a:pt x="35" y="138"/>
                  <a:pt x="55" y="108"/>
                  <a:pt x="81" y="82"/>
                </a:cubicBezTo>
                <a:cubicBezTo>
                  <a:pt x="107" y="56"/>
                  <a:pt x="138" y="36"/>
                  <a:pt x="172" y="22"/>
                </a:cubicBezTo>
                <a:cubicBezTo>
                  <a:pt x="206" y="8"/>
                  <a:pt x="241" y="0"/>
                  <a:pt x="278" y="0"/>
                </a:cubicBezTo>
                <a:lnTo>
                  <a:pt x="7149" y="0"/>
                </a:lnTo>
                <a:cubicBezTo>
                  <a:pt x="7186" y="0"/>
                  <a:pt x="7222" y="8"/>
                  <a:pt x="7256" y="22"/>
                </a:cubicBezTo>
                <a:cubicBezTo>
                  <a:pt x="7290" y="36"/>
                  <a:pt x="7320" y="56"/>
                  <a:pt x="7346" y="82"/>
                </a:cubicBezTo>
                <a:cubicBezTo>
                  <a:pt x="7372" y="108"/>
                  <a:pt x="7393" y="138"/>
                  <a:pt x="7407" y="172"/>
                </a:cubicBezTo>
                <a:cubicBezTo>
                  <a:pt x="7421" y="207"/>
                  <a:pt x="7429" y="242"/>
                  <a:pt x="7429" y="279"/>
                </a:cubicBezTo>
                <a:lnTo>
                  <a:pt x="7429" y="7662"/>
                </a:lnTo>
                <a:cubicBezTo>
                  <a:pt x="7429" y="7699"/>
                  <a:pt x="7421" y="7734"/>
                  <a:pt x="7407" y="7768"/>
                </a:cubicBezTo>
                <a:cubicBezTo>
                  <a:pt x="7393" y="7802"/>
                  <a:pt x="7372" y="7833"/>
                  <a:pt x="7346" y="7859"/>
                </a:cubicBezTo>
                <a:cubicBezTo>
                  <a:pt x="7320" y="7885"/>
                  <a:pt x="7290" y="7905"/>
                  <a:pt x="7256" y="7919"/>
                </a:cubicBezTo>
                <a:cubicBezTo>
                  <a:pt x="7222" y="7933"/>
                  <a:pt x="7186" y="7940"/>
                  <a:pt x="7149" y="7940"/>
                </a:cubicBezTo>
                <a:lnTo>
                  <a:pt x="278" y="7940"/>
                </a:lnTo>
                <a:cubicBezTo>
                  <a:pt x="241" y="7940"/>
                  <a:pt x="206" y="7933"/>
                  <a:pt x="172" y="7919"/>
                </a:cubicBezTo>
                <a:cubicBezTo>
                  <a:pt x="138" y="7905"/>
                  <a:pt x="107" y="7885"/>
                  <a:pt x="81" y="7859"/>
                </a:cubicBezTo>
                <a:cubicBezTo>
                  <a:pt x="55" y="7833"/>
                  <a:pt x="35" y="7802"/>
                  <a:pt x="21" y="7768"/>
                </a:cubicBezTo>
                <a:cubicBezTo>
                  <a:pt x="7" y="7734"/>
                  <a:pt x="0" y="7699"/>
                  <a:pt x="0" y="7662"/>
                </a:cubicBezTo>
                <a:moveTo>
                  <a:pt x="23" y="279"/>
                </a:moveTo>
                <a:lnTo>
                  <a:pt x="23" y="7662"/>
                </a:lnTo>
                <a:cubicBezTo>
                  <a:pt x="23" y="7679"/>
                  <a:pt x="25" y="7695"/>
                  <a:pt x="28" y="7712"/>
                </a:cubicBezTo>
                <a:cubicBezTo>
                  <a:pt x="31" y="7728"/>
                  <a:pt x="36" y="7744"/>
                  <a:pt x="42" y="7759"/>
                </a:cubicBezTo>
                <a:cubicBezTo>
                  <a:pt x="49" y="7775"/>
                  <a:pt x="57" y="7790"/>
                  <a:pt x="66" y="7804"/>
                </a:cubicBezTo>
                <a:cubicBezTo>
                  <a:pt x="75" y="7818"/>
                  <a:pt x="86" y="7830"/>
                  <a:pt x="98" y="7842"/>
                </a:cubicBezTo>
                <a:cubicBezTo>
                  <a:pt x="110" y="7854"/>
                  <a:pt x="123" y="7865"/>
                  <a:pt x="136" y="7874"/>
                </a:cubicBezTo>
                <a:cubicBezTo>
                  <a:pt x="150" y="7883"/>
                  <a:pt x="165" y="7891"/>
                  <a:pt x="181" y="7898"/>
                </a:cubicBezTo>
                <a:cubicBezTo>
                  <a:pt x="196" y="7904"/>
                  <a:pt x="212" y="7909"/>
                  <a:pt x="229" y="7912"/>
                </a:cubicBezTo>
                <a:cubicBezTo>
                  <a:pt x="245" y="7915"/>
                  <a:pt x="262" y="7917"/>
                  <a:pt x="278" y="7917"/>
                </a:cubicBezTo>
                <a:lnTo>
                  <a:pt x="7149" y="7917"/>
                </a:lnTo>
                <a:cubicBezTo>
                  <a:pt x="7166" y="7917"/>
                  <a:pt x="7183" y="7915"/>
                  <a:pt x="7199" y="7912"/>
                </a:cubicBezTo>
                <a:cubicBezTo>
                  <a:pt x="7216" y="7909"/>
                  <a:pt x="7232" y="7904"/>
                  <a:pt x="7247" y="7898"/>
                </a:cubicBezTo>
                <a:cubicBezTo>
                  <a:pt x="7263" y="7891"/>
                  <a:pt x="7277" y="7883"/>
                  <a:pt x="7291" y="7874"/>
                </a:cubicBezTo>
                <a:cubicBezTo>
                  <a:pt x="7305" y="7865"/>
                  <a:pt x="7318" y="7854"/>
                  <a:pt x="7330" y="7842"/>
                </a:cubicBezTo>
                <a:cubicBezTo>
                  <a:pt x="7342" y="7830"/>
                  <a:pt x="7352" y="7818"/>
                  <a:pt x="7362" y="7804"/>
                </a:cubicBezTo>
                <a:cubicBezTo>
                  <a:pt x="7371" y="7790"/>
                  <a:pt x="7379" y="7775"/>
                  <a:pt x="7385" y="7759"/>
                </a:cubicBezTo>
                <a:cubicBezTo>
                  <a:pt x="7392" y="7744"/>
                  <a:pt x="7397" y="7728"/>
                  <a:pt x="7400" y="7712"/>
                </a:cubicBezTo>
                <a:cubicBezTo>
                  <a:pt x="7403" y="7695"/>
                  <a:pt x="7405" y="7679"/>
                  <a:pt x="7405" y="7662"/>
                </a:cubicBezTo>
                <a:lnTo>
                  <a:pt x="7405" y="279"/>
                </a:lnTo>
                <a:cubicBezTo>
                  <a:pt x="7405" y="262"/>
                  <a:pt x="7403" y="246"/>
                  <a:pt x="7400" y="229"/>
                </a:cubicBezTo>
                <a:cubicBezTo>
                  <a:pt x="7397" y="213"/>
                  <a:pt x="7392" y="197"/>
                  <a:pt x="7385" y="181"/>
                </a:cubicBezTo>
                <a:cubicBezTo>
                  <a:pt x="7379" y="166"/>
                  <a:pt x="7371" y="151"/>
                  <a:pt x="7362" y="137"/>
                </a:cubicBezTo>
                <a:cubicBezTo>
                  <a:pt x="7352" y="123"/>
                  <a:pt x="7342" y="110"/>
                  <a:pt x="7330" y="98"/>
                </a:cubicBezTo>
                <a:cubicBezTo>
                  <a:pt x="7318" y="87"/>
                  <a:pt x="7305" y="76"/>
                  <a:pt x="7291" y="67"/>
                </a:cubicBezTo>
                <a:cubicBezTo>
                  <a:pt x="7277" y="57"/>
                  <a:pt x="7263" y="50"/>
                  <a:pt x="7247" y="43"/>
                </a:cubicBezTo>
                <a:cubicBezTo>
                  <a:pt x="7232" y="37"/>
                  <a:pt x="7216" y="32"/>
                  <a:pt x="7199" y="29"/>
                </a:cubicBezTo>
                <a:cubicBezTo>
                  <a:pt x="7183" y="25"/>
                  <a:pt x="7166" y="24"/>
                  <a:pt x="7149" y="24"/>
                </a:cubicBezTo>
                <a:lnTo>
                  <a:pt x="278" y="24"/>
                </a:lnTo>
                <a:cubicBezTo>
                  <a:pt x="262" y="24"/>
                  <a:pt x="245" y="25"/>
                  <a:pt x="229" y="29"/>
                </a:cubicBezTo>
                <a:cubicBezTo>
                  <a:pt x="212" y="32"/>
                  <a:pt x="196" y="37"/>
                  <a:pt x="181" y="43"/>
                </a:cubicBezTo>
                <a:cubicBezTo>
                  <a:pt x="165" y="50"/>
                  <a:pt x="150" y="57"/>
                  <a:pt x="136" y="67"/>
                </a:cubicBezTo>
                <a:cubicBezTo>
                  <a:pt x="123" y="76"/>
                  <a:pt x="110" y="87"/>
                  <a:pt x="98" y="98"/>
                </a:cubicBezTo>
                <a:cubicBezTo>
                  <a:pt x="86" y="110"/>
                  <a:pt x="75" y="123"/>
                  <a:pt x="66" y="137"/>
                </a:cubicBezTo>
                <a:cubicBezTo>
                  <a:pt x="57" y="151"/>
                  <a:pt x="49" y="166"/>
                  <a:pt x="42" y="181"/>
                </a:cubicBezTo>
                <a:cubicBezTo>
                  <a:pt x="36" y="197"/>
                  <a:pt x="31" y="213"/>
                  <a:pt x="28" y="229"/>
                </a:cubicBezTo>
                <a:cubicBezTo>
                  <a:pt x="25" y="246"/>
                  <a:pt x="23" y="262"/>
                  <a:pt x="23" y="279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</a:endParaRPr>
          </a:p>
        </p:txBody>
      </p:sp>
      <p:sp>
        <p:nvSpPr>
          <p:cNvPr id="683" name="任意多边形: 形状 682"/>
          <p:cNvSpPr/>
          <p:nvPr>
            <p:custDataLst>
              <p:tags r:id="rId30"/>
            </p:custDataLst>
          </p:nvPr>
        </p:nvSpPr>
        <p:spPr>
          <a:xfrm>
            <a:off x="5013720" y="1972080"/>
            <a:ext cx="668880" cy="668880"/>
          </a:xfrm>
          <a:custGeom>
            <a:avLst/>
            <a:gdLst/>
            <a:ahLst/>
            <a:cxnLst/>
            <a:rect l="0" t="0" r="r" b="b"/>
            <a:pathLst>
              <a:path w="1858" h="1858">
                <a:moveTo>
                  <a:pt x="1858" y="928"/>
                </a:moveTo>
                <a:cubicBezTo>
                  <a:pt x="1858" y="959"/>
                  <a:pt x="1857" y="989"/>
                  <a:pt x="1854" y="1019"/>
                </a:cubicBezTo>
                <a:cubicBezTo>
                  <a:pt x="1851" y="1051"/>
                  <a:pt x="1846" y="1081"/>
                  <a:pt x="1841" y="1110"/>
                </a:cubicBezTo>
                <a:cubicBezTo>
                  <a:pt x="1835" y="1140"/>
                  <a:pt x="1827" y="1170"/>
                  <a:pt x="1818" y="1199"/>
                </a:cubicBezTo>
                <a:cubicBezTo>
                  <a:pt x="1810" y="1228"/>
                  <a:pt x="1799" y="1257"/>
                  <a:pt x="1788" y="1285"/>
                </a:cubicBezTo>
                <a:cubicBezTo>
                  <a:pt x="1776" y="1313"/>
                  <a:pt x="1763" y="1340"/>
                  <a:pt x="1749" y="1367"/>
                </a:cubicBezTo>
                <a:cubicBezTo>
                  <a:pt x="1734" y="1394"/>
                  <a:pt x="1719" y="1420"/>
                  <a:pt x="1702" y="1445"/>
                </a:cubicBezTo>
                <a:cubicBezTo>
                  <a:pt x="1685" y="1470"/>
                  <a:pt x="1667" y="1495"/>
                  <a:pt x="1648" y="1518"/>
                </a:cubicBezTo>
                <a:cubicBezTo>
                  <a:pt x="1628" y="1542"/>
                  <a:pt x="1608" y="1564"/>
                  <a:pt x="1586" y="1586"/>
                </a:cubicBezTo>
                <a:cubicBezTo>
                  <a:pt x="1565" y="1607"/>
                  <a:pt x="1542" y="1628"/>
                  <a:pt x="1519" y="1647"/>
                </a:cubicBezTo>
                <a:cubicBezTo>
                  <a:pt x="1495" y="1666"/>
                  <a:pt x="1471" y="1684"/>
                  <a:pt x="1446" y="1701"/>
                </a:cubicBezTo>
                <a:cubicBezTo>
                  <a:pt x="1420" y="1718"/>
                  <a:pt x="1394" y="1734"/>
                  <a:pt x="1368" y="1748"/>
                </a:cubicBezTo>
                <a:cubicBezTo>
                  <a:pt x="1341" y="1763"/>
                  <a:pt x="1313" y="1776"/>
                  <a:pt x="1285" y="1787"/>
                </a:cubicBezTo>
                <a:cubicBezTo>
                  <a:pt x="1257" y="1799"/>
                  <a:pt x="1228" y="1809"/>
                  <a:pt x="1199" y="1818"/>
                </a:cubicBezTo>
                <a:cubicBezTo>
                  <a:pt x="1170" y="1827"/>
                  <a:pt x="1141" y="1834"/>
                  <a:pt x="1111" y="1840"/>
                </a:cubicBezTo>
                <a:cubicBezTo>
                  <a:pt x="1081" y="1846"/>
                  <a:pt x="1051" y="1850"/>
                  <a:pt x="1021" y="1853"/>
                </a:cubicBezTo>
                <a:cubicBezTo>
                  <a:pt x="991" y="1856"/>
                  <a:pt x="960" y="1858"/>
                  <a:pt x="930" y="1858"/>
                </a:cubicBezTo>
                <a:cubicBezTo>
                  <a:pt x="899" y="1858"/>
                  <a:pt x="869" y="1856"/>
                  <a:pt x="839" y="1853"/>
                </a:cubicBezTo>
                <a:cubicBezTo>
                  <a:pt x="809" y="1850"/>
                  <a:pt x="779" y="1846"/>
                  <a:pt x="749" y="1840"/>
                </a:cubicBezTo>
                <a:cubicBezTo>
                  <a:pt x="719" y="1834"/>
                  <a:pt x="689" y="1827"/>
                  <a:pt x="660" y="1818"/>
                </a:cubicBezTo>
                <a:cubicBezTo>
                  <a:pt x="631" y="1809"/>
                  <a:pt x="603" y="1799"/>
                  <a:pt x="575" y="1787"/>
                </a:cubicBezTo>
                <a:cubicBezTo>
                  <a:pt x="546" y="1776"/>
                  <a:pt x="519" y="1763"/>
                  <a:pt x="492" y="1748"/>
                </a:cubicBezTo>
                <a:cubicBezTo>
                  <a:pt x="465" y="1734"/>
                  <a:pt x="439" y="1718"/>
                  <a:pt x="414" y="1701"/>
                </a:cubicBezTo>
                <a:cubicBezTo>
                  <a:pt x="389" y="1684"/>
                  <a:pt x="364" y="1666"/>
                  <a:pt x="341" y="1647"/>
                </a:cubicBezTo>
                <a:cubicBezTo>
                  <a:pt x="317" y="1628"/>
                  <a:pt x="295" y="1607"/>
                  <a:pt x="273" y="1586"/>
                </a:cubicBezTo>
                <a:cubicBezTo>
                  <a:pt x="252" y="1564"/>
                  <a:pt x="231" y="1542"/>
                  <a:pt x="212" y="1518"/>
                </a:cubicBezTo>
                <a:cubicBezTo>
                  <a:pt x="193" y="1495"/>
                  <a:pt x="175" y="1470"/>
                  <a:pt x="158" y="1445"/>
                </a:cubicBezTo>
                <a:cubicBezTo>
                  <a:pt x="141" y="1420"/>
                  <a:pt x="125" y="1394"/>
                  <a:pt x="111" y="1367"/>
                </a:cubicBezTo>
                <a:cubicBezTo>
                  <a:pt x="97" y="1340"/>
                  <a:pt x="84" y="1313"/>
                  <a:pt x="72" y="1285"/>
                </a:cubicBezTo>
                <a:cubicBezTo>
                  <a:pt x="60" y="1257"/>
                  <a:pt x="50" y="1228"/>
                  <a:pt x="41" y="1199"/>
                </a:cubicBezTo>
                <a:cubicBezTo>
                  <a:pt x="32" y="1170"/>
                  <a:pt x="25" y="1140"/>
                  <a:pt x="19" y="1110"/>
                </a:cubicBezTo>
                <a:cubicBezTo>
                  <a:pt x="13" y="1081"/>
                  <a:pt x="9" y="1051"/>
                  <a:pt x="6" y="1019"/>
                </a:cubicBezTo>
                <a:cubicBezTo>
                  <a:pt x="3" y="989"/>
                  <a:pt x="0" y="959"/>
                  <a:pt x="0" y="928"/>
                </a:cubicBezTo>
                <a:cubicBezTo>
                  <a:pt x="0" y="898"/>
                  <a:pt x="3" y="868"/>
                  <a:pt x="6" y="837"/>
                </a:cubicBezTo>
                <a:cubicBezTo>
                  <a:pt x="9" y="807"/>
                  <a:pt x="13" y="777"/>
                  <a:pt x="19" y="747"/>
                </a:cubicBezTo>
                <a:cubicBezTo>
                  <a:pt x="25" y="717"/>
                  <a:pt x="32" y="688"/>
                  <a:pt x="41" y="659"/>
                </a:cubicBezTo>
                <a:cubicBezTo>
                  <a:pt x="50" y="630"/>
                  <a:pt x="60" y="601"/>
                  <a:pt x="72" y="573"/>
                </a:cubicBezTo>
                <a:cubicBezTo>
                  <a:pt x="84" y="545"/>
                  <a:pt x="97" y="517"/>
                  <a:pt x="111" y="491"/>
                </a:cubicBezTo>
                <a:cubicBezTo>
                  <a:pt x="125" y="464"/>
                  <a:pt x="141" y="438"/>
                  <a:pt x="158" y="412"/>
                </a:cubicBezTo>
                <a:cubicBezTo>
                  <a:pt x="175" y="387"/>
                  <a:pt x="193" y="363"/>
                  <a:pt x="212" y="339"/>
                </a:cubicBezTo>
                <a:cubicBezTo>
                  <a:pt x="231" y="316"/>
                  <a:pt x="252" y="293"/>
                  <a:pt x="273" y="272"/>
                </a:cubicBezTo>
                <a:cubicBezTo>
                  <a:pt x="295" y="250"/>
                  <a:pt x="317" y="230"/>
                  <a:pt x="341" y="211"/>
                </a:cubicBezTo>
                <a:cubicBezTo>
                  <a:pt x="364" y="191"/>
                  <a:pt x="389" y="173"/>
                  <a:pt x="414" y="156"/>
                </a:cubicBezTo>
                <a:cubicBezTo>
                  <a:pt x="439" y="139"/>
                  <a:pt x="465" y="124"/>
                  <a:pt x="492" y="109"/>
                </a:cubicBezTo>
                <a:cubicBezTo>
                  <a:pt x="519" y="95"/>
                  <a:pt x="546" y="82"/>
                  <a:pt x="575" y="70"/>
                </a:cubicBezTo>
                <a:cubicBezTo>
                  <a:pt x="603" y="59"/>
                  <a:pt x="631" y="49"/>
                  <a:pt x="660" y="40"/>
                </a:cubicBezTo>
                <a:cubicBezTo>
                  <a:pt x="689" y="31"/>
                  <a:pt x="719" y="24"/>
                  <a:pt x="749" y="18"/>
                </a:cubicBezTo>
                <a:cubicBezTo>
                  <a:pt x="779" y="12"/>
                  <a:pt x="809" y="7"/>
                  <a:pt x="839" y="4"/>
                </a:cubicBezTo>
                <a:cubicBezTo>
                  <a:pt x="869" y="1"/>
                  <a:pt x="899" y="0"/>
                  <a:pt x="930" y="0"/>
                </a:cubicBezTo>
                <a:cubicBezTo>
                  <a:pt x="960" y="0"/>
                  <a:pt x="991" y="1"/>
                  <a:pt x="1021" y="4"/>
                </a:cubicBezTo>
                <a:cubicBezTo>
                  <a:pt x="1051" y="7"/>
                  <a:pt x="1081" y="12"/>
                  <a:pt x="1111" y="18"/>
                </a:cubicBezTo>
                <a:cubicBezTo>
                  <a:pt x="1141" y="24"/>
                  <a:pt x="1170" y="31"/>
                  <a:pt x="1199" y="40"/>
                </a:cubicBezTo>
                <a:cubicBezTo>
                  <a:pt x="1228" y="49"/>
                  <a:pt x="1257" y="59"/>
                  <a:pt x="1285" y="70"/>
                </a:cubicBezTo>
                <a:cubicBezTo>
                  <a:pt x="1313" y="82"/>
                  <a:pt x="1341" y="95"/>
                  <a:pt x="1368" y="109"/>
                </a:cubicBezTo>
                <a:cubicBezTo>
                  <a:pt x="1394" y="124"/>
                  <a:pt x="1420" y="139"/>
                  <a:pt x="1446" y="156"/>
                </a:cubicBezTo>
                <a:cubicBezTo>
                  <a:pt x="1471" y="173"/>
                  <a:pt x="1495" y="191"/>
                  <a:pt x="1519" y="211"/>
                </a:cubicBezTo>
                <a:cubicBezTo>
                  <a:pt x="1542" y="230"/>
                  <a:pt x="1565" y="250"/>
                  <a:pt x="1586" y="272"/>
                </a:cubicBezTo>
                <a:cubicBezTo>
                  <a:pt x="1608" y="293"/>
                  <a:pt x="1628" y="316"/>
                  <a:pt x="1648" y="339"/>
                </a:cubicBezTo>
                <a:cubicBezTo>
                  <a:pt x="1667" y="363"/>
                  <a:pt x="1685" y="387"/>
                  <a:pt x="1702" y="412"/>
                </a:cubicBezTo>
                <a:cubicBezTo>
                  <a:pt x="1719" y="438"/>
                  <a:pt x="1734" y="464"/>
                  <a:pt x="1749" y="491"/>
                </a:cubicBezTo>
                <a:cubicBezTo>
                  <a:pt x="1763" y="517"/>
                  <a:pt x="1776" y="545"/>
                  <a:pt x="1788" y="573"/>
                </a:cubicBezTo>
                <a:cubicBezTo>
                  <a:pt x="1799" y="601"/>
                  <a:pt x="1810" y="630"/>
                  <a:pt x="1818" y="659"/>
                </a:cubicBezTo>
                <a:cubicBezTo>
                  <a:pt x="1827" y="688"/>
                  <a:pt x="1835" y="717"/>
                  <a:pt x="1841" y="747"/>
                </a:cubicBezTo>
                <a:cubicBezTo>
                  <a:pt x="1846" y="777"/>
                  <a:pt x="1851" y="807"/>
                  <a:pt x="1854" y="837"/>
                </a:cubicBezTo>
                <a:cubicBezTo>
                  <a:pt x="1857" y="868"/>
                  <a:pt x="1858" y="898"/>
                  <a:pt x="1858" y="92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84" name="图片 683"/>
          <p:cNvPicPr/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5164560" y="2156040"/>
            <a:ext cx="37584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5" name="文本框 684"/>
          <p:cNvSpPr txBox="1"/>
          <p:nvPr>
            <p:custDataLst>
              <p:tags r:id="rId33"/>
            </p:custDataLst>
          </p:nvPr>
        </p:nvSpPr>
        <p:spPr>
          <a:xfrm>
            <a:off x="1211760" y="422496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负责代码执行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86" name="文本框 685"/>
          <p:cNvSpPr txBox="1"/>
          <p:nvPr>
            <p:custDataLst>
              <p:tags r:id="rId34"/>
            </p:custDataLst>
          </p:nvPr>
        </p:nvSpPr>
        <p:spPr>
          <a:xfrm>
            <a:off x="4813200" y="2793600"/>
            <a:ext cx="107061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580" b="1" u="none" strike="noStrike">
                <a:solidFill>
                  <a:schemeClr val="tx1"/>
                </a:solidFill>
                <a:effectLst/>
                <a:uFillTx/>
              </a:rPr>
              <a:t>Python IDE</a:t>
            </a:r>
            <a:endParaRPr lang="en-US" sz="1580" b="1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687" name="文本框 686"/>
          <p:cNvSpPr txBox="1"/>
          <p:nvPr>
            <p:custDataLst>
              <p:tags r:id="rId35"/>
            </p:custDataLst>
          </p:nvPr>
        </p:nvSpPr>
        <p:spPr>
          <a:xfrm>
            <a:off x="4345560" y="3155400"/>
            <a:ext cx="20002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集成开发环境，提供代码编写、分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88" name="图片 687"/>
          <p:cNvPicPr/>
          <p:nvPr>
            <p:custDataLst>
              <p:tags r:id="rId3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220280" y="3710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文本框 688"/>
          <p:cNvSpPr txBox="1"/>
          <p:nvPr>
            <p:custDataLst>
              <p:tags r:id="rId37"/>
            </p:custDataLst>
          </p:nvPr>
        </p:nvSpPr>
        <p:spPr>
          <a:xfrm>
            <a:off x="4679640" y="3355920"/>
            <a:ext cx="13335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析、编译、调试等功能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90" name="图片 689"/>
          <p:cNvPicPr/>
          <p:nvPr>
            <p:custDataLst>
              <p:tags r:id="rId38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220280" y="397764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1" name="文本框 690"/>
          <p:cNvSpPr txBox="1"/>
          <p:nvPr>
            <p:custDataLst>
              <p:tags r:id="rId39"/>
            </p:custDataLst>
          </p:nvPr>
        </p:nvSpPr>
        <p:spPr>
          <a:xfrm>
            <a:off x="4420800" y="369036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代码编辑功能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692" name="图片 691"/>
          <p:cNvPicPr/>
          <p:nvPr>
            <p:custDataLst>
              <p:tags r:id="rId4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220280" y="42451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3" name="文本框 692"/>
          <p:cNvSpPr txBox="1"/>
          <p:nvPr>
            <p:custDataLst>
              <p:tags r:id="rId41"/>
            </p:custDataLst>
          </p:nvPr>
        </p:nvSpPr>
        <p:spPr>
          <a:xfrm>
            <a:off x="4420800" y="395784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语法高亮与自动补全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94" name="任意多边形: 形状 693"/>
          <p:cNvSpPr/>
          <p:nvPr>
            <p:custDataLst>
              <p:tags r:id="rId42"/>
            </p:custDataLst>
          </p:nvPr>
        </p:nvSpPr>
        <p:spPr>
          <a:xfrm>
            <a:off x="7220160" y="1762920"/>
            <a:ext cx="2674440" cy="2858400"/>
          </a:xfrm>
          <a:custGeom>
            <a:avLst/>
            <a:gdLst/>
            <a:ahLst/>
            <a:cxnLst/>
            <a:rect l="0" t="0" r="r" b="b"/>
            <a:pathLst>
              <a:path w="7429" h="7940">
                <a:moveTo>
                  <a:pt x="0" y="7662"/>
                </a:moveTo>
                <a:lnTo>
                  <a:pt x="0" y="279"/>
                </a:lnTo>
                <a:cubicBezTo>
                  <a:pt x="0" y="242"/>
                  <a:pt x="7" y="207"/>
                  <a:pt x="21" y="172"/>
                </a:cubicBezTo>
                <a:cubicBezTo>
                  <a:pt x="35" y="138"/>
                  <a:pt x="55" y="108"/>
                  <a:pt x="81" y="82"/>
                </a:cubicBezTo>
                <a:cubicBezTo>
                  <a:pt x="107" y="56"/>
                  <a:pt x="137" y="36"/>
                  <a:pt x="172" y="22"/>
                </a:cubicBezTo>
                <a:cubicBezTo>
                  <a:pt x="206" y="8"/>
                  <a:pt x="241" y="0"/>
                  <a:pt x="278" y="0"/>
                </a:cubicBezTo>
                <a:lnTo>
                  <a:pt x="7150" y="0"/>
                </a:lnTo>
                <a:cubicBezTo>
                  <a:pt x="7187" y="0"/>
                  <a:pt x="7223" y="8"/>
                  <a:pt x="7257" y="22"/>
                </a:cubicBezTo>
                <a:cubicBezTo>
                  <a:pt x="7291" y="36"/>
                  <a:pt x="7321" y="56"/>
                  <a:pt x="7347" y="82"/>
                </a:cubicBezTo>
                <a:cubicBezTo>
                  <a:pt x="7373" y="108"/>
                  <a:pt x="7393" y="138"/>
                  <a:pt x="7408" y="172"/>
                </a:cubicBezTo>
                <a:cubicBezTo>
                  <a:pt x="7422" y="207"/>
                  <a:pt x="7429" y="242"/>
                  <a:pt x="7429" y="279"/>
                </a:cubicBezTo>
                <a:lnTo>
                  <a:pt x="7429" y="7662"/>
                </a:lnTo>
                <a:cubicBezTo>
                  <a:pt x="7429" y="7699"/>
                  <a:pt x="7422" y="7734"/>
                  <a:pt x="7408" y="7768"/>
                </a:cubicBezTo>
                <a:cubicBezTo>
                  <a:pt x="7393" y="7802"/>
                  <a:pt x="7373" y="7833"/>
                  <a:pt x="7347" y="7859"/>
                </a:cubicBezTo>
                <a:cubicBezTo>
                  <a:pt x="7321" y="7885"/>
                  <a:pt x="7291" y="7905"/>
                  <a:pt x="7257" y="7919"/>
                </a:cubicBezTo>
                <a:cubicBezTo>
                  <a:pt x="7223" y="7933"/>
                  <a:pt x="7187" y="7940"/>
                  <a:pt x="7150" y="7940"/>
                </a:cubicBezTo>
                <a:lnTo>
                  <a:pt x="278" y="7940"/>
                </a:lnTo>
                <a:cubicBezTo>
                  <a:pt x="241" y="7940"/>
                  <a:pt x="206" y="7933"/>
                  <a:pt x="172" y="7919"/>
                </a:cubicBezTo>
                <a:cubicBezTo>
                  <a:pt x="137" y="7905"/>
                  <a:pt x="107" y="7885"/>
                  <a:pt x="81" y="7859"/>
                </a:cubicBezTo>
                <a:cubicBezTo>
                  <a:pt x="55" y="7833"/>
                  <a:pt x="35" y="7802"/>
                  <a:pt x="21" y="7768"/>
                </a:cubicBezTo>
                <a:cubicBezTo>
                  <a:pt x="7" y="7734"/>
                  <a:pt x="0" y="7699"/>
                  <a:pt x="0" y="766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5" name="任意多边形: 形状 694"/>
          <p:cNvSpPr/>
          <p:nvPr/>
        </p:nvSpPr>
        <p:spPr>
          <a:xfrm>
            <a:off x="7220160" y="1762920"/>
            <a:ext cx="2674440" cy="2858400"/>
          </a:xfrm>
          <a:custGeom>
            <a:avLst/>
            <a:gdLst/>
            <a:ahLst/>
            <a:cxnLst/>
            <a:rect l="0" t="0" r="r" b="b"/>
            <a:pathLst>
              <a:path w="7429" h="7940">
                <a:moveTo>
                  <a:pt x="0" y="7662"/>
                </a:moveTo>
                <a:lnTo>
                  <a:pt x="0" y="279"/>
                </a:lnTo>
                <a:cubicBezTo>
                  <a:pt x="0" y="242"/>
                  <a:pt x="7" y="207"/>
                  <a:pt x="21" y="172"/>
                </a:cubicBezTo>
                <a:cubicBezTo>
                  <a:pt x="35" y="138"/>
                  <a:pt x="55" y="108"/>
                  <a:pt x="81" y="82"/>
                </a:cubicBezTo>
                <a:cubicBezTo>
                  <a:pt x="107" y="56"/>
                  <a:pt x="137" y="36"/>
                  <a:pt x="172" y="22"/>
                </a:cubicBezTo>
                <a:cubicBezTo>
                  <a:pt x="206" y="8"/>
                  <a:pt x="241" y="0"/>
                  <a:pt x="278" y="0"/>
                </a:cubicBezTo>
                <a:lnTo>
                  <a:pt x="7150" y="0"/>
                </a:lnTo>
                <a:cubicBezTo>
                  <a:pt x="7187" y="0"/>
                  <a:pt x="7223" y="8"/>
                  <a:pt x="7257" y="22"/>
                </a:cubicBezTo>
                <a:cubicBezTo>
                  <a:pt x="7291" y="36"/>
                  <a:pt x="7321" y="56"/>
                  <a:pt x="7347" y="82"/>
                </a:cubicBezTo>
                <a:cubicBezTo>
                  <a:pt x="7373" y="108"/>
                  <a:pt x="7393" y="138"/>
                  <a:pt x="7408" y="172"/>
                </a:cubicBezTo>
                <a:cubicBezTo>
                  <a:pt x="7422" y="207"/>
                  <a:pt x="7429" y="242"/>
                  <a:pt x="7429" y="279"/>
                </a:cubicBezTo>
                <a:lnTo>
                  <a:pt x="7429" y="7662"/>
                </a:lnTo>
                <a:cubicBezTo>
                  <a:pt x="7429" y="7699"/>
                  <a:pt x="7422" y="7734"/>
                  <a:pt x="7408" y="7768"/>
                </a:cubicBezTo>
                <a:cubicBezTo>
                  <a:pt x="7393" y="7802"/>
                  <a:pt x="7373" y="7833"/>
                  <a:pt x="7347" y="7859"/>
                </a:cubicBezTo>
                <a:cubicBezTo>
                  <a:pt x="7321" y="7885"/>
                  <a:pt x="7291" y="7905"/>
                  <a:pt x="7257" y="7919"/>
                </a:cubicBezTo>
                <a:cubicBezTo>
                  <a:pt x="7223" y="7933"/>
                  <a:pt x="7187" y="7940"/>
                  <a:pt x="7150" y="7940"/>
                </a:cubicBezTo>
                <a:lnTo>
                  <a:pt x="278" y="7940"/>
                </a:lnTo>
                <a:cubicBezTo>
                  <a:pt x="241" y="7940"/>
                  <a:pt x="206" y="7933"/>
                  <a:pt x="172" y="7919"/>
                </a:cubicBezTo>
                <a:cubicBezTo>
                  <a:pt x="137" y="7905"/>
                  <a:pt x="107" y="7885"/>
                  <a:pt x="81" y="7859"/>
                </a:cubicBezTo>
                <a:cubicBezTo>
                  <a:pt x="55" y="7833"/>
                  <a:pt x="35" y="7802"/>
                  <a:pt x="21" y="7768"/>
                </a:cubicBezTo>
                <a:cubicBezTo>
                  <a:pt x="7" y="7734"/>
                  <a:pt x="0" y="7699"/>
                  <a:pt x="0" y="7662"/>
                </a:cubicBezTo>
                <a:moveTo>
                  <a:pt x="23" y="279"/>
                </a:moveTo>
                <a:lnTo>
                  <a:pt x="23" y="7662"/>
                </a:lnTo>
                <a:cubicBezTo>
                  <a:pt x="23" y="7679"/>
                  <a:pt x="24" y="7695"/>
                  <a:pt x="28" y="7712"/>
                </a:cubicBezTo>
                <a:cubicBezTo>
                  <a:pt x="31" y="7728"/>
                  <a:pt x="36" y="7744"/>
                  <a:pt x="42" y="7759"/>
                </a:cubicBezTo>
                <a:cubicBezTo>
                  <a:pt x="49" y="7775"/>
                  <a:pt x="57" y="7790"/>
                  <a:pt x="66" y="7804"/>
                </a:cubicBezTo>
                <a:cubicBezTo>
                  <a:pt x="75" y="7818"/>
                  <a:pt x="86" y="7830"/>
                  <a:pt x="98" y="7842"/>
                </a:cubicBezTo>
                <a:cubicBezTo>
                  <a:pt x="109" y="7854"/>
                  <a:pt x="122" y="7865"/>
                  <a:pt x="136" y="7874"/>
                </a:cubicBezTo>
                <a:cubicBezTo>
                  <a:pt x="150" y="7883"/>
                  <a:pt x="165" y="7891"/>
                  <a:pt x="180" y="7898"/>
                </a:cubicBezTo>
                <a:cubicBezTo>
                  <a:pt x="196" y="7904"/>
                  <a:pt x="212" y="7909"/>
                  <a:pt x="228" y="7912"/>
                </a:cubicBezTo>
                <a:cubicBezTo>
                  <a:pt x="245" y="7915"/>
                  <a:pt x="261" y="7917"/>
                  <a:pt x="278" y="7917"/>
                </a:cubicBezTo>
                <a:lnTo>
                  <a:pt x="7150" y="7917"/>
                </a:lnTo>
                <a:cubicBezTo>
                  <a:pt x="7167" y="7917"/>
                  <a:pt x="7184" y="7915"/>
                  <a:pt x="7200" y="7912"/>
                </a:cubicBezTo>
                <a:cubicBezTo>
                  <a:pt x="7216" y="7909"/>
                  <a:pt x="7232" y="7904"/>
                  <a:pt x="7248" y="7898"/>
                </a:cubicBezTo>
                <a:cubicBezTo>
                  <a:pt x="7263" y="7891"/>
                  <a:pt x="7278" y="7883"/>
                  <a:pt x="7292" y="7874"/>
                </a:cubicBezTo>
                <a:cubicBezTo>
                  <a:pt x="7306" y="7865"/>
                  <a:pt x="7319" y="7854"/>
                  <a:pt x="7331" y="7842"/>
                </a:cubicBezTo>
                <a:cubicBezTo>
                  <a:pt x="7343" y="7830"/>
                  <a:pt x="7353" y="7818"/>
                  <a:pt x="7363" y="7804"/>
                </a:cubicBezTo>
                <a:cubicBezTo>
                  <a:pt x="7372" y="7790"/>
                  <a:pt x="7380" y="7775"/>
                  <a:pt x="7386" y="7759"/>
                </a:cubicBezTo>
                <a:cubicBezTo>
                  <a:pt x="7393" y="7744"/>
                  <a:pt x="7397" y="7728"/>
                  <a:pt x="7401" y="7712"/>
                </a:cubicBezTo>
                <a:cubicBezTo>
                  <a:pt x="7404" y="7695"/>
                  <a:pt x="7406" y="7679"/>
                  <a:pt x="7406" y="7662"/>
                </a:cubicBezTo>
                <a:lnTo>
                  <a:pt x="7406" y="279"/>
                </a:lnTo>
                <a:cubicBezTo>
                  <a:pt x="7406" y="262"/>
                  <a:pt x="7404" y="246"/>
                  <a:pt x="7401" y="229"/>
                </a:cubicBezTo>
                <a:cubicBezTo>
                  <a:pt x="7397" y="213"/>
                  <a:pt x="7393" y="197"/>
                  <a:pt x="7386" y="181"/>
                </a:cubicBezTo>
                <a:cubicBezTo>
                  <a:pt x="7380" y="166"/>
                  <a:pt x="7372" y="151"/>
                  <a:pt x="7363" y="137"/>
                </a:cubicBezTo>
                <a:cubicBezTo>
                  <a:pt x="7353" y="123"/>
                  <a:pt x="7343" y="110"/>
                  <a:pt x="7331" y="98"/>
                </a:cubicBezTo>
                <a:cubicBezTo>
                  <a:pt x="7319" y="87"/>
                  <a:pt x="7306" y="76"/>
                  <a:pt x="7292" y="67"/>
                </a:cubicBezTo>
                <a:cubicBezTo>
                  <a:pt x="7278" y="57"/>
                  <a:pt x="7263" y="50"/>
                  <a:pt x="7248" y="43"/>
                </a:cubicBezTo>
                <a:cubicBezTo>
                  <a:pt x="7232" y="37"/>
                  <a:pt x="7216" y="32"/>
                  <a:pt x="7200" y="29"/>
                </a:cubicBezTo>
                <a:cubicBezTo>
                  <a:pt x="7184" y="25"/>
                  <a:pt x="7167" y="24"/>
                  <a:pt x="7150" y="24"/>
                </a:cubicBezTo>
                <a:lnTo>
                  <a:pt x="278" y="24"/>
                </a:lnTo>
                <a:cubicBezTo>
                  <a:pt x="261" y="24"/>
                  <a:pt x="245" y="25"/>
                  <a:pt x="228" y="29"/>
                </a:cubicBezTo>
                <a:cubicBezTo>
                  <a:pt x="212" y="32"/>
                  <a:pt x="196" y="37"/>
                  <a:pt x="180" y="43"/>
                </a:cubicBezTo>
                <a:cubicBezTo>
                  <a:pt x="165" y="50"/>
                  <a:pt x="150" y="57"/>
                  <a:pt x="136" y="67"/>
                </a:cubicBezTo>
                <a:cubicBezTo>
                  <a:pt x="122" y="76"/>
                  <a:pt x="109" y="87"/>
                  <a:pt x="98" y="98"/>
                </a:cubicBezTo>
                <a:cubicBezTo>
                  <a:pt x="86" y="110"/>
                  <a:pt x="75" y="123"/>
                  <a:pt x="66" y="137"/>
                </a:cubicBezTo>
                <a:cubicBezTo>
                  <a:pt x="57" y="151"/>
                  <a:pt x="49" y="166"/>
                  <a:pt x="42" y="181"/>
                </a:cubicBezTo>
                <a:cubicBezTo>
                  <a:pt x="36" y="197"/>
                  <a:pt x="31" y="213"/>
                  <a:pt x="28" y="229"/>
                </a:cubicBezTo>
                <a:cubicBezTo>
                  <a:pt x="24" y="246"/>
                  <a:pt x="23" y="262"/>
                  <a:pt x="23" y="279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bg1"/>
              </a:solidFill>
              <a:effectLst/>
              <a:uFillTx/>
            </a:endParaRPr>
          </a:p>
        </p:txBody>
      </p:sp>
      <p:sp>
        <p:nvSpPr>
          <p:cNvPr id="696" name="任意多边形: 形状 695"/>
          <p:cNvSpPr/>
          <p:nvPr>
            <p:custDataLst>
              <p:tags r:id="rId43"/>
            </p:custDataLst>
          </p:nvPr>
        </p:nvSpPr>
        <p:spPr>
          <a:xfrm>
            <a:off x="8222760" y="1972080"/>
            <a:ext cx="668880" cy="668880"/>
          </a:xfrm>
          <a:custGeom>
            <a:avLst/>
            <a:gdLst/>
            <a:ahLst/>
            <a:cxnLst/>
            <a:rect l="0" t="0" r="r" b="b"/>
            <a:pathLst>
              <a:path w="1858" h="1858">
                <a:moveTo>
                  <a:pt x="1858" y="928"/>
                </a:moveTo>
                <a:cubicBezTo>
                  <a:pt x="1858" y="959"/>
                  <a:pt x="1857" y="989"/>
                  <a:pt x="1854" y="1019"/>
                </a:cubicBezTo>
                <a:cubicBezTo>
                  <a:pt x="1851" y="1051"/>
                  <a:pt x="1846" y="1081"/>
                  <a:pt x="1840" y="1110"/>
                </a:cubicBezTo>
                <a:cubicBezTo>
                  <a:pt x="1834" y="1140"/>
                  <a:pt x="1827" y="1170"/>
                  <a:pt x="1818" y="1199"/>
                </a:cubicBezTo>
                <a:cubicBezTo>
                  <a:pt x="1809" y="1228"/>
                  <a:pt x="1799" y="1257"/>
                  <a:pt x="1788" y="1285"/>
                </a:cubicBezTo>
                <a:cubicBezTo>
                  <a:pt x="1776" y="1313"/>
                  <a:pt x="1763" y="1340"/>
                  <a:pt x="1749" y="1367"/>
                </a:cubicBezTo>
                <a:cubicBezTo>
                  <a:pt x="1734" y="1394"/>
                  <a:pt x="1719" y="1420"/>
                  <a:pt x="1702" y="1445"/>
                </a:cubicBezTo>
                <a:cubicBezTo>
                  <a:pt x="1685" y="1470"/>
                  <a:pt x="1667" y="1495"/>
                  <a:pt x="1647" y="1518"/>
                </a:cubicBezTo>
                <a:cubicBezTo>
                  <a:pt x="1628" y="1542"/>
                  <a:pt x="1608" y="1564"/>
                  <a:pt x="1586" y="1586"/>
                </a:cubicBezTo>
                <a:cubicBezTo>
                  <a:pt x="1565" y="1607"/>
                  <a:pt x="1542" y="1628"/>
                  <a:pt x="1519" y="1647"/>
                </a:cubicBezTo>
                <a:cubicBezTo>
                  <a:pt x="1495" y="1666"/>
                  <a:pt x="1471" y="1684"/>
                  <a:pt x="1446" y="1701"/>
                </a:cubicBezTo>
                <a:cubicBezTo>
                  <a:pt x="1420" y="1718"/>
                  <a:pt x="1394" y="1734"/>
                  <a:pt x="1367" y="1748"/>
                </a:cubicBezTo>
                <a:cubicBezTo>
                  <a:pt x="1341" y="1763"/>
                  <a:pt x="1313" y="1776"/>
                  <a:pt x="1285" y="1787"/>
                </a:cubicBezTo>
                <a:cubicBezTo>
                  <a:pt x="1257" y="1799"/>
                  <a:pt x="1228" y="1809"/>
                  <a:pt x="1199" y="1818"/>
                </a:cubicBezTo>
                <a:cubicBezTo>
                  <a:pt x="1170" y="1827"/>
                  <a:pt x="1141" y="1834"/>
                  <a:pt x="1111" y="1840"/>
                </a:cubicBezTo>
                <a:cubicBezTo>
                  <a:pt x="1081" y="1846"/>
                  <a:pt x="1051" y="1850"/>
                  <a:pt x="1021" y="1853"/>
                </a:cubicBezTo>
                <a:cubicBezTo>
                  <a:pt x="990" y="1856"/>
                  <a:pt x="960" y="1858"/>
                  <a:pt x="930" y="1858"/>
                </a:cubicBezTo>
                <a:cubicBezTo>
                  <a:pt x="899" y="1858"/>
                  <a:pt x="869" y="1856"/>
                  <a:pt x="839" y="1853"/>
                </a:cubicBezTo>
                <a:cubicBezTo>
                  <a:pt x="808" y="1850"/>
                  <a:pt x="778" y="1846"/>
                  <a:pt x="749" y="1840"/>
                </a:cubicBezTo>
                <a:cubicBezTo>
                  <a:pt x="719" y="1834"/>
                  <a:pt x="689" y="1827"/>
                  <a:pt x="660" y="1818"/>
                </a:cubicBezTo>
                <a:cubicBezTo>
                  <a:pt x="631" y="1809"/>
                  <a:pt x="602" y="1799"/>
                  <a:pt x="574" y="1787"/>
                </a:cubicBezTo>
                <a:cubicBezTo>
                  <a:pt x="546" y="1776"/>
                  <a:pt x="519" y="1763"/>
                  <a:pt x="492" y="1748"/>
                </a:cubicBezTo>
                <a:cubicBezTo>
                  <a:pt x="465" y="1734"/>
                  <a:pt x="439" y="1718"/>
                  <a:pt x="414" y="1701"/>
                </a:cubicBezTo>
                <a:cubicBezTo>
                  <a:pt x="389" y="1684"/>
                  <a:pt x="363" y="1666"/>
                  <a:pt x="340" y="1647"/>
                </a:cubicBezTo>
                <a:cubicBezTo>
                  <a:pt x="316" y="1628"/>
                  <a:pt x="294" y="1607"/>
                  <a:pt x="272" y="1586"/>
                </a:cubicBezTo>
                <a:cubicBezTo>
                  <a:pt x="251" y="1564"/>
                  <a:pt x="230" y="1542"/>
                  <a:pt x="211" y="1518"/>
                </a:cubicBezTo>
                <a:cubicBezTo>
                  <a:pt x="192" y="1495"/>
                  <a:pt x="174" y="1470"/>
                  <a:pt x="157" y="1445"/>
                </a:cubicBezTo>
                <a:cubicBezTo>
                  <a:pt x="140" y="1420"/>
                  <a:pt x="124" y="1394"/>
                  <a:pt x="110" y="1367"/>
                </a:cubicBezTo>
                <a:cubicBezTo>
                  <a:pt x="95" y="1340"/>
                  <a:pt x="82" y="1313"/>
                  <a:pt x="71" y="1285"/>
                </a:cubicBezTo>
                <a:cubicBezTo>
                  <a:pt x="59" y="1257"/>
                  <a:pt x="49" y="1228"/>
                  <a:pt x="40" y="1199"/>
                </a:cubicBezTo>
                <a:cubicBezTo>
                  <a:pt x="31" y="1170"/>
                  <a:pt x="24" y="1140"/>
                  <a:pt x="18" y="1110"/>
                </a:cubicBezTo>
                <a:cubicBezTo>
                  <a:pt x="12" y="1081"/>
                  <a:pt x="8" y="1051"/>
                  <a:pt x="5" y="1019"/>
                </a:cubicBezTo>
                <a:cubicBezTo>
                  <a:pt x="2" y="989"/>
                  <a:pt x="0" y="959"/>
                  <a:pt x="0" y="928"/>
                </a:cubicBezTo>
                <a:cubicBezTo>
                  <a:pt x="0" y="898"/>
                  <a:pt x="2" y="868"/>
                  <a:pt x="5" y="837"/>
                </a:cubicBezTo>
                <a:cubicBezTo>
                  <a:pt x="8" y="807"/>
                  <a:pt x="12" y="777"/>
                  <a:pt x="18" y="747"/>
                </a:cubicBezTo>
                <a:cubicBezTo>
                  <a:pt x="24" y="717"/>
                  <a:pt x="31" y="688"/>
                  <a:pt x="40" y="659"/>
                </a:cubicBezTo>
                <a:cubicBezTo>
                  <a:pt x="49" y="630"/>
                  <a:pt x="59" y="601"/>
                  <a:pt x="71" y="573"/>
                </a:cubicBezTo>
                <a:cubicBezTo>
                  <a:pt x="82" y="545"/>
                  <a:pt x="95" y="517"/>
                  <a:pt x="110" y="491"/>
                </a:cubicBezTo>
                <a:cubicBezTo>
                  <a:pt x="124" y="464"/>
                  <a:pt x="140" y="438"/>
                  <a:pt x="157" y="412"/>
                </a:cubicBezTo>
                <a:cubicBezTo>
                  <a:pt x="174" y="387"/>
                  <a:pt x="192" y="363"/>
                  <a:pt x="211" y="339"/>
                </a:cubicBezTo>
                <a:cubicBezTo>
                  <a:pt x="230" y="316"/>
                  <a:pt x="251" y="293"/>
                  <a:pt x="272" y="272"/>
                </a:cubicBezTo>
                <a:cubicBezTo>
                  <a:pt x="294" y="250"/>
                  <a:pt x="316" y="230"/>
                  <a:pt x="340" y="211"/>
                </a:cubicBezTo>
                <a:cubicBezTo>
                  <a:pt x="363" y="191"/>
                  <a:pt x="389" y="173"/>
                  <a:pt x="414" y="156"/>
                </a:cubicBezTo>
                <a:cubicBezTo>
                  <a:pt x="439" y="139"/>
                  <a:pt x="465" y="124"/>
                  <a:pt x="492" y="109"/>
                </a:cubicBezTo>
                <a:cubicBezTo>
                  <a:pt x="519" y="95"/>
                  <a:pt x="546" y="82"/>
                  <a:pt x="574" y="70"/>
                </a:cubicBezTo>
                <a:cubicBezTo>
                  <a:pt x="602" y="59"/>
                  <a:pt x="631" y="49"/>
                  <a:pt x="660" y="40"/>
                </a:cubicBezTo>
                <a:cubicBezTo>
                  <a:pt x="689" y="31"/>
                  <a:pt x="719" y="24"/>
                  <a:pt x="749" y="18"/>
                </a:cubicBezTo>
                <a:cubicBezTo>
                  <a:pt x="778" y="12"/>
                  <a:pt x="808" y="7"/>
                  <a:pt x="839" y="4"/>
                </a:cubicBezTo>
                <a:cubicBezTo>
                  <a:pt x="869" y="1"/>
                  <a:pt x="899" y="0"/>
                  <a:pt x="930" y="0"/>
                </a:cubicBezTo>
                <a:cubicBezTo>
                  <a:pt x="960" y="0"/>
                  <a:pt x="990" y="1"/>
                  <a:pt x="1021" y="4"/>
                </a:cubicBezTo>
                <a:cubicBezTo>
                  <a:pt x="1051" y="7"/>
                  <a:pt x="1081" y="12"/>
                  <a:pt x="1111" y="18"/>
                </a:cubicBezTo>
                <a:cubicBezTo>
                  <a:pt x="1141" y="24"/>
                  <a:pt x="1170" y="31"/>
                  <a:pt x="1199" y="40"/>
                </a:cubicBezTo>
                <a:cubicBezTo>
                  <a:pt x="1228" y="49"/>
                  <a:pt x="1257" y="59"/>
                  <a:pt x="1285" y="70"/>
                </a:cubicBezTo>
                <a:cubicBezTo>
                  <a:pt x="1313" y="82"/>
                  <a:pt x="1341" y="95"/>
                  <a:pt x="1367" y="109"/>
                </a:cubicBezTo>
                <a:cubicBezTo>
                  <a:pt x="1394" y="124"/>
                  <a:pt x="1420" y="139"/>
                  <a:pt x="1446" y="156"/>
                </a:cubicBezTo>
                <a:cubicBezTo>
                  <a:pt x="1471" y="173"/>
                  <a:pt x="1495" y="191"/>
                  <a:pt x="1519" y="211"/>
                </a:cubicBezTo>
                <a:cubicBezTo>
                  <a:pt x="1542" y="230"/>
                  <a:pt x="1565" y="250"/>
                  <a:pt x="1586" y="272"/>
                </a:cubicBezTo>
                <a:cubicBezTo>
                  <a:pt x="1608" y="293"/>
                  <a:pt x="1628" y="316"/>
                  <a:pt x="1647" y="339"/>
                </a:cubicBezTo>
                <a:cubicBezTo>
                  <a:pt x="1667" y="363"/>
                  <a:pt x="1685" y="387"/>
                  <a:pt x="1702" y="412"/>
                </a:cubicBezTo>
                <a:cubicBezTo>
                  <a:pt x="1719" y="438"/>
                  <a:pt x="1734" y="464"/>
                  <a:pt x="1749" y="491"/>
                </a:cubicBezTo>
                <a:cubicBezTo>
                  <a:pt x="1763" y="517"/>
                  <a:pt x="1776" y="545"/>
                  <a:pt x="1788" y="573"/>
                </a:cubicBezTo>
                <a:cubicBezTo>
                  <a:pt x="1799" y="601"/>
                  <a:pt x="1809" y="630"/>
                  <a:pt x="1818" y="659"/>
                </a:cubicBezTo>
                <a:cubicBezTo>
                  <a:pt x="1827" y="688"/>
                  <a:pt x="1834" y="717"/>
                  <a:pt x="1840" y="747"/>
                </a:cubicBezTo>
                <a:cubicBezTo>
                  <a:pt x="1846" y="777"/>
                  <a:pt x="1851" y="807"/>
                  <a:pt x="1854" y="837"/>
                </a:cubicBezTo>
                <a:cubicBezTo>
                  <a:pt x="1857" y="868"/>
                  <a:pt x="1858" y="898"/>
                  <a:pt x="1858" y="92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97" name="图片 696"/>
          <p:cNvPicPr/>
          <p:nvPr>
            <p:custDataLst>
              <p:tags r:id="rId44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8406720" y="2156040"/>
            <a:ext cx="30060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8" name="文本框 697"/>
          <p:cNvSpPr txBox="1"/>
          <p:nvPr>
            <p:custDataLst>
              <p:tags r:id="rId46"/>
            </p:custDataLst>
          </p:nvPr>
        </p:nvSpPr>
        <p:spPr>
          <a:xfrm>
            <a:off x="4420800" y="4224960"/>
            <a:ext cx="933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调试与测试工具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699" name="文本框 698"/>
          <p:cNvSpPr txBox="1"/>
          <p:nvPr>
            <p:custDataLst>
              <p:tags r:id="rId47"/>
            </p:custDataLst>
          </p:nvPr>
        </p:nvSpPr>
        <p:spPr>
          <a:xfrm>
            <a:off x="8156160" y="278172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580" b="0" u="none" strike="noStrike">
                <a:solidFill>
                  <a:schemeClr val="tx1"/>
                </a:solidFill>
                <a:effectLst/>
                <a:uFillTx/>
              </a:rPr>
              <a:t>第三方库</a:t>
            </a:r>
            <a:endParaRPr lang="zh-CN" sz="1580" b="0" u="none" strike="noStrike">
              <a:solidFill>
                <a:schemeClr val="tx1"/>
              </a:solidFill>
              <a:effectLst/>
              <a:uFillTx/>
            </a:endParaRPr>
          </a:p>
        </p:txBody>
      </p:sp>
      <p:sp>
        <p:nvSpPr>
          <p:cNvPr id="700" name="文本框 699"/>
          <p:cNvSpPr txBox="1"/>
          <p:nvPr>
            <p:custDataLst>
              <p:tags r:id="rId48"/>
            </p:custDataLst>
          </p:nvPr>
        </p:nvSpPr>
        <p:spPr>
          <a:xfrm>
            <a:off x="7472520" y="3155400"/>
            <a:ext cx="2667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扩展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01" name="文本框 700"/>
          <p:cNvSpPr txBox="1"/>
          <p:nvPr>
            <p:custDataLst>
              <p:tags r:id="rId49"/>
            </p:custDataLst>
          </p:nvPr>
        </p:nvSpPr>
        <p:spPr>
          <a:xfrm>
            <a:off x="7740000" y="31633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02" name="文本框 701"/>
          <p:cNvSpPr txBox="1"/>
          <p:nvPr>
            <p:custDataLst>
              <p:tags r:id="rId50"/>
            </p:custDataLst>
          </p:nvPr>
        </p:nvSpPr>
        <p:spPr>
          <a:xfrm>
            <a:off x="8156160" y="3155400"/>
            <a:ext cx="10668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功能的库，可以在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03" name="文本框 702"/>
          <p:cNvSpPr txBox="1"/>
          <p:nvPr>
            <p:custDataLst>
              <p:tags r:id="rId51"/>
            </p:custDataLst>
          </p:nvPr>
        </p:nvSpPr>
        <p:spPr>
          <a:xfrm>
            <a:off x="9225720" y="3163320"/>
            <a:ext cx="41529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Python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704" name="图片 703"/>
          <p:cNvPicPr/>
          <p:nvPr>
            <p:custDataLst>
              <p:tags r:id="rId5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428960" y="3710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5" name="文本框 704"/>
          <p:cNvSpPr txBox="1"/>
          <p:nvPr>
            <p:custDataLst>
              <p:tags r:id="rId53"/>
            </p:custDataLst>
          </p:nvPr>
        </p:nvSpPr>
        <p:spPr>
          <a:xfrm>
            <a:off x="7955640" y="335592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官方查找包页面找到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706" name="图片 705"/>
          <p:cNvPicPr/>
          <p:nvPr>
            <p:custDataLst>
              <p:tags r:id="rId5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428960" y="397764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7" name="文本框 706"/>
          <p:cNvSpPr txBox="1"/>
          <p:nvPr>
            <p:custDataLst>
              <p:tags r:id="rId55"/>
            </p:custDataLst>
          </p:nvPr>
        </p:nvSpPr>
        <p:spPr>
          <a:xfrm>
            <a:off x="7629840" y="3690360"/>
            <a:ext cx="80010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丰富功能模块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pic>
        <p:nvPicPr>
          <p:cNvPr id="708" name="图片 707"/>
          <p:cNvPicPr/>
          <p:nvPr>
            <p:custDataLst>
              <p:tags r:id="rId5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428960" y="42451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9" name="文本框 708"/>
          <p:cNvSpPr txBox="1"/>
          <p:nvPr>
            <p:custDataLst>
              <p:tags r:id="rId57"/>
            </p:custDataLst>
          </p:nvPr>
        </p:nvSpPr>
        <p:spPr>
          <a:xfrm>
            <a:off x="7629840" y="3957840"/>
            <a:ext cx="12001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数据处理与科学计算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10" name="文本框 709"/>
          <p:cNvSpPr txBox="1"/>
          <p:nvPr>
            <p:custDataLst>
              <p:tags r:id="rId58"/>
            </p:custDataLst>
          </p:nvPr>
        </p:nvSpPr>
        <p:spPr>
          <a:xfrm>
            <a:off x="7629840" y="4232880"/>
            <a:ext cx="27432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en-US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Web</a:t>
            </a:r>
            <a:endParaRPr lang="en-US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711" name="文本框 710"/>
          <p:cNvSpPr txBox="1"/>
          <p:nvPr>
            <p:custDataLst>
              <p:tags r:id="rId59"/>
            </p:custDataLst>
          </p:nvPr>
        </p:nvSpPr>
        <p:spPr>
          <a:xfrm>
            <a:off x="7902000" y="4224960"/>
            <a:ext cx="933450" cy="16129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rmAutofit fontScale="90000"/>
          </a:bodyPr>
          <a:lstStyle/>
          <a:p>
            <a:r>
              <a:rPr lang="zh-CN" sz="1050" b="0" u="none" strike="noStrike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FillTx/>
              </a:rPr>
              <a:t>开发与人工智能</a:t>
            </a:r>
            <a:endParaRPr lang="zh-CN" sz="1050" b="0" u="none" strike="noStrike">
              <a:solidFill>
                <a:schemeClr val="accent1">
                  <a:lumMod val="20000"/>
                  <a:lumOff val="80000"/>
                </a:schemeClr>
              </a:solidFill>
              <a:effectLst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0"/>
            </p:custDataLst>
          </p:nvPr>
        </p:nvSpPr>
        <p:spPr>
          <a:xfrm>
            <a:off x="765057" y="315833"/>
            <a:ext cx="9475000" cy="63166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en-US">
                <a:effectLst/>
                <a:uFillTx/>
                <a:sym typeface="+mn-ea"/>
              </a:rPr>
              <a:t>Python</a:t>
            </a:r>
            <a:r>
              <a:rPr lang="zh-CN" altLang="en-US" dirty="0">
                <a:sym typeface="+mn-ea"/>
              </a:rPr>
              <a:t>开发环境组成部分</a:t>
            </a:r>
            <a:endParaRPr lang="zh-CN" altLang="en-US" dirty="0">
              <a:sym typeface="+mn-ea"/>
            </a:endParaRPr>
          </a:p>
        </p:txBody>
      </p:sp>
    </p:spTree>
    <p:custDataLst>
      <p:tags r:id="rId6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0.xml><?xml version="1.0" encoding="utf-8"?>
<p:tagLst xmlns:p="http://schemas.openxmlformats.org/presentationml/2006/main">
  <p:tag name="KSO_WM_UNIT_INDEX" val="66"/>
  <p:tag name="KSO_WM_UNIT_TYPE" val="j"/>
  <p:tag name="KSO_WM_BEAUTIFY_FLAG" val="#wm#"/>
</p:tagLst>
</file>

<file path=ppt/tags/tag1001.xml><?xml version="1.0" encoding="utf-8"?>
<p:tagLst xmlns:p="http://schemas.openxmlformats.org/presentationml/2006/main">
  <p:tag name="KSO_WM_UNIT_INDEX" val="61"/>
  <p:tag name="KSO_WM_UNIT_TYPE" val="f"/>
  <p:tag name="KSO_WM_UNIT_SUBTYPE" val="a"/>
  <p:tag name="KSO_WM_BEAUTIFY_FLAG" val="#wm#"/>
</p:tagLst>
</file>

<file path=ppt/tags/tag1002.xml><?xml version="1.0" encoding="utf-8"?>
<p:tagLst xmlns:p="http://schemas.openxmlformats.org/presentationml/2006/main">
  <p:tag name="KSO_WM_UNIT_INDEX" val="69"/>
  <p:tag name="KSO_WM_UNIT_TYPE" val="i"/>
  <p:tag name="KSO_WM_BEAUTIFY_FLAG" val="#wm#"/>
</p:tagLst>
</file>

<file path=ppt/tags/tag1003.xml><?xml version="1.0" encoding="utf-8"?>
<p:tagLst xmlns:p="http://schemas.openxmlformats.org/presentationml/2006/main">
  <p:tag name="KSO_WM_UNIT_INDEX" val="65"/>
  <p:tag name="KSO_WM_UNIT_TYPE" val="f"/>
  <p:tag name="KSO_WM_UNIT_SUBTYPE" val="a"/>
  <p:tag name="KSO_WM_BEAUTIFY_FLAG" val="#wm#"/>
</p:tagLst>
</file>

<file path=ppt/tags/tag1004.xml><?xml version="1.0" encoding="utf-8"?>
<p:tagLst xmlns:p="http://schemas.openxmlformats.org/presentationml/2006/main">
  <p:tag name="KSO_WM_UNIT_INDEX" val="73"/>
  <p:tag name="KSO_WM_UNIT_TYPE" val="f"/>
  <p:tag name="KSO_WM_UNIT_SUBTYPE" val="a"/>
  <p:tag name="KSO_WM_BEAUTIFY_FLAG" val="#wm#"/>
</p:tagLst>
</file>

<file path=ppt/tags/tag1005.xml><?xml version="1.0" encoding="utf-8"?>
<p:tagLst xmlns:p="http://schemas.openxmlformats.org/presentationml/2006/main">
  <p:tag name="KSO_WM_UNIT_INDEX" val="78"/>
  <p:tag name="KSO_WM_UNIT_TYPE" val="f"/>
  <p:tag name="KSO_WM_UNIT_SUBTYPE" val="a"/>
  <p:tag name="KSO_WM_BEAUTIFY_FLAG" val="#wm#"/>
</p:tagLst>
</file>

<file path=ppt/tags/tag1006.xml><?xml version="1.0" encoding="utf-8"?>
<p:tagLst xmlns:p="http://schemas.openxmlformats.org/presentationml/2006/main">
  <p:tag name="KSO_WM_UNIT_INDEX" val="86"/>
  <p:tag name="KSO_WM_UNIT_TYPE" val="f"/>
  <p:tag name="KSO_WM_UNIT_SUBTYPE" val="a"/>
  <p:tag name="KSO_WM_BEAUTIFY_FLAG" val="#wm#"/>
</p:tagLst>
</file>

<file path=ppt/tags/tag1007.xml><?xml version="1.0" encoding="utf-8"?>
<p:tagLst xmlns:p="http://schemas.openxmlformats.org/presentationml/2006/main">
  <p:tag name="KSO_WM_UNIT_INDEX" val="79"/>
  <p:tag name="KSO_WM_UNIT_TYPE" val="f"/>
  <p:tag name="KSO_WM_UNIT_SUBTYPE" val="a"/>
  <p:tag name="KSO_WM_BEAUTIFY_FLAG" val="#wm#"/>
</p:tagLst>
</file>

<file path=ppt/tags/tag1008.xml><?xml version="1.0" encoding="utf-8"?>
<p:tagLst xmlns:p="http://schemas.openxmlformats.org/presentationml/2006/main">
  <p:tag name="KSO_WM_UNIT_INDEX" val="87"/>
  <p:tag name="KSO_WM_UNIT_TYPE" val="f"/>
  <p:tag name="KSO_WM_UNIT_SUBTYPE" val="a"/>
  <p:tag name="KSO_WM_BEAUTIFY_FLAG" val="#wm#"/>
</p:tagLst>
</file>

<file path=ppt/tags/tag1009.xml><?xml version="1.0" encoding="utf-8"?>
<p:tagLst xmlns:p="http://schemas.openxmlformats.org/presentationml/2006/main">
  <p:tag name="KSO_WM_UNIT_INDEX" val="80"/>
  <p:tag name="KSO_WM_UNIT_TYPE" val="f"/>
  <p:tag name="KSO_WM_UNIT_SUBTYPE" val="a"/>
  <p:tag name="KSO_WM_BEAUTIFY_FLAG" val="#wm#"/>
</p:tagLst>
</file>

<file path=ppt/tags/tag10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0.xml><?xml version="1.0" encoding="utf-8"?>
<p:tagLst xmlns:p="http://schemas.openxmlformats.org/presentationml/2006/main">
  <p:tag name="KSO_WM_UNIT_INDEX" val="70"/>
  <p:tag name="KSO_WM_UNIT_TYPE" val="i"/>
  <p:tag name="KSO_WM_BEAUTIFY_FLAG" val="#wm#"/>
</p:tagLst>
</file>

<file path=ppt/tags/tag1011.xml><?xml version="1.0" encoding="utf-8"?>
<p:tagLst xmlns:p="http://schemas.openxmlformats.org/presentationml/2006/main">
  <p:tag name="KSO_WM_UNIT_INDEX" val="91"/>
  <p:tag name="KSO_WM_UNIT_TYPE" val="f"/>
  <p:tag name="KSO_WM_UNIT_SUBTYPE" val="a"/>
  <p:tag name="KSO_WM_BEAUTIFY_FLAG" val="#wm#"/>
</p:tagLst>
</file>

<file path=ppt/tags/tag1012.xml><?xml version="1.0" encoding="utf-8"?>
<p:tagLst xmlns:p="http://schemas.openxmlformats.org/presentationml/2006/main">
  <p:tag name="KSO_WM_UNIT_INDEX" val="77"/>
  <p:tag name="KSO_WM_UNIT_TYPE" val="f"/>
  <p:tag name="KSO_WM_UNIT_SUBTYPE" val="a"/>
  <p:tag name="KSO_WM_BEAUTIFY_FLAG" val="#wm#"/>
</p:tagLst>
</file>

<file path=ppt/tags/tag1013.xml><?xml version="1.0" encoding="utf-8"?>
<p:tagLst xmlns:p="http://schemas.openxmlformats.org/presentationml/2006/main">
  <p:tag name="KSO_WM_UNIT_INDEX" val="74"/>
  <p:tag name="KSO_WM_UNIT_TYPE" val="f"/>
  <p:tag name="KSO_WM_UNIT_SUBTYPE" val="a"/>
  <p:tag name="KSO_WM_BEAUTIFY_FLAG" val="#wm#"/>
</p:tagLst>
</file>

<file path=ppt/tags/tag1014.xml><?xml version="1.0" encoding="utf-8"?>
<p:tagLst xmlns:p="http://schemas.openxmlformats.org/presentationml/2006/main">
  <p:tag name="KSO_WM_UNIT_INDEX" val="81"/>
  <p:tag name="KSO_WM_UNIT_TYPE" val="f"/>
  <p:tag name="KSO_WM_UNIT_SUBTYPE" val="a"/>
  <p:tag name="KSO_WM_BEAUTIFY_FLAG" val="#wm#"/>
</p:tagLst>
</file>

<file path=ppt/tags/tag1015.xml><?xml version="1.0" encoding="utf-8"?>
<p:tagLst xmlns:p="http://schemas.openxmlformats.org/presentationml/2006/main">
  <p:tag name="KSO_WM_UNIT_INDEX" val="88"/>
  <p:tag name="KSO_WM_UNIT_TYPE" val="f"/>
  <p:tag name="KSO_WM_UNIT_SUBTYPE" val="a"/>
  <p:tag name="KSO_WM_BEAUTIFY_FLAG" val="#wm#"/>
</p:tagLst>
</file>

<file path=ppt/tags/tag1016.xml><?xml version="1.0" encoding="utf-8"?>
<p:tagLst xmlns:p="http://schemas.openxmlformats.org/presentationml/2006/main">
  <p:tag name="KSO_WM_UNIT_INDEX" val="82"/>
  <p:tag name="KSO_WM_UNIT_TYPE" val="f"/>
  <p:tag name="KSO_WM_UNIT_SUBTYPE" val="a"/>
  <p:tag name="KSO_WM_BEAUTIFY_FLAG" val="#wm#"/>
</p:tagLst>
</file>

<file path=ppt/tags/tag1017.xml><?xml version="1.0" encoding="utf-8"?>
<p:tagLst xmlns:p="http://schemas.openxmlformats.org/presentationml/2006/main">
  <p:tag name="KSO_WM_UNIT_INDEX" val="89"/>
  <p:tag name="KSO_WM_UNIT_TYPE" val="f"/>
  <p:tag name="KSO_WM_UNIT_SUBTYPE" val="a"/>
  <p:tag name="KSO_WM_BEAUTIFY_FLAG" val="#wm#"/>
</p:tagLst>
</file>

<file path=ppt/tags/tag1018.xml><?xml version="1.0" encoding="utf-8"?>
<p:tagLst xmlns:p="http://schemas.openxmlformats.org/presentationml/2006/main">
  <p:tag name="KSO_WM_UNIT_INDEX" val="71"/>
  <p:tag name="KSO_WM_UNIT_TYPE" val="i"/>
  <p:tag name="KSO_WM_BEAUTIFY_FLAG" val="#wm#"/>
</p:tagLst>
</file>

<file path=ppt/tags/tag1019.xml><?xml version="1.0" encoding="utf-8"?>
<p:tagLst xmlns:p="http://schemas.openxmlformats.org/presentationml/2006/main">
  <p:tag name="KSO_WM_UNIT_INDEX" val="83"/>
  <p:tag name="KSO_WM_UNIT_TYPE" val="f"/>
  <p:tag name="KSO_WM_UNIT_SUBTYPE" val="a"/>
  <p:tag name="KSO_WM_BEAUTIFY_FLAG" val="#wm#"/>
</p:tagLst>
</file>

<file path=ppt/tags/tag10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0.xml><?xml version="1.0" encoding="utf-8"?>
<p:tagLst xmlns:p="http://schemas.openxmlformats.org/presentationml/2006/main">
  <p:tag name="KSO_WM_UNIT_INDEX" val="75"/>
  <p:tag name="KSO_WM_UNIT_TYPE" val="f"/>
  <p:tag name="KSO_WM_UNIT_SUBTYPE" val="a"/>
  <p:tag name="KSO_WM_BEAUTIFY_FLAG" val="#wm#"/>
</p:tagLst>
</file>

<file path=ppt/tags/tag1021.xml><?xml version="1.0" encoding="utf-8"?>
<p:tagLst xmlns:p="http://schemas.openxmlformats.org/presentationml/2006/main">
  <p:tag name="KSO_WM_UNIT_INDEX" val="84"/>
  <p:tag name="KSO_WM_UNIT_TYPE" val="f"/>
  <p:tag name="KSO_WM_UNIT_SUBTYPE" val="a"/>
  <p:tag name="KSO_WM_BEAUTIFY_FLAG" val="#wm#"/>
</p:tagLst>
</file>

<file path=ppt/tags/tag1022.xml><?xml version="1.0" encoding="utf-8"?>
<p:tagLst xmlns:p="http://schemas.openxmlformats.org/presentationml/2006/main">
  <p:tag name="KSO_WM_UNIT_INDEX" val="90"/>
  <p:tag name="KSO_WM_UNIT_TYPE" val="f"/>
  <p:tag name="KSO_WM_UNIT_SUBTYPE" val="a"/>
  <p:tag name="KSO_WM_BEAUTIFY_FLAG" val="#wm#"/>
</p:tagLst>
</file>

<file path=ppt/tags/tag1023.xml><?xml version="1.0" encoding="utf-8"?>
<p:tagLst xmlns:p="http://schemas.openxmlformats.org/presentationml/2006/main">
  <p:tag name="KSO_WM_UNIT_INDEX" val="85"/>
  <p:tag name="KSO_WM_UNIT_TYPE" val="f"/>
  <p:tag name="KSO_WM_UNIT_SUBTYPE" val="a"/>
  <p:tag name="KSO_WM_BEAUTIFY_FLAG" val="#wm#"/>
</p:tagLst>
</file>

<file path=ppt/tags/tag1024.xml><?xml version="1.0" encoding="utf-8"?>
<p:tagLst xmlns:p="http://schemas.openxmlformats.org/presentationml/2006/main">
  <p:tag name="KSO_WM_UNIT_INDEX" val="6"/>
  <p:tag name="KSO_WM_UNIT_TYPE" val="i"/>
  <p:tag name="KSO_WM_UNIT_SUBTYPE" val="h"/>
  <p:tag name="KSO_WM_BEAUTIFY_FLAG" val="#wm#"/>
</p:tagLst>
</file>

<file path=ppt/tags/tag1025.xml><?xml version="1.0" encoding="utf-8"?>
<p:tagLst xmlns:p="http://schemas.openxmlformats.org/presentationml/2006/main">
  <p:tag name="KSO_WM_UNIT_INDEX" val="94"/>
  <p:tag name="KSO_WM_UNIT_TYPE" val="f"/>
  <p:tag name="KSO_WM_UNIT_SUBTYPE" val="a"/>
  <p:tag name="KSO_WM_BEAUTIFY_FLAG" val="#wm#"/>
</p:tagLst>
</file>

<file path=ppt/tags/tag1026.xml><?xml version="1.0" encoding="utf-8"?>
<p:tagLst xmlns:p="http://schemas.openxmlformats.org/presentationml/2006/main">
  <p:tag name="KSO_WM_UNIT_INDEX" val="8"/>
  <p:tag name="KSO_WM_UNIT_TYPE" val="i"/>
  <p:tag name="KSO_WM_BEAUTIFY_FLAG" val="#wm#"/>
</p:tagLst>
</file>

<file path=ppt/tags/tag1027.xml><?xml version="1.0" encoding="utf-8"?>
<p:tagLst xmlns:p="http://schemas.openxmlformats.org/presentationml/2006/main">
  <p:tag name="KSO_WM_UNIT_INDEX" val="45"/>
  <p:tag name="KSO_WM_UNIT_TYPE" val="i"/>
  <p:tag name="KSO_WM_UNIT_SUBTYPE" val="h"/>
  <p:tag name="KSO_WM_BEAUTIFY_FLAG" val="#wm#"/>
</p:tagLst>
</file>

<file path=ppt/tags/tag1028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1029.xml><?xml version="1.0" encoding="utf-8"?>
<p:tagLst xmlns:p="http://schemas.openxmlformats.org/presentationml/2006/main">
  <p:tag name="KSO_WM_UNIT_INDEX" val="50"/>
  <p:tag name="KSO_WM_UNIT_TYPE" val="i"/>
  <p:tag name="KSO_WM_BEAUTIFY_FLAG" val="#wm#"/>
</p:tagLst>
</file>

<file path=ppt/tags/tag103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0.xml><?xml version="1.0" encoding="utf-8"?>
<p:tagLst xmlns:p="http://schemas.openxmlformats.org/presentationml/2006/main">
  <p:tag name="KSO_WM_UNIT_INDEX" val="7"/>
  <p:tag name="KSO_WM_UNIT_TYPE" val="j"/>
  <p:tag name="KSO_WM_BEAUTIFY_FLAG" val="#wm#"/>
</p:tagLst>
</file>

<file path=ppt/tags/tag1031.xml><?xml version="1.0" encoding="utf-8"?>
<p:tagLst xmlns:p="http://schemas.openxmlformats.org/presentationml/2006/main">
  <p:tag name="KSO_WM_UNIT_INDEX" val="44"/>
  <p:tag name="KSO_WM_UNIT_TYPE" val="f"/>
  <p:tag name="KSO_WM_UNIT_SUBTYPE" val="a"/>
  <p:tag name="KSO_WM_BEAUTIFY_FLAG" val="#wm#"/>
</p:tagLst>
</file>

<file path=ppt/tags/tag1032.xml><?xml version="1.0" encoding="utf-8"?>
<p:tagLst xmlns:p="http://schemas.openxmlformats.org/presentationml/2006/main">
  <p:tag name="KSO_WM_UNIT_INDEX" val="9"/>
  <p:tag name="KSO_WM_UNIT_TYPE" val="i"/>
  <p:tag name="KSO_WM_BEAUTIFY_FLAG" val="#wm#"/>
</p:tagLst>
</file>

<file path=ppt/tags/tag1033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034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实现第一个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1035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1036.xml><?xml version="1.0" encoding="utf-8"?>
<p:tagLst xmlns:p="http://schemas.openxmlformats.org/presentationml/2006/main">
  <p:tag name="KSO_WM_UNIT_INDEX" val="8"/>
  <p:tag name="KSO_WM_UNIT_TYPE" val="i"/>
  <p:tag name="KSO_WM_BEAUTIFY_FLAG" val="#wm#"/>
</p:tagLst>
</file>

<file path=ppt/tags/tag1037.xml><?xml version="1.0" encoding="utf-8"?>
<p:tagLst xmlns:p="http://schemas.openxmlformats.org/presentationml/2006/main">
  <p:tag name="KSO_WM_UNIT_INDEX" val="9"/>
  <p:tag name="KSO_WM_UNIT_TYPE" val="i"/>
  <p:tag name="KSO_WM_UNIT_SUBTYPE" val="h"/>
  <p:tag name="KSO_WM_BEAUTIFY_FLAG" val="#wm#"/>
</p:tagLst>
</file>

<file path=ppt/tags/tag1038.xml><?xml version="1.0" encoding="utf-8"?>
<p:tagLst xmlns:p="http://schemas.openxmlformats.org/presentationml/2006/main">
  <p:tag name="KSO_WM_UNIT_INDEX" val="29"/>
  <p:tag name="KSO_WM_UNIT_TYPE" val="i"/>
  <p:tag name="KSO_WM_BEAUTIFY_FLAG" val="#wm#"/>
</p:tagLst>
</file>

<file path=ppt/tags/tag1039.xml><?xml version="1.0" encoding="utf-8"?>
<p:tagLst xmlns:p="http://schemas.openxmlformats.org/presentationml/2006/main">
  <p:tag name="KSO_WM_UNIT_INDEX" val="30"/>
  <p:tag name="KSO_WM_UNIT_TYPE" val="i"/>
  <p:tag name="KSO_WM_UNIT_SUBTYPE" val="h"/>
  <p:tag name="KSO_WM_BEAUTIFY_FLAG" val="#wm#"/>
</p:tagLst>
</file>

<file path=ppt/tags/tag104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0.xml><?xml version="1.0" encoding="utf-8"?>
<p:tagLst xmlns:p="http://schemas.openxmlformats.org/presentationml/2006/main">
  <p:tag name="KSO_WM_UNIT_INDEX" val="48"/>
  <p:tag name="KSO_WM_UNIT_TYPE" val="i"/>
  <p:tag name="KSO_WM_BEAUTIFY_FLAG" val="#wm#"/>
</p:tagLst>
</file>

<file path=ppt/tags/tag1041.xml><?xml version="1.0" encoding="utf-8"?>
<p:tagLst xmlns:p="http://schemas.openxmlformats.org/presentationml/2006/main">
  <p:tag name="KSO_WM_UNIT_INDEX" val="49"/>
  <p:tag name="KSO_WM_UNIT_TYPE" val="i"/>
  <p:tag name="KSO_WM_UNIT_SUBTYPE" val="h"/>
  <p:tag name="KSO_WM_BEAUTIFY_FLAG" val="#wm#"/>
</p:tagLst>
</file>

<file path=ppt/tags/tag1042.xml><?xml version="1.0" encoding="utf-8"?>
<p:tagLst xmlns:p="http://schemas.openxmlformats.org/presentationml/2006/main">
  <p:tag name="KSO_WM_UNIT_INDEX" val="6"/>
  <p:tag name="KSO_WM_UNIT_TYPE" val="i"/>
  <p:tag name="KSO_WM_UNIT_SUBTYPE" val="h"/>
  <p:tag name="KSO_WM_BEAUTIFY_FLAG" val="#wm#"/>
</p:tagLst>
</file>

<file path=ppt/tags/tag1043.xml><?xml version="1.0" encoding="utf-8"?>
<p:tagLst xmlns:p="http://schemas.openxmlformats.org/presentationml/2006/main">
  <p:tag name="KSO_WM_UNIT_INDEX" val="14"/>
  <p:tag name="KSO_WM_UNIT_TYPE" val="j"/>
  <p:tag name="KSO_WM_BEAUTIFY_FLAG" val="#wm#"/>
</p:tagLst>
</file>

<file path=ppt/tags/tag1044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1045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046.xml><?xml version="1.0" encoding="utf-8"?>
<p:tagLst xmlns:p="http://schemas.openxmlformats.org/presentationml/2006/main">
  <p:tag name="KSO_WM_UNIT_INDEX" val="18"/>
  <p:tag name="KSO_WM_UNIT_TYPE" val="j"/>
  <p:tag name="KSO_WM_BEAUTIFY_FLAG" val="#wm#"/>
</p:tagLst>
</file>

<file path=ppt/tags/tag1047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1048.xml><?xml version="1.0" encoding="utf-8"?>
<p:tagLst xmlns:p="http://schemas.openxmlformats.org/presentationml/2006/main">
  <p:tag name="KSO_WM_UNIT_INDEX" val="19"/>
  <p:tag name="KSO_WM_UNIT_TYPE" val="j"/>
  <p:tag name="KSO_WM_BEAUTIFY_FLAG" val="#wm#"/>
</p:tagLst>
</file>

<file path=ppt/tags/tag1049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10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0"/>
</p:tagLst>
</file>

<file path=ppt/tags/tag1050.xml><?xml version="1.0" encoding="utf-8"?>
<p:tagLst xmlns:p="http://schemas.openxmlformats.org/presentationml/2006/main">
  <p:tag name="KSO_WM_UNIT_INDEX" val="24"/>
  <p:tag name="KSO_WM_UNIT_TYPE" val="j"/>
  <p:tag name="KSO_WM_BEAUTIFY_FLAG" val="#wm#"/>
</p:tagLst>
</file>

<file path=ppt/tags/tag1051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1052.xml><?xml version="1.0" encoding="utf-8"?>
<p:tagLst xmlns:p="http://schemas.openxmlformats.org/presentationml/2006/main">
  <p:tag name="KSO_WM_UNIT_INDEX" val="25"/>
  <p:tag name="KSO_WM_UNIT_TYPE" val="j"/>
  <p:tag name="KSO_WM_BEAUTIFY_FLAG" val="#wm#"/>
</p:tagLst>
</file>

<file path=ppt/tags/tag1053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1054.xml><?xml version="1.0" encoding="utf-8"?>
<p:tagLst xmlns:p="http://schemas.openxmlformats.org/presentationml/2006/main">
  <p:tag name="KSO_WM_UNIT_INDEX" val="32"/>
  <p:tag name="KSO_WM_UNIT_TYPE" val="j"/>
  <p:tag name="KSO_WM_BEAUTIFY_FLAG" val="#wm#"/>
</p:tagLst>
</file>

<file path=ppt/tags/tag1055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1056.xml><?xml version="1.0" encoding="utf-8"?>
<p:tagLst xmlns:p="http://schemas.openxmlformats.org/presentationml/2006/main">
  <p:tag name="KSO_WM_UNIT_INDEX" val="40"/>
  <p:tag name="KSO_WM_UNIT_TYPE" val="j"/>
  <p:tag name="KSO_WM_BEAUTIFY_FLAG" val="#wm#"/>
</p:tagLst>
</file>

<file path=ppt/tags/tag1057.xml><?xml version="1.0" encoding="utf-8"?>
<p:tagLst xmlns:p="http://schemas.openxmlformats.org/presentationml/2006/main">
  <p:tag name="KSO_WM_UNIT_INDEX" val="31"/>
  <p:tag name="KSO_WM_UNIT_TYPE" val="f"/>
  <p:tag name="KSO_WM_UNIT_SUBTYPE" val="a"/>
  <p:tag name="KSO_WM_BEAUTIFY_FLAG" val="#wm#"/>
</p:tagLst>
</file>

<file path=ppt/tags/tag1058.xml><?xml version="1.0" encoding="utf-8"?>
<p:tagLst xmlns:p="http://schemas.openxmlformats.org/presentationml/2006/main">
  <p:tag name="KSO_WM_UNIT_INDEX" val="38"/>
  <p:tag name="KSO_WM_UNIT_TYPE" val="f"/>
  <p:tag name="KSO_WM_UNIT_SUBTYPE" val="a"/>
  <p:tag name="KSO_WM_BEAUTIFY_FLAG" val="#wm#"/>
</p:tagLst>
</file>

<file path=ppt/tags/tag1059.xml><?xml version="1.0" encoding="utf-8"?>
<p:tagLst xmlns:p="http://schemas.openxmlformats.org/presentationml/2006/main">
  <p:tag name="KSO_WM_UNIT_INDEX" val="42"/>
  <p:tag name="KSO_WM_UNIT_TYPE" val="j"/>
  <p:tag name="KSO_WM_BEAUTIFY_FLAG" val="#wm#"/>
</p:tagLst>
</file>

<file path=ppt/tags/tag10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60"/>
</p:tagLst>
</file>

<file path=ppt/tags/tag1060.xml><?xml version="1.0" encoding="utf-8"?>
<p:tagLst xmlns:p="http://schemas.openxmlformats.org/presentationml/2006/main">
  <p:tag name="KSO_WM_UNIT_INDEX" val="35"/>
  <p:tag name="KSO_WM_UNIT_TYPE" val="f"/>
  <p:tag name="KSO_WM_UNIT_SUBTYPE" val="a"/>
  <p:tag name="KSO_WM_BEAUTIFY_FLAG" val="#wm#"/>
</p:tagLst>
</file>

<file path=ppt/tags/tag1061.xml><?xml version="1.0" encoding="utf-8"?>
<p:tagLst xmlns:p="http://schemas.openxmlformats.org/presentationml/2006/main">
  <p:tag name="KSO_WM_UNIT_INDEX" val="46"/>
  <p:tag name="KSO_WM_UNIT_TYPE" val="j"/>
  <p:tag name="KSO_WM_BEAUTIFY_FLAG" val="#wm#"/>
</p:tagLst>
</file>

<file path=ppt/tags/tag1062.xml><?xml version="1.0" encoding="utf-8"?>
<p:tagLst xmlns:p="http://schemas.openxmlformats.org/presentationml/2006/main">
  <p:tag name="KSO_WM_UNIT_INDEX" val="41"/>
  <p:tag name="KSO_WM_UNIT_TYPE" val="f"/>
  <p:tag name="KSO_WM_UNIT_SUBTYPE" val="a"/>
  <p:tag name="KSO_WM_BEAUTIFY_FLAG" val="#wm#"/>
</p:tagLst>
</file>

<file path=ppt/tags/tag1063.xml><?xml version="1.0" encoding="utf-8"?>
<p:tagLst xmlns:p="http://schemas.openxmlformats.org/presentationml/2006/main">
  <p:tag name="KSO_WM_UNIT_INDEX" val="52"/>
  <p:tag name="KSO_WM_UNIT_TYPE" val="j"/>
  <p:tag name="KSO_WM_BEAUTIFY_FLAG" val="#wm#"/>
</p:tagLst>
</file>

<file path=ppt/tags/tag1064.xml><?xml version="1.0" encoding="utf-8"?>
<p:tagLst xmlns:p="http://schemas.openxmlformats.org/presentationml/2006/main">
  <p:tag name="KSO_WM_UNIT_INDEX" val="45"/>
  <p:tag name="KSO_WM_UNIT_TYPE" val="f"/>
  <p:tag name="KSO_WM_UNIT_SUBTYPE" val="a"/>
  <p:tag name="KSO_WM_BEAUTIFY_FLAG" val="#wm#"/>
</p:tagLst>
</file>

<file path=ppt/tags/tag1065.xml><?xml version="1.0" encoding="utf-8"?>
<p:tagLst xmlns:p="http://schemas.openxmlformats.org/presentationml/2006/main">
  <p:tag name="KSO_WM_UNIT_INDEX" val="58"/>
  <p:tag name="KSO_WM_UNIT_TYPE" val="j"/>
  <p:tag name="KSO_WM_BEAUTIFY_FLAG" val="#wm#"/>
</p:tagLst>
</file>

<file path=ppt/tags/tag1066.xml><?xml version="1.0" encoding="utf-8"?>
<p:tagLst xmlns:p="http://schemas.openxmlformats.org/presentationml/2006/main">
  <p:tag name="KSO_WM_UNIT_INDEX" val="51"/>
  <p:tag name="KSO_WM_UNIT_TYPE" val="f"/>
  <p:tag name="KSO_WM_UNIT_SUBTYPE" val="a"/>
  <p:tag name="KSO_WM_BEAUTIFY_FLAG" val="#wm#"/>
</p:tagLst>
</file>

<file path=ppt/tags/tag1067.xml><?xml version="1.0" encoding="utf-8"?>
<p:tagLst xmlns:p="http://schemas.openxmlformats.org/presentationml/2006/main">
  <p:tag name="KSO_WM_UNIT_INDEX" val="55"/>
  <p:tag name="KSO_WM_UNIT_TYPE" val="f"/>
  <p:tag name="KSO_WM_UNIT_SUBTYPE" val="a"/>
  <p:tag name="KSO_WM_BEAUTIFY_FLAG" val="#wm#"/>
</p:tagLst>
</file>

<file path=ppt/tags/tag1068.xml><?xml version="1.0" encoding="utf-8"?>
<p:tagLst xmlns:p="http://schemas.openxmlformats.org/presentationml/2006/main">
  <p:tag name="KSO_WM_UNIT_INDEX" val="57"/>
  <p:tag name="KSO_WM_UNIT_TYPE" val="f"/>
  <p:tag name="KSO_WM_UNIT_SUBTYPE" val="a"/>
  <p:tag name="KSO_WM_BEAUTIFY_FLAG" val="#wm#"/>
</p:tagLst>
</file>

<file path=ppt/tags/tag1069.xml><?xml version="1.0" encoding="utf-8"?>
<p:tagLst xmlns:p="http://schemas.openxmlformats.org/presentationml/2006/main">
  <p:tag name="KSO_WM_UNIT_INDEX" val="62"/>
  <p:tag name="KSO_WM_UNIT_TYPE" val="j"/>
  <p:tag name="KSO_WM_BEAUTIFY_FLAG" val="#wm#"/>
</p:tagLst>
</file>

<file path=ppt/tags/tag107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0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1071.xml><?xml version="1.0" encoding="utf-8"?>
<p:tagLst xmlns:p="http://schemas.openxmlformats.org/presentationml/2006/main">
  <p:tag name="KSO_WM_UNIT_INDEX" val="65"/>
  <p:tag name="KSO_WM_UNIT_TYPE" val="j"/>
  <p:tag name="KSO_WM_BEAUTIFY_FLAG" val="#wm#"/>
</p:tagLst>
</file>

<file path=ppt/tags/tag1072.xml><?xml version="1.0" encoding="utf-8"?>
<p:tagLst xmlns:p="http://schemas.openxmlformats.org/presentationml/2006/main">
  <p:tag name="KSO_WM_UNIT_INDEX" val="61"/>
  <p:tag name="KSO_WM_UNIT_TYPE" val="f"/>
  <p:tag name="KSO_WM_UNIT_SUBTYPE" val="a"/>
  <p:tag name="KSO_WM_BEAUTIFY_FLAG" val="#wm#"/>
</p:tagLst>
</file>

<file path=ppt/tags/tag1073.xml><?xml version="1.0" encoding="utf-8"?>
<p:tagLst xmlns:p="http://schemas.openxmlformats.org/presentationml/2006/main">
  <p:tag name="KSO_WM_UNIT_INDEX" val="50"/>
  <p:tag name="KSO_WM_UNIT_TYPE" val="i"/>
  <p:tag name="KSO_WM_BEAUTIFY_FLAG" val="#wm#"/>
</p:tagLst>
</file>

<file path=ppt/tags/tag1074.xml><?xml version="1.0" encoding="utf-8"?>
<p:tagLst xmlns:p="http://schemas.openxmlformats.org/presentationml/2006/main">
  <p:tag name="KSO_WM_UNIT_INDEX" val="7"/>
  <p:tag name="KSO_WM_UNIT_TYPE" val="j"/>
  <p:tag name="KSO_WM_BEAUTIFY_FLAG" val="#wm#"/>
</p:tagLst>
</file>

<file path=ppt/tags/tag1075.xml><?xml version="1.0" encoding="utf-8"?>
<p:tagLst xmlns:p="http://schemas.openxmlformats.org/presentationml/2006/main">
  <p:tag name="KSO_WM_UNIT_INDEX" val="64"/>
  <p:tag name="KSO_WM_UNIT_TYPE" val="f"/>
  <p:tag name="KSO_WM_UNIT_SUBTYPE" val="a"/>
  <p:tag name="KSO_WM_BEAUTIFY_FLAG" val="#wm#"/>
</p:tagLst>
</file>

<file path=ppt/tags/tag1076.xml><?xml version="1.0" encoding="utf-8"?>
<p:tagLst xmlns:p="http://schemas.openxmlformats.org/presentationml/2006/main">
  <p:tag name="KSO_WM_UNIT_INDEX" val="11"/>
  <p:tag name="KSO_WM_UNIT_TYPE" val="j"/>
  <p:tag name="KSO_WM_BEAUTIFY_FLAG" val="#wm#"/>
</p:tagLst>
</file>

<file path=ppt/tags/tag1077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078.xml><?xml version="1.0" encoding="utf-8"?>
<p:tagLst xmlns:p="http://schemas.openxmlformats.org/presentationml/2006/main">
  <p:tag name="KSO_WM_UNIT_INDEX" val="10"/>
  <p:tag name="KSO_WM_UNIT_TYPE" val="f"/>
  <p:tag name="KSO_WM_UNIT_SUBTYPE" val="a"/>
  <p:tag name="KSO_WM_BEAUTIFY_FLAG" val="#wm#"/>
</p:tagLst>
</file>

<file path=ppt/tags/tag1079.xml><?xml version="1.0" encoding="utf-8"?>
<p:tagLst xmlns:p="http://schemas.openxmlformats.org/presentationml/2006/main">
  <p:tag name="KSO_WM_UNIT_INDEX" val="21"/>
  <p:tag name="KSO_WM_UNIT_TYPE" val="j"/>
  <p:tag name="KSO_WM_BEAUTIFY_FLAG" val="#wm#"/>
</p:tagLst>
</file>

<file path=ppt/tags/tag108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0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1081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1082.xml><?xml version="1.0" encoding="utf-8"?>
<p:tagLst xmlns:p="http://schemas.openxmlformats.org/presentationml/2006/main">
  <p:tag name="KSO_WM_UNIT_INDEX" val="26"/>
  <p:tag name="KSO_WM_UNIT_TYPE" val="f"/>
  <p:tag name="KSO_WM_UNIT_SUBTYPE" val="a"/>
  <p:tag name="KSO_WM_BEAUTIFY_FLAG" val="#wm#"/>
</p:tagLst>
</file>

<file path=ppt/tags/tag1083.xml><?xml version="1.0" encoding="utf-8"?>
<p:tagLst xmlns:p="http://schemas.openxmlformats.org/presentationml/2006/main">
  <p:tag name="KSO_WM_UNIT_INDEX" val="28"/>
  <p:tag name="KSO_WM_UNIT_TYPE" val="f"/>
  <p:tag name="KSO_WM_UNIT_SUBTYPE" val="a"/>
  <p:tag name="KSO_WM_BEAUTIFY_FLAG" val="#wm#"/>
</p:tagLst>
</file>

<file path=ppt/tags/tag1084.xml><?xml version="1.0" encoding="utf-8"?>
<p:tagLst xmlns:p="http://schemas.openxmlformats.org/presentationml/2006/main">
  <p:tag name="KSO_WM_UNIT_INDEX" val="34"/>
  <p:tag name="KSO_WM_UNIT_TYPE" val="j"/>
  <p:tag name="KSO_WM_BEAUTIFY_FLAG" val="#wm#"/>
</p:tagLst>
</file>

<file path=ppt/tags/tag1085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1086.xml><?xml version="1.0" encoding="utf-8"?>
<p:tagLst xmlns:p="http://schemas.openxmlformats.org/presentationml/2006/main">
  <p:tag name="KSO_WM_UNIT_INDEX" val="33"/>
  <p:tag name="KSO_WM_UNIT_TYPE" val="f"/>
  <p:tag name="KSO_WM_UNIT_SUBTYPE" val="a"/>
  <p:tag name="KSO_WM_BEAUTIFY_FLAG" val="#wm#"/>
</p:tagLst>
</file>

<file path=ppt/tags/tag1087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1088.xml><?xml version="1.0" encoding="utf-8"?>
<p:tagLst xmlns:p="http://schemas.openxmlformats.org/presentationml/2006/main">
  <p:tag name="KSO_WM_UNIT_INDEX" val="39"/>
  <p:tag name="KSO_WM_UNIT_TYPE" val="f"/>
  <p:tag name="KSO_WM_UNIT_SUBTYPE" val="a"/>
  <p:tag name="KSO_WM_BEAUTIFY_FLAG" val="#wm#"/>
</p:tagLst>
</file>

<file path=ppt/tags/tag1089.xml><?xml version="1.0" encoding="utf-8"?>
<p:tagLst xmlns:p="http://schemas.openxmlformats.org/presentationml/2006/main">
  <p:tag name="KSO_WM_UNIT_INDEX" val="44"/>
  <p:tag name="KSO_WM_UNIT_TYPE" val="j"/>
  <p:tag name="KSO_WM_BEAUTIFY_FLAG" val="#wm#"/>
</p:tagLst>
</file>

<file path=ppt/tags/tag109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0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1091.xml><?xml version="1.0" encoding="utf-8"?>
<p:tagLst xmlns:p="http://schemas.openxmlformats.org/presentationml/2006/main">
  <p:tag name="KSO_WM_UNIT_INDEX" val="43"/>
  <p:tag name="KSO_WM_UNIT_TYPE" val="f"/>
  <p:tag name="KSO_WM_UNIT_SUBTYPE" val="a"/>
  <p:tag name="KSO_WM_BEAUTIFY_FLAG" val="#wm#"/>
</p:tagLst>
</file>

<file path=ppt/tags/tag1092.xml><?xml version="1.0" encoding="utf-8"?>
<p:tagLst xmlns:p="http://schemas.openxmlformats.org/presentationml/2006/main">
  <p:tag name="KSO_WM_UNIT_INDEX" val="54"/>
  <p:tag name="KSO_WM_UNIT_TYPE" val="j"/>
  <p:tag name="KSO_WM_BEAUTIFY_FLAG" val="#wm#"/>
</p:tagLst>
</file>

<file path=ppt/tags/tag1093.xml><?xml version="1.0" encoding="utf-8"?>
<p:tagLst xmlns:p="http://schemas.openxmlformats.org/presentationml/2006/main">
  <p:tag name="KSO_WM_UNIT_INDEX" val="47"/>
  <p:tag name="KSO_WM_UNIT_TYPE" val="f"/>
  <p:tag name="KSO_WM_UNIT_SUBTYPE" val="a"/>
  <p:tag name="KSO_WM_BEAUTIFY_FLAG" val="#wm#"/>
</p:tagLst>
</file>

<file path=ppt/tags/tag1094.xml><?xml version="1.0" encoding="utf-8"?>
<p:tagLst xmlns:p="http://schemas.openxmlformats.org/presentationml/2006/main">
  <p:tag name="KSO_WM_UNIT_INDEX" val="53"/>
  <p:tag name="KSO_WM_UNIT_TYPE" val="f"/>
  <p:tag name="KSO_WM_UNIT_SUBTYPE" val="a"/>
  <p:tag name="KSO_WM_BEAUTIFY_FLAG" val="#wm#"/>
</p:tagLst>
</file>

<file path=ppt/tags/tag1095.xml><?xml version="1.0" encoding="utf-8"?>
<p:tagLst xmlns:p="http://schemas.openxmlformats.org/presentationml/2006/main">
  <p:tag name="KSO_WM_UNIT_INDEX" val="60"/>
  <p:tag name="KSO_WM_UNIT_TYPE" val="f"/>
  <p:tag name="KSO_WM_UNIT_SUBTYPE" val="a"/>
  <p:tag name="KSO_WM_BEAUTIFY_FLAG" val="#wm#"/>
</p:tagLst>
</file>

<file path=ppt/tags/tag1096.xml><?xml version="1.0" encoding="utf-8"?>
<p:tagLst xmlns:p="http://schemas.openxmlformats.org/presentationml/2006/main">
  <p:tag name="KSO_WM_UNIT_INDEX" val="59"/>
  <p:tag name="KSO_WM_UNIT_TYPE" val="f"/>
  <p:tag name="KSO_WM_UNIT_SUBTYPE" val="a"/>
  <p:tag name="KSO_WM_BEAUTIFY_FLAG" val="#wm#"/>
</p:tagLst>
</file>

<file path=ppt/tags/tag1097.xml><?xml version="1.0" encoding="utf-8"?>
<p:tagLst xmlns:p="http://schemas.openxmlformats.org/presentationml/2006/main">
  <p:tag name="KSO_WM_UNIT_INDEX" val="63"/>
  <p:tag name="KSO_WM_UNIT_TYPE" val="f"/>
  <p:tag name="KSO_WM_UNIT_SUBTYPE" val="a"/>
  <p:tag name="KSO_WM_BEAUTIFY_FLAG" val="#wm#"/>
</p:tagLst>
</file>

<file path=ppt/tags/tag1098.xml><?xml version="1.0" encoding="utf-8"?>
<p:tagLst xmlns:p="http://schemas.openxmlformats.org/presentationml/2006/main">
  <p:tag name="KSO_WM_UNIT_INDEX" val="70"/>
  <p:tag name="KSO_WM_UNIT_TYPE" val="f"/>
  <p:tag name="KSO_WM_UNIT_SUBTYPE" val="a"/>
  <p:tag name="KSO_WM_BEAUTIFY_FLAG" val="#wm#"/>
</p:tagLst>
</file>

<file path=ppt/tags/tag1099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第三方库的使用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1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100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1101.xml><?xml version="1.0" encoding="utf-8"?>
<p:tagLst xmlns:p="http://schemas.openxmlformats.org/presentationml/2006/main">
  <p:tag name="resource_record_key" val="{&quot;13&quot;:[20419701],&quot;65&quot;:[20236793]}"/>
</p:tagLst>
</file>

<file path=ppt/tags/tag111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3"/>
</p:tagLst>
</file>

<file path=ppt/tags/tag119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6793"/>
</p:tagLst>
</file>

<file path=ppt/tags/tag1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8"/>
</p:tagLst>
</file>

<file path=ppt/tags/tag12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3"/>
  <p:tag name="KSO_WM_TEMPLATE_CATEGORY" val="custom"/>
  <p:tag name="KSO_WM_TEMPLATE_MASTER_TYPE" val="0"/>
</p:tagLst>
</file>

<file path=ppt/tags/tag124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125.xml><?xml version="1.0" encoding="utf-8"?>
<p:tagLst xmlns:p="http://schemas.openxmlformats.org/presentationml/2006/main">
  <p:tag name="KSO_WM_UNIT_INDEX" val="18"/>
  <p:tag name="KSO_WM_UNIT_TYPE" val="f"/>
  <p:tag name="KSO_WM_UNIT_SUBTYPE" val="a"/>
  <p:tag name="KSO_WM_BEAUTIFY_FLAG" val="#wm#"/>
</p:tagLst>
</file>

<file path=ppt/tags/tag126.xml><?xml version="1.0" encoding="utf-8"?>
<p:tagLst xmlns:p="http://schemas.openxmlformats.org/presentationml/2006/main">
  <p:tag name="KSO_WM_UNIT_INDEX" val="19"/>
  <p:tag name="KSO_WM_UNIT_TYPE" val="f"/>
  <p:tag name="KSO_WM_UNIT_SUBTYPE" val="a"/>
  <p:tag name="KSO_WM_BEAUTIFY_FLAG" val="#wm#"/>
</p:tagLst>
</file>

<file path=ppt/tags/tag127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2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3"/>
  <p:tag name="KSO_WM_TEMPLATE_CATEGORY" val="custom"/>
  <p:tag name="KSO_WM_UNIT_ISCONTENTSTITLE" val="0"/>
  <p:tag name="KSO_WM_UNIT_VALUE" val="18"/>
  <p:tag name="KSO_WM_UNIT_TEXT_TYPE" val="1"/>
  <p:tag name="KSO_WM_UNIT_PRESET_TEXT" val="此处添加文档标题"/>
</p:tagLst>
</file>

<file path=ppt/tags/tag129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6793"/>
  <p:tag name="KSO_WM_TEMPLATE_CATEGORY" val="custom"/>
  <p:tag name="KSO_WM_SLIDE_INDEX" val="1"/>
  <p:tag name="KSO_WM_SLIDE_ID" val="custom20236793_1"/>
  <p:tag name="KSO_WM_TEMPLATE_MASTER_TYPE" val="0"/>
  <p:tag name="KSO_WM_SLIDE_LAYOUT" val="a_b_f"/>
  <p:tag name="KSO_WM_SLIDE_LAYOUT_CNT" val="1_1_1"/>
  <p:tag name="KSO_WM_SLIDE_THEME_ID" val="3332834"/>
  <p:tag name="KSO_WM_SLIDE_THEME_NAME" val="商务风毛玻璃职场办公"/>
  <p:tag name="resource_record_key" val="{&quot;13&quot;:[20419701],&quot;65&quot;:[20236793]}"/>
</p:tagLst>
</file>

<file path=ppt/tags/tag1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58"/>
</p:tagLst>
</file>

<file path=ppt/tags/tag130.xml><?xml version="1.0" encoding="utf-8"?>
<p:tagLst xmlns:p="http://schemas.openxmlformats.org/presentationml/2006/main">
  <p:tag name="KSO_WM_UNIT_INDEX" val="15"/>
  <p:tag name="KSO_WM_UNIT_TYPE" val="j"/>
  <p:tag name="KSO_WM_BEAUTIFY_FLAG" val="#wm#"/>
</p:tagLst>
</file>

<file path=ppt/tags/tag131.xml><?xml version="1.0" encoding="utf-8"?>
<p:tagLst xmlns:p="http://schemas.openxmlformats.org/presentationml/2006/main">
  <p:tag name="KSO_WM_UNIT_INDEX" val="11"/>
  <p:tag name="KSO_WM_UNIT_TYPE" val="f"/>
  <p:tag name="KSO_WM_UNIT_SUBTYPE" val="a"/>
  <p:tag name="KSO_WM_BEAUTIFY_FLAG" val="#wm#"/>
</p:tagLst>
</file>

<file path=ppt/tags/tag132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133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134.xml><?xml version="1.0" encoding="utf-8"?>
<p:tagLst xmlns:p="http://schemas.openxmlformats.org/presentationml/2006/main">
  <p:tag name="KSO_WM_UNIT_INDEX" val="29"/>
  <p:tag name="KSO_WM_UNIT_TYPE" val="i"/>
  <p:tag name="KSO_WM_UNIT_SUBTYPE" val="h"/>
  <p:tag name="KSO_WM_BEAUTIFY_FLAG" val="#wm#"/>
</p:tagLst>
</file>

<file path=ppt/tags/tag135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136.xml><?xml version="1.0" encoding="utf-8"?>
<p:tagLst xmlns:p="http://schemas.openxmlformats.org/presentationml/2006/main">
  <p:tag name="KSO_WM_UNIT_INDEX" val="41"/>
  <p:tag name="KSO_WM_UNIT_TYPE" val="i"/>
  <p:tag name="KSO_WM_UNIT_SUBTYPE" val="h"/>
  <p:tag name="KSO_WM_BEAUTIFY_FLAG" val="#wm#"/>
</p:tagLst>
</file>

<file path=ppt/tags/tag137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138.xml><?xml version="1.0" encoding="utf-8"?>
<p:tagLst xmlns:p="http://schemas.openxmlformats.org/presentationml/2006/main">
  <p:tag name="KSO_WM_UNIT_INDEX" val="43"/>
  <p:tag name="KSO_WM_UNIT_TYPE" val="f"/>
  <p:tag name="KSO_WM_UNIT_SUBTYPE" val="a"/>
  <p:tag name="KSO_WM_BEAUTIFY_FLAG" val="#wm#"/>
</p:tagLst>
</file>

<file path=ppt/tags/tag139.xml><?xml version="1.0" encoding="utf-8"?>
<p:tagLst xmlns:p="http://schemas.openxmlformats.org/presentationml/2006/main">
  <p:tag name="KSO_WM_UNIT_INDEX" val="47"/>
  <p:tag name="KSO_WM_UNIT_TYPE" val="f"/>
  <p:tag name="KSO_WM_UNIT_SUBTYPE" val="a"/>
  <p:tag name="KSO_WM_BEAUTIFY_FLAG" val="#wm#"/>
</p:tagLst>
</file>

<file path=ppt/tags/tag1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KSO_WM_UNIT_INDEX" val="48"/>
  <p:tag name="KSO_WM_UNIT_TYPE" val="f"/>
  <p:tag name="KSO_WM_UNIT_SUBTYPE" val="a"/>
  <p:tag name="KSO_WM_BEAUTIFY_FLAG" val="#wm#"/>
</p:tagLst>
</file>

<file path=ppt/tags/tag141.xml><?xml version="1.0" encoding="utf-8"?>
<p:tagLst xmlns:p="http://schemas.openxmlformats.org/presentationml/2006/main">
  <p:tag name="KSO_WM_UNIT_INDEX" val="52"/>
  <p:tag name="KSO_WM_UNIT_TYPE" val="j"/>
  <p:tag name="KSO_WM_BEAUTIFY_FLAG" val="#wm#"/>
</p:tagLst>
</file>

<file path=ppt/tags/tag142.xml><?xml version="1.0" encoding="utf-8"?>
<p:tagLst xmlns:p="http://schemas.openxmlformats.org/presentationml/2006/main">
  <p:tag name="KSO_WM_UNIT_INDEX" val="45"/>
  <p:tag name="KSO_WM_UNIT_TYPE" val="f"/>
  <p:tag name="KSO_WM_UNIT_SUBTYPE" val="a"/>
  <p:tag name="KSO_WM_BEAUTIFY_FLAG" val="#wm#"/>
</p:tagLst>
</file>

<file path=ppt/tags/tag143.xml><?xml version="1.0" encoding="utf-8"?>
<p:tagLst xmlns:p="http://schemas.openxmlformats.org/presentationml/2006/main">
  <p:tag name="KSO_WM_UNIT_INDEX" val="49"/>
  <p:tag name="KSO_WM_UNIT_TYPE" val="f"/>
  <p:tag name="KSO_WM_UNIT_SUBTYPE" val="a"/>
  <p:tag name="KSO_WM_BEAUTIFY_FLAG" val="#wm#"/>
</p:tagLst>
</file>

<file path=ppt/tags/tag144.xml><?xml version="1.0" encoding="utf-8"?>
<p:tagLst xmlns:p="http://schemas.openxmlformats.org/presentationml/2006/main">
  <p:tag name="KSO_WM_UNIT_INDEX" val="51"/>
  <p:tag name="KSO_WM_UNIT_TYPE" val="f"/>
  <p:tag name="KSO_WM_UNIT_SUBTYPE" val="a"/>
  <p:tag name="KSO_WM_BEAUTIFY_FLAG" val="#wm#"/>
</p:tagLst>
</file>

<file path=ppt/tags/tag145.xml><?xml version="1.0" encoding="utf-8"?>
<p:tagLst xmlns:p="http://schemas.openxmlformats.org/presentationml/2006/main">
  <p:tag name="KSO_WM_UNIT_INDEX" val="50"/>
  <p:tag name="KSO_WM_UNIT_TYPE" val="f"/>
  <p:tag name="KSO_WM_UNIT_SUBTYPE" val="a"/>
  <p:tag name="KSO_WM_BEAUTIFY_FLAG" val="#wm#"/>
</p:tagLst>
</file>

<file path=ppt/tags/tag146.xml><?xml version="1.0" encoding="utf-8"?>
<p:tagLst xmlns:p="http://schemas.openxmlformats.org/presentationml/2006/main">
  <p:tag name="KSO_WM_UNIT_INDEX" val="53"/>
  <p:tag name="KSO_WM_UNIT_TYPE" val="f"/>
  <p:tag name="KSO_WM_UNIT_SUBTYPE" val="a"/>
  <p:tag name="KSO_WM_BEAUTIFY_FLAG" val="#wm#"/>
</p:tagLst>
</file>

<file path=ppt/tags/tag147.xml><?xml version="1.0" encoding="utf-8"?>
<p:tagLst xmlns:p="http://schemas.openxmlformats.org/presentationml/2006/main">
  <p:tag name="KSO_WM_UNIT_INDEX" val="4"/>
  <p:tag name="KSO_WM_UNIT_TYPE" val="i"/>
  <p:tag name="KSO_WM_BEAUTIFY_FLAG" val="#wm#"/>
</p:tagLst>
</file>

<file path=ppt/tags/tag148.xml><?xml version="1.0" encoding="utf-8"?>
<p:tagLst xmlns:p="http://schemas.openxmlformats.org/presentationml/2006/main">
  <p:tag name="KSO_WM_UNIT_INDEX" val="16"/>
  <p:tag name="KSO_WM_UNIT_TYPE" val="j"/>
  <p:tag name="KSO_WM_BEAUTIFY_FLAG" val="#wm#"/>
</p:tagLst>
</file>

<file path=ppt/tags/tag149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1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p="http://schemas.openxmlformats.org/presentationml/2006/main">
  <p:tag name="KSO_WM_UNIT_INDEX" val="14"/>
  <p:tag name="KSO_WM_UNIT_TYPE" val="f"/>
  <p:tag name="KSO_WM_UNIT_SUBTYPE" val="a"/>
  <p:tag name="KSO_WM_BEAUTIFY_FLAG" val="#wm#"/>
</p:tagLst>
</file>

<file path=ppt/tags/tag151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152.xml><?xml version="1.0" encoding="utf-8"?>
<p:tagLst xmlns:p="http://schemas.openxmlformats.org/presentationml/2006/main">
  <p:tag name="KSO_WM_UNIT_INDEX" val="30"/>
  <p:tag name="KSO_WM_UNIT_TYPE" val="j"/>
  <p:tag name="KSO_WM_BEAUTIFY_FLAG" val="#wm#"/>
</p:tagLst>
</file>

<file path=ppt/tags/tag153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154.xml><?xml version="1.0" encoding="utf-8"?>
<p:tagLst xmlns:p="http://schemas.openxmlformats.org/presentationml/2006/main">
  <p:tag name="KSO_WM_UNIT_INDEX" val="33"/>
  <p:tag name="KSO_WM_UNIT_TYPE" val="f"/>
  <p:tag name="KSO_WM_UNIT_SUBTYPE" val="a"/>
  <p:tag name="KSO_WM_BEAUTIFY_FLAG" val="#wm#"/>
</p:tagLst>
</file>

<file path=ppt/tags/tag155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156.xml><?xml version="1.0" encoding="utf-8"?>
<p:tagLst xmlns:p="http://schemas.openxmlformats.org/presentationml/2006/main">
  <p:tag name="KSO_WM_UNIT_INDEX" val="42"/>
  <p:tag name="KSO_WM_UNIT_TYPE" val="j"/>
  <p:tag name="KSO_WM_BEAUTIFY_FLAG" val="#wm#"/>
</p:tagLst>
</file>

<file path=ppt/tags/tag157.xml><?xml version="1.0" encoding="utf-8"?>
<p:tagLst xmlns:p="http://schemas.openxmlformats.org/presentationml/2006/main">
  <p:tag name="KSO_WM_UNIT_INDEX" val="34"/>
  <p:tag name="KSO_WM_UNIT_TYPE" val="f"/>
  <p:tag name="KSO_WM_UNIT_SUBTYPE" val="a"/>
  <p:tag name="KSO_WM_BEAUTIFY_FLAG" val="#wm#"/>
</p:tagLst>
</file>

<file path=ppt/tags/tag158.xml><?xml version="1.0" encoding="utf-8"?>
<p:tagLst xmlns:p="http://schemas.openxmlformats.org/presentationml/2006/main">
  <p:tag name="KSO_WM_UNIT_INDEX" val="39"/>
  <p:tag name="KSO_WM_UNIT_TYPE" val="f"/>
  <p:tag name="KSO_WM_UNIT_SUBTYPE" val="a"/>
  <p:tag name="KSO_WM_BEAUTIFY_FLAG" val="#wm#"/>
</p:tagLst>
</file>

<file path=ppt/tags/tag159.xml><?xml version="1.0" encoding="utf-8"?>
<p:tagLst xmlns:p="http://schemas.openxmlformats.org/presentationml/2006/main">
  <p:tag name="KSO_WM_UNIT_INDEX" val="46"/>
  <p:tag name="KSO_WM_UNIT_TYPE" val="f"/>
  <p:tag name="KSO_WM_UNIT_SUBTYPE" val="a"/>
  <p:tag name="KSO_WM_BEAUTIFY_FLAG" val="#wm#"/>
</p:tagLst>
</file>

<file path=ppt/tags/tag1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p="http://schemas.openxmlformats.org/presentationml/2006/main">
  <p:tag name="KSO_WM_UNIT_INDEX" val="7"/>
  <p:tag name="KSO_WM_UNIT_TYPE" val="j"/>
  <p:tag name="KSO_WM_BEAUTIFY_FLAG" val="#wm#"/>
</p:tagLst>
</file>

<file path=ppt/tags/tag161.xml><?xml version="1.0" encoding="utf-8"?>
<p:tagLst xmlns:p="http://schemas.openxmlformats.org/presentationml/2006/main">
  <p:tag name="KSO_WM_UNIT_INDEX" val="60"/>
  <p:tag name="KSO_WM_UNIT_TYPE" val="f"/>
  <p:tag name="KSO_WM_UNIT_SUBTYPE" val="a"/>
  <p:tag name="KSO_WM_BEAUTIFY_FLAG" val="#wm#"/>
</p:tagLst>
</file>

<file path=ppt/tags/tag162.xml><?xml version="1.0" encoding="utf-8"?>
<p:tagLst xmlns:p="http://schemas.openxmlformats.org/presentationml/2006/main">
  <p:tag name="KSO_WM_UNIT_INDEX" val="9"/>
  <p:tag name="KSO_WM_UNIT_TYPE" val="i"/>
  <p:tag name="KSO_WM_BEAUTIFY_FLAG" val="#wm#"/>
</p:tagLst>
</file>

<file path=ppt/tags/tag163.xml><?xml version="1.0" encoding="utf-8"?>
<p:tagLst xmlns:p="http://schemas.openxmlformats.org/presentationml/2006/main">
  <p:tag name="KSO_WM_UNIT_INDEX" val="8"/>
  <p:tag name="KSO_WM_UNIT_TYPE" val="j"/>
  <p:tag name="KSO_WM_BEAUTIFY_FLAG" val="#wm#"/>
</p:tagLst>
</file>

<file path=ppt/tags/tag164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65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166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167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168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169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17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70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171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172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173.xml><?xml version="1.0" encoding="utf-8"?>
<p:tagLst xmlns:p="http://schemas.openxmlformats.org/presentationml/2006/main">
  <p:tag name="KSO_WM_UNIT_INDEX" val="6"/>
  <p:tag name="KSO_WM_UNIT_TYPE" val="i"/>
  <p:tag name="KSO_WM_BEAUTIFY_FLAG" val="#wm#"/>
</p:tagLst>
</file>

<file path=ppt/tags/tag174.xml><?xml version="1.0" encoding="utf-8"?>
<p:tagLst xmlns:p="http://schemas.openxmlformats.org/presentationml/2006/main">
  <p:tag name="KSO_WM_UNIT_INDEX" val="63"/>
  <p:tag name="KSO_WM_UNIT_TYPE" val="i"/>
  <p:tag name="KSO_WM_BEAUTIFY_FLAG" val="#wm#"/>
</p:tagLst>
</file>

<file path=ppt/tags/tag175.xml><?xml version="1.0" encoding="utf-8"?>
<p:tagLst xmlns:p="http://schemas.openxmlformats.org/presentationml/2006/main">
  <p:tag name="KSO_WM_UNIT_INDEX" val="14"/>
  <p:tag name="KSO_WM_UNIT_TYPE" val="j"/>
  <p:tag name="KSO_WM_BEAUTIFY_FLAG" val="#wm#"/>
</p:tagLst>
</file>

<file path=ppt/tags/tag176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77.xml><?xml version="1.0" encoding="utf-8"?>
<p:tagLst xmlns:p="http://schemas.openxmlformats.org/presentationml/2006/main">
  <p:tag name="KSO_WM_UNIT_INDEX" val="32"/>
  <p:tag name="KSO_WM_UNIT_TYPE" val="j"/>
  <p:tag name="KSO_WM_BEAUTIFY_FLAG" val="#wm#"/>
</p:tagLst>
</file>

<file path=ppt/tags/tag178.xml><?xml version="1.0" encoding="utf-8"?>
<p:tagLst xmlns:p="http://schemas.openxmlformats.org/presentationml/2006/main">
  <p:tag name="KSO_WM_UNIT_INDEX" val="12"/>
  <p:tag name="KSO_WM_UNIT_TYPE" val="f"/>
  <p:tag name="KSO_WM_UNIT_SUBTYPE" val="a"/>
  <p:tag name="KSO_WM_BEAUTIFY_FLAG" val="#wm#"/>
</p:tagLst>
</file>

<file path=ppt/tags/tag179.xml><?xml version="1.0" encoding="utf-8"?>
<p:tagLst xmlns:p="http://schemas.openxmlformats.org/presentationml/2006/main">
  <p:tag name="KSO_WM_UNIT_INDEX" val="39"/>
  <p:tag name="KSO_WM_UNIT_TYPE" val="j"/>
  <p:tag name="KSO_WM_BEAUTIFY_FLAG" val="#wm#"/>
</p:tagLst>
</file>

<file path=ppt/tags/tag1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0.xml><?xml version="1.0" encoding="utf-8"?>
<p:tagLst xmlns:p="http://schemas.openxmlformats.org/presentationml/2006/main">
  <p:tag name="KSO_WM_UNIT_INDEX" val="28"/>
  <p:tag name="KSO_WM_UNIT_TYPE" val="f"/>
  <p:tag name="KSO_WM_UNIT_SUBTYPE" val="a"/>
  <p:tag name="KSO_WM_BEAUTIFY_FLAG" val="#wm#"/>
</p:tagLst>
</file>

<file path=ppt/tags/tag181.xml><?xml version="1.0" encoding="utf-8"?>
<p:tagLst xmlns:p="http://schemas.openxmlformats.org/presentationml/2006/main">
  <p:tag name="KSO_WM_UNIT_INDEX" val="40"/>
  <p:tag name="KSO_WM_UNIT_TYPE" val="f"/>
  <p:tag name="KSO_WM_UNIT_SUBTYPE" val="a"/>
  <p:tag name="KSO_WM_BEAUTIFY_FLAG" val="#wm#"/>
</p:tagLst>
</file>

<file path=ppt/tags/tag182.xml><?xml version="1.0" encoding="utf-8"?>
<p:tagLst xmlns:p="http://schemas.openxmlformats.org/presentationml/2006/main">
  <p:tag name="KSO_WM_UNIT_INDEX" val="51"/>
  <p:tag name="KSO_WM_UNIT_TYPE" val="j"/>
  <p:tag name="KSO_WM_BEAUTIFY_FLAG" val="#wm#"/>
</p:tagLst>
</file>

<file path=ppt/tags/tag183.xml><?xml version="1.0" encoding="utf-8"?>
<p:tagLst xmlns:p="http://schemas.openxmlformats.org/presentationml/2006/main">
  <p:tag name="KSO_WM_UNIT_INDEX" val="41"/>
  <p:tag name="KSO_WM_UNIT_TYPE" val="f"/>
  <p:tag name="KSO_WM_UNIT_SUBTYPE" val="a"/>
  <p:tag name="KSO_WM_BEAUTIFY_FLAG" val="#wm#"/>
</p:tagLst>
</file>

<file path=ppt/tags/tag184.xml><?xml version="1.0" encoding="utf-8"?>
<p:tagLst xmlns:p="http://schemas.openxmlformats.org/presentationml/2006/main">
  <p:tag name="KSO_WM_UNIT_INDEX" val="66"/>
  <p:tag name="KSO_WM_UNIT_TYPE" val="j"/>
  <p:tag name="KSO_WM_BEAUTIFY_FLAG" val="#wm#"/>
</p:tagLst>
</file>

<file path=ppt/tags/tag185.xml><?xml version="1.0" encoding="utf-8"?>
<p:tagLst xmlns:p="http://schemas.openxmlformats.org/presentationml/2006/main">
  <p:tag name="KSO_WM_UNIT_INDEX" val="64"/>
  <p:tag name="KSO_WM_UNIT_TYPE" val="f"/>
  <p:tag name="KSO_WM_UNIT_SUBTYPE" val="a"/>
  <p:tag name="KSO_WM_BEAUTIFY_FLAG" val="#wm#"/>
</p:tagLst>
</file>

<file path=ppt/tags/tag186.xml><?xml version="1.0" encoding="utf-8"?>
<p:tagLst xmlns:p="http://schemas.openxmlformats.org/presentationml/2006/main">
  <p:tag name="KSO_WM_UNIT_INDEX" val="74"/>
  <p:tag name="KSO_WM_UNIT_TYPE" val="f"/>
  <p:tag name="KSO_WM_UNIT_SUBTYPE" val="a"/>
  <p:tag name="KSO_WM_BEAUTIFY_FLAG" val="#wm#"/>
</p:tagLst>
</file>

<file path=ppt/tags/tag187.xml><?xml version="1.0" encoding="utf-8"?>
<p:tagLst xmlns:p="http://schemas.openxmlformats.org/presentationml/2006/main">
  <p:tag name="KSO_WM_UNIT_INDEX" val="10"/>
  <p:tag name="KSO_WM_UNIT_TYPE" val="j"/>
  <p:tag name="KSO_WM_BEAUTIFY_FLAG" val="#wm#"/>
</p:tagLst>
</file>

<file path=ppt/tags/tag188.xml><?xml version="1.0" encoding="utf-8"?>
<p:tagLst xmlns:p="http://schemas.openxmlformats.org/presentationml/2006/main">
  <p:tag name="KSO_WM_UNIT_INDEX" val="98"/>
  <p:tag name="KSO_WM_UNIT_TYPE" val="f"/>
  <p:tag name="KSO_WM_UNIT_SUBTYPE" val="a"/>
  <p:tag name="KSO_WM_BEAUTIFY_FLAG" val="#wm#"/>
</p:tagLst>
</file>

<file path=ppt/tags/tag189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1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0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191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192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193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194.xml><?xml version="1.0" encoding="utf-8"?>
<p:tagLst xmlns:p="http://schemas.openxmlformats.org/presentationml/2006/main">
  <p:tag name="KSO_WM_UNIT_INDEX" val="21"/>
  <p:tag name="KSO_WM_UNIT_TYPE" val="f"/>
  <p:tag name="KSO_WM_UNIT_SUBTYPE" val="a"/>
  <p:tag name="KSO_WM_BEAUTIFY_FLAG" val="#wm#"/>
</p:tagLst>
</file>

<file path=ppt/tags/tag195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196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197.xml><?xml version="1.0" encoding="utf-8"?>
<p:tagLst xmlns:p="http://schemas.openxmlformats.org/presentationml/2006/main">
  <p:tag name="KSO_WM_UNIT_INDEX" val="18"/>
  <p:tag name="KSO_WM_UNIT_TYPE" val="f"/>
  <p:tag name="KSO_WM_UNIT_SUBTYPE" val="a"/>
  <p:tag name="KSO_WM_BEAUTIFY_FLAG" val="#wm#"/>
</p:tagLst>
</file>

<file path=ppt/tags/tag198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199.xml><?xml version="1.0" encoding="utf-8"?>
<p:tagLst xmlns:p="http://schemas.openxmlformats.org/presentationml/2006/main">
  <p:tag name="KSO_WM_UNIT_INDEX" val="19"/>
  <p:tag name="KSO_WM_UNIT_TYPE" val="f"/>
  <p:tag name="KSO_WM_UNIT_SUBTYPE" val="a"/>
  <p:tag name="KSO_WM_BEAUTIFY_FLAG" val="#wm#"/>
</p:tagLst>
</file>

<file path=ppt/tags/tag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0.xml><?xml version="1.0" encoding="utf-8"?>
<p:tagLst xmlns:p="http://schemas.openxmlformats.org/presentationml/2006/main">
  <p:tag name="KSO_WM_UNIT_INDEX" val="33"/>
  <p:tag name="KSO_WM_UNIT_TYPE" val="j"/>
  <p:tag name="KSO_WM_BEAUTIFY_FLAG" val="#wm#"/>
</p:tagLst>
</file>

<file path=ppt/tags/tag201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202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203.xml><?xml version="1.0" encoding="utf-8"?>
<p:tagLst xmlns:p="http://schemas.openxmlformats.org/presentationml/2006/main">
  <p:tag name="KSO_WM_UNIT_INDEX" val="7"/>
  <p:tag name="KSO_WM_UNIT_TYPE" val="i"/>
  <p:tag name="KSO_WM_UNIT_SUBTYPE" val="h"/>
  <p:tag name="KSO_WM_BEAUTIFY_FLAG" val="#wm#"/>
</p:tagLst>
</file>

<file path=ppt/tags/tag204.xml><?xml version="1.0" encoding="utf-8"?>
<p:tagLst xmlns:p="http://schemas.openxmlformats.org/presentationml/2006/main">
  <p:tag name="KSO_WM_UNIT_INDEX" val="45"/>
  <p:tag name="KSO_WM_UNIT_TYPE" val="j"/>
  <p:tag name="KSO_WM_BEAUTIFY_FLAG" val="#wm#"/>
</p:tagLst>
</file>

<file path=ppt/tags/tag205.xml><?xml version="1.0" encoding="utf-8"?>
<p:tagLst xmlns:p="http://schemas.openxmlformats.org/presentationml/2006/main">
  <p:tag name="KSO_WM_UNIT_INDEX" val="34"/>
  <p:tag name="KSO_WM_UNIT_TYPE" val="f"/>
  <p:tag name="KSO_WM_UNIT_SUBTYPE" val="a"/>
  <p:tag name="KSO_WM_BEAUTIFY_FLAG" val="#wm#"/>
</p:tagLst>
</file>

<file path=ppt/tags/tag206.xml><?xml version="1.0" encoding="utf-8"?>
<p:tagLst xmlns:p="http://schemas.openxmlformats.org/presentationml/2006/main">
  <p:tag name="KSO_WM_UNIT_INDEX" val="44"/>
  <p:tag name="KSO_WM_UNIT_TYPE" val="f"/>
  <p:tag name="KSO_WM_UNIT_SUBTYPE" val="a"/>
  <p:tag name="KSO_WM_BEAUTIFY_FLAG" val="#wm#"/>
</p:tagLst>
</file>

<file path=ppt/tags/tag207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208.xml><?xml version="1.0" encoding="utf-8"?>
<p:tagLst xmlns:p="http://schemas.openxmlformats.org/presentationml/2006/main">
  <p:tag name="KSO_WM_UNIT_INDEX" val="54"/>
  <p:tag name="KSO_WM_UNIT_TYPE" val="f"/>
  <p:tag name="KSO_WM_UNIT_SUBTYPE" val="a"/>
  <p:tag name="KSO_WM_BEAUTIFY_FLAG" val="#wm#"/>
</p:tagLst>
</file>

<file path=ppt/tags/tag209.xml><?xml version="1.0" encoding="utf-8"?>
<p:tagLst xmlns:p="http://schemas.openxmlformats.org/presentationml/2006/main">
  <p:tag name="KSO_WM_UNIT_INDEX" val="57"/>
  <p:tag name="KSO_WM_UNIT_TYPE" val="f"/>
  <p:tag name="KSO_WM_UNIT_SUBTYPE" val="a"/>
  <p:tag name="KSO_WM_BEAUTIFY_FLAG" val="#wm#"/>
</p:tagLst>
</file>

<file path=ppt/tags/tag2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10.xml><?xml version="1.0" encoding="utf-8"?>
<p:tagLst xmlns:p="http://schemas.openxmlformats.org/presentationml/2006/main">
  <p:tag name="KSO_WM_UNIT_INDEX" val="55"/>
  <p:tag name="KSO_WM_UNIT_TYPE" val="f"/>
  <p:tag name="KSO_WM_UNIT_SUBTYPE" val="a"/>
  <p:tag name="KSO_WM_BEAUTIFY_FLAG" val="#wm#"/>
</p:tagLst>
</file>

<file path=ppt/tags/tag211.xml><?xml version="1.0" encoding="utf-8"?>
<p:tagLst xmlns:p="http://schemas.openxmlformats.org/presentationml/2006/main">
  <p:tag name="KSO_WM_UNIT_INDEX" val="62"/>
  <p:tag name="KSO_WM_UNIT_TYPE" val="j"/>
  <p:tag name="KSO_WM_BEAUTIFY_FLAG" val="#wm#"/>
</p:tagLst>
</file>

<file path=ppt/tags/tag212.xml><?xml version="1.0" encoding="utf-8"?>
<p:tagLst xmlns:p="http://schemas.openxmlformats.org/presentationml/2006/main">
  <p:tag name="KSO_WM_UNIT_INDEX" val="58"/>
  <p:tag name="KSO_WM_UNIT_TYPE" val="f"/>
  <p:tag name="KSO_WM_UNIT_SUBTYPE" val="a"/>
  <p:tag name="KSO_WM_BEAUTIFY_FLAG" val="#wm#"/>
</p:tagLst>
</file>

<file path=ppt/tags/tag213.xml><?xml version="1.0" encoding="utf-8"?>
<p:tagLst xmlns:p="http://schemas.openxmlformats.org/presentationml/2006/main">
  <p:tag name="KSO_WM_UNIT_INDEX" val="59"/>
  <p:tag name="KSO_WM_UNIT_TYPE" val="f"/>
  <p:tag name="KSO_WM_UNIT_SUBTYPE" val="a"/>
  <p:tag name="KSO_WM_BEAUTIFY_FLAG" val="#wm#"/>
</p:tagLst>
</file>

<file path=ppt/tags/tag214.xml><?xml version="1.0" encoding="utf-8"?>
<p:tagLst xmlns:p="http://schemas.openxmlformats.org/presentationml/2006/main">
  <p:tag name="KSO_WM_UNIT_INDEX" val="61"/>
  <p:tag name="KSO_WM_UNIT_TYPE" val="f"/>
  <p:tag name="KSO_WM_UNIT_SUBTYPE" val="a"/>
  <p:tag name="KSO_WM_BEAUTIFY_FLAG" val="#wm#"/>
</p:tagLst>
</file>

<file path=ppt/tags/tag215.xml><?xml version="1.0" encoding="utf-8"?>
<p:tagLst xmlns:p="http://schemas.openxmlformats.org/presentationml/2006/main">
  <p:tag name="KSO_WM_UNIT_INDEX" val="43"/>
  <p:tag name="KSO_WM_UNIT_TYPE" val="i"/>
  <p:tag name="KSO_WM_UNIT_SUBTYPE" val="h"/>
  <p:tag name="KSO_WM_BEAUTIFY_FLAG" val="#wm#"/>
</p:tagLst>
</file>

<file path=ppt/tags/tag216.xml><?xml version="1.0" encoding="utf-8"?>
<p:tagLst xmlns:p="http://schemas.openxmlformats.org/presentationml/2006/main">
  <p:tag name="KSO_WM_UNIT_INDEX" val="68"/>
  <p:tag name="KSO_WM_UNIT_TYPE" val="j"/>
  <p:tag name="KSO_WM_BEAUTIFY_FLAG" val="#wm#"/>
</p:tagLst>
</file>

<file path=ppt/tags/tag217.xml><?xml version="1.0" encoding="utf-8"?>
<p:tagLst xmlns:p="http://schemas.openxmlformats.org/presentationml/2006/main">
  <p:tag name="KSO_WM_UNIT_INDEX" val="60"/>
  <p:tag name="KSO_WM_UNIT_TYPE" val="f"/>
  <p:tag name="KSO_WM_UNIT_SUBTYPE" val="a"/>
  <p:tag name="KSO_WM_BEAUTIFY_FLAG" val="#wm#"/>
</p:tagLst>
</file>

<file path=ppt/tags/tag218.xml><?xml version="1.0" encoding="utf-8"?>
<p:tagLst xmlns:p="http://schemas.openxmlformats.org/presentationml/2006/main">
  <p:tag name="KSO_WM_UNIT_INDEX" val="67"/>
  <p:tag name="KSO_WM_UNIT_TYPE" val="f"/>
  <p:tag name="KSO_WM_UNIT_SUBTYPE" val="a"/>
  <p:tag name="KSO_WM_BEAUTIFY_FLAG" val="#wm#"/>
</p:tagLst>
</file>

<file path=ppt/tags/tag219.xml><?xml version="1.0" encoding="utf-8"?>
<p:tagLst xmlns:p="http://schemas.openxmlformats.org/presentationml/2006/main">
  <p:tag name="KSO_WM_UNIT_INDEX" val="72"/>
  <p:tag name="KSO_WM_UNIT_TYPE" val="f"/>
  <p:tag name="KSO_WM_UNIT_SUBTYPE" val="a"/>
  <p:tag name="KSO_WM_BEAUTIFY_FLAG" val="#wm#"/>
</p:tagLst>
</file>

<file path=ppt/tags/tag2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20.xml><?xml version="1.0" encoding="utf-8"?>
<p:tagLst xmlns:p="http://schemas.openxmlformats.org/presentationml/2006/main">
  <p:tag name="KSO_WM_UNIT_INDEX" val="70"/>
  <p:tag name="KSO_WM_UNIT_TYPE" val="f"/>
  <p:tag name="KSO_WM_UNIT_SUBTYPE" val="a"/>
  <p:tag name="KSO_WM_BEAUTIFY_FLAG" val="#wm#"/>
</p:tagLst>
</file>

<file path=ppt/tags/tag221.xml><?xml version="1.0" encoding="utf-8"?>
<p:tagLst xmlns:p="http://schemas.openxmlformats.org/presentationml/2006/main">
  <p:tag name="KSO_WM_UNIT_INDEX" val="73"/>
  <p:tag name="KSO_WM_UNIT_TYPE" val="f"/>
  <p:tag name="KSO_WM_UNIT_SUBTYPE" val="a"/>
  <p:tag name="KSO_WM_BEAUTIFY_FLAG" val="#wm#"/>
</p:tagLst>
</file>

<file path=ppt/tags/tag222.xml><?xml version="1.0" encoding="utf-8"?>
<p:tagLst xmlns:p="http://schemas.openxmlformats.org/presentationml/2006/main">
  <p:tag name="KSO_WM_UNIT_INDEX" val="79"/>
  <p:tag name="KSO_WM_UNIT_TYPE" val="j"/>
  <p:tag name="KSO_WM_BEAUTIFY_FLAG" val="#wm#"/>
</p:tagLst>
</file>

<file path=ppt/tags/tag223.xml><?xml version="1.0" encoding="utf-8"?>
<p:tagLst xmlns:p="http://schemas.openxmlformats.org/presentationml/2006/main">
  <p:tag name="KSO_WM_UNIT_INDEX" val="71"/>
  <p:tag name="KSO_WM_UNIT_TYPE" val="f"/>
  <p:tag name="KSO_WM_UNIT_SUBTYPE" val="a"/>
  <p:tag name="KSO_WM_BEAUTIFY_FLAG" val="#wm#"/>
</p:tagLst>
</file>

<file path=ppt/tags/tag224.xml><?xml version="1.0" encoding="utf-8"?>
<p:tagLst xmlns:p="http://schemas.openxmlformats.org/presentationml/2006/main">
  <p:tag name="KSO_WM_UNIT_INDEX" val="75"/>
  <p:tag name="KSO_WM_UNIT_TYPE" val="f"/>
  <p:tag name="KSO_WM_UNIT_SUBTYPE" val="a"/>
  <p:tag name="KSO_WM_BEAUTIFY_FLAG" val="#wm#"/>
</p:tagLst>
</file>

<file path=ppt/tags/tag225.xml><?xml version="1.0" encoding="utf-8"?>
<p:tagLst xmlns:p="http://schemas.openxmlformats.org/presentationml/2006/main">
  <p:tag name="KSO_WM_UNIT_INDEX" val="78"/>
  <p:tag name="KSO_WM_UNIT_TYPE" val="f"/>
  <p:tag name="KSO_WM_UNIT_SUBTYPE" val="a"/>
  <p:tag name="KSO_WM_BEAUTIFY_FLAG" val="#wm#"/>
</p:tagLst>
</file>

<file path=ppt/tags/tag226.xml><?xml version="1.0" encoding="utf-8"?>
<p:tagLst xmlns:p="http://schemas.openxmlformats.org/presentationml/2006/main">
  <p:tag name="KSO_WM_UNIT_INDEX" val="65"/>
  <p:tag name="KSO_WM_UNIT_TYPE" val="i"/>
  <p:tag name="KSO_WM_UNIT_SUBTYPE" val="h"/>
  <p:tag name="KSO_WM_BEAUTIFY_FLAG" val="#wm#"/>
</p:tagLst>
</file>

<file path=ppt/tags/tag227.xml><?xml version="1.0" encoding="utf-8"?>
<p:tagLst xmlns:p="http://schemas.openxmlformats.org/presentationml/2006/main">
  <p:tag name="KSO_WM_UNIT_INDEX" val="83"/>
  <p:tag name="KSO_WM_UNIT_TYPE" val="j"/>
  <p:tag name="KSO_WM_BEAUTIFY_FLAG" val="#wm#"/>
</p:tagLst>
</file>

<file path=ppt/tags/tag228.xml><?xml version="1.0" encoding="utf-8"?>
<p:tagLst xmlns:p="http://schemas.openxmlformats.org/presentationml/2006/main">
  <p:tag name="KSO_WM_UNIT_INDEX" val="76"/>
  <p:tag name="KSO_WM_UNIT_TYPE" val="f"/>
  <p:tag name="KSO_WM_UNIT_SUBTYPE" val="a"/>
  <p:tag name="KSO_WM_BEAUTIFY_FLAG" val="#wm#"/>
</p:tagLst>
</file>

<file path=ppt/tags/tag229.xml><?xml version="1.0" encoding="utf-8"?>
<p:tagLst xmlns:p="http://schemas.openxmlformats.org/presentationml/2006/main">
  <p:tag name="KSO_WM_UNIT_INDEX" val="82"/>
  <p:tag name="KSO_WM_UNIT_TYPE" val="f"/>
  <p:tag name="KSO_WM_UNIT_SUBTYPE" val="a"/>
  <p:tag name="KSO_WM_BEAUTIFY_FLAG" val="#wm#"/>
</p:tagLst>
</file>

<file path=ppt/tags/tag2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0.xml><?xml version="1.0" encoding="utf-8"?>
<p:tagLst xmlns:p="http://schemas.openxmlformats.org/presentationml/2006/main">
  <p:tag name="KSO_WM_UNIT_INDEX" val="88"/>
  <p:tag name="KSO_WM_UNIT_TYPE" val="f"/>
  <p:tag name="KSO_WM_UNIT_SUBTYPE" val="a"/>
  <p:tag name="KSO_WM_BEAUTIFY_FLAG" val="#wm#"/>
</p:tagLst>
</file>

<file path=ppt/tags/tag231.xml><?xml version="1.0" encoding="utf-8"?>
<p:tagLst xmlns:p="http://schemas.openxmlformats.org/presentationml/2006/main">
  <p:tag name="KSO_WM_UNIT_INDEX" val="85"/>
  <p:tag name="KSO_WM_UNIT_TYPE" val="f"/>
  <p:tag name="KSO_WM_UNIT_SUBTYPE" val="a"/>
  <p:tag name="KSO_WM_BEAUTIFY_FLAG" val="#wm#"/>
</p:tagLst>
</file>

<file path=ppt/tags/tag232.xml><?xml version="1.0" encoding="utf-8"?>
<p:tagLst xmlns:p="http://schemas.openxmlformats.org/presentationml/2006/main">
  <p:tag name="KSO_WM_UNIT_INDEX" val="89"/>
  <p:tag name="KSO_WM_UNIT_TYPE" val="f"/>
  <p:tag name="KSO_WM_UNIT_SUBTYPE" val="a"/>
  <p:tag name="KSO_WM_BEAUTIFY_FLAG" val="#wm#"/>
</p:tagLst>
</file>

<file path=ppt/tags/tag233.xml><?xml version="1.0" encoding="utf-8"?>
<p:tagLst xmlns:p="http://schemas.openxmlformats.org/presentationml/2006/main">
  <p:tag name="KSO_WM_UNIT_INDEX" val="86"/>
  <p:tag name="KSO_WM_UNIT_TYPE" val="f"/>
  <p:tag name="KSO_WM_UNIT_SUBTYPE" val="a"/>
  <p:tag name="KSO_WM_BEAUTIFY_FLAG" val="#wm#"/>
</p:tagLst>
</file>

<file path=ppt/tags/tag234.xml><?xml version="1.0" encoding="utf-8"?>
<p:tagLst xmlns:p="http://schemas.openxmlformats.org/presentationml/2006/main">
  <p:tag name="KSO_WM_UNIT_INDEX" val="90"/>
  <p:tag name="KSO_WM_UNIT_TYPE" val="f"/>
  <p:tag name="KSO_WM_UNIT_SUBTYPE" val="a"/>
  <p:tag name="KSO_WM_BEAUTIFY_FLAG" val="#wm#"/>
</p:tagLst>
</file>

<file path=ppt/tags/tag235.xml><?xml version="1.0" encoding="utf-8"?>
<p:tagLst xmlns:p="http://schemas.openxmlformats.org/presentationml/2006/main">
  <p:tag name="KSO_WM_UNIT_INDEX" val="93"/>
  <p:tag name="KSO_WM_UNIT_TYPE" val="j"/>
  <p:tag name="KSO_WM_BEAUTIFY_FLAG" val="#wm#"/>
</p:tagLst>
</file>

<file path=ppt/tags/tag236.xml><?xml version="1.0" encoding="utf-8"?>
<p:tagLst xmlns:p="http://schemas.openxmlformats.org/presentationml/2006/main">
  <p:tag name="KSO_WM_UNIT_INDEX" val="87"/>
  <p:tag name="KSO_WM_UNIT_TYPE" val="f"/>
  <p:tag name="KSO_WM_UNIT_SUBTYPE" val="a"/>
  <p:tag name="KSO_WM_BEAUTIFY_FLAG" val="#wm#"/>
</p:tagLst>
</file>

<file path=ppt/tags/tag237.xml><?xml version="1.0" encoding="utf-8"?>
<p:tagLst xmlns:p="http://schemas.openxmlformats.org/presentationml/2006/main">
  <p:tag name="KSO_WM_UNIT_INDEX" val="92"/>
  <p:tag name="KSO_WM_UNIT_TYPE" val="f"/>
  <p:tag name="KSO_WM_UNIT_SUBTYPE" val="a"/>
  <p:tag name="KSO_WM_BEAUTIFY_FLAG" val="#wm#"/>
</p:tagLst>
</file>

<file path=ppt/tags/tag238.xml><?xml version="1.0" encoding="utf-8"?>
<p:tagLst xmlns:p="http://schemas.openxmlformats.org/presentationml/2006/main">
  <p:tag name="KSO_WM_UNIT_INDEX" val="81"/>
  <p:tag name="KSO_WM_UNIT_TYPE" val="i"/>
  <p:tag name="KSO_WM_UNIT_SUBTYPE" val="h"/>
  <p:tag name="KSO_WM_BEAUTIFY_FLAG" val="#wm#"/>
</p:tagLst>
</file>

<file path=ppt/tags/tag239.xml><?xml version="1.0" encoding="utf-8"?>
<p:tagLst xmlns:p="http://schemas.openxmlformats.org/presentationml/2006/main">
  <p:tag name="KSO_WM_UNIT_INDEX" val="11"/>
  <p:tag name="KSO_WM_UNIT_TYPE" val="i"/>
  <p:tag name="KSO_WM_UNIT_SUBTYPE" val="h"/>
  <p:tag name="KSO_WM_BEAUTIFY_FLAG" val="#wm#"/>
</p:tagLst>
</file>

<file path=ppt/tags/tag24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0.xml><?xml version="1.0" encoding="utf-8"?>
<p:tagLst xmlns:p="http://schemas.openxmlformats.org/presentationml/2006/main">
  <p:tag name="KSO_WM_UNIT_INDEX" val="52"/>
  <p:tag name="KSO_WM_UNIT_TYPE" val="i"/>
  <p:tag name="KSO_WM_UNIT_SUBTYPE" val="h"/>
  <p:tag name="KSO_WM_BEAUTIFY_FLAG" val="#wm#"/>
</p:tagLst>
</file>

<file path=ppt/tags/tag241.xml><?xml version="1.0" encoding="utf-8"?>
<p:tagLst xmlns:p="http://schemas.openxmlformats.org/presentationml/2006/main">
  <p:tag name="KSO_WM_UNIT_INDEX" val="69"/>
  <p:tag name="KSO_WM_UNIT_TYPE" val="i"/>
  <p:tag name="KSO_WM_UNIT_SUBTYPE" val="h"/>
  <p:tag name="KSO_WM_BEAUTIFY_FLAG" val="#wm#"/>
</p:tagLst>
</file>

<file path=ppt/tags/tag242.xml><?xml version="1.0" encoding="utf-8"?>
<p:tagLst xmlns:p="http://schemas.openxmlformats.org/presentationml/2006/main">
  <p:tag name="KSO_WM_UNIT_INDEX" val="84"/>
  <p:tag name="KSO_WM_UNIT_TYPE" val="i"/>
  <p:tag name="KSO_WM_UNIT_SUBTYPE" val="h"/>
  <p:tag name="KSO_WM_BEAUTIFY_FLAG" val="#wm#"/>
</p:tagLst>
</file>

<file path=ppt/tags/tag243.xml><?xml version="1.0" encoding="utf-8"?>
<p:tagLst xmlns:p="http://schemas.openxmlformats.org/presentationml/2006/main">
  <p:tag name="KSO_WM_UNIT_INDEX" val="91"/>
  <p:tag name="KSO_WM_UNIT_TYPE" val="f"/>
  <p:tag name="KSO_WM_UNIT_SUBTYPE" val="a"/>
  <p:tag name="KSO_WM_BEAUTIFY_FLAG" val="#wm#"/>
</p:tagLst>
</file>

<file path=ppt/tags/tag244.xml><?xml version="1.0" encoding="utf-8"?>
<p:tagLst xmlns:p="http://schemas.openxmlformats.org/presentationml/2006/main">
  <p:tag name="KSO_WM_UNIT_INDEX" val="77"/>
  <p:tag name="KSO_WM_UNIT_TYPE" val="f"/>
  <p:tag name="KSO_WM_UNIT_SUBTYPE" val="a"/>
  <p:tag name="KSO_WM_BEAUTIFY_FLAG" val="#wm#"/>
</p:tagLst>
</file>

<file path=ppt/tags/tag245.xml><?xml version="1.0" encoding="utf-8"?>
<p:tagLst xmlns:p="http://schemas.openxmlformats.org/presentationml/2006/main">
  <p:tag name="KSO_WM_UNIT_INDEX" val="80"/>
  <p:tag name="KSO_WM_UNIT_TYPE" val="f"/>
  <p:tag name="KSO_WM_UNIT_SUBTYPE" val="a"/>
  <p:tag name="KSO_WM_BEAUTIFY_FLAG" val="#wm#"/>
</p:tagLst>
</file>

<file path=ppt/tags/tag246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知识与能力目标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247.xml><?xml version="1.0" encoding="utf-8"?>
<p:tagLst xmlns:p="http://schemas.openxmlformats.org/presentationml/2006/main">
  <p:tag name="KSO_WM_UNIT_INDEX" val="80"/>
  <p:tag name="KSO_WM_UNIT_TYPE" val="f"/>
  <p:tag name="KSO_WM_UNIT_SUBTYPE" val="a"/>
  <p:tag name="KSO_WM_BEAUTIFY_FLAG" val="#wm#"/>
</p:tagLst>
</file>

<file path=ppt/tags/tag248.xml><?xml version="1.0" encoding="utf-8"?>
<p:tagLst xmlns:p="http://schemas.openxmlformats.org/presentationml/2006/main">
  <p:tag name="KSO_WM_UNIT_INDEX" val="74"/>
  <p:tag name="KSO_WM_UNIT_TYPE" val="f"/>
  <p:tag name="KSO_WM_UNIT_SUBTYPE" val="a"/>
  <p:tag name="KSO_WM_BEAUTIFY_FLAG" val="#wm#"/>
</p:tagLst>
</file>

<file path=ppt/tags/tag249.xml><?xml version="1.0" encoding="utf-8"?>
<p:tagLst xmlns:p="http://schemas.openxmlformats.org/presentationml/2006/main">
  <p:tag name="KSO_WM_UNIT_INDEX" val="74"/>
  <p:tag name="KSO_WM_UNIT_TYPE" val="f"/>
  <p:tag name="KSO_WM_UNIT_SUBTYPE" val="a"/>
  <p:tag name="KSO_WM_BEAUTIFY_FLAG" val="#wm#"/>
</p:tagLst>
</file>

<file path=ppt/tags/tag2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0.xml><?xml version="1.0" encoding="utf-8"?>
<p:tagLst xmlns:p="http://schemas.openxmlformats.org/presentationml/2006/main">
  <p:tag name="KSO_WM_UNIT_INDEX" val="74"/>
  <p:tag name="KSO_WM_UNIT_TYPE" val="f"/>
  <p:tag name="KSO_WM_UNIT_SUBTYPE" val="a"/>
  <p:tag name="KSO_WM_BEAUTIFY_FLAG" val="#wm#"/>
</p:tagLst>
</file>

<file path=ppt/tags/tag251.xml><?xml version="1.0" encoding="utf-8"?>
<p:tagLst xmlns:p="http://schemas.openxmlformats.org/presentationml/2006/main">
  <p:tag name="KSO_WM_UNIT_INDEX" val="80"/>
  <p:tag name="KSO_WM_UNIT_TYPE" val="f"/>
  <p:tag name="KSO_WM_UNIT_SUBTYPE" val="a"/>
  <p:tag name="KSO_WM_BEAUTIFY_FLAG" val="#wm#"/>
</p:tagLst>
</file>

<file path=ppt/tags/tag252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253.xml><?xml version="1.0" encoding="utf-8"?>
<p:tagLst xmlns:p="http://schemas.openxmlformats.org/presentationml/2006/main">
  <p:tag name="KSO_WM_UNIT_INDEX" val="3"/>
  <p:tag name="KSO_WM_UNIT_TYPE" val="a"/>
  <p:tag name="KSO_WM_BEAUTIFY_FLAG" val="#wm#"/>
</p:tagLst>
</file>

<file path=ppt/tags/tag254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255.xml><?xml version="1.0" encoding="utf-8"?>
<p:tagLst xmlns:p="http://schemas.openxmlformats.org/presentationml/2006/main">
  <p:tag name="KSO_WM_UNIT_INDEX" val="9"/>
  <p:tag name="KSO_WM_UNIT_TYPE" val="i"/>
  <p:tag name="KSO_WM_BEAUTIFY_FLAG" val="#wm#"/>
</p:tagLst>
</file>

<file path=ppt/tags/tag256.xml><?xml version="1.0" encoding="utf-8"?>
<p:tagLst xmlns:p="http://schemas.openxmlformats.org/presentationml/2006/main">
  <p:tag name="KSO_WM_UNIT_INDEX" val="13"/>
  <p:tag name="KSO_WM_UNIT_TYPE" val="j"/>
  <p:tag name="KSO_WM_BEAUTIFY_FLAG" val="#wm#"/>
</p:tagLst>
</file>

<file path=ppt/tags/tag257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258.xml><?xml version="1.0" encoding="utf-8"?>
<p:tagLst xmlns:p="http://schemas.openxmlformats.org/presentationml/2006/main">
  <p:tag name="KSO_WM_UNIT_INDEX" val="21"/>
  <p:tag name="KSO_WM_UNIT_TYPE" val="f"/>
  <p:tag name="KSO_WM_UNIT_SUBTYPE" val="a"/>
  <p:tag name="KSO_WM_BEAUTIFY_FLAG" val="#wm#"/>
</p:tagLst>
</file>

<file path=ppt/tags/tag259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2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0.xml><?xml version="1.0" encoding="utf-8"?>
<p:tagLst xmlns:p="http://schemas.openxmlformats.org/presentationml/2006/main">
  <p:tag name="KSO_WM_UNIT_INDEX" val="6"/>
  <p:tag name="KSO_WM_UNIT_TYPE" val="i"/>
  <p:tag name="KSO_WM_BEAUTIFY_FLAG" val="#wm#"/>
</p:tagLst>
</file>

<file path=ppt/tags/tag261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262.xml><?xml version="1.0" encoding="utf-8"?>
<p:tagLst xmlns:p="http://schemas.openxmlformats.org/presentationml/2006/main">
  <p:tag name="KSO_WM_UNIT_INDEX" val="14"/>
  <p:tag name="KSO_WM_UNIT_TYPE" val="j"/>
  <p:tag name="KSO_WM_BEAUTIFY_FLAG" val="#wm#"/>
</p:tagLst>
</file>

<file path=ppt/tags/tag263.xml><?xml version="1.0" encoding="utf-8"?>
<p:tagLst xmlns:p="http://schemas.openxmlformats.org/presentationml/2006/main">
  <p:tag name="KSO_WM_UNIT_INDEX" val="31"/>
  <p:tag name="KSO_WM_UNIT_TYPE" val="f"/>
  <p:tag name="KSO_WM_UNIT_SUBTYPE" val="a"/>
  <p:tag name="KSO_WM_BEAUTIFY_FLAG" val="#wm#"/>
</p:tagLst>
</file>

<file path=ppt/tags/tag264.xml><?xml version="1.0" encoding="utf-8"?>
<p:tagLst xmlns:p="http://schemas.openxmlformats.org/presentationml/2006/main">
  <p:tag name="KSO_WM_UNIT_INDEX" val="18"/>
  <p:tag name="KSO_WM_UNIT_TYPE" val="f"/>
  <p:tag name="KSO_WM_UNIT_SUBTYPE" val="a"/>
  <p:tag name="KSO_WM_BEAUTIFY_FLAG" val="#wm#"/>
</p:tagLst>
</file>

<file path=ppt/tags/tag265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266.xml><?xml version="1.0" encoding="utf-8"?>
<p:tagLst xmlns:p="http://schemas.openxmlformats.org/presentationml/2006/main">
  <p:tag name="KSO_WM_UNIT_INDEX" val="28"/>
  <p:tag name="KSO_WM_UNIT_TYPE" val="f"/>
  <p:tag name="KSO_WM_UNIT_SUBTYPE" val="a"/>
  <p:tag name="KSO_WM_BEAUTIFY_FLAG" val="#wm#"/>
</p:tagLst>
</file>

<file path=ppt/tags/tag267.xml><?xml version="1.0" encoding="utf-8"?>
<p:tagLst xmlns:p="http://schemas.openxmlformats.org/presentationml/2006/main">
  <p:tag name="KSO_WM_UNIT_INDEX" val="7"/>
  <p:tag name="KSO_WM_UNIT_TYPE" val="i"/>
  <p:tag name="KSO_WM_BEAUTIFY_FLAG" val="#wm#"/>
</p:tagLst>
</file>

<file path=ppt/tags/tag268.xml><?xml version="1.0" encoding="utf-8"?>
<p:tagLst xmlns:p="http://schemas.openxmlformats.org/presentationml/2006/main">
  <p:tag name="KSO_WM_UNIT_INDEX" val="11"/>
  <p:tag name="KSO_WM_UNIT_TYPE" val="i"/>
  <p:tag name="KSO_WM_BEAUTIFY_FLAG" val="#wm#"/>
</p:tagLst>
</file>

<file path=ppt/tags/tag269.xml><?xml version="1.0" encoding="utf-8"?>
<p:tagLst xmlns:p="http://schemas.openxmlformats.org/presentationml/2006/main">
  <p:tag name="KSO_WM_UNIT_INDEX" val="15"/>
  <p:tag name="KSO_WM_UNIT_TYPE" val="j"/>
  <p:tag name="KSO_WM_BEAUTIFY_FLAG" val="#wm#"/>
</p:tagLst>
</file>

<file path=ppt/tags/tag2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0.xml><?xml version="1.0" encoding="utf-8"?>
<p:tagLst xmlns:p="http://schemas.openxmlformats.org/presentationml/2006/main">
  <p:tag name="KSO_WM_UNIT_INDEX" val="32"/>
  <p:tag name="KSO_WM_UNIT_TYPE" val="f"/>
  <p:tag name="KSO_WM_UNIT_SUBTYPE" val="a"/>
  <p:tag name="KSO_WM_BEAUTIFY_FLAG" val="#wm#"/>
</p:tagLst>
</file>

<file path=ppt/tags/tag271.xml><?xml version="1.0" encoding="utf-8"?>
<p:tagLst xmlns:p="http://schemas.openxmlformats.org/presentationml/2006/main">
  <p:tag name="KSO_WM_UNIT_INDEX" val="19"/>
  <p:tag name="KSO_WM_UNIT_TYPE" val="f"/>
  <p:tag name="KSO_WM_UNIT_SUBTYPE" val="a"/>
  <p:tag name="KSO_WM_BEAUTIFY_FLAG" val="#wm#"/>
</p:tagLst>
</file>

<file path=ppt/tags/tag272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273.xml><?xml version="1.0" encoding="utf-8"?>
<p:tagLst xmlns:p="http://schemas.openxmlformats.org/presentationml/2006/main">
  <p:tag name="KSO_WM_UNIT_INDEX" val="29"/>
  <p:tag name="KSO_WM_UNIT_TYPE" val="f"/>
  <p:tag name="KSO_WM_UNIT_SUBTYPE" val="a"/>
  <p:tag name="KSO_WM_BEAUTIFY_FLAG" val="#wm#"/>
</p:tagLst>
</file>

<file path=ppt/tags/tag274.xml><?xml version="1.0" encoding="utf-8"?>
<p:tagLst xmlns:p="http://schemas.openxmlformats.org/presentationml/2006/main">
  <p:tag name="KSO_WM_UNIT_INDEX" val="8"/>
  <p:tag name="KSO_WM_UNIT_TYPE" val="i"/>
  <p:tag name="KSO_WM_BEAUTIFY_FLAG" val="#wm#"/>
</p:tagLst>
</file>

<file path=ppt/tags/tag275.xml><?xml version="1.0" encoding="utf-8"?>
<p:tagLst xmlns:p="http://schemas.openxmlformats.org/presentationml/2006/main">
  <p:tag name="KSO_WM_UNIT_INDEX" val="12"/>
  <p:tag name="KSO_WM_UNIT_TYPE" val="i"/>
  <p:tag name="KSO_WM_BEAUTIFY_FLAG" val="#wm#"/>
</p:tagLst>
</file>

<file path=ppt/tags/tag276.xml><?xml version="1.0" encoding="utf-8"?>
<p:tagLst xmlns:p="http://schemas.openxmlformats.org/presentationml/2006/main">
  <p:tag name="KSO_WM_UNIT_INDEX" val="16"/>
  <p:tag name="KSO_WM_UNIT_TYPE" val="j"/>
  <p:tag name="KSO_WM_BEAUTIFY_FLAG" val="#wm#"/>
</p:tagLst>
</file>

<file path=ppt/tags/tag277.xml><?xml version="1.0" encoding="utf-8"?>
<p:tagLst xmlns:p="http://schemas.openxmlformats.org/presentationml/2006/main">
  <p:tag name="KSO_WM_UNIT_INDEX" val="33"/>
  <p:tag name="KSO_WM_UNIT_TYPE" val="f"/>
  <p:tag name="KSO_WM_UNIT_SUBTYPE" val="a"/>
  <p:tag name="KSO_WM_BEAUTIFY_FLAG" val="#wm#"/>
</p:tagLst>
</file>

<file path=ppt/tags/tag278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279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2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0.xml><?xml version="1.0" encoding="utf-8"?>
<p:tagLst xmlns:p="http://schemas.openxmlformats.org/presentationml/2006/main">
  <p:tag name="KSO_WM_UNIT_INDEX" val="26"/>
  <p:tag name="KSO_WM_UNIT_TYPE" val="f"/>
  <p:tag name="KSO_WM_UNIT_SUBTYPE" val="a"/>
  <p:tag name="KSO_WM_BEAUTIFY_FLAG" val="#wm#"/>
</p:tagLst>
</file>

<file path=ppt/tags/tag281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282.xml><?xml version="1.0" encoding="utf-8"?>
<p:tagLst xmlns:p="http://schemas.openxmlformats.org/presentationml/2006/main">
  <p:tag name="KSO_WM_UNIT_INDEX" val="30"/>
  <p:tag name="KSO_WM_UNIT_TYPE" val="f"/>
  <p:tag name="KSO_WM_UNIT_SUBTYPE" val="a"/>
  <p:tag name="KSO_WM_BEAUTIFY_FLAG" val="#wm#"/>
</p:tagLst>
</file>

<file path=ppt/tags/tag283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284.xml><?xml version="1.0" encoding="utf-8"?>
<p:tagLst xmlns:p="http://schemas.openxmlformats.org/presentationml/2006/main">
  <p:tag name="KSO_WM_UNIT_INDEX" val="34"/>
  <p:tag name="KSO_WM_UNIT_TYPE" val="f"/>
  <p:tag name="KSO_WM_UNIT_SUBTYPE" val="a"/>
  <p:tag name="KSO_WM_BEAUTIFY_FLAG" val="#wm#"/>
</p:tagLst>
</file>

<file path=ppt/tags/tag285.xml><?xml version="1.0" encoding="utf-8"?>
<p:tagLst xmlns:p="http://schemas.openxmlformats.org/presentationml/2006/main">
  <p:tag name="KSO_WM_UNIT_INDEX" val="38"/>
  <p:tag name="KSO_WM_UNIT_TYPE" val="f"/>
  <p:tag name="KSO_WM_UNIT_SUBTYPE" val="a"/>
  <p:tag name="KSO_WM_BEAUTIFY_FLAG" val="#wm#"/>
</p:tagLst>
</file>

<file path=ppt/tags/tag286.xml><?xml version="1.0" encoding="utf-8"?>
<p:tagLst xmlns:p="http://schemas.openxmlformats.org/presentationml/2006/main">
  <p:tag name="KSO_WM_UNIT_INDEX" val="35"/>
  <p:tag name="KSO_WM_UNIT_TYPE" val="f"/>
  <p:tag name="KSO_WM_UNIT_SUBTYPE" val="a"/>
  <p:tag name="KSO_WM_BEAUTIFY_FLAG" val="#wm#"/>
</p:tagLst>
</file>

<file path=ppt/tags/tag287.xml><?xml version="1.0" encoding="utf-8"?>
<p:tagLst xmlns:p="http://schemas.openxmlformats.org/presentationml/2006/main">
  <p:tag name="KSO_WM_UNIT_INDEX" val="39"/>
  <p:tag name="KSO_WM_UNIT_TYPE" val="f"/>
  <p:tag name="KSO_WM_UNIT_SUBTYPE" val="a"/>
  <p:tag name="KSO_WM_BEAUTIFY_FLAG" val="#wm#"/>
</p:tagLst>
</file>

<file path=ppt/tags/tag288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289.xml><?xml version="1.0" encoding="utf-8"?>
<p:tagLst xmlns:p="http://schemas.openxmlformats.org/presentationml/2006/main">
  <p:tag name="KSO_WM_UNIT_INDEX" val="41"/>
  <p:tag name="KSO_WM_UNIT_TYPE" val="i"/>
  <p:tag name="KSO_WM_BEAUTIFY_FLAG" val="#wm#"/>
</p:tagLst>
</file>

<file path=ppt/tags/tag2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0.xml><?xml version="1.0" encoding="utf-8"?>
<p:tagLst xmlns:p="http://schemas.openxmlformats.org/presentationml/2006/main">
  <p:tag name="KSO_WM_UNIT_INDEX" val="45"/>
  <p:tag name="KSO_WM_UNIT_TYPE" val="i"/>
  <p:tag name="KSO_WM_BEAUTIFY_FLAG" val="#wm#"/>
</p:tagLst>
</file>

<file path=ppt/tags/tag291.xml><?xml version="1.0" encoding="utf-8"?>
<p:tagLst xmlns:p="http://schemas.openxmlformats.org/presentationml/2006/main">
  <p:tag name="KSO_WM_UNIT_INDEX" val="49"/>
  <p:tag name="KSO_WM_UNIT_TYPE" val="j"/>
  <p:tag name="KSO_WM_BEAUTIFY_FLAG" val="#wm#"/>
</p:tagLst>
</file>

<file path=ppt/tags/tag292.xml><?xml version="1.0" encoding="utf-8"?>
<p:tagLst xmlns:p="http://schemas.openxmlformats.org/presentationml/2006/main">
  <p:tag name="KSO_WM_UNIT_INDEX" val="40"/>
  <p:tag name="KSO_WM_UNIT_TYPE" val="f"/>
  <p:tag name="KSO_WM_UNIT_SUBTYPE" val="a"/>
  <p:tag name="KSO_WM_BEAUTIFY_FLAG" val="#wm#"/>
</p:tagLst>
</file>

<file path=ppt/tags/tag293.xml><?xml version="1.0" encoding="utf-8"?>
<p:tagLst xmlns:p="http://schemas.openxmlformats.org/presentationml/2006/main">
  <p:tag name="KSO_WM_UNIT_INDEX" val="53"/>
  <p:tag name="KSO_WM_UNIT_TYPE" val="f"/>
  <p:tag name="KSO_WM_UNIT_SUBTYPE" val="a"/>
  <p:tag name="KSO_WM_BEAUTIFY_FLAG" val="#wm#"/>
</p:tagLst>
</file>

<file path=ppt/tags/tag294.xml><?xml version="1.0" encoding="utf-8"?>
<p:tagLst xmlns:p="http://schemas.openxmlformats.org/presentationml/2006/main">
  <p:tag name="KSO_WM_UNIT_INDEX" val="57"/>
  <p:tag name="KSO_WM_UNIT_TYPE" val="f"/>
  <p:tag name="KSO_WM_UNIT_SUBTYPE" val="a"/>
  <p:tag name="KSO_WM_BEAUTIFY_FLAG" val="#wm#"/>
</p:tagLst>
</file>

<file path=ppt/tags/tag295.xml><?xml version="1.0" encoding="utf-8"?>
<p:tagLst xmlns:p="http://schemas.openxmlformats.org/presentationml/2006/main">
  <p:tag name="KSO_WM_UNIT_INDEX" val="62"/>
  <p:tag name="KSO_WM_UNIT_TYPE" val="f"/>
  <p:tag name="KSO_WM_UNIT_SUBTYPE" val="a"/>
  <p:tag name="KSO_WM_BEAUTIFY_FLAG" val="#wm#"/>
</p:tagLst>
</file>

<file path=ppt/tags/tag296.xml><?xml version="1.0" encoding="utf-8"?>
<p:tagLst xmlns:p="http://schemas.openxmlformats.org/presentationml/2006/main">
  <p:tag name="KSO_WM_UNIT_INDEX" val="42"/>
  <p:tag name="KSO_WM_UNIT_TYPE" val="i"/>
  <p:tag name="KSO_WM_BEAUTIFY_FLAG" val="#wm#"/>
</p:tagLst>
</file>

<file path=ppt/tags/tag297.xml><?xml version="1.0" encoding="utf-8"?>
<p:tagLst xmlns:p="http://schemas.openxmlformats.org/presentationml/2006/main">
  <p:tag name="KSO_WM_UNIT_INDEX" val="46"/>
  <p:tag name="KSO_WM_UNIT_TYPE" val="i"/>
  <p:tag name="KSO_WM_BEAUTIFY_FLAG" val="#wm#"/>
</p:tagLst>
</file>

<file path=ppt/tags/tag298.xml><?xml version="1.0" encoding="utf-8"?>
<p:tagLst xmlns:p="http://schemas.openxmlformats.org/presentationml/2006/main">
  <p:tag name="KSO_WM_UNIT_INDEX" val="50"/>
  <p:tag name="KSO_WM_UNIT_TYPE" val="j"/>
  <p:tag name="KSO_WM_BEAUTIFY_FLAG" val="#wm#"/>
</p:tagLst>
</file>

<file path=ppt/tags/tag299.xml><?xml version="1.0" encoding="utf-8"?>
<p:tagLst xmlns:p="http://schemas.openxmlformats.org/presentationml/2006/main">
  <p:tag name="KSO_WM_UNIT_INDEX" val="81"/>
  <p:tag name="KSO_WM_UNIT_TYPE" val="f"/>
  <p:tag name="KSO_WM_UNIT_SUBTYPE" val="a"/>
  <p:tag name="KSO_WM_BEAUTIFY_FLAG" val="#wm#"/>
</p:tagLst>
</file>

<file path=ppt/tags/tag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0.xml><?xml version="1.0" encoding="utf-8"?>
<p:tagLst xmlns:p="http://schemas.openxmlformats.org/presentationml/2006/main">
  <p:tag name="KSO_WM_UNIT_INDEX" val="54"/>
  <p:tag name="KSO_WM_UNIT_TYPE" val="f"/>
  <p:tag name="KSO_WM_UNIT_SUBTYPE" val="a"/>
  <p:tag name="KSO_WM_BEAUTIFY_FLAG" val="#wm#"/>
</p:tagLst>
</file>

<file path=ppt/tags/tag301.xml><?xml version="1.0" encoding="utf-8"?>
<p:tagLst xmlns:p="http://schemas.openxmlformats.org/presentationml/2006/main">
  <p:tag name="KSO_WM_UNIT_INDEX" val="58"/>
  <p:tag name="KSO_WM_UNIT_TYPE" val="f"/>
  <p:tag name="KSO_WM_UNIT_SUBTYPE" val="a"/>
  <p:tag name="KSO_WM_BEAUTIFY_FLAG" val="#wm#"/>
</p:tagLst>
</file>

<file path=ppt/tags/tag302.xml><?xml version="1.0" encoding="utf-8"?>
<p:tagLst xmlns:p="http://schemas.openxmlformats.org/presentationml/2006/main">
  <p:tag name="KSO_WM_UNIT_INDEX" val="63"/>
  <p:tag name="KSO_WM_UNIT_TYPE" val="f"/>
  <p:tag name="KSO_WM_UNIT_SUBTYPE" val="a"/>
  <p:tag name="KSO_WM_BEAUTIFY_FLAG" val="#wm#"/>
</p:tagLst>
</file>

<file path=ppt/tags/tag303.xml><?xml version="1.0" encoding="utf-8"?>
<p:tagLst xmlns:p="http://schemas.openxmlformats.org/presentationml/2006/main">
  <p:tag name="KSO_WM_UNIT_INDEX" val="73"/>
  <p:tag name="KSO_WM_UNIT_TYPE" val="f"/>
  <p:tag name="KSO_WM_UNIT_SUBTYPE" val="a"/>
  <p:tag name="KSO_WM_BEAUTIFY_FLAG" val="#wm#"/>
</p:tagLst>
</file>

<file path=ppt/tags/tag304.xml><?xml version="1.0" encoding="utf-8"?>
<p:tagLst xmlns:p="http://schemas.openxmlformats.org/presentationml/2006/main">
  <p:tag name="KSO_WM_UNIT_INDEX" val="64"/>
  <p:tag name="KSO_WM_UNIT_TYPE" val="f"/>
  <p:tag name="KSO_WM_UNIT_SUBTYPE" val="a"/>
  <p:tag name="KSO_WM_BEAUTIFY_FLAG" val="#wm#"/>
</p:tagLst>
</file>

<file path=ppt/tags/tag305.xml><?xml version="1.0" encoding="utf-8"?>
<p:tagLst xmlns:p="http://schemas.openxmlformats.org/presentationml/2006/main">
  <p:tag name="KSO_WM_UNIT_INDEX" val="74"/>
  <p:tag name="KSO_WM_UNIT_TYPE" val="f"/>
  <p:tag name="KSO_WM_UNIT_SUBTYPE" val="a"/>
  <p:tag name="KSO_WM_BEAUTIFY_FLAG" val="#wm#"/>
</p:tagLst>
</file>

<file path=ppt/tags/tag306.xml><?xml version="1.0" encoding="utf-8"?>
<p:tagLst xmlns:p="http://schemas.openxmlformats.org/presentationml/2006/main">
  <p:tag name="KSO_WM_UNIT_INDEX" val="65"/>
  <p:tag name="KSO_WM_UNIT_TYPE" val="f"/>
  <p:tag name="KSO_WM_UNIT_SUBTYPE" val="a"/>
  <p:tag name="KSO_WM_BEAUTIFY_FLAG" val="#wm#"/>
</p:tagLst>
</file>

<file path=ppt/tags/tag307.xml><?xml version="1.0" encoding="utf-8"?>
<p:tagLst xmlns:p="http://schemas.openxmlformats.org/presentationml/2006/main">
  <p:tag name="KSO_WM_UNIT_INDEX" val="75"/>
  <p:tag name="KSO_WM_UNIT_TYPE" val="f"/>
  <p:tag name="KSO_WM_UNIT_SUBTYPE" val="a"/>
  <p:tag name="KSO_WM_BEAUTIFY_FLAG" val="#wm#"/>
</p:tagLst>
</file>

<file path=ppt/tags/tag308.xml><?xml version="1.0" encoding="utf-8"?>
<p:tagLst xmlns:p="http://schemas.openxmlformats.org/presentationml/2006/main">
  <p:tag name="KSO_WM_UNIT_INDEX" val="66"/>
  <p:tag name="KSO_WM_UNIT_TYPE" val="f"/>
  <p:tag name="KSO_WM_UNIT_SUBTYPE" val="a"/>
  <p:tag name="KSO_WM_BEAUTIFY_FLAG" val="#wm#"/>
</p:tagLst>
</file>

<file path=ppt/tags/tag309.xml><?xml version="1.0" encoding="utf-8"?>
<p:tagLst xmlns:p="http://schemas.openxmlformats.org/presentationml/2006/main">
  <p:tag name="KSO_WM_UNIT_INDEX" val="43"/>
  <p:tag name="KSO_WM_UNIT_TYPE" val="i"/>
  <p:tag name="KSO_WM_BEAUTIFY_FLAG" val="#wm#"/>
</p:tagLst>
</file>

<file path=ppt/tags/tag3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0.xml><?xml version="1.0" encoding="utf-8"?>
<p:tagLst xmlns:p="http://schemas.openxmlformats.org/presentationml/2006/main">
  <p:tag name="KSO_WM_UNIT_INDEX" val="47"/>
  <p:tag name="KSO_WM_UNIT_TYPE" val="i"/>
  <p:tag name="KSO_WM_BEAUTIFY_FLAG" val="#wm#"/>
</p:tagLst>
</file>

<file path=ppt/tags/tag311.xml><?xml version="1.0" encoding="utf-8"?>
<p:tagLst xmlns:p="http://schemas.openxmlformats.org/presentationml/2006/main">
  <p:tag name="KSO_WM_UNIT_INDEX" val="51"/>
  <p:tag name="KSO_WM_UNIT_TYPE" val="j"/>
  <p:tag name="KSO_WM_BEAUTIFY_FLAG" val="#wm#"/>
</p:tagLst>
</file>

<file path=ppt/tags/tag312.xml><?xml version="1.0" encoding="utf-8"?>
<p:tagLst xmlns:p="http://schemas.openxmlformats.org/presentationml/2006/main">
  <p:tag name="KSO_WM_UNIT_INDEX" val="82"/>
  <p:tag name="KSO_WM_UNIT_TYPE" val="f"/>
  <p:tag name="KSO_WM_UNIT_SUBTYPE" val="a"/>
  <p:tag name="KSO_WM_BEAUTIFY_FLAG" val="#wm#"/>
</p:tagLst>
</file>

<file path=ppt/tags/tag313.xml><?xml version="1.0" encoding="utf-8"?>
<p:tagLst xmlns:p="http://schemas.openxmlformats.org/presentationml/2006/main">
  <p:tag name="KSO_WM_UNIT_INDEX" val="55"/>
  <p:tag name="KSO_WM_UNIT_TYPE" val="f"/>
  <p:tag name="KSO_WM_UNIT_SUBTYPE" val="a"/>
  <p:tag name="KSO_WM_BEAUTIFY_FLAG" val="#wm#"/>
</p:tagLst>
</file>

<file path=ppt/tags/tag314.xml><?xml version="1.0" encoding="utf-8"?>
<p:tagLst xmlns:p="http://schemas.openxmlformats.org/presentationml/2006/main">
  <p:tag name="KSO_WM_UNIT_INDEX" val="61"/>
  <p:tag name="KSO_WM_UNIT_TYPE" val="f"/>
  <p:tag name="KSO_WM_UNIT_SUBTYPE" val="a"/>
  <p:tag name="KSO_WM_BEAUTIFY_FLAG" val="#wm#"/>
</p:tagLst>
</file>

<file path=ppt/tags/tag315.xml><?xml version="1.0" encoding="utf-8"?>
<p:tagLst xmlns:p="http://schemas.openxmlformats.org/presentationml/2006/main">
  <p:tag name="KSO_WM_UNIT_INDEX" val="59"/>
  <p:tag name="KSO_WM_UNIT_TYPE" val="f"/>
  <p:tag name="KSO_WM_UNIT_SUBTYPE" val="a"/>
  <p:tag name="KSO_WM_BEAUTIFY_FLAG" val="#wm#"/>
</p:tagLst>
</file>

<file path=ppt/tags/tag316.xml><?xml version="1.0" encoding="utf-8"?>
<p:tagLst xmlns:p="http://schemas.openxmlformats.org/presentationml/2006/main">
  <p:tag name="KSO_WM_UNIT_INDEX" val="67"/>
  <p:tag name="KSO_WM_UNIT_TYPE" val="f"/>
  <p:tag name="KSO_WM_UNIT_SUBTYPE" val="a"/>
  <p:tag name="KSO_WM_BEAUTIFY_FLAG" val="#wm#"/>
</p:tagLst>
</file>

<file path=ppt/tags/tag317.xml><?xml version="1.0" encoding="utf-8"?>
<p:tagLst xmlns:p="http://schemas.openxmlformats.org/presentationml/2006/main">
  <p:tag name="KSO_WM_UNIT_INDEX" val="76"/>
  <p:tag name="KSO_WM_UNIT_TYPE" val="f"/>
  <p:tag name="KSO_WM_UNIT_SUBTYPE" val="a"/>
  <p:tag name="KSO_WM_BEAUTIFY_FLAG" val="#wm#"/>
</p:tagLst>
</file>

<file path=ppt/tags/tag318.xml><?xml version="1.0" encoding="utf-8"?>
<p:tagLst xmlns:p="http://schemas.openxmlformats.org/presentationml/2006/main">
  <p:tag name="KSO_WM_UNIT_INDEX" val="68"/>
  <p:tag name="KSO_WM_UNIT_TYPE" val="f"/>
  <p:tag name="KSO_WM_UNIT_SUBTYPE" val="a"/>
  <p:tag name="KSO_WM_BEAUTIFY_FLAG" val="#wm#"/>
</p:tagLst>
</file>

<file path=ppt/tags/tag319.xml><?xml version="1.0" encoding="utf-8"?>
<p:tagLst xmlns:p="http://schemas.openxmlformats.org/presentationml/2006/main">
  <p:tag name="KSO_WM_UNIT_INDEX" val="77"/>
  <p:tag name="KSO_WM_UNIT_TYPE" val="f"/>
  <p:tag name="KSO_WM_UNIT_SUBTYPE" val="a"/>
  <p:tag name="KSO_WM_BEAUTIFY_FLAG" val="#wm#"/>
</p:tagLst>
</file>

<file path=ppt/tags/tag3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0.xml><?xml version="1.0" encoding="utf-8"?>
<p:tagLst xmlns:p="http://schemas.openxmlformats.org/presentationml/2006/main">
  <p:tag name="KSO_WM_UNIT_INDEX" val="69"/>
  <p:tag name="KSO_WM_UNIT_TYPE" val="f"/>
  <p:tag name="KSO_WM_UNIT_SUBTYPE" val="a"/>
  <p:tag name="KSO_WM_BEAUTIFY_FLAG" val="#wm#"/>
</p:tagLst>
</file>

<file path=ppt/tags/tag321.xml><?xml version="1.0" encoding="utf-8"?>
<p:tagLst xmlns:p="http://schemas.openxmlformats.org/presentationml/2006/main">
  <p:tag name="KSO_WM_UNIT_INDEX" val="44"/>
  <p:tag name="KSO_WM_UNIT_TYPE" val="i"/>
  <p:tag name="KSO_WM_BEAUTIFY_FLAG" val="#wm#"/>
</p:tagLst>
</file>

<file path=ppt/tags/tag322.xml><?xml version="1.0" encoding="utf-8"?>
<p:tagLst xmlns:p="http://schemas.openxmlformats.org/presentationml/2006/main">
  <p:tag name="KSO_WM_UNIT_INDEX" val="48"/>
  <p:tag name="KSO_WM_UNIT_TYPE" val="i"/>
  <p:tag name="KSO_WM_BEAUTIFY_FLAG" val="#wm#"/>
</p:tagLst>
</file>

<file path=ppt/tags/tag323.xml><?xml version="1.0" encoding="utf-8"?>
<p:tagLst xmlns:p="http://schemas.openxmlformats.org/presentationml/2006/main">
  <p:tag name="KSO_WM_UNIT_INDEX" val="52"/>
  <p:tag name="KSO_WM_UNIT_TYPE" val="j"/>
  <p:tag name="KSO_WM_BEAUTIFY_FLAG" val="#wm#"/>
</p:tagLst>
</file>

<file path=ppt/tags/tag324.xml><?xml version="1.0" encoding="utf-8"?>
<p:tagLst xmlns:p="http://schemas.openxmlformats.org/presentationml/2006/main">
  <p:tag name="KSO_WM_UNIT_INDEX" val="83"/>
  <p:tag name="KSO_WM_UNIT_TYPE" val="f"/>
  <p:tag name="KSO_WM_UNIT_SUBTYPE" val="a"/>
  <p:tag name="KSO_WM_BEAUTIFY_FLAG" val="#wm#"/>
</p:tagLst>
</file>

<file path=ppt/tags/tag325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326.xml><?xml version="1.0" encoding="utf-8"?>
<p:tagLst xmlns:p="http://schemas.openxmlformats.org/presentationml/2006/main">
  <p:tag name="KSO_WM_UNIT_INDEX" val="60"/>
  <p:tag name="KSO_WM_UNIT_TYPE" val="f"/>
  <p:tag name="KSO_WM_UNIT_SUBTYPE" val="a"/>
  <p:tag name="KSO_WM_BEAUTIFY_FLAG" val="#wm#"/>
</p:tagLst>
</file>

<file path=ppt/tags/tag327.xml><?xml version="1.0" encoding="utf-8"?>
<p:tagLst xmlns:p="http://schemas.openxmlformats.org/presentationml/2006/main">
  <p:tag name="KSO_WM_UNIT_INDEX" val="70"/>
  <p:tag name="KSO_WM_UNIT_TYPE" val="f"/>
  <p:tag name="KSO_WM_UNIT_SUBTYPE" val="a"/>
  <p:tag name="KSO_WM_BEAUTIFY_FLAG" val="#wm#"/>
</p:tagLst>
</file>

<file path=ppt/tags/tag328.xml><?xml version="1.0" encoding="utf-8"?>
<p:tagLst xmlns:p="http://schemas.openxmlformats.org/presentationml/2006/main">
  <p:tag name="KSO_WM_UNIT_INDEX" val="78"/>
  <p:tag name="KSO_WM_UNIT_TYPE" val="f"/>
  <p:tag name="KSO_WM_UNIT_SUBTYPE" val="a"/>
  <p:tag name="KSO_WM_BEAUTIFY_FLAG" val="#wm#"/>
</p:tagLst>
</file>

<file path=ppt/tags/tag329.xml><?xml version="1.0" encoding="utf-8"?>
<p:tagLst xmlns:p="http://schemas.openxmlformats.org/presentationml/2006/main">
  <p:tag name="KSO_WM_UNIT_INDEX" val="71"/>
  <p:tag name="KSO_WM_UNIT_TYPE" val="f"/>
  <p:tag name="KSO_WM_UNIT_SUBTYPE" val="a"/>
  <p:tag name="KSO_WM_BEAUTIFY_FLAG" val="#wm#"/>
</p:tagLst>
</file>

<file path=ppt/tags/tag3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0.xml><?xml version="1.0" encoding="utf-8"?>
<p:tagLst xmlns:p="http://schemas.openxmlformats.org/presentationml/2006/main">
  <p:tag name="KSO_WM_UNIT_INDEX" val="79"/>
  <p:tag name="KSO_WM_UNIT_TYPE" val="f"/>
  <p:tag name="KSO_WM_UNIT_SUBTYPE" val="a"/>
  <p:tag name="KSO_WM_BEAUTIFY_FLAG" val="#wm#"/>
</p:tagLst>
</file>

<file path=ppt/tags/tag331.xml><?xml version="1.0" encoding="utf-8"?>
<p:tagLst xmlns:p="http://schemas.openxmlformats.org/presentationml/2006/main">
  <p:tag name="KSO_WM_UNIT_INDEX" val="72"/>
  <p:tag name="KSO_WM_UNIT_TYPE" val="f"/>
  <p:tag name="KSO_WM_UNIT_SUBTYPE" val="a"/>
  <p:tag name="KSO_WM_BEAUTIFY_FLAG" val="#wm#"/>
</p:tagLst>
</file>

<file path=ppt/tags/tag332.xml><?xml version="1.0" encoding="utf-8"?>
<p:tagLst xmlns:p="http://schemas.openxmlformats.org/presentationml/2006/main">
  <p:tag name="KSO_WM_UNIT_INDEX" val="80"/>
  <p:tag name="KSO_WM_UNIT_TYPE" val="f"/>
  <p:tag name="KSO_WM_UNIT_SUBTYPE" val="a"/>
  <p:tag name="KSO_WM_BEAUTIFY_FLAG" val="#wm#"/>
</p:tagLst>
</file>

<file path=ppt/tags/tag333.xml><?xml version="1.0" encoding="utf-8"?>
<p:tagLst xmlns:p="http://schemas.openxmlformats.org/presentationml/2006/main">
  <p:tag name="KSO_WM_UNIT_INDEX" val="84"/>
  <p:tag name="KSO_WM_UNIT_TYPE" val="f"/>
  <p:tag name="KSO_WM_UNIT_SUBTYPE" val="a"/>
  <p:tag name="KSO_WM_BEAUTIFY_FLAG" val="#wm#"/>
</p:tagLst>
</file>

<file path=ppt/tags/tag334.xml><?xml version="1.0" encoding="utf-8"?>
<p:tagLst xmlns:p="http://schemas.openxmlformats.org/presentationml/2006/main">
  <p:tag name="KSO_WM_UNIT_INDEX" val="89"/>
  <p:tag name="KSO_WM_UNIT_TYPE" val="f"/>
  <p:tag name="KSO_WM_UNIT_SUBTYPE" val="a"/>
  <p:tag name="KSO_WM_BEAUTIFY_FLAG" val="#wm#"/>
</p:tagLst>
</file>

<file path=ppt/tags/tag335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的发展历程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336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337.xml><?xml version="1.0" encoding="utf-8"?>
<p:tagLst xmlns:p="http://schemas.openxmlformats.org/presentationml/2006/main">
  <p:tag name="KSO_WM_UNIT_INDEX" val="5"/>
  <p:tag name="KSO_WM_UNIT_TYPE" val="i"/>
  <p:tag name="KSO_WM_BEAUTIFY_FLAG" val="#wm#"/>
</p:tagLst>
</file>

<file path=ppt/tags/tag338.xml><?xml version="1.0" encoding="utf-8"?>
<p:tagLst xmlns:p="http://schemas.openxmlformats.org/presentationml/2006/main">
  <p:tag name="KSO_WM_UNIT_INDEX" val="6"/>
  <p:tag name="KSO_WM_UNIT_TYPE" val="i"/>
  <p:tag name="KSO_WM_UNIT_SUBTYPE" val="h"/>
  <p:tag name="KSO_WM_BEAUTIFY_FLAG" val="#wm#"/>
</p:tagLst>
</file>

<file path=ppt/tags/tag339.xml><?xml version="1.0" encoding="utf-8"?>
<p:tagLst xmlns:p="http://schemas.openxmlformats.org/presentationml/2006/main">
  <p:tag name="KSO_WM_UNIT_INDEX" val="11"/>
  <p:tag name="KSO_WM_UNIT_TYPE" val="i"/>
  <p:tag name="KSO_WM_BEAUTIFY_FLAG" val="#wm#"/>
</p:tagLst>
</file>

<file path=ppt/tags/tag3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340.xml><?xml version="1.0" encoding="utf-8"?>
<p:tagLst xmlns:p="http://schemas.openxmlformats.org/presentationml/2006/main">
  <p:tag name="KSO_WM_UNIT_INDEX" val="14"/>
  <p:tag name="KSO_WM_UNIT_TYPE" val="j"/>
  <p:tag name="KSO_WM_BEAUTIFY_FLAG" val="#wm#"/>
</p:tagLst>
</file>

<file path=ppt/tags/tag341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342.xml><?xml version="1.0" encoding="utf-8"?>
<p:tagLst xmlns:p="http://schemas.openxmlformats.org/presentationml/2006/main">
  <p:tag name="KSO_WM_UNIT_INDEX" val="29"/>
  <p:tag name="KSO_WM_UNIT_TYPE" val="j"/>
  <p:tag name="KSO_WM_BEAUTIFY_FLAG" val="#wm#"/>
</p:tagLst>
</file>

<file path=ppt/tags/tag343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344.xml><?xml version="1.0" encoding="utf-8"?>
<p:tagLst xmlns:p="http://schemas.openxmlformats.org/presentationml/2006/main">
  <p:tag name="KSO_WM_UNIT_INDEX" val="39"/>
  <p:tag name="KSO_WM_UNIT_TYPE" val="j"/>
  <p:tag name="KSO_WM_BEAUTIFY_FLAG" val="#wm#"/>
</p:tagLst>
</file>

<file path=ppt/tags/tag345.xml><?xml version="1.0" encoding="utf-8"?>
<p:tagLst xmlns:p="http://schemas.openxmlformats.org/presentationml/2006/main">
  <p:tag name="KSO_WM_UNIT_INDEX" val="21"/>
  <p:tag name="KSO_WM_UNIT_TYPE" val="f"/>
  <p:tag name="KSO_WM_UNIT_SUBTYPE" val="a"/>
  <p:tag name="KSO_WM_BEAUTIFY_FLAG" val="#wm#"/>
</p:tagLst>
</file>

<file path=ppt/tags/tag346.xml><?xml version="1.0" encoding="utf-8"?>
<p:tagLst xmlns:p="http://schemas.openxmlformats.org/presentationml/2006/main">
  <p:tag name="KSO_WM_UNIT_INDEX" val="32"/>
  <p:tag name="KSO_WM_UNIT_TYPE" val="f"/>
  <p:tag name="KSO_WM_UNIT_SUBTYPE" val="a"/>
  <p:tag name="KSO_WM_BEAUTIFY_FLAG" val="#wm#"/>
</p:tagLst>
</file>

<file path=ppt/tags/tag347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348.xml><?xml version="1.0" encoding="utf-8"?>
<p:tagLst xmlns:p="http://schemas.openxmlformats.org/presentationml/2006/main">
  <p:tag name="KSO_WM_UNIT_INDEX" val="50"/>
  <p:tag name="KSO_WM_UNIT_TYPE" val="j"/>
  <p:tag name="KSO_WM_BEAUTIFY_FLAG" val="#wm#"/>
</p:tagLst>
</file>

<file path=ppt/tags/tag349.xml><?xml version="1.0" encoding="utf-8"?>
<p:tagLst xmlns:p="http://schemas.openxmlformats.org/presentationml/2006/main">
  <p:tag name="KSO_WM_UNIT_INDEX" val="33"/>
  <p:tag name="KSO_WM_UNIT_TYPE" val="f"/>
  <p:tag name="KSO_WM_UNIT_SUBTYPE" val="a"/>
  <p:tag name="KSO_WM_BEAUTIFY_FLAG" val="#wm#"/>
</p:tagLst>
</file>

<file path=ppt/tags/tag3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0.xml><?xml version="1.0" encoding="utf-8"?>
<p:tagLst xmlns:p="http://schemas.openxmlformats.org/presentationml/2006/main">
  <p:tag name="KSO_WM_UNIT_INDEX" val="47"/>
  <p:tag name="KSO_WM_UNIT_TYPE" val="f"/>
  <p:tag name="KSO_WM_UNIT_SUBTYPE" val="a"/>
  <p:tag name="KSO_WM_BEAUTIFY_FLAG" val="#wm#"/>
</p:tagLst>
</file>

<file path=ppt/tags/tag351.xml><?xml version="1.0" encoding="utf-8"?>
<p:tagLst xmlns:p="http://schemas.openxmlformats.org/presentationml/2006/main">
  <p:tag name="KSO_WM_UNIT_INDEX" val="58"/>
  <p:tag name="KSO_WM_UNIT_TYPE" val="j"/>
  <p:tag name="KSO_WM_BEAUTIFY_FLAG" val="#wm#"/>
</p:tagLst>
</file>

<file path=ppt/tags/tag352.xml><?xml version="1.0" encoding="utf-8"?>
<p:tagLst xmlns:p="http://schemas.openxmlformats.org/presentationml/2006/main">
  <p:tag name="KSO_WM_UNIT_INDEX" val="42"/>
  <p:tag name="KSO_WM_UNIT_TYPE" val="f"/>
  <p:tag name="KSO_WM_UNIT_SUBTYPE" val="a"/>
  <p:tag name="KSO_WM_BEAUTIFY_FLAG" val="#wm#"/>
</p:tagLst>
</file>

<file path=ppt/tags/tag353.xml><?xml version="1.0" encoding="utf-8"?>
<p:tagLst xmlns:p="http://schemas.openxmlformats.org/presentationml/2006/main">
  <p:tag name="KSO_WM_UNIT_INDEX" val="7"/>
  <p:tag name="KSO_WM_UNIT_TYPE" val="i"/>
  <p:tag name="KSO_WM_BEAUTIFY_FLAG" val="#wm#"/>
</p:tagLst>
</file>

<file path=ppt/tags/tag354.xml><?xml version="1.0" encoding="utf-8"?>
<p:tagLst xmlns:p="http://schemas.openxmlformats.org/presentationml/2006/main">
  <p:tag name="KSO_WM_UNIT_INDEX" val="8"/>
  <p:tag name="KSO_WM_UNIT_TYPE" val="i"/>
  <p:tag name="KSO_WM_BEAUTIFY_FLAG" val="#wm#"/>
</p:tagLst>
</file>

<file path=ppt/tags/tag355.xml><?xml version="1.0" encoding="utf-8"?>
<p:tagLst xmlns:p="http://schemas.openxmlformats.org/presentationml/2006/main">
  <p:tag name="KSO_WM_UNIT_INDEX" val="12"/>
  <p:tag name="KSO_WM_UNIT_TYPE" val="i"/>
  <p:tag name="KSO_WM_BEAUTIFY_FLAG" val="#wm#"/>
</p:tagLst>
</file>

<file path=ppt/tags/tag356.xml><?xml version="1.0" encoding="utf-8"?>
<p:tagLst xmlns:p="http://schemas.openxmlformats.org/presentationml/2006/main">
  <p:tag name="KSO_WM_UNIT_INDEX" val="15"/>
  <p:tag name="KSO_WM_UNIT_TYPE" val="j"/>
  <p:tag name="KSO_WM_BEAUTIFY_FLAG" val="#wm#"/>
</p:tagLst>
</file>

<file path=ppt/tags/tag357.xml><?xml version="1.0" encoding="utf-8"?>
<p:tagLst xmlns:p="http://schemas.openxmlformats.org/presentationml/2006/main">
  <p:tag name="KSO_WM_UNIT_INDEX" val="53"/>
  <p:tag name="KSO_WM_UNIT_TYPE" val="f"/>
  <p:tag name="KSO_WM_UNIT_SUBTYPE" val="a"/>
  <p:tag name="KSO_WM_BEAUTIFY_FLAG" val="#wm#"/>
</p:tagLst>
</file>

<file path=ppt/tags/tag358.xml><?xml version="1.0" encoding="utf-8"?>
<p:tagLst xmlns:p="http://schemas.openxmlformats.org/presentationml/2006/main">
  <p:tag name="KSO_WM_UNIT_INDEX" val="30"/>
  <p:tag name="KSO_WM_UNIT_TYPE" val="j"/>
  <p:tag name="KSO_WM_BEAUTIFY_FLAG" val="#wm#"/>
</p:tagLst>
</file>

<file path=ppt/tags/tag359.xml><?xml version="1.0" encoding="utf-8"?>
<p:tagLst xmlns:p="http://schemas.openxmlformats.org/presentationml/2006/main">
  <p:tag name="KSO_WM_UNIT_INDEX" val="18"/>
  <p:tag name="KSO_WM_UNIT_TYPE" val="f"/>
  <p:tag name="KSO_WM_UNIT_SUBTYPE" val="a"/>
  <p:tag name="KSO_WM_BEAUTIFY_FLAG" val="#wm#"/>
</p:tagLst>
</file>

<file path=ppt/tags/tag3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0.xml><?xml version="1.0" encoding="utf-8"?>
<p:tagLst xmlns:p="http://schemas.openxmlformats.org/presentationml/2006/main">
  <p:tag name="KSO_WM_UNIT_INDEX" val="26"/>
  <p:tag name="KSO_WM_UNIT_TYPE" val="f"/>
  <p:tag name="KSO_WM_UNIT_SUBTYPE" val="a"/>
  <p:tag name="KSO_WM_BEAUTIFY_FLAG" val="#wm#"/>
</p:tagLst>
</file>

<file path=ppt/tags/tag361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362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363.xml><?xml version="1.0" encoding="utf-8"?>
<p:tagLst xmlns:p="http://schemas.openxmlformats.org/presentationml/2006/main">
  <p:tag name="KSO_WM_UNIT_INDEX" val="40"/>
  <p:tag name="KSO_WM_UNIT_TYPE" val="j"/>
  <p:tag name="KSO_WM_BEAUTIFY_FLAG" val="#wm#"/>
</p:tagLst>
</file>

<file path=ppt/tags/tag364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365.xml><?xml version="1.0" encoding="utf-8"?>
<p:tagLst xmlns:p="http://schemas.openxmlformats.org/presentationml/2006/main">
  <p:tag name="KSO_WM_UNIT_INDEX" val="51"/>
  <p:tag name="KSO_WM_UNIT_TYPE" val="j"/>
  <p:tag name="KSO_WM_BEAUTIFY_FLAG" val="#wm#"/>
</p:tagLst>
</file>

<file path=ppt/tags/tag366.xml><?xml version="1.0" encoding="utf-8"?>
<p:tagLst xmlns:p="http://schemas.openxmlformats.org/presentationml/2006/main">
  <p:tag name="KSO_WM_UNIT_INDEX" val="34"/>
  <p:tag name="KSO_WM_UNIT_TYPE" val="f"/>
  <p:tag name="KSO_WM_UNIT_SUBTYPE" val="a"/>
  <p:tag name="KSO_WM_BEAUTIFY_FLAG" val="#wm#"/>
</p:tagLst>
</file>

<file path=ppt/tags/tag367.xml><?xml version="1.0" encoding="utf-8"?>
<p:tagLst xmlns:p="http://schemas.openxmlformats.org/presentationml/2006/main">
  <p:tag name="KSO_WM_UNIT_INDEX" val="43"/>
  <p:tag name="KSO_WM_UNIT_TYPE" val="f"/>
  <p:tag name="KSO_WM_UNIT_SUBTYPE" val="a"/>
  <p:tag name="KSO_WM_BEAUTIFY_FLAG" val="#wm#"/>
</p:tagLst>
</file>

<file path=ppt/tags/tag368.xml><?xml version="1.0" encoding="utf-8"?>
<p:tagLst xmlns:p="http://schemas.openxmlformats.org/presentationml/2006/main">
  <p:tag name="KSO_WM_UNIT_INDEX" val="48"/>
  <p:tag name="KSO_WM_UNIT_TYPE" val="f"/>
  <p:tag name="KSO_WM_UNIT_SUBTYPE" val="a"/>
  <p:tag name="KSO_WM_BEAUTIFY_FLAG" val="#wm#"/>
</p:tagLst>
</file>

<file path=ppt/tags/tag369.xml><?xml version="1.0" encoding="utf-8"?>
<p:tagLst xmlns:p="http://schemas.openxmlformats.org/presentationml/2006/main">
  <p:tag name="KSO_WM_UNIT_INDEX" val="44"/>
  <p:tag name="KSO_WM_UNIT_TYPE" val="f"/>
  <p:tag name="KSO_WM_UNIT_SUBTYPE" val="a"/>
  <p:tag name="KSO_WM_BEAUTIFY_FLAG" val="#wm#"/>
</p:tagLst>
</file>

<file path=ppt/tags/tag3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0.xml><?xml version="1.0" encoding="utf-8"?>
<p:tagLst xmlns:p="http://schemas.openxmlformats.org/presentationml/2006/main">
  <p:tag name="KSO_WM_UNIT_INDEX" val="49"/>
  <p:tag name="KSO_WM_UNIT_TYPE" val="f"/>
  <p:tag name="KSO_WM_UNIT_SUBTYPE" val="a"/>
  <p:tag name="KSO_WM_BEAUTIFY_FLAG" val="#wm#"/>
</p:tagLst>
</file>

<file path=ppt/tags/tag371.xml><?xml version="1.0" encoding="utf-8"?>
<p:tagLst xmlns:p="http://schemas.openxmlformats.org/presentationml/2006/main">
  <p:tag name="KSO_WM_UNIT_INDEX" val="59"/>
  <p:tag name="KSO_WM_UNIT_TYPE" val="j"/>
  <p:tag name="KSO_WM_BEAUTIFY_FLAG" val="#wm#"/>
</p:tagLst>
</file>

<file path=ppt/tags/tag372.xml><?xml version="1.0" encoding="utf-8"?>
<p:tagLst xmlns:p="http://schemas.openxmlformats.org/presentationml/2006/main">
  <p:tag name="KSO_WM_UNIT_INDEX" val="45"/>
  <p:tag name="KSO_WM_UNIT_TYPE" val="f"/>
  <p:tag name="KSO_WM_UNIT_SUBTYPE" val="a"/>
  <p:tag name="KSO_WM_BEAUTIFY_FLAG" val="#wm#"/>
</p:tagLst>
</file>

<file path=ppt/tags/tag373.xml><?xml version="1.0" encoding="utf-8"?>
<p:tagLst xmlns:p="http://schemas.openxmlformats.org/presentationml/2006/main">
  <p:tag name="KSO_WM_UNIT_INDEX" val="9"/>
  <p:tag name="KSO_WM_UNIT_TYPE" val="i"/>
  <p:tag name="KSO_WM_BEAUTIFY_FLAG" val="#wm#"/>
</p:tagLst>
</file>

<file path=ppt/tags/tag374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375.xml><?xml version="1.0" encoding="utf-8"?>
<p:tagLst xmlns:p="http://schemas.openxmlformats.org/presentationml/2006/main">
  <p:tag name="KSO_WM_UNIT_INDEX" val="13"/>
  <p:tag name="KSO_WM_UNIT_TYPE" val="i"/>
  <p:tag name="KSO_WM_BEAUTIFY_FLAG" val="#wm#"/>
</p:tagLst>
</file>

<file path=ppt/tags/tag376.xml><?xml version="1.0" encoding="utf-8"?>
<p:tagLst xmlns:p="http://schemas.openxmlformats.org/presentationml/2006/main">
  <p:tag name="KSO_WM_UNIT_INDEX" val="16"/>
  <p:tag name="KSO_WM_UNIT_TYPE" val="j"/>
  <p:tag name="KSO_WM_BEAUTIFY_FLAG" val="#wm#"/>
</p:tagLst>
</file>

<file path=ppt/tags/tag377.xml><?xml version="1.0" encoding="utf-8"?>
<p:tagLst xmlns:p="http://schemas.openxmlformats.org/presentationml/2006/main">
  <p:tag name="KSO_WM_UNIT_INDEX" val="54"/>
  <p:tag name="KSO_WM_UNIT_TYPE" val="f"/>
  <p:tag name="KSO_WM_UNIT_SUBTYPE" val="a"/>
  <p:tag name="KSO_WM_BEAUTIFY_FLAG" val="#wm#"/>
</p:tagLst>
</file>

<file path=ppt/tags/tag378.xml><?xml version="1.0" encoding="utf-8"?>
<p:tagLst xmlns:p="http://schemas.openxmlformats.org/presentationml/2006/main">
  <p:tag name="KSO_WM_UNIT_INDEX" val="31"/>
  <p:tag name="KSO_WM_UNIT_TYPE" val="j"/>
  <p:tag name="KSO_WM_BEAUTIFY_FLAG" val="#wm#"/>
</p:tagLst>
</file>

<file path=ppt/tags/tag379.xml><?xml version="1.0" encoding="utf-8"?>
<p:tagLst xmlns:p="http://schemas.openxmlformats.org/presentationml/2006/main">
  <p:tag name="KSO_WM_UNIT_INDEX" val="19"/>
  <p:tag name="KSO_WM_UNIT_TYPE" val="f"/>
  <p:tag name="KSO_WM_UNIT_SUBTYPE" val="a"/>
  <p:tag name="KSO_WM_BEAUTIFY_FLAG" val="#wm#"/>
</p:tagLst>
</file>

<file path=ppt/tags/tag3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0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381.xml><?xml version="1.0" encoding="utf-8"?>
<p:tagLst xmlns:p="http://schemas.openxmlformats.org/presentationml/2006/main">
  <p:tag name="KSO_WM_UNIT_INDEX" val="28"/>
  <p:tag name="KSO_WM_UNIT_TYPE" val="f"/>
  <p:tag name="KSO_WM_UNIT_SUBTYPE" val="a"/>
  <p:tag name="KSO_WM_BEAUTIFY_FLAG" val="#wm#"/>
</p:tagLst>
</file>

<file path=ppt/tags/tag382.xml><?xml version="1.0" encoding="utf-8"?>
<p:tagLst xmlns:p="http://schemas.openxmlformats.org/presentationml/2006/main">
  <p:tag name="KSO_WM_UNIT_INDEX" val="41"/>
  <p:tag name="KSO_WM_UNIT_TYPE" val="j"/>
  <p:tag name="KSO_WM_BEAUTIFY_FLAG" val="#wm#"/>
</p:tagLst>
</file>

<file path=ppt/tags/tag383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384.xml><?xml version="1.0" encoding="utf-8"?>
<p:tagLst xmlns:p="http://schemas.openxmlformats.org/presentationml/2006/main">
  <p:tag name="KSO_WM_UNIT_INDEX" val="35"/>
  <p:tag name="KSO_WM_UNIT_TYPE" val="f"/>
  <p:tag name="KSO_WM_UNIT_SUBTYPE" val="a"/>
  <p:tag name="KSO_WM_BEAUTIFY_FLAG" val="#wm#"/>
</p:tagLst>
</file>

<file path=ppt/tags/tag385.xml><?xml version="1.0" encoding="utf-8"?>
<p:tagLst xmlns:p="http://schemas.openxmlformats.org/presentationml/2006/main">
  <p:tag name="KSO_WM_UNIT_INDEX" val="38"/>
  <p:tag name="KSO_WM_UNIT_TYPE" val="f"/>
  <p:tag name="KSO_WM_UNIT_SUBTYPE" val="a"/>
  <p:tag name="KSO_WM_BEAUTIFY_FLAG" val="#wm#"/>
</p:tagLst>
</file>

<file path=ppt/tags/tag386.xml><?xml version="1.0" encoding="utf-8"?>
<p:tagLst xmlns:p="http://schemas.openxmlformats.org/presentationml/2006/main">
  <p:tag name="KSO_WM_UNIT_INDEX" val="52"/>
  <p:tag name="KSO_WM_UNIT_TYPE" val="j"/>
  <p:tag name="KSO_WM_BEAUTIFY_FLAG" val="#wm#"/>
</p:tagLst>
</file>

<file path=ppt/tags/tag387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388.xml><?xml version="1.0" encoding="utf-8"?>
<p:tagLst xmlns:p="http://schemas.openxmlformats.org/presentationml/2006/main">
  <p:tag name="KSO_WM_UNIT_INDEX" val="60"/>
  <p:tag name="KSO_WM_UNIT_TYPE" val="j"/>
  <p:tag name="KSO_WM_BEAUTIFY_FLAG" val="#wm#"/>
</p:tagLst>
</file>

<file path=ppt/tags/tag389.xml><?xml version="1.0" encoding="utf-8"?>
<p:tagLst xmlns:p="http://schemas.openxmlformats.org/presentationml/2006/main">
  <p:tag name="KSO_WM_UNIT_INDEX" val="46"/>
  <p:tag name="KSO_WM_UNIT_TYPE" val="f"/>
  <p:tag name="KSO_WM_UNIT_SUBTYPE" val="a"/>
  <p:tag name="KSO_WM_BEAUTIFY_FLAG" val="#wm#"/>
</p:tagLst>
</file>

<file path=ppt/tags/tag3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0.xml><?xml version="1.0" encoding="utf-8"?>
<p:tagLst xmlns:p="http://schemas.openxmlformats.org/presentationml/2006/main">
  <p:tag name="KSO_WM_UNIT_INDEX" val="55"/>
  <p:tag name="KSO_WM_UNIT_TYPE" val="f"/>
  <p:tag name="KSO_WM_UNIT_SUBTYPE" val="a"/>
  <p:tag name="KSO_WM_BEAUTIFY_FLAG" val="#wm#"/>
</p:tagLst>
</file>

<file path=ppt/tags/tag391.xml><?xml version="1.0" encoding="utf-8"?>
<p:tagLst xmlns:p="http://schemas.openxmlformats.org/presentationml/2006/main">
  <p:tag name="KSO_WM_UNIT_INDEX" val="57"/>
  <p:tag name="KSO_WM_UNIT_TYPE" val="f"/>
  <p:tag name="KSO_WM_UNIT_SUBTYPE" val="a"/>
  <p:tag name="KSO_WM_BEAUTIFY_FLAG" val="#wm#"/>
</p:tagLst>
</file>

<file path=ppt/tags/tag392.xml><?xml version="1.0" encoding="utf-8"?>
<p:tagLst xmlns:p="http://schemas.openxmlformats.org/presentationml/2006/main">
  <p:tag name="KSO_WM_UNIT_INDEX" val="61"/>
  <p:tag name="KSO_WM_UNIT_TYPE" val="i"/>
  <p:tag name="KSO_WM_BEAUTIFY_FLAG" val="#wm#"/>
</p:tagLst>
</file>

<file path=ppt/tags/tag393.xml><?xml version="1.0" encoding="utf-8"?>
<p:tagLst xmlns:p="http://schemas.openxmlformats.org/presentationml/2006/main">
  <p:tag name="KSO_WM_UNIT_INDEX" val="62"/>
  <p:tag name="KSO_WM_UNIT_TYPE" val="i"/>
  <p:tag name="KSO_WM_UNIT_SUBTYPE" val="h"/>
  <p:tag name="KSO_WM_BEAUTIFY_FLAG" val="#wm#"/>
</p:tagLst>
</file>

<file path=ppt/tags/tag394.xml><?xml version="1.0" encoding="utf-8"?>
<p:tagLst xmlns:p="http://schemas.openxmlformats.org/presentationml/2006/main">
  <p:tag name="KSO_WM_UNIT_INDEX" val="67"/>
  <p:tag name="KSO_WM_UNIT_TYPE" val="i"/>
  <p:tag name="KSO_WM_BEAUTIFY_FLAG" val="#wm#"/>
</p:tagLst>
</file>

<file path=ppt/tags/tag395.xml><?xml version="1.0" encoding="utf-8"?>
<p:tagLst xmlns:p="http://schemas.openxmlformats.org/presentationml/2006/main">
  <p:tag name="KSO_WM_UNIT_INDEX" val="70"/>
  <p:tag name="KSO_WM_UNIT_TYPE" val="j"/>
  <p:tag name="KSO_WM_BEAUTIFY_FLAG" val="#wm#"/>
</p:tagLst>
</file>

<file path=ppt/tags/tag396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397.xml><?xml version="1.0" encoding="utf-8"?>
<p:tagLst xmlns:p="http://schemas.openxmlformats.org/presentationml/2006/main">
  <p:tag name="KSO_WM_UNIT_INDEX" val="80"/>
  <p:tag name="KSO_WM_UNIT_TYPE" val="j"/>
  <p:tag name="KSO_WM_BEAUTIFY_FLAG" val="#wm#"/>
</p:tagLst>
</file>

<file path=ppt/tags/tag398.xml><?xml version="1.0" encoding="utf-8"?>
<p:tagLst xmlns:p="http://schemas.openxmlformats.org/presentationml/2006/main">
  <p:tag name="KSO_WM_UNIT_INDEX" val="73"/>
  <p:tag name="KSO_WM_UNIT_TYPE" val="f"/>
  <p:tag name="KSO_WM_UNIT_SUBTYPE" val="a"/>
  <p:tag name="KSO_WM_BEAUTIFY_FLAG" val="#wm#"/>
</p:tagLst>
</file>

<file path=ppt/tags/tag399.xml><?xml version="1.0" encoding="utf-8"?>
<p:tagLst xmlns:p="http://schemas.openxmlformats.org/presentationml/2006/main">
  <p:tag name="KSO_WM_UNIT_INDEX" val="95"/>
  <p:tag name="KSO_WM_UNIT_TYPE" val="j"/>
  <p:tag name="KSO_WM_BEAUTIFY_FLAG" val="#wm#"/>
</p:tagLst>
</file>

<file path=ppt/tags/tag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0.xml><?xml version="1.0" encoding="utf-8"?>
<p:tagLst xmlns:p="http://schemas.openxmlformats.org/presentationml/2006/main">
  <p:tag name="KSO_WM_UNIT_INDEX" val="76"/>
  <p:tag name="KSO_WM_UNIT_TYPE" val="f"/>
  <p:tag name="KSO_WM_UNIT_SUBTYPE" val="a"/>
  <p:tag name="KSO_WM_BEAUTIFY_FLAG" val="#wm#"/>
</p:tagLst>
</file>

<file path=ppt/tags/tag401.xml><?xml version="1.0" encoding="utf-8"?>
<p:tagLst xmlns:p="http://schemas.openxmlformats.org/presentationml/2006/main">
  <p:tag name="KSO_WM_UNIT_INDEX" val="83"/>
  <p:tag name="KSO_WM_UNIT_TYPE" val="f"/>
  <p:tag name="KSO_WM_UNIT_SUBTYPE" val="a"/>
  <p:tag name="KSO_WM_BEAUTIFY_FLAG" val="#wm#"/>
</p:tagLst>
</file>

<file path=ppt/tags/tag402.xml><?xml version="1.0" encoding="utf-8"?>
<p:tagLst xmlns:p="http://schemas.openxmlformats.org/presentationml/2006/main">
  <p:tag name="KSO_WM_UNIT_INDEX" val="90"/>
  <p:tag name="KSO_WM_UNIT_TYPE" val="f"/>
  <p:tag name="KSO_WM_UNIT_SUBTYPE" val="a"/>
  <p:tag name="KSO_WM_BEAUTIFY_FLAG" val="#wm#"/>
</p:tagLst>
</file>

<file path=ppt/tags/tag403.xml><?xml version="1.0" encoding="utf-8"?>
<p:tagLst xmlns:p="http://schemas.openxmlformats.org/presentationml/2006/main">
  <p:tag name="KSO_WM_UNIT_INDEX" val="84"/>
  <p:tag name="KSO_WM_UNIT_TYPE" val="f"/>
  <p:tag name="KSO_WM_UNIT_SUBTYPE" val="a"/>
  <p:tag name="KSO_WM_BEAUTIFY_FLAG" val="#wm#"/>
</p:tagLst>
</file>

<file path=ppt/tags/tag404.xml><?xml version="1.0" encoding="utf-8"?>
<p:tagLst xmlns:p="http://schemas.openxmlformats.org/presentationml/2006/main">
  <p:tag name="KSO_WM_UNIT_INDEX" val="91"/>
  <p:tag name="KSO_WM_UNIT_TYPE" val="f"/>
  <p:tag name="KSO_WM_UNIT_SUBTYPE" val="a"/>
  <p:tag name="KSO_WM_BEAUTIFY_FLAG" val="#wm#"/>
</p:tagLst>
</file>

<file path=ppt/tags/tag405.xml><?xml version="1.0" encoding="utf-8"?>
<p:tagLst xmlns:p="http://schemas.openxmlformats.org/presentationml/2006/main">
  <p:tag name="KSO_WM_UNIT_INDEX" val="100"/>
  <p:tag name="KSO_WM_UNIT_TYPE" val="j"/>
  <p:tag name="KSO_WM_BEAUTIFY_FLAG" val="#wm#"/>
</p:tagLst>
</file>

<file path=ppt/tags/tag406.xml><?xml version="1.0" encoding="utf-8"?>
<p:tagLst xmlns:p="http://schemas.openxmlformats.org/presentationml/2006/main">
  <p:tag name="KSO_WM_UNIT_INDEX" val="85"/>
  <p:tag name="KSO_WM_UNIT_TYPE" val="f"/>
  <p:tag name="KSO_WM_UNIT_SUBTYPE" val="a"/>
  <p:tag name="KSO_WM_BEAUTIFY_FLAG" val="#wm#"/>
</p:tagLst>
</file>

<file path=ppt/tags/tag407.xml><?xml version="1.0" encoding="utf-8"?>
<p:tagLst xmlns:p="http://schemas.openxmlformats.org/presentationml/2006/main">
  <p:tag name="KSO_WM_UNIT_INDEX" val="63"/>
  <p:tag name="KSO_WM_UNIT_TYPE" val="i"/>
  <p:tag name="KSO_WM_BEAUTIFY_FLAG" val="#wm#"/>
</p:tagLst>
</file>

<file path=ppt/tags/tag408.xml><?xml version="1.0" encoding="utf-8"?>
<p:tagLst xmlns:p="http://schemas.openxmlformats.org/presentationml/2006/main">
  <p:tag name="KSO_WM_UNIT_INDEX" val="64"/>
  <p:tag name="KSO_WM_UNIT_TYPE" val="i"/>
  <p:tag name="KSO_WM_BEAUTIFY_FLAG" val="#wm#"/>
</p:tagLst>
</file>

<file path=ppt/tags/tag409.xml><?xml version="1.0" encoding="utf-8"?>
<p:tagLst xmlns:p="http://schemas.openxmlformats.org/presentationml/2006/main">
  <p:tag name="KSO_WM_UNIT_INDEX" val="68"/>
  <p:tag name="KSO_WM_UNIT_TYPE" val="i"/>
  <p:tag name="KSO_WM_BEAUTIFY_FLAG" val="#wm#"/>
</p:tagLst>
</file>

<file path=ppt/tags/tag41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0.xml><?xml version="1.0" encoding="utf-8"?>
<p:tagLst xmlns:p="http://schemas.openxmlformats.org/presentationml/2006/main">
  <p:tag name="KSO_WM_UNIT_INDEX" val="71"/>
  <p:tag name="KSO_WM_UNIT_TYPE" val="j"/>
  <p:tag name="KSO_WM_BEAUTIFY_FLAG" val="#wm#"/>
</p:tagLst>
</file>

<file path=ppt/tags/tag411.xml><?xml version="1.0" encoding="utf-8"?>
<p:tagLst xmlns:p="http://schemas.openxmlformats.org/presentationml/2006/main">
  <p:tag name="KSO_WM_UNIT_INDEX" val="99"/>
  <p:tag name="KSO_WM_UNIT_TYPE" val="f"/>
  <p:tag name="KSO_WM_UNIT_SUBTYPE" val="a"/>
  <p:tag name="KSO_WM_BEAUTIFY_FLAG" val="#wm#"/>
</p:tagLst>
</file>

<file path=ppt/tags/tag412.xml><?xml version="1.0" encoding="utf-8"?>
<p:tagLst xmlns:p="http://schemas.openxmlformats.org/presentationml/2006/main">
  <p:tag name="KSO_WM_UNIT_INDEX" val="81"/>
  <p:tag name="KSO_WM_UNIT_TYPE" val="j"/>
  <p:tag name="KSO_WM_BEAUTIFY_FLAG" val="#wm#"/>
</p:tagLst>
</file>

<file path=ppt/tags/tag413.xml><?xml version="1.0" encoding="utf-8"?>
<p:tagLst xmlns:p="http://schemas.openxmlformats.org/presentationml/2006/main">
  <p:tag name="KSO_WM_UNIT_INDEX" val="74"/>
  <p:tag name="KSO_WM_UNIT_TYPE" val="f"/>
  <p:tag name="KSO_WM_UNIT_SUBTYPE" val="a"/>
  <p:tag name="KSO_WM_BEAUTIFY_FLAG" val="#wm#"/>
</p:tagLst>
</file>

<file path=ppt/tags/tag414.xml><?xml version="1.0" encoding="utf-8"?>
<p:tagLst xmlns:p="http://schemas.openxmlformats.org/presentationml/2006/main">
  <p:tag name="KSO_WM_UNIT_INDEX" val="96"/>
  <p:tag name="KSO_WM_UNIT_TYPE" val="j"/>
  <p:tag name="KSO_WM_BEAUTIFY_FLAG" val="#wm#"/>
</p:tagLst>
</file>

<file path=ppt/tags/tag415.xml><?xml version="1.0" encoding="utf-8"?>
<p:tagLst xmlns:p="http://schemas.openxmlformats.org/presentationml/2006/main">
  <p:tag name="KSO_WM_UNIT_INDEX" val="77"/>
  <p:tag name="KSO_WM_UNIT_TYPE" val="f"/>
  <p:tag name="KSO_WM_UNIT_SUBTYPE" val="a"/>
  <p:tag name="KSO_WM_BEAUTIFY_FLAG" val="#wm#"/>
</p:tagLst>
</file>

<file path=ppt/tags/tag416.xml><?xml version="1.0" encoding="utf-8"?>
<p:tagLst xmlns:p="http://schemas.openxmlformats.org/presentationml/2006/main">
  <p:tag name="KSO_WM_UNIT_INDEX" val="86"/>
  <p:tag name="KSO_WM_UNIT_TYPE" val="f"/>
  <p:tag name="KSO_WM_UNIT_SUBTYPE" val="a"/>
  <p:tag name="KSO_WM_BEAUTIFY_FLAG" val="#wm#"/>
</p:tagLst>
</file>

<file path=ppt/tags/tag417.xml><?xml version="1.0" encoding="utf-8"?>
<p:tagLst xmlns:p="http://schemas.openxmlformats.org/presentationml/2006/main">
  <p:tag name="KSO_WM_UNIT_INDEX" val="92"/>
  <p:tag name="KSO_WM_UNIT_TYPE" val="f"/>
  <p:tag name="KSO_WM_UNIT_SUBTYPE" val="a"/>
  <p:tag name="KSO_WM_BEAUTIFY_FLAG" val="#wm#"/>
</p:tagLst>
</file>

<file path=ppt/tags/tag418.xml><?xml version="1.0" encoding="utf-8"?>
<p:tagLst xmlns:p="http://schemas.openxmlformats.org/presentationml/2006/main">
  <p:tag name="KSO_WM_UNIT_INDEX" val="87"/>
  <p:tag name="KSO_WM_UNIT_TYPE" val="f"/>
  <p:tag name="KSO_WM_UNIT_SUBTYPE" val="a"/>
  <p:tag name="KSO_WM_BEAUTIFY_FLAG" val="#wm#"/>
</p:tagLst>
</file>

<file path=ppt/tags/tag419.xml><?xml version="1.0" encoding="utf-8"?>
<p:tagLst xmlns:p="http://schemas.openxmlformats.org/presentationml/2006/main">
  <p:tag name="KSO_WM_UNIT_INDEX" val="93"/>
  <p:tag name="KSO_WM_UNIT_TYPE" val="f"/>
  <p:tag name="KSO_WM_UNIT_SUBTYPE" val="a"/>
  <p:tag name="KSO_WM_BEAUTIFY_FLAG" val="#wm#"/>
</p:tagLst>
</file>

<file path=ppt/tags/tag4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0.xml><?xml version="1.0" encoding="utf-8"?>
<p:tagLst xmlns:p="http://schemas.openxmlformats.org/presentationml/2006/main">
  <p:tag name="KSO_WM_UNIT_INDEX" val="88"/>
  <p:tag name="KSO_WM_UNIT_TYPE" val="f"/>
  <p:tag name="KSO_WM_UNIT_SUBTYPE" val="a"/>
  <p:tag name="KSO_WM_BEAUTIFY_FLAG" val="#wm#"/>
</p:tagLst>
</file>

<file path=ppt/tags/tag421.xml><?xml version="1.0" encoding="utf-8"?>
<p:tagLst xmlns:p="http://schemas.openxmlformats.org/presentationml/2006/main">
  <p:tag name="KSO_WM_UNIT_INDEX" val="94"/>
  <p:tag name="KSO_WM_UNIT_TYPE" val="f"/>
  <p:tag name="KSO_WM_UNIT_SUBTYPE" val="a"/>
  <p:tag name="KSO_WM_BEAUTIFY_FLAG" val="#wm#"/>
</p:tagLst>
</file>

<file path=ppt/tags/tag422.xml><?xml version="1.0" encoding="utf-8"?>
<p:tagLst xmlns:p="http://schemas.openxmlformats.org/presentationml/2006/main">
  <p:tag name="KSO_WM_UNIT_INDEX" val="89"/>
  <p:tag name="KSO_WM_UNIT_TYPE" val="f"/>
  <p:tag name="KSO_WM_UNIT_SUBTYPE" val="a"/>
  <p:tag name="KSO_WM_BEAUTIFY_FLAG" val="#wm#"/>
</p:tagLst>
</file>

<file path=ppt/tags/tag423.xml><?xml version="1.0" encoding="utf-8"?>
<p:tagLst xmlns:p="http://schemas.openxmlformats.org/presentationml/2006/main">
  <p:tag name="KSO_WM_UNIT_INDEX" val="104"/>
  <p:tag name="KSO_WM_UNIT_TYPE" val="j"/>
  <p:tag name="KSO_WM_BEAUTIFY_FLAG" val="#wm#"/>
</p:tagLst>
</file>

<file path=ppt/tags/tag424.xml><?xml version="1.0" encoding="utf-8"?>
<p:tagLst xmlns:p="http://schemas.openxmlformats.org/presentationml/2006/main">
  <p:tag name="KSO_WM_UNIT_INDEX" val="98"/>
  <p:tag name="KSO_WM_UNIT_TYPE" val="f"/>
  <p:tag name="KSO_WM_UNIT_SUBTYPE" val="a"/>
  <p:tag name="KSO_WM_BEAUTIFY_FLAG" val="#wm#"/>
</p:tagLst>
</file>

<file path=ppt/tags/tag425.xml><?xml version="1.0" encoding="utf-8"?>
<p:tagLst xmlns:p="http://schemas.openxmlformats.org/presentationml/2006/main">
  <p:tag name="KSO_WM_UNIT_INDEX" val="101"/>
  <p:tag name="KSO_WM_UNIT_TYPE" val="f"/>
  <p:tag name="KSO_WM_UNIT_SUBTYPE" val="a"/>
  <p:tag name="KSO_WM_BEAUTIFY_FLAG" val="#wm#"/>
</p:tagLst>
</file>

<file path=ppt/tags/tag426.xml><?xml version="1.0" encoding="utf-8"?>
<p:tagLst xmlns:p="http://schemas.openxmlformats.org/presentationml/2006/main">
  <p:tag name="KSO_WM_UNIT_INDEX" val="103"/>
  <p:tag name="KSO_WM_UNIT_TYPE" val="f"/>
  <p:tag name="KSO_WM_UNIT_SUBTYPE" val="a"/>
  <p:tag name="KSO_WM_BEAUTIFY_FLAG" val="#wm#"/>
</p:tagLst>
</file>

<file path=ppt/tags/tag427.xml><?xml version="1.0" encoding="utf-8"?>
<p:tagLst xmlns:p="http://schemas.openxmlformats.org/presentationml/2006/main">
  <p:tag name="KSO_WM_UNIT_INDEX" val="106"/>
  <p:tag name="KSO_WM_UNIT_TYPE" val="j"/>
  <p:tag name="KSO_WM_BEAUTIFY_FLAG" val="#wm#"/>
</p:tagLst>
</file>

<file path=ppt/tags/tag428.xml><?xml version="1.0" encoding="utf-8"?>
<p:tagLst xmlns:p="http://schemas.openxmlformats.org/presentationml/2006/main">
  <p:tag name="KSO_WM_UNIT_INDEX" val="102"/>
  <p:tag name="KSO_WM_UNIT_TYPE" val="f"/>
  <p:tag name="KSO_WM_UNIT_SUBTYPE" val="a"/>
  <p:tag name="KSO_WM_BEAUTIFY_FLAG" val="#wm#"/>
</p:tagLst>
</file>

<file path=ppt/tags/tag429.xml><?xml version="1.0" encoding="utf-8"?>
<p:tagLst xmlns:p="http://schemas.openxmlformats.org/presentationml/2006/main">
  <p:tag name="KSO_WM_UNIT_INDEX" val="65"/>
  <p:tag name="KSO_WM_UNIT_TYPE" val="i"/>
  <p:tag name="KSO_WM_BEAUTIFY_FLAG" val="#wm#"/>
</p:tagLst>
</file>

<file path=ppt/tags/tag4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0.xml><?xml version="1.0" encoding="utf-8"?>
<p:tagLst xmlns:p="http://schemas.openxmlformats.org/presentationml/2006/main">
  <p:tag name="KSO_WM_UNIT_INDEX" val="66"/>
  <p:tag name="KSO_WM_UNIT_TYPE" val="i"/>
  <p:tag name="KSO_WM_BEAUTIFY_FLAG" val="#wm#"/>
</p:tagLst>
</file>

<file path=ppt/tags/tag431.xml><?xml version="1.0" encoding="utf-8"?>
<p:tagLst xmlns:p="http://schemas.openxmlformats.org/presentationml/2006/main">
  <p:tag name="KSO_WM_UNIT_INDEX" val="69"/>
  <p:tag name="KSO_WM_UNIT_TYPE" val="i"/>
  <p:tag name="KSO_WM_BEAUTIFY_FLAG" val="#wm#"/>
</p:tagLst>
</file>

<file path=ppt/tags/tag432.xml><?xml version="1.0" encoding="utf-8"?>
<p:tagLst xmlns:p="http://schemas.openxmlformats.org/presentationml/2006/main">
  <p:tag name="KSO_WM_UNIT_INDEX" val="72"/>
  <p:tag name="KSO_WM_UNIT_TYPE" val="j"/>
  <p:tag name="KSO_WM_BEAUTIFY_FLAG" val="#wm#"/>
</p:tagLst>
</file>

<file path=ppt/tags/tag433.xml><?xml version="1.0" encoding="utf-8"?>
<p:tagLst xmlns:p="http://schemas.openxmlformats.org/presentationml/2006/main">
  <p:tag name="KSO_WM_UNIT_INDEX" val="105"/>
  <p:tag name="KSO_WM_UNIT_TYPE" val="f"/>
  <p:tag name="KSO_WM_UNIT_SUBTYPE" val="a"/>
  <p:tag name="KSO_WM_BEAUTIFY_FLAG" val="#wm#"/>
</p:tagLst>
</file>

<file path=ppt/tags/tag434.xml><?xml version="1.0" encoding="utf-8"?>
<p:tagLst xmlns:p="http://schemas.openxmlformats.org/presentationml/2006/main">
  <p:tag name="KSO_WM_UNIT_INDEX" val="75"/>
  <p:tag name="KSO_WM_UNIT_TYPE" val="f"/>
  <p:tag name="KSO_WM_UNIT_SUBTYPE" val="a"/>
  <p:tag name="KSO_WM_BEAUTIFY_FLAG" val="#wm#"/>
</p:tagLst>
</file>

<file path=ppt/tags/tag435.xml><?xml version="1.0" encoding="utf-8"?>
<p:tagLst xmlns:p="http://schemas.openxmlformats.org/presentationml/2006/main">
  <p:tag name="KSO_WM_UNIT_INDEX" val="79"/>
  <p:tag name="KSO_WM_UNIT_TYPE" val="f"/>
  <p:tag name="KSO_WM_UNIT_SUBTYPE" val="a"/>
  <p:tag name="KSO_WM_BEAUTIFY_FLAG" val="#wm#"/>
</p:tagLst>
</file>

<file path=ppt/tags/tag436.xml><?xml version="1.0" encoding="utf-8"?>
<p:tagLst xmlns:p="http://schemas.openxmlformats.org/presentationml/2006/main">
  <p:tag name="KSO_WM_UNIT_INDEX" val="78"/>
  <p:tag name="KSO_WM_UNIT_TYPE" val="f"/>
  <p:tag name="KSO_WM_UNIT_SUBTYPE" val="a"/>
  <p:tag name="KSO_WM_BEAUTIFY_FLAG" val="#wm#"/>
</p:tagLst>
</file>

<file path=ppt/tags/tag437.xml><?xml version="1.0" encoding="utf-8"?>
<p:tagLst xmlns:p="http://schemas.openxmlformats.org/presentationml/2006/main">
  <p:tag name="KSO_WM_UNIT_INDEX" val="82"/>
  <p:tag name="KSO_WM_UNIT_TYPE" val="f"/>
  <p:tag name="KSO_WM_UNIT_SUBTYPE" val="a"/>
  <p:tag name="KSO_WM_BEAUTIFY_FLAG" val="#wm#"/>
</p:tagLst>
</file>

<file path=ppt/tags/tag438.xml><?xml version="1.0" encoding="utf-8"?>
<p:tagLst xmlns:p="http://schemas.openxmlformats.org/presentationml/2006/main">
  <p:tag name="KSO_WM_UNIT_INDEX" val="97"/>
  <p:tag name="KSO_WM_UNIT_TYPE" val="f"/>
  <p:tag name="KSO_WM_UNIT_SUBTYPE" val="a"/>
  <p:tag name="KSO_WM_BEAUTIFY_FLAG" val="#wm#"/>
</p:tagLst>
</file>

<file path=ppt/tags/tag439.xml><?xml version="1.0" encoding="utf-8"?>
<p:tagLst xmlns:p="http://schemas.openxmlformats.org/presentationml/2006/main">
  <p:tag name="KSO_WM_UNIT_INDEX" val="111"/>
  <p:tag name="KSO_WM_UNIT_TYPE" val="f"/>
  <p:tag name="KSO_WM_UNIT_SUBTYPE" val="a"/>
  <p:tag name="KSO_WM_BEAUTIFY_FLAG" val="#wm#"/>
</p:tagLst>
</file>

<file path=ppt/tags/tag4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0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的主要特点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441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442.xml><?xml version="1.0" encoding="utf-8"?>
<p:tagLst xmlns:p="http://schemas.openxmlformats.org/presentationml/2006/main">
  <p:tag name="KSO_WM_UNIT_INDEX" val="3"/>
  <p:tag name="KSO_WM_UNIT_TYPE" val="a"/>
  <p:tag name="KSO_WM_BEAUTIFY_FLAG" val="#wm#"/>
</p:tagLst>
</file>

<file path=ppt/tags/tag443.xml><?xml version="1.0" encoding="utf-8"?>
<p:tagLst xmlns:p="http://schemas.openxmlformats.org/presentationml/2006/main">
  <p:tag name="KSO_WM_UNIT_INDEX" val="13"/>
  <p:tag name="KSO_WM_UNIT_TYPE" val="i"/>
  <p:tag name="KSO_WM_BEAUTIFY_FLAG" val="#wm#"/>
</p:tagLst>
</file>

<file path=ppt/tags/tag444.xml><?xml version="1.0" encoding="utf-8"?>
<p:tagLst xmlns:p="http://schemas.openxmlformats.org/presentationml/2006/main">
  <p:tag name="KSO_WM_UNIT_INDEX" val="20"/>
  <p:tag name="KSO_WM_UNIT_TYPE" val="j"/>
  <p:tag name="KSO_WM_BEAUTIFY_FLAG" val="#wm#"/>
</p:tagLst>
</file>

<file path=ppt/tags/tag445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446.xml><?xml version="1.0" encoding="utf-8"?>
<p:tagLst xmlns:p="http://schemas.openxmlformats.org/presentationml/2006/main">
  <p:tag name="KSO_WM_UNIT_INDEX" val="38"/>
  <p:tag name="KSO_WM_UNIT_TYPE" val="f"/>
  <p:tag name="KSO_WM_UNIT_SUBTYPE" val="a"/>
  <p:tag name="KSO_WM_BEAUTIFY_FLAG" val="#wm#"/>
</p:tagLst>
</file>

<file path=ppt/tags/tag447.xml><?xml version="1.0" encoding="utf-8"?>
<p:tagLst xmlns:p="http://schemas.openxmlformats.org/presentationml/2006/main">
  <p:tag name="KSO_WM_UNIT_INDEX" val="19"/>
  <p:tag name="KSO_WM_UNIT_TYPE" val="i"/>
  <p:tag name="KSO_WM_BEAUTIFY_FLAG" val="#wm#"/>
</p:tagLst>
</file>

<file path=ppt/tags/tag448.xml><?xml version="1.0" encoding="utf-8"?>
<p:tagLst xmlns:p="http://schemas.openxmlformats.org/presentationml/2006/main">
  <p:tag name="KSO_WM_UNIT_INDEX" val="35"/>
  <p:tag name="KSO_WM_UNIT_TYPE" val="f"/>
  <p:tag name="KSO_WM_UNIT_SUBTYPE" val="a"/>
  <p:tag name="KSO_WM_BEAUTIFY_FLAG" val="#wm#"/>
</p:tagLst>
</file>

<file path=ppt/tags/tag449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4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0.xml><?xml version="1.0" encoding="utf-8"?>
<p:tagLst xmlns:p="http://schemas.openxmlformats.org/presentationml/2006/main">
  <p:tag name="KSO_WM_UNIT_INDEX" val="15"/>
  <p:tag name="KSO_WM_UNIT_TYPE" val="i"/>
  <p:tag name="KSO_WM_BEAUTIFY_FLAG" val="#wm#"/>
</p:tagLst>
</file>

<file path=ppt/tags/tag451.xml><?xml version="1.0" encoding="utf-8"?>
<p:tagLst xmlns:p="http://schemas.openxmlformats.org/presentationml/2006/main">
  <p:tag name="KSO_WM_UNIT_INDEX" val="21"/>
  <p:tag name="KSO_WM_UNIT_TYPE" val="j"/>
  <p:tag name="KSO_WM_BEAUTIFY_FLAG" val="#wm#"/>
</p:tagLst>
</file>

<file path=ppt/tags/tag452.xml><?xml version="1.0" encoding="utf-8"?>
<p:tagLst xmlns:p="http://schemas.openxmlformats.org/presentationml/2006/main">
  <p:tag name="KSO_WM_UNIT_INDEX" val="34"/>
  <p:tag name="KSO_WM_UNIT_TYPE" val="f"/>
  <p:tag name="KSO_WM_UNIT_SUBTYPE" val="a"/>
  <p:tag name="KSO_WM_BEAUTIFY_FLAG" val="#wm#"/>
</p:tagLst>
</file>

<file path=ppt/tags/tag453.xml><?xml version="1.0" encoding="utf-8"?>
<p:tagLst xmlns:p="http://schemas.openxmlformats.org/presentationml/2006/main">
  <p:tag name="KSO_WM_UNIT_INDEX" val="28"/>
  <p:tag name="KSO_WM_UNIT_TYPE" val="f"/>
  <p:tag name="KSO_WM_UNIT_SUBTYPE" val="a"/>
  <p:tag name="KSO_WM_BEAUTIFY_FLAG" val="#wm#"/>
</p:tagLst>
</file>

<file path=ppt/tags/tag454.xml><?xml version="1.0" encoding="utf-8"?>
<p:tagLst xmlns:p="http://schemas.openxmlformats.org/presentationml/2006/main">
  <p:tag name="KSO_WM_UNIT_INDEX" val="39"/>
  <p:tag name="KSO_WM_UNIT_TYPE" val="f"/>
  <p:tag name="KSO_WM_UNIT_SUBTYPE" val="a"/>
  <p:tag name="KSO_WM_BEAUTIFY_FLAG" val="#wm#"/>
</p:tagLst>
</file>

<file path=ppt/tags/tag455.xml><?xml version="1.0" encoding="utf-8"?>
<p:tagLst xmlns:p="http://schemas.openxmlformats.org/presentationml/2006/main">
  <p:tag name="KSO_WM_UNIT_INDEX" val="17"/>
  <p:tag name="KSO_WM_UNIT_TYPE" val="i"/>
  <p:tag name="KSO_WM_BEAUTIFY_FLAG" val="#wm#"/>
</p:tagLst>
</file>

<file path=ppt/tags/tag456.xml><?xml version="1.0" encoding="utf-8"?>
<p:tagLst xmlns:p="http://schemas.openxmlformats.org/presentationml/2006/main">
  <p:tag name="KSO_WM_UNIT_INDEX" val="22"/>
  <p:tag name="KSO_WM_UNIT_TYPE" val="j"/>
  <p:tag name="KSO_WM_BEAUTIFY_FLAG" val="#wm#"/>
</p:tagLst>
</file>

<file path=ppt/tags/tag457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458.xml><?xml version="1.0" encoding="utf-8"?>
<p:tagLst xmlns:p="http://schemas.openxmlformats.org/presentationml/2006/main">
  <p:tag name="KSO_WM_UNIT_INDEX" val="30"/>
  <p:tag name="KSO_WM_UNIT_TYPE" val="f"/>
  <p:tag name="KSO_WM_UNIT_SUBTYPE" val="a"/>
  <p:tag name="KSO_WM_BEAUTIFY_FLAG" val="#wm#"/>
</p:tagLst>
</file>

<file path=ppt/tags/tag459.xml><?xml version="1.0" encoding="utf-8"?>
<p:tagLst xmlns:p="http://schemas.openxmlformats.org/presentationml/2006/main">
  <p:tag name="KSO_WM_UNIT_INDEX" val="29"/>
  <p:tag name="KSO_WM_UNIT_TYPE" val="f"/>
  <p:tag name="KSO_WM_UNIT_SUBTYPE" val="a"/>
  <p:tag name="KSO_WM_BEAUTIFY_FLAG" val="#wm#"/>
</p:tagLst>
</file>

<file path=ppt/tags/tag46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0.xml><?xml version="1.0" encoding="utf-8"?>
<p:tagLst xmlns:p="http://schemas.openxmlformats.org/presentationml/2006/main">
  <p:tag name="KSO_WM_UNIT_INDEX" val="40"/>
  <p:tag name="KSO_WM_UNIT_TYPE" val="i"/>
  <p:tag name="KSO_WM_BEAUTIFY_FLAG" val="#wm#"/>
</p:tagLst>
</file>

<file path=ppt/tags/tag461.xml><?xml version="1.0" encoding="utf-8"?>
<p:tagLst xmlns:p="http://schemas.openxmlformats.org/presentationml/2006/main">
  <p:tag name="KSO_WM_UNIT_INDEX" val="53"/>
  <p:tag name="KSO_WM_UNIT_TYPE" val="j"/>
  <p:tag name="KSO_WM_BEAUTIFY_FLAG" val="#wm#"/>
</p:tagLst>
</file>

<file path=ppt/tags/tag462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463.xml><?xml version="1.0" encoding="utf-8"?>
<p:tagLst xmlns:p="http://schemas.openxmlformats.org/presentationml/2006/main">
  <p:tag name="KSO_WM_UNIT_INDEX" val="58"/>
  <p:tag name="KSO_WM_UNIT_TYPE" val="f"/>
  <p:tag name="KSO_WM_UNIT_SUBTYPE" val="a"/>
  <p:tag name="KSO_WM_BEAUTIFY_FLAG" val="#wm#"/>
</p:tagLst>
</file>

<file path=ppt/tags/tag464.xml><?xml version="1.0" encoding="utf-8"?>
<p:tagLst xmlns:p="http://schemas.openxmlformats.org/presentationml/2006/main">
  <p:tag name="KSO_WM_UNIT_INDEX" val="61"/>
  <p:tag name="KSO_WM_UNIT_TYPE" val="j"/>
  <p:tag name="KSO_WM_BEAUTIFY_FLAG" val="#wm#"/>
</p:tagLst>
</file>

<file path=ppt/tags/tag465.xml><?xml version="1.0" encoding="utf-8"?>
<p:tagLst xmlns:p="http://schemas.openxmlformats.org/presentationml/2006/main">
  <p:tag name="KSO_WM_UNIT_INDEX" val="59"/>
  <p:tag name="KSO_WM_UNIT_TYPE" val="f"/>
  <p:tag name="KSO_WM_UNIT_SUBTYPE" val="a"/>
  <p:tag name="KSO_WM_BEAUTIFY_FLAG" val="#wm#"/>
</p:tagLst>
</file>

<file path=ppt/tags/tag466.xml><?xml version="1.0" encoding="utf-8"?>
<p:tagLst xmlns:p="http://schemas.openxmlformats.org/presentationml/2006/main">
  <p:tag name="KSO_WM_UNIT_INDEX" val="60"/>
  <p:tag name="KSO_WM_UNIT_TYPE" val="f"/>
  <p:tag name="KSO_WM_UNIT_SUBTYPE" val="a"/>
  <p:tag name="KSO_WM_BEAUTIFY_FLAG" val="#wm#"/>
</p:tagLst>
</file>

<file path=ppt/tags/tag467.xml><?xml version="1.0" encoding="utf-8"?>
<p:tagLst xmlns:p="http://schemas.openxmlformats.org/presentationml/2006/main">
  <p:tag name="KSO_WM_UNIT_INDEX" val="63"/>
  <p:tag name="KSO_WM_UNIT_TYPE" val="f"/>
  <p:tag name="KSO_WM_UNIT_SUBTYPE" val="a"/>
  <p:tag name="KSO_WM_BEAUTIFY_FLAG" val="#wm#"/>
</p:tagLst>
</file>

<file path=ppt/tags/tag468.xml><?xml version="1.0" encoding="utf-8"?>
<p:tagLst xmlns:p="http://schemas.openxmlformats.org/presentationml/2006/main">
  <p:tag name="KSO_WM_UNIT_INDEX" val="69"/>
  <p:tag name="KSO_WM_UNIT_TYPE" val="j"/>
  <p:tag name="KSO_WM_BEAUTIFY_FLAG" val="#wm#"/>
</p:tagLst>
</file>

<file path=ppt/tags/tag469.xml><?xml version="1.0" encoding="utf-8"?>
<p:tagLst xmlns:p="http://schemas.openxmlformats.org/presentationml/2006/main">
  <p:tag name="KSO_WM_UNIT_INDEX" val="65"/>
  <p:tag name="KSO_WM_UNIT_TYPE" val="f"/>
  <p:tag name="KSO_WM_UNIT_SUBTYPE" val="a"/>
  <p:tag name="KSO_WM_BEAUTIFY_FLAG" val="#wm#"/>
</p:tagLst>
</file>

<file path=ppt/tags/tag4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0.xml><?xml version="1.0" encoding="utf-8"?>
<p:tagLst xmlns:p="http://schemas.openxmlformats.org/presentationml/2006/main">
  <p:tag name="KSO_WM_UNIT_INDEX" val="67"/>
  <p:tag name="KSO_WM_UNIT_TYPE" val="f"/>
  <p:tag name="KSO_WM_UNIT_SUBTYPE" val="a"/>
  <p:tag name="KSO_WM_BEAUTIFY_FLAG" val="#wm#"/>
</p:tagLst>
</file>

<file path=ppt/tags/tag471.xml><?xml version="1.0" encoding="utf-8"?>
<p:tagLst xmlns:p="http://schemas.openxmlformats.org/presentationml/2006/main">
  <p:tag name="KSO_WM_UNIT_INDEX" val="68"/>
  <p:tag name="KSO_WM_UNIT_TYPE" val="f"/>
  <p:tag name="KSO_WM_UNIT_SUBTYPE" val="a"/>
  <p:tag name="KSO_WM_BEAUTIFY_FLAG" val="#wm#"/>
</p:tagLst>
</file>

<file path=ppt/tags/tag472.xml><?xml version="1.0" encoding="utf-8"?>
<p:tagLst xmlns:p="http://schemas.openxmlformats.org/presentationml/2006/main">
  <p:tag name="KSO_WM_UNIT_INDEX" val="70"/>
  <p:tag name="KSO_WM_UNIT_TYPE" val="f"/>
  <p:tag name="KSO_WM_UNIT_SUBTYPE" val="a"/>
  <p:tag name="KSO_WM_BEAUTIFY_FLAG" val="#wm#"/>
</p:tagLst>
</file>

<file path=ppt/tags/tag473.xml><?xml version="1.0" encoding="utf-8"?>
<p:tagLst xmlns:p="http://schemas.openxmlformats.org/presentationml/2006/main">
  <p:tag name="KSO_WM_UNIT_INDEX" val="77"/>
  <p:tag name="KSO_WM_UNIT_TYPE" val="f"/>
  <p:tag name="KSO_WM_UNIT_SUBTYPE" val="a"/>
  <p:tag name="KSO_WM_BEAUTIFY_FLAG" val="#wm#"/>
</p:tagLst>
</file>

<file path=ppt/tags/tag474.xml><?xml version="1.0" encoding="utf-8"?>
<p:tagLst xmlns:p="http://schemas.openxmlformats.org/presentationml/2006/main">
  <p:tag name="KSO_WM_UNIT_INDEX" val="74"/>
  <p:tag name="KSO_WM_UNIT_TYPE" val="j"/>
  <p:tag name="KSO_WM_BEAUTIFY_FLAG" val="#wm#"/>
</p:tagLst>
</file>

<file path=ppt/tags/tag475.xml><?xml version="1.0" encoding="utf-8"?>
<p:tagLst xmlns:p="http://schemas.openxmlformats.org/presentationml/2006/main">
  <p:tag name="KSO_WM_UNIT_INDEX" val="78"/>
  <p:tag name="KSO_WM_UNIT_TYPE" val="f"/>
  <p:tag name="KSO_WM_UNIT_SUBTYPE" val="a"/>
  <p:tag name="KSO_WM_BEAUTIFY_FLAG" val="#wm#"/>
</p:tagLst>
</file>

<file path=ppt/tags/tag476.xml><?xml version="1.0" encoding="utf-8"?>
<p:tagLst xmlns:p="http://schemas.openxmlformats.org/presentationml/2006/main">
  <p:tag name="KSO_WM_UNIT_INDEX" val="79"/>
  <p:tag name="KSO_WM_UNIT_TYPE" val="f"/>
  <p:tag name="KSO_WM_UNIT_SUBTYPE" val="a"/>
  <p:tag name="KSO_WM_BEAUTIFY_FLAG" val="#wm#"/>
</p:tagLst>
</file>

<file path=ppt/tags/tag477.xml><?xml version="1.0" encoding="utf-8"?>
<p:tagLst xmlns:p="http://schemas.openxmlformats.org/presentationml/2006/main">
  <p:tag name="KSO_WM_UNIT_INDEX" val="82"/>
  <p:tag name="KSO_WM_UNIT_TYPE" val="f"/>
  <p:tag name="KSO_WM_UNIT_SUBTYPE" val="a"/>
  <p:tag name="KSO_WM_BEAUTIFY_FLAG" val="#wm#"/>
</p:tagLst>
</file>

<file path=ppt/tags/tag478.xml><?xml version="1.0" encoding="utf-8"?>
<p:tagLst xmlns:p="http://schemas.openxmlformats.org/presentationml/2006/main">
  <p:tag name="KSO_WM_UNIT_INDEX" val="41"/>
  <p:tag name="KSO_WM_UNIT_TYPE" val="i"/>
  <p:tag name="KSO_WM_BEAUTIFY_FLAG" val="#wm#"/>
</p:tagLst>
</file>

<file path=ppt/tags/tag479.xml><?xml version="1.0" encoding="utf-8"?>
<p:tagLst xmlns:p="http://schemas.openxmlformats.org/presentationml/2006/main">
  <p:tag name="KSO_WM_UNIT_INDEX" val="55"/>
  <p:tag name="KSO_WM_UNIT_TYPE" val="j"/>
  <p:tag name="KSO_WM_BEAUTIFY_FLAG" val="#wm#"/>
</p:tagLst>
</file>

<file path=ppt/tags/tag48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0.xml><?xml version="1.0" encoding="utf-8"?>
<p:tagLst xmlns:p="http://schemas.openxmlformats.org/presentationml/2006/main">
  <p:tag name="KSO_WM_UNIT_INDEX" val="83"/>
  <p:tag name="KSO_WM_UNIT_TYPE" val="f"/>
  <p:tag name="KSO_WM_UNIT_SUBTYPE" val="a"/>
  <p:tag name="KSO_WM_BEAUTIFY_FLAG" val="#wm#"/>
</p:tagLst>
</file>

<file path=ppt/tags/tag481.xml><?xml version="1.0" encoding="utf-8"?>
<p:tagLst xmlns:p="http://schemas.openxmlformats.org/presentationml/2006/main">
  <p:tag name="KSO_WM_UNIT_INDEX" val="51"/>
  <p:tag name="KSO_WM_UNIT_TYPE" val="f"/>
  <p:tag name="KSO_WM_UNIT_SUBTYPE" val="a"/>
  <p:tag name="KSO_WM_BEAUTIFY_FLAG" val="#wm#"/>
</p:tagLst>
</file>

<file path=ppt/tags/tag482.xml><?xml version="1.0" encoding="utf-8"?>
<p:tagLst xmlns:p="http://schemas.openxmlformats.org/presentationml/2006/main">
  <p:tag name="KSO_WM_UNIT_INDEX" val="49"/>
  <p:tag name="KSO_WM_UNIT_TYPE" val="f"/>
  <p:tag name="KSO_WM_UNIT_SUBTYPE" val="a"/>
  <p:tag name="KSO_WM_BEAUTIFY_FLAG" val="#wm#"/>
</p:tagLst>
</file>

<file path=ppt/tags/tag483.xml><?xml version="1.0" encoding="utf-8"?>
<p:tagLst xmlns:p="http://schemas.openxmlformats.org/presentationml/2006/main">
  <p:tag name="KSO_WM_UNIT_INDEX" val="52"/>
  <p:tag name="KSO_WM_UNIT_TYPE" val="f"/>
  <p:tag name="KSO_WM_UNIT_SUBTYPE" val="a"/>
  <p:tag name="KSO_WM_BEAUTIFY_FLAG" val="#wm#"/>
</p:tagLst>
</file>

<file path=ppt/tags/tag484.xml><?xml version="1.0" encoding="utf-8"?>
<p:tagLst xmlns:p="http://schemas.openxmlformats.org/presentationml/2006/main">
  <p:tag name="KSO_WM_UNIT_INDEX" val="62"/>
  <p:tag name="KSO_WM_UNIT_TYPE" val="j"/>
  <p:tag name="KSO_WM_BEAUTIFY_FLAG" val="#wm#"/>
</p:tagLst>
</file>

<file path=ppt/tags/tag485.xml><?xml version="1.0" encoding="utf-8"?>
<p:tagLst xmlns:p="http://schemas.openxmlformats.org/presentationml/2006/main">
  <p:tag name="KSO_WM_UNIT_INDEX" val="50"/>
  <p:tag name="KSO_WM_UNIT_TYPE" val="f"/>
  <p:tag name="KSO_WM_UNIT_SUBTYPE" val="a"/>
  <p:tag name="KSO_WM_BEAUTIFY_FLAG" val="#wm#"/>
</p:tagLst>
</file>

<file path=ppt/tags/tag486.xml><?xml version="1.0" encoding="utf-8"?>
<p:tagLst xmlns:p="http://schemas.openxmlformats.org/presentationml/2006/main">
  <p:tag name="KSO_WM_UNIT_INDEX" val="57"/>
  <p:tag name="KSO_WM_UNIT_TYPE" val="f"/>
  <p:tag name="KSO_WM_UNIT_SUBTYPE" val="a"/>
  <p:tag name="KSO_WM_BEAUTIFY_FLAG" val="#wm#"/>
</p:tagLst>
</file>

<file path=ppt/tags/tag487.xml><?xml version="1.0" encoding="utf-8"?>
<p:tagLst xmlns:p="http://schemas.openxmlformats.org/presentationml/2006/main">
  <p:tag name="KSO_WM_UNIT_INDEX" val="71"/>
  <p:tag name="KSO_WM_UNIT_TYPE" val="j"/>
  <p:tag name="KSO_WM_BEAUTIFY_FLAG" val="#wm#"/>
</p:tagLst>
</file>

<file path=ppt/tags/tag488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489.xml><?xml version="1.0" encoding="utf-8"?>
<p:tagLst xmlns:p="http://schemas.openxmlformats.org/presentationml/2006/main">
  <p:tag name="KSO_WM_UNIT_INDEX" val="66"/>
  <p:tag name="KSO_WM_UNIT_TYPE" val="f"/>
  <p:tag name="KSO_WM_UNIT_SUBTYPE" val="a"/>
  <p:tag name="KSO_WM_BEAUTIFY_FLAG" val="#wm#"/>
</p:tagLst>
</file>

<file path=ppt/tags/tag4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0.xml><?xml version="1.0" encoding="utf-8"?>
<p:tagLst xmlns:p="http://schemas.openxmlformats.org/presentationml/2006/main">
  <p:tag name="KSO_WM_UNIT_INDEX" val="75"/>
  <p:tag name="KSO_WM_UNIT_TYPE" val="j"/>
  <p:tag name="KSO_WM_BEAUTIFY_FLAG" val="#wm#"/>
</p:tagLst>
</file>

<file path=ppt/tags/tag491.xml><?xml version="1.0" encoding="utf-8"?>
<p:tagLst xmlns:p="http://schemas.openxmlformats.org/presentationml/2006/main">
  <p:tag name="KSO_WM_UNIT_INDEX" val="64"/>
  <p:tag name="KSO_WM_UNIT_TYPE" val="f"/>
  <p:tag name="KSO_WM_UNIT_SUBTYPE" val="a"/>
  <p:tag name="KSO_WM_BEAUTIFY_FLAG" val="#wm#"/>
</p:tagLst>
</file>

<file path=ppt/tags/tag492.xml><?xml version="1.0" encoding="utf-8"?>
<p:tagLst xmlns:p="http://schemas.openxmlformats.org/presentationml/2006/main">
  <p:tag name="KSO_WM_UNIT_INDEX" val="73"/>
  <p:tag name="KSO_WM_UNIT_TYPE" val="f"/>
  <p:tag name="KSO_WM_UNIT_SUBTYPE" val="a"/>
  <p:tag name="KSO_WM_BEAUTIFY_FLAG" val="#wm#"/>
</p:tagLst>
</file>

<file path=ppt/tags/tag493.xml><?xml version="1.0" encoding="utf-8"?>
<p:tagLst xmlns:p="http://schemas.openxmlformats.org/presentationml/2006/main">
  <p:tag name="KSO_WM_UNIT_INDEX" val="72"/>
  <p:tag name="KSO_WM_UNIT_TYPE" val="f"/>
  <p:tag name="KSO_WM_UNIT_SUBTYPE" val="a"/>
  <p:tag name="KSO_WM_BEAUTIFY_FLAG" val="#wm#"/>
</p:tagLst>
</file>

<file path=ppt/tags/tag494.xml><?xml version="1.0" encoding="utf-8"?>
<p:tagLst xmlns:p="http://schemas.openxmlformats.org/presentationml/2006/main">
  <p:tag name="KSO_WM_UNIT_INDEX" val="31"/>
  <p:tag name="KSO_WM_UNIT_TYPE" val="i"/>
  <p:tag name="KSO_WM_BEAUTIFY_FLAG" val="#wm#"/>
</p:tagLst>
</file>

<file path=ppt/tags/tag495.xml><?xml version="1.0" encoding="utf-8"?>
<p:tagLst xmlns:p="http://schemas.openxmlformats.org/presentationml/2006/main">
  <p:tag name="KSO_WM_UNIT_INDEX" val="24"/>
  <p:tag name="KSO_WM_UNIT_TYPE" val="i"/>
  <p:tag name="KSO_WM_BEAUTIFY_FLAG" val="#wm#"/>
</p:tagLst>
</file>

<file path=ppt/tags/tag496.xml><?xml version="1.0" encoding="utf-8"?>
<p:tagLst xmlns:p="http://schemas.openxmlformats.org/presentationml/2006/main">
  <p:tag name="KSO_WM_UNIT_INDEX" val="32"/>
  <p:tag name="KSO_WM_UNIT_TYPE" val="i"/>
  <p:tag name="KSO_WM_BEAUTIFY_FLAG" val="#wm#"/>
</p:tagLst>
</file>

<file path=ppt/tags/tag497.xml><?xml version="1.0" encoding="utf-8"?>
<p:tagLst xmlns:p="http://schemas.openxmlformats.org/presentationml/2006/main">
  <p:tag name="KSO_WM_UNIT_INDEX" val="25"/>
  <p:tag name="KSO_WM_UNIT_TYPE" val="i"/>
  <p:tag name="KSO_WM_BEAUTIFY_FLAG" val="#wm#"/>
</p:tagLst>
</file>

<file path=ppt/tags/tag498.xml><?xml version="1.0" encoding="utf-8"?>
<p:tagLst xmlns:p="http://schemas.openxmlformats.org/presentationml/2006/main">
  <p:tag name="KSO_WM_UNIT_INDEX" val="33"/>
  <p:tag name="KSO_WM_UNIT_TYPE" val="i"/>
  <p:tag name="KSO_WM_BEAUTIFY_FLAG" val="#wm#"/>
</p:tagLst>
</file>

<file path=ppt/tags/tag499.xml><?xml version="1.0" encoding="utf-8"?>
<p:tagLst xmlns:p="http://schemas.openxmlformats.org/presentationml/2006/main">
  <p:tag name="KSO_WM_UNIT_INDEX" val="26"/>
  <p:tag name="KSO_WM_UNIT_TYPE" val="i"/>
  <p:tag name="KSO_WM_BEAUTIFY_FLAG" val="#wm#"/>
</p:tagLst>
</file>

<file path=ppt/tags/tag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0.xml><?xml version="1.0" encoding="utf-8"?>
<p:tagLst xmlns:p="http://schemas.openxmlformats.org/presentationml/2006/main">
  <p:tag name="KSO_WM_UNIT_INDEX" val="45"/>
  <p:tag name="KSO_WM_UNIT_TYPE" val="j"/>
  <p:tag name="KSO_WM_BEAUTIFY_FLAG" val="#wm#"/>
</p:tagLst>
</file>

<file path=ppt/tags/tag501.xml><?xml version="1.0" encoding="utf-8"?>
<p:tagLst xmlns:p="http://schemas.openxmlformats.org/presentationml/2006/main">
  <p:tag name="KSO_WM_UNIT_INDEX" val="81"/>
  <p:tag name="KSO_WM_UNIT_TYPE" val="f"/>
  <p:tag name="KSO_WM_UNIT_SUBTYPE" val="a"/>
  <p:tag name="KSO_WM_BEAUTIFY_FLAG" val="#wm#"/>
</p:tagLst>
</file>

<file path=ppt/tags/tag502.xml><?xml version="1.0" encoding="utf-8"?>
<p:tagLst xmlns:p="http://schemas.openxmlformats.org/presentationml/2006/main">
  <p:tag name="KSO_WM_UNIT_INDEX" val="47"/>
  <p:tag name="KSO_WM_UNIT_TYPE" val="i"/>
  <p:tag name="KSO_WM_BEAUTIFY_FLAG" val="#wm#"/>
</p:tagLst>
</file>

<file path=ppt/tags/tag503.xml><?xml version="1.0" encoding="utf-8"?>
<p:tagLst xmlns:p="http://schemas.openxmlformats.org/presentationml/2006/main">
  <p:tag name="KSO_WM_UNIT_INDEX" val="46"/>
  <p:tag name="KSO_WM_UNIT_TYPE" val="j"/>
  <p:tag name="KSO_WM_BEAUTIFY_FLAG" val="#wm#"/>
</p:tagLst>
</file>

<file path=ppt/tags/tag504.xml><?xml version="1.0" encoding="utf-8"?>
<p:tagLst xmlns:p="http://schemas.openxmlformats.org/presentationml/2006/main">
  <p:tag name="KSO_WM_UNIT_INDEX" val="54"/>
  <p:tag name="KSO_WM_UNIT_TYPE" val="f"/>
  <p:tag name="KSO_WM_UNIT_SUBTYPE" val="a"/>
  <p:tag name="KSO_WM_BEAUTIFY_FLAG" val="#wm#"/>
</p:tagLst>
</file>

<file path=ppt/tags/tag505.xml><?xml version="1.0" encoding="utf-8"?>
<p:tagLst xmlns:p="http://schemas.openxmlformats.org/presentationml/2006/main">
  <p:tag name="KSO_WM_UNIT_INDEX" val="43"/>
  <p:tag name="KSO_WM_UNIT_TYPE" val="f"/>
  <p:tag name="KSO_WM_UNIT_SUBTYPE" val="a"/>
  <p:tag name="KSO_WM_BEAUTIFY_FLAG" val="#wm#"/>
</p:tagLst>
</file>

<file path=ppt/tags/tag506.xml><?xml version="1.0" encoding="utf-8"?>
<p:tagLst xmlns:p="http://schemas.openxmlformats.org/presentationml/2006/main">
  <p:tag name="KSO_WM_UNIT_INDEX" val="42"/>
  <p:tag name="KSO_WM_UNIT_TYPE" val="f"/>
  <p:tag name="KSO_WM_UNIT_SUBTYPE" val="a"/>
  <p:tag name="KSO_WM_BEAUTIFY_FLAG" val="#wm#"/>
</p:tagLst>
</file>

<file path=ppt/tags/tag507.xml><?xml version="1.0" encoding="utf-8"?>
<p:tagLst xmlns:p="http://schemas.openxmlformats.org/presentationml/2006/main">
  <p:tag name="KSO_WM_UNIT_INDEX" val="48"/>
  <p:tag name="KSO_WM_UNIT_TYPE" val="i"/>
  <p:tag name="KSO_WM_BEAUTIFY_FLAG" val="#wm#"/>
</p:tagLst>
</file>

<file path=ppt/tags/tag508.xml><?xml version="1.0" encoding="utf-8"?>
<p:tagLst xmlns:p="http://schemas.openxmlformats.org/presentationml/2006/main">
  <p:tag name="KSO_WM_UNIT_INDEX" val="44"/>
  <p:tag name="KSO_WM_UNIT_TYPE" val="f"/>
  <p:tag name="KSO_WM_UNIT_SUBTYPE" val="a"/>
  <p:tag name="KSO_WM_BEAUTIFY_FLAG" val="#wm#"/>
</p:tagLst>
</file>

<file path=ppt/tags/tag509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的应用领域"/>
  <p:tag name="KSO_WM_TAG_VERSION" val="3.0"/>
  <p:tag name="KSO_WM_UNIT_PRESET_TEXT" val="单击此处编辑母版标题样式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  <p:tag name="KSO_WM_UNIT_ID" val="_7*a*1"/>
</p:tagLst>
</file>

<file path=ppt/tags/tag51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0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511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512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513.xml><?xml version="1.0" encoding="utf-8"?>
<p:tagLst xmlns:p="http://schemas.openxmlformats.org/presentationml/2006/main">
  <p:tag name="KSO_WM_UNIT_INDEX" val="14"/>
  <p:tag name="KSO_WM_UNIT_TYPE" val="f"/>
  <p:tag name="KSO_WM_UNIT_SUBTYPE" val="a"/>
  <p:tag name="KSO_WM_BEAUTIFY_FLAG" val="#wm#"/>
</p:tagLst>
</file>

<file path=ppt/tags/tag514.xml><?xml version="1.0" encoding="utf-8"?>
<p:tagLst xmlns:p="http://schemas.openxmlformats.org/presentationml/2006/main">
  <p:tag name="KSO_WM_UNIT_INDEX" val="18"/>
  <p:tag name="KSO_WM_UNIT_TYPE" val="f"/>
  <p:tag name="KSO_WM_UNIT_SUBTYPE" val="a"/>
  <p:tag name="KSO_WM_BEAUTIFY_FLAG" val="#wm#"/>
</p:tagLst>
</file>

<file path=ppt/tags/tag515.xml><?xml version="1.0" encoding="utf-8"?>
<p:tagLst xmlns:p="http://schemas.openxmlformats.org/presentationml/2006/main">
  <p:tag name="KSO_WM_UNIT_INDEX" val="28"/>
  <p:tag name="KSO_WM_UNIT_TYPE" val="i"/>
  <p:tag name="KSO_WM_BEAUTIFY_FLAG" val="#wm#"/>
</p:tagLst>
</file>

<file path=ppt/tags/tag516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517.xml><?xml version="1.0" encoding="utf-8"?>
<p:tagLst xmlns:p="http://schemas.openxmlformats.org/presentationml/2006/main">
  <p:tag name="KSO_WM_UNIT_INDEX" val="32"/>
  <p:tag name="KSO_WM_UNIT_TYPE" val="i"/>
  <p:tag name="KSO_WM_BEAUTIFY_FLAG" val="#wm#"/>
</p:tagLst>
</file>

<file path=ppt/tags/tag518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519.xml><?xml version="1.0" encoding="utf-8"?>
<p:tagLst xmlns:p="http://schemas.openxmlformats.org/presentationml/2006/main">
  <p:tag name="KSO_WM_UNIT_INDEX" val="38"/>
  <p:tag name="KSO_WM_UNIT_TYPE" val="i"/>
  <p:tag name="KSO_WM_BEAUTIFY_FLAG" val="#wm#"/>
</p:tagLst>
</file>

<file path=ppt/tags/tag5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0.xml><?xml version="1.0" encoding="utf-8"?>
<p:tagLst xmlns:p="http://schemas.openxmlformats.org/presentationml/2006/main">
  <p:tag name="KSO_WM_UNIT_INDEX" val="31"/>
  <p:tag name="KSO_WM_UNIT_TYPE" val="f"/>
  <p:tag name="KSO_WM_UNIT_SUBTYPE" val="a"/>
  <p:tag name="KSO_WM_BEAUTIFY_FLAG" val="#wm#"/>
</p:tagLst>
</file>

<file path=ppt/tags/tag521.xml><?xml version="1.0" encoding="utf-8"?>
<p:tagLst xmlns:p="http://schemas.openxmlformats.org/presentationml/2006/main">
  <p:tag name="KSO_WM_UNIT_INDEX" val="42"/>
  <p:tag name="KSO_WM_UNIT_TYPE" val="i"/>
  <p:tag name="KSO_WM_BEAUTIFY_FLAG" val="#wm#"/>
</p:tagLst>
</file>

<file path=ppt/tags/tag522.xml><?xml version="1.0" encoding="utf-8"?>
<p:tagLst xmlns:p="http://schemas.openxmlformats.org/presentationml/2006/main">
  <p:tag name="KSO_WM_UNIT_INDEX" val="34"/>
  <p:tag name="KSO_WM_UNIT_TYPE" val="f"/>
  <p:tag name="KSO_WM_UNIT_SUBTYPE" val="a"/>
  <p:tag name="KSO_WM_BEAUTIFY_FLAG" val="#wm#"/>
</p:tagLst>
</file>

<file path=ppt/tags/tag523.xml><?xml version="1.0" encoding="utf-8"?>
<p:tagLst xmlns:p="http://schemas.openxmlformats.org/presentationml/2006/main">
  <p:tag name="KSO_WM_UNIT_INDEX" val="40"/>
  <p:tag name="KSO_WM_UNIT_TYPE" val="f"/>
  <p:tag name="KSO_WM_UNIT_SUBTYPE" val="a"/>
  <p:tag name="KSO_WM_BEAUTIFY_FLAG" val="#wm#"/>
</p:tagLst>
</file>

<file path=ppt/tags/tag524.xml><?xml version="1.0" encoding="utf-8"?>
<p:tagLst xmlns:p="http://schemas.openxmlformats.org/presentationml/2006/main">
  <p:tag name="KSO_WM_UNIT_INDEX" val="51"/>
  <p:tag name="KSO_WM_UNIT_TYPE" val="f"/>
  <p:tag name="KSO_WM_UNIT_SUBTYPE" val="a"/>
  <p:tag name="KSO_WM_BEAUTIFY_FLAG" val="#wm#"/>
</p:tagLst>
</file>

<file path=ppt/tags/tag525.xml><?xml version="1.0" encoding="utf-8"?>
<p:tagLst xmlns:p="http://schemas.openxmlformats.org/presentationml/2006/main">
  <p:tag name="KSO_WM_UNIT_INDEX" val="53"/>
  <p:tag name="KSO_WM_UNIT_TYPE" val="f"/>
  <p:tag name="KSO_WM_UNIT_SUBTYPE" val="a"/>
  <p:tag name="KSO_WM_BEAUTIFY_FLAG" val="#wm#"/>
</p:tagLst>
</file>

<file path=ppt/tags/tag526.xml><?xml version="1.0" encoding="utf-8"?>
<p:tagLst xmlns:p="http://schemas.openxmlformats.org/presentationml/2006/main">
  <p:tag name="KSO_WM_UNIT_INDEX" val="52"/>
  <p:tag name="KSO_WM_UNIT_TYPE" val="f"/>
  <p:tag name="KSO_WM_UNIT_SUBTYPE" val="a"/>
  <p:tag name="KSO_WM_BEAUTIFY_FLAG" val="#wm#"/>
</p:tagLst>
</file>

<file path=ppt/tags/tag527.xml><?xml version="1.0" encoding="utf-8"?>
<p:tagLst xmlns:p="http://schemas.openxmlformats.org/presentationml/2006/main">
  <p:tag name="KSO_WM_UNIT_INDEX" val="56"/>
  <p:tag name="KSO_WM_UNIT_TYPE" val="i"/>
  <p:tag name="KSO_WM_BEAUTIFY_FLAG" val="#wm#"/>
</p:tagLst>
</file>

<file path=ppt/tags/tag528.xml><?xml version="1.0" encoding="utf-8"?>
<p:tagLst xmlns:p="http://schemas.openxmlformats.org/presentationml/2006/main">
  <p:tag name="KSO_WM_UNIT_INDEX" val="55"/>
  <p:tag name="KSO_WM_UNIT_TYPE" val="f"/>
  <p:tag name="KSO_WM_UNIT_SUBTYPE" val="a"/>
  <p:tag name="KSO_WM_BEAUTIFY_FLAG" val="#wm#"/>
</p:tagLst>
</file>

<file path=ppt/tags/tag529.xml><?xml version="1.0" encoding="utf-8"?>
<p:tagLst xmlns:p="http://schemas.openxmlformats.org/presentationml/2006/main">
  <p:tag name="KSO_WM_UNIT_INDEX" val="71"/>
  <p:tag name="KSO_WM_UNIT_TYPE" val="j"/>
  <p:tag name="KSO_WM_BEAUTIFY_FLAG" val="#wm#"/>
</p:tagLst>
</file>

<file path=ppt/tags/tag53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0.xml><?xml version="1.0" encoding="utf-8"?>
<p:tagLst xmlns:p="http://schemas.openxmlformats.org/presentationml/2006/main">
  <p:tag name="KSO_WM_UNIT_INDEX" val="60"/>
  <p:tag name="KSO_WM_UNIT_TYPE" val="f"/>
  <p:tag name="KSO_WM_UNIT_SUBTYPE" val="a"/>
  <p:tag name="KSO_WM_BEAUTIFY_FLAG" val="#wm#"/>
</p:tagLst>
</file>

<file path=ppt/tags/tag531.xml><?xml version="1.0" encoding="utf-8"?>
<p:tagLst xmlns:p="http://schemas.openxmlformats.org/presentationml/2006/main">
  <p:tag name="KSO_WM_UNIT_INDEX" val="75"/>
  <p:tag name="KSO_WM_UNIT_TYPE" val="j"/>
  <p:tag name="KSO_WM_BEAUTIFY_FLAG" val="#wm#"/>
</p:tagLst>
</file>

<file path=ppt/tags/tag532.xml><?xml version="1.0" encoding="utf-8"?>
<p:tagLst xmlns:p="http://schemas.openxmlformats.org/presentationml/2006/main">
  <p:tag name="KSO_WM_UNIT_INDEX" val="69"/>
  <p:tag name="KSO_WM_UNIT_TYPE" val="f"/>
  <p:tag name="KSO_WM_UNIT_SUBTYPE" val="a"/>
  <p:tag name="KSO_WM_BEAUTIFY_FLAG" val="#wm#"/>
</p:tagLst>
</file>

<file path=ppt/tags/tag533.xml><?xml version="1.0" encoding="utf-8"?>
<p:tagLst xmlns:p="http://schemas.openxmlformats.org/presentationml/2006/main">
  <p:tag name="KSO_WM_UNIT_INDEX" val="81"/>
  <p:tag name="KSO_WM_UNIT_TYPE" val="j"/>
  <p:tag name="KSO_WM_BEAUTIFY_FLAG" val="#wm#"/>
</p:tagLst>
</file>

<file path=ppt/tags/tag534.xml><?xml version="1.0" encoding="utf-8"?>
<p:tagLst xmlns:p="http://schemas.openxmlformats.org/presentationml/2006/main">
  <p:tag name="KSO_WM_UNIT_INDEX" val="73"/>
  <p:tag name="KSO_WM_UNIT_TYPE" val="f"/>
  <p:tag name="KSO_WM_UNIT_SUBTYPE" val="a"/>
  <p:tag name="KSO_WM_BEAUTIFY_FLAG" val="#wm#"/>
</p:tagLst>
</file>

<file path=ppt/tags/tag535.xml><?xml version="1.0" encoding="utf-8"?>
<p:tagLst xmlns:p="http://schemas.openxmlformats.org/presentationml/2006/main">
  <p:tag name="KSO_WM_UNIT_INDEX" val="77"/>
  <p:tag name="KSO_WM_UNIT_TYPE" val="f"/>
  <p:tag name="KSO_WM_UNIT_SUBTYPE" val="a"/>
  <p:tag name="KSO_WM_BEAUTIFY_FLAG" val="#wm#"/>
</p:tagLst>
</file>

<file path=ppt/tags/tag536.xml><?xml version="1.0" encoding="utf-8"?>
<p:tagLst xmlns:p="http://schemas.openxmlformats.org/presentationml/2006/main">
  <p:tag name="KSO_WM_UNIT_INDEX" val="80"/>
  <p:tag name="KSO_WM_UNIT_TYPE" val="f"/>
  <p:tag name="KSO_WM_UNIT_SUBTYPE" val="a"/>
  <p:tag name="KSO_WM_BEAUTIFY_FLAG" val="#wm#"/>
</p:tagLst>
</file>

<file path=ppt/tags/tag537.xml><?xml version="1.0" encoding="utf-8"?>
<p:tagLst xmlns:p="http://schemas.openxmlformats.org/presentationml/2006/main">
  <p:tag name="KSO_WM_UNIT_INDEX" val="85"/>
  <p:tag name="KSO_WM_UNIT_TYPE" val="j"/>
  <p:tag name="KSO_WM_BEAUTIFY_FLAG" val="#wm#"/>
</p:tagLst>
</file>

<file path=ppt/tags/tag538.xml><?xml version="1.0" encoding="utf-8"?>
<p:tagLst xmlns:p="http://schemas.openxmlformats.org/presentationml/2006/main">
  <p:tag name="KSO_WM_UNIT_INDEX" val="78"/>
  <p:tag name="KSO_WM_UNIT_TYPE" val="f"/>
  <p:tag name="KSO_WM_UNIT_SUBTYPE" val="a"/>
  <p:tag name="KSO_WM_BEAUTIFY_FLAG" val="#wm#"/>
</p:tagLst>
</file>

<file path=ppt/tags/tag539.xml><?xml version="1.0" encoding="utf-8"?>
<p:tagLst xmlns:p="http://schemas.openxmlformats.org/presentationml/2006/main">
  <p:tag name="KSO_WM_UNIT_INDEX" val="57"/>
  <p:tag name="KSO_WM_UNIT_TYPE" val="i"/>
  <p:tag name="KSO_WM_BEAUTIFY_FLAG" val="#wm#"/>
</p:tagLst>
</file>

<file path=ppt/tags/tag5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540.xml><?xml version="1.0" encoding="utf-8"?>
<p:tagLst xmlns:p="http://schemas.openxmlformats.org/presentationml/2006/main">
  <p:tag name="KSO_WM_UNIT_INDEX" val="83"/>
  <p:tag name="KSO_WM_UNIT_TYPE" val="f"/>
  <p:tag name="KSO_WM_UNIT_SUBTYPE" val="a"/>
  <p:tag name="KSO_WM_BEAUTIFY_FLAG" val="#wm#"/>
</p:tagLst>
</file>

<file path=ppt/tags/tag541.xml><?xml version="1.0" encoding="utf-8"?>
<p:tagLst xmlns:p="http://schemas.openxmlformats.org/presentationml/2006/main">
  <p:tag name="KSO_WM_UNIT_INDEX" val="72"/>
  <p:tag name="KSO_WM_UNIT_TYPE" val="j"/>
  <p:tag name="KSO_WM_BEAUTIFY_FLAG" val="#wm#"/>
</p:tagLst>
</file>

<file path=ppt/tags/tag542.xml><?xml version="1.0" encoding="utf-8"?>
<p:tagLst xmlns:p="http://schemas.openxmlformats.org/presentationml/2006/main">
  <p:tag name="KSO_WM_UNIT_INDEX" val="61"/>
  <p:tag name="KSO_WM_UNIT_TYPE" val="f"/>
  <p:tag name="KSO_WM_UNIT_SUBTYPE" val="a"/>
  <p:tag name="KSO_WM_BEAUTIFY_FLAG" val="#wm#"/>
</p:tagLst>
</file>

<file path=ppt/tags/tag543.xml><?xml version="1.0" encoding="utf-8"?>
<p:tagLst xmlns:p="http://schemas.openxmlformats.org/presentationml/2006/main">
  <p:tag name="KSO_WM_UNIT_INDEX" val="76"/>
  <p:tag name="KSO_WM_UNIT_TYPE" val="j"/>
  <p:tag name="KSO_WM_BEAUTIFY_FLAG" val="#wm#"/>
</p:tagLst>
</file>

<file path=ppt/tags/tag544.xml><?xml version="1.0" encoding="utf-8"?>
<p:tagLst xmlns:p="http://schemas.openxmlformats.org/presentationml/2006/main">
  <p:tag name="KSO_WM_UNIT_INDEX" val="70"/>
  <p:tag name="KSO_WM_UNIT_TYPE" val="f"/>
  <p:tag name="KSO_WM_UNIT_SUBTYPE" val="a"/>
  <p:tag name="KSO_WM_BEAUTIFY_FLAG" val="#wm#"/>
</p:tagLst>
</file>

<file path=ppt/tags/tag545.xml><?xml version="1.0" encoding="utf-8"?>
<p:tagLst xmlns:p="http://schemas.openxmlformats.org/presentationml/2006/main">
  <p:tag name="KSO_WM_UNIT_INDEX" val="82"/>
  <p:tag name="KSO_WM_UNIT_TYPE" val="j"/>
  <p:tag name="KSO_WM_BEAUTIFY_FLAG" val="#wm#"/>
</p:tagLst>
</file>

<file path=ppt/tags/tag546.xml><?xml version="1.0" encoding="utf-8"?>
<p:tagLst xmlns:p="http://schemas.openxmlformats.org/presentationml/2006/main">
  <p:tag name="KSO_WM_UNIT_INDEX" val="74"/>
  <p:tag name="KSO_WM_UNIT_TYPE" val="f"/>
  <p:tag name="KSO_WM_UNIT_SUBTYPE" val="a"/>
  <p:tag name="KSO_WM_BEAUTIFY_FLAG" val="#wm#"/>
</p:tagLst>
</file>

<file path=ppt/tags/tag547.xml><?xml version="1.0" encoding="utf-8"?>
<p:tagLst xmlns:p="http://schemas.openxmlformats.org/presentationml/2006/main">
  <p:tag name="KSO_WM_UNIT_INDEX" val="86"/>
  <p:tag name="KSO_WM_UNIT_TYPE" val="j"/>
  <p:tag name="KSO_WM_BEAUTIFY_FLAG" val="#wm#"/>
</p:tagLst>
</file>

<file path=ppt/tags/tag548.xml><?xml version="1.0" encoding="utf-8"?>
<p:tagLst xmlns:p="http://schemas.openxmlformats.org/presentationml/2006/main">
  <p:tag name="KSO_WM_UNIT_INDEX" val="79"/>
  <p:tag name="KSO_WM_UNIT_TYPE" val="f"/>
  <p:tag name="KSO_WM_UNIT_SUBTYPE" val="a"/>
  <p:tag name="KSO_WM_BEAUTIFY_FLAG" val="#wm#"/>
</p:tagLst>
</file>

<file path=ppt/tags/tag549.xml><?xml version="1.0" encoding="utf-8"?>
<p:tagLst xmlns:p="http://schemas.openxmlformats.org/presentationml/2006/main">
  <p:tag name="KSO_WM_UNIT_INDEX" val="16"/>
  <p:tag name="KSO_WM_UNIT_TYPE" val="i"/>
  <p:tag name="KSO_WM_BEAUTIFY_FLAG" val="#wm#"/>
</p:tagLst>
</file>

<file path=ppt/tags/tag5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6"/>
</p:tagLst>
</file>

<file path=ppt/tags/tag550.xml><?xml version="1.0" encoding="utf-8"?>
<p:tagLst xmlns:p="http://schemas.openxmlformats.org/presentationml/2006/main">
  <p:tag name="KSO_WM_UNIT_INDEX" val="17"/>
  <p:tag name="KSO_WM_UNIT_TYPE" val="i"/>
  <p:tag name="KSO_WM_BEAUTIFY_FLAG" val="#wm#"/>
</p:tagLst>
</file>

<file path=ppt/tags/tag551.xml><?xml version="1.0" encoding="utf-8"?>
<p:tagLst xmlns:p="http://schemas.openxmlformats.org/presentationml/2006/main">
  <p:tag name="KSO_WM_UNIT_INDEX" val="29"/>
  <p:tag name="KSO_WM_UNIT_TYPE" val="i"/>
  <p:tag name="KSO_WM_BEAUTIFY_FLAG" val="#wm#"/>
</p:tagLst>
</file>

<file path=ppt/tags/tag552.xml><?xml version="1.0" encoding="utf-8"?>
<p:tagLst xmlns:p="http://schemas.openxmlformats.org/presentationml/2006/main">
  <p:tag name="KSO_WM_UNIT_INDEX" val="30"/>
  <p:tag name="KSO_WM_UNIT_TYPE" val="i"/>
  <p:tag name="KSO_WM_BEAUTIFY_FLAG" val="#wm#"/>
</p:tagLst>
</file>

<file path=ppt/tags/tag553.xml><?xml version="1.0" encoding="utf-8"?>
<p:tagLst xmlns:p="http://schemas.openxmlformats.org/presentationml/2006/main">
  <p:tag name="KSO_WM_UNIT_INDEX" val="43"/>
  <p:tag name="KSO_WM_UNIT_TYPE" val="i"/>
  <p:tag name="KSO_WM_BEAUTIFY_FLAG" val="#wm#"/>
</p:tagLst>
</file>

<file path=ppt/tags/tag554.xml><?xml version="1.0" encoding="utf-8"?>
<p:tagLst xmlns:p="http://schemas.openxmlformats.org/presentationml/2006/main">
  <p:tag name="KSO_WM_UNIT_INDEX" val="44"/>
  <p:tag name="KSO_WM_UNIT_TYPE" val="i"/>
  <p:tag name="KSO_WM_BEAUTIFY_FLAG" val="#wm#"/>
</p:tagLst>
</file>

<file path=ppt/tags/tag555.xml><?xml version="1.0" encoding="utf-8"?>
<p:tagLst xmlns:p="http://schemas.openxmlformats.org/presentationml/2006/main">
  <p:tag name="KSO_WM_UNIT_INDEX" val="58"/>
  <p:tag name="KSO_WM_UNIT_TYPE" val="i"/>
  <p:tag name="KSO_WM_BEAUTIFY_FLAG" val="#wm#"/>
</p:tagLst>
</file>

<file path=ppt/tags/tag556.xml><?xml version="1.0" encoding="utf-8"?>
<p:tagLst xmlns:p="http://schemas.openxmlformats.org/presentationml/2006/main">
  <p:tag name="KSO_WM_UNIT_INDEX" val="59"/>
  <p:tag name="KSO_WM_UNIT_TYPE" val="i"/>
  <p:tag name="KSO_WM_BEAUTIFY_FLAG" val="#wm#"/>
</p:tagLst>
</file>

<file path=ppt/tags/tag557.xml><?xml version="1.0" encoding="utf-8"?>
<p:tagLst xmlns:p="http://schemas.openxmlformats.org/presentationml/2006/main">
  <p:tag name="KSO_WM_UNIT_INDEX" val="20"/>
  <p:tag name="KSO_WM_UNIT_TYPE" val="j"/>
  <p:tag name="KSO_WM_BEAUTIFY_FLAG" val="#wm#"/>
</p:tagLst>
</file>

<file path=ppt/tags/tag558.xml><?xml version="1.0" encoding="utf-8"?>
<p:tagLst xmlns:p="http://schemas.openxmlformats.org/presentationml/2006/main">
  <p:tag name="KSO_WM_UNIT_INDEX" val="84"/>
  <p:tag name="KSO_WM_UNIT_TYPE" val="f"/>
  <p:tag name="KSO_WM_UNIT_SUBTYPE" val="a"/>
  <p:tag name="KSO_WM_BEAUTIFY_FLAG" val="#wm#"/>
</p:tagLst>
</file>

<file path=ppt/tags/tag559.xml><?xml version="1.0" encoding="utf-8"?>
<p:tagLst xmlns:p="http://schemas.openxmlformats.org/presentationml/2006/main">
  <p:tag name="KSO_WM_UNIT_INDEX" val="19"/>
  <p:tag name="KSO_WM_UNIT_TYPE" val="f"/>
  <p:tag name="KSO_WM_UNIT_SUBTYPE" val="a"/>
  <p:tag name="KSO_WM_BEAUTIFY_FLAG" val="#wm#"/>
</p:tagLst>
</file>

<file path=ppt/tags/tag56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0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561.xml><?xml version="1.0" encoding="utf-8"?>
<p:tagLst xmlns:p="http://schemas.openxmlformats.org/presentationml/2006/main">
  <p:tag name="KSO_WM_UNIT_INDEX" val="21"/>
  <p:tag name="KSO_WM_UNIT_TYPE" val="f"/>
  <p:tag name="KSO_WM_UNIT_SUBTYPE" val="a"/>
  <p:tag name="KSO_WM_BEAUTIFY_FLAG" val="#wm#"/>
</p:tagLst>
</file>

<file path=ppt/tags/tag562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563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564.xml><?xml version="1.0" encoding="utf-8"?>
<p:tagLst xmlns:p="http://schemas.openxmlformats.org/presentationml/2006/main">
  <p:tag name="KSO_WM_UNIT_INDEX" val="35"/>
  <p:tag name="KSO_WM_UNIT_TYPE" val="j"/>
  <p:tag name="KSO_WM_BEAUTIFY_FLAG" val="#wm#"/>
</p:tagLst>
</file>

<file path=ppt/tags/tag565.xml><?xml version="1.0" encoding="utf-8"?>
<p:tagLst xmlns:p="http://schemas.openxmlformats.org/presentationml/2006/main">
  <p:tag name="KSO_WM_UNIT_INDEX" val="26"/>
  <p:tag name="KSO_WM_UNIT_TYPE" val="f"/>
  <p:tag name="KSO_WM_UNIT_SUBTYPE" val="a"/>
  <p:tag name="KSO_WM_BEAUTIFY_FLAG" val="#wm#"/>
</p:tagLst>
</file>

<file path=ppt/tags/tag566.xml><?xml version="1.0" encoding="utf-8"?>
<p:tagLst xmlns:p="http://schemas.openxmlformats.org/presentationml/2006/main">
  <p:tag name="KSO_WM_UNIT_INDEX" val="33"/>
  <p:tag name="KSO_WM_UNIT_TYPE" val="f"/>
  <p:tag name="KSO_WM_UNIT_SUBTYPE" val="a"/>
  <p:tag name="KSO_WM_BEAUTIFY_FLAG" val="#wm#"/>
</p:tagLst>
</file>

<file path=ppt/tags/tag567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568.xml><?xml version="1.0" encoding="utf-8"?>
<p:tagLst xmlns:p="http://schemas.openxmlformats.org/presentationml/2006/main">
  <p:tag name="KSO_WM_UNIT_INDEX" val="39"/>
  <p:tag name="KSO_WM_UNIT_TYPE" val="f"/>
  <p:tag name="KSO_WM_UNIT_SUBTYPE" val="a"/>
  <p:tag name="KSO_WM_BEAUTIFY_FLAG" val="#wm#"/>
</p:tagLst>
</file>

<file path=ppt/tags/tag569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57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0.xml><?xml version="1.0" encoding="utf-8"?>
<p:tagLst xmlns:p="http://schemas.openxmlformats.org/presentationml/2006/main">
  <p:tag name="KSO_WM_UNIT_INDEX" val="48"/>
  <p:tag name="KSO_WM_UNIT_TYPE" val="j"/>
  <p:tag name="KSO_WM_BEAUTIFY_FLAG" val="#wm#"/>
</p:tagLst>
</file>

<file path=ppt/tags/tag571.xml><?xml version="1.0" encoding="utf-8"?>
<p:tagLst xmlns:p="http://schemas.openxmlformats.org/presentationml/2006/main">
  <p:tag name="KSO_WM_UNIT_INDEX" val="41"/>
  <p:tag name="KSO_WM_UNIT_TYPE" val="f"/>
  <p:tag name="KSO_WM_UNIT_SUBTYPE" val="a"/>
  <p:tag name="KSO_WM_BEAUTIFY_FLAG" val="#wm#"/>
</p:tagLst>
</file>

<file path=ppt/tags/tag572.xml><?xml version="1.0" encoding="utf-8"?>
<p:tagLst xmlns:p="http://schemas.openxmlformats.org/presentationml/2006/main">
  <p:tag name="KSO_WM_UNIT_INDEX" val="47"/>
  <p:tag name="KSO_WM_UNIT_TYPE" val="f"/>
  <p:tag name="KSO_WM_UNIT_SUBTYPE" val="a"/>
  <p:tag name="KSO_WM_BEAUTIFY_FLAG" val="#wm#"/>
</p:tagLst>
</file>

<file path=ppt/tags/tag573.xml><?xml version="1.0" encoding="utf-8"?>
<p:tagLst xmlns:p="http://schemas.openxmlformats.org/presentationml/2006/main">
  <p:tag name="KSO_WM_UNIT_INDEX" val="50"/>
  <p:tag name="KSO_WM_UNIT_TYPE" val="f"/>
  <p:tag name="KSO_WM_UNIT_SUBTYPE" val="a"/>
  <p:tag name="KSO_WM_BEAUTIFY_FLAG" val="#wm#"/>
</p:tagLst>
</file>

<file path=ppt/tags/tag574.xml><?xml version="1.0" encoding="utf-8"?>
<p:tagLst xmlns:p="http://schemas.openxmlformats.org/presentationml/2006/main">
  <p:tag name="KSO_WM_UNIT_INDEX" val="63"/>
  <p:tag name="KSO_WM_UNIT_TYPE" val="j"/>
  <p:tag name="KSO_WM_BEAUTIFY_FLAG" val="#wm#"/>
</p:tagLst>
</file>

<file path=ppt/tags/tag575.xml><?xml version="1.0" encoding="utf-8"?>
<p:tagLst xmlns:p="http://schemas.openxmlformats.org/presentationml/2006/main">
  <p:tag name="KSO_WM_UNIT_INDEX" val="54"/>
  <p:tag name="KSO_WM_UNIT_TYPE" val="f"/>
  <p:tag name="KSO_WM_UNIT_SUBTYPE" val="a"/>
  <p:tag name="KSO_WM_BEAUTIFY_FLAG" val="#wm#"/>
</p:tagLst>
</file>

<file path=ppt/tags/tag576.xml><?xml version="1.0" encoding="utf-8"?>
<p:tagLst xmlns:p="http://schemas.openxmlformats.org/presentationml/2006/main">
  <p:tag name="KSO_WM_UNIT_INDEX" val="62"/>
  <p:tag name="KSO_WM_UNIT_TYPE" val="f"/>
  <p:tag name="KSO_WM_UNIT_SUBTYPE" val="a"/>
  <p:tag name="KSO_WM_BEAUTIFY_FLAG" val="#wm#"/>
</p:tagLst>
</file>

<file path=ppt/tags/tag577.xml><?xml version="1.0" encoding="utf-8"?>
<p:tagLst xmlns:p="http://schemas.openxmlformats.org/presentationml/2006/main">
  <p:tag name="KSO_WM_UNIT_INDEX" val="64"/>
  <p:tag name="KSO_WM_UNIT_TYPE" val="f"/>
  <p:tag name="KSO_WM_UNIT_SUBTYPE" val="a"/>
  <p:tag name="KSO_WM_BEAUTIFY_FLAG" val="#wm#"/>
</p:tagLst>
</file>

<file path=ppt/tags/tag578.xml><?xml version="1.0" encoding="utf-8"?>
<p:tagLst xmlns:p="http://schemas.openxmlformats.org/presentationml/2006/main">
  <p:tag name="KSO_WM_UNIT_INDEX" val="67"/>
  <p:tag name="KSO_WM_UNIT_TYPE" val="f"/>
  <p:tag name="KSO_WM_UNIT_SUBTYPE" val="a"/>
  <p:tag name="KSO_WM_BEAUTIFY_FLAG" val="#wm#"/>
</p:tagLst>
</file>

<file path=ppt/tags/tag579.xml><?xml version="1.0" encoding="utf-8"?>
<p:tagLst xmlns:p="http://schemas.openxmlformats.org/presentationml/2006/main">
  <p:tag name="KSO_WM_UNIT_INDEX" val="65"/>
  <p:tag name="KSO_WM_UNIT_TYPE" val="f"/>
  <p:tag name="KSO_WM_UNIT_SUBTYPE" val="a"/>
  <p:tag name="KSO_WM_BEAUTIFY_FLAG" val="#wm#"/>
</p:tagLst>
</file>

<file path=ppt/tags/tag58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0.xml><?xml version="1.0" encoding="utf-8"?>
<p:tagLst xmlns:p="http://schemas.openxmlformats.org/presentationml/2006/main">
  <p:tag name="KSO_WM_UNIT_INDEX" val="68"/>
  <p:tag name="KSO_WM_UNIT_TYPE" val="f"/>
  <p:tag name="KSO_WM_UNIT_SUBTYPE" val="a"/>
  <p:tag name="KSO_WM_BEAUTIFY_FLAG" val="#wm#"/>
</p:tagLst>
</file>

<file path=ppt/tags/tag581.xml><?xml version="1.0" encoding="utf-8"?>
<p:tagLst xmlns:p="http://schemas.openxmlformats.org/presentationml/2006/main">
  <p:tag name="KSO_WM_UNIT_INDEX" val="66"/>
  <p:tag name="KSO_WM_UNIT_TYPE" val="f"/>
  <p:tag name="KSO_WM_UNIT_SUBTYPE" val="a"/>
  <p:tag name="KSO_WM_BEAUTIFY_FLAG" val="#wm#"/>
</p:tagLst>
</file>

<file path=ppt/tags/tag582.xml><?xml version="1.0" encoding="utf-8"?>
<p:tagLst xmlns:p="http://schemas.openxmlformats.org/presentationml/2006/main">
  <p:tag name="KSO_WM_UNIT_INDEX" val="9"/>
  <p:tag name="KSO_WM_UNIT_TYPE" val="i"/>
  <p:tag name="KSO_WM_UNIT_SUBTYPE" val="h"/>
  <p:tag name="KSO_WM_BEAUTIFY_FLAG" val="#wm#"/>
</p:tagLst>
</file>

<file path=ppt/tags/tag583.xml><?xml version="1.0" encoding="utf-8"?>
<p:tagLst xmlns:p="http://schemas.openxmlformats.org/presentationml/2006/main">
  <p:tag name="KSO_WM_UNIT_INDEX" val="91"/>
  <p:tag name="KSO_WM_UNIT_TYPE" val="f"/>
  <p:tag name="KSO_WM_UNIT_SUBTYPE" val="a"/>
  <p:tag name="KSO_WM_BEAUTIFY_FLAG" val="#wm#"/>
</p:tagLst>
</file>

<file path=ppt/tags/tag584.xml><?xml version="1.0" encoding="utf-8"?>
<p:tagLst xmlns:p="http://schemas.openxmlformats.org/presentationml/2006/main">
  <p:tag name="KSO_WM_UNIT_INDEX" val="11"/>
  <p:tag name="KSO_WM_UNIT_TYPE" val="i"/>
  <p:tag name="KSO_WM_BEAUTIFY_FLAG" val="#wm#"/>
</p:tagLst>
</file>

<file path=ppt/tags/tag585.xml><?xml version="1.0" encoding="utf-8"?>
<p:tagLst xmlns:p="http://schemas.openxmlformats.org/presentationml/2006/main">
  <p:tag name="KSO_WM_UNIT_INDEX" val="46"/>
  <p:tag name="KSO_WM_UNIT_TYPE" val="i"/>
  <p:tag name="KSO_WM_UNIT_SUBTYPE" val="h"/>
  <p:tag name="KSO_WM_BEAUTIFY_FLAG" val="#wm#"/>
</p:tagLst>
</file>

<file path=ppt/tags/tag586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587.xml><?xml version="1.0" encoding="utf-8"?>
<p:tagLst xmlns:p="http://schemas.openxmlformats.org/presentationml/2006/main">
  <p:tag name="KSO_WM_UNIT_INDEX" val="49"/>
  <p:tag name="KSO_WM_UNIT_TYPE" val="i"/>
  <p:tag name="KSO_WM_BEAUTIFY_FLAG" val="#wm#"/>
</p:tagLst>
</file>

<file path=ppt/tags/tag588.xml><?xml version="1.0" encoding="utf-8"?>
<p:tagLst xmlns:p="http://schemas.openxmlformats.org/presentationml/2006/main">
  <p:tag name="KSO_WM_UNIT_INDEX" val="10"/>
  <p:tag name="KSO_WM_UNIT_TYPE" val="j"/>
  <p:tag name="KSO_WM_BEAUTIFY_FLAG" val="#wm#"/>
</p:tagLst>
</file>

<file path=ppt/tags/tag589.xml><?xml version="1.0" encoding="utf-8"?>
<p:tagLst xmlns:p="http://schemas.openxmlformats.org/presentationml/2006/main">
  <p:tag name="KSO_WM_UNIT_INDEX" val="45"/>
  <p:tag name="KSO_WM_UNIT_TYPE" val="f"/>
  <p:tag name="KSO_WM_UNIT_SUBTYPE" val="a"/>
  <p:tag name="KSO_WM_BEAUTIFY_FLAG" val="#wm#"/>
</p:tagLst>
</file>

<file path=ppt/tags/tag59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0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591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592.xml><?xml version="1.0" encoding="utf-8"?>
<p:tagLst xmlns:p="http://schemas.openxmlformats.org/presentationml/2006/main">
  <p:tag name="KSO_WM_UNIT_INDEX" val="12"/>
  <p:tag name="KSO_WM_UNIT_TYPE" val="i"/>
  <p:tag name="KSO_WM_BEAUTIFY_FLAG" val="#wm#"/>
</p:tagLst>
</file>

<file path=ppt/tags/tag593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594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的运行机制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595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596.xml><?xml version="1.0" encoding="utf-8"?>
<p:tagLst xmlns:p="http://schemas.openxmlformats.org/presentationml/2006/main">
  <p:tag name="KSO_WM_UNIT_INDEX" val="3"/>
  <p:tag name="KSO_WM_UNIT_TYPE" val="a"/>
  <p:tag name="KSO_WM_BEAUTIFY_FLAG" val="#wm#"/>
</p:tagLst>
</file>

<file path=ppt/tags/tag597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598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599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00.xml><?xml version="1.0" encoding="utf-8"?>
<p:tagLst xmlns:p="http://schemas.openxmlformats.org/presentationml/2006/main">
  <p:tag name="KSO_WM_UNIT_INDEX" val="9"/>
  <p:tag name="KSO_WM_UNIT_TYPE" val="i"/>
  <p:tag name="KSO_WM_BEAUTIFY_FLAG" val="#wm#"/>
</p:tagLst>
</file>

<file path=ppt/tags/tag601.xml><?xml version="1.0" encoding="utf-8"?>
<p:tagLst xmlns:p="http://schemas.openxmlformats.org/presentationml/2006/main">
  <p:tag name="KSO_WM_UNIT_INDEX" val="10"/>
  <p:tag name="KSO_WM_UNIT_TYPE" val="i"/>
  <p:tag name="KSO_WM_UNIT_SUBTYPE" val="h"/>
  <p:tag name="KSO_WM_BEAUTIFY_FLAG" val="#wm#"/>
</p:tagLst>
</file>

<file path=ppt/tags/tag602.xml><?xml version="1.0" encoding="utf-8"?>
<p:tagLst xmlns:p="http://schemas.openxmlformats.org/presentationml/2006/main">
  <p:tag name="KSO_WM_UNIT_INDEX" val="13"/>
  <p:tag name="KSO_WM_UNIT_TYPE" val="i"/>
  <p:tag name="KSO_WM_BEAUTIFY_FLAG" val="#wm#"/>
</p:tagLst>
</file>

<file path=ppt/tags/tag603.xml><?xml version="1.0" encoding="utf-8"?>
<p:tagLst xmlns:p="http://schemas.openxmlformats.org/presentationml/2006/main">
  <p:tag name="KSO_WM_UNIT_INDEX" val="18"/>
  <p:tag name="KSO_WM_UNIT_TYPE" val="j"/>
  <p:tag name="KSO_WM_BEAUTIFY_FLAG" val="#wm#"/>
</p:tagLst>
</file>

<file path=ppt/tags/tag604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605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606.xml><?xml version="1.0" encoding="utf-8"?>
<p:tagLst xmlns:p="http://schemas.openxmlformats.org/presentationml/2006/main">
  <p:tag name="KSO_WM_UNIT_INDEX" val="24"/>
  <p:tag name="KSO_WM_UNIT_TYPE" val="j"/>
  <p:tag name="KSO_WM_BEAUTIFY_FLAG" val="#wm#"/>
</p:tagLst>
</file>

<file path=ppt/tags/tag607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608.xml><?xml version="1.0" encoding="utf-8"?>
<p:tagLst xmlns:p="http://schemas.openxmlformats.org/presentationml/2006/main">
  <p:tag name="KSO_WM_UNIT_INDEX" val="28"/>
  <p:tag name="KSO_WM_UNIT_TYPE" val="j"/>
  <p:tag name="KSO_WM_BEAUTIFY_FLAG" val="#wm#"/>
</p:tagLst>
</file>

<file path=ppt/tags/tag609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6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10.xml><?xml version="1.0" encoding="utf-8"?>
<p:tagLst xmlns:p="http://schemas.openxmlformats.org/presentationml/2006/main">
  <p:tag name="KSO_WM_UNIT_INDEX" val="32"/>
  <p:tag name="KSO_WM_UNIT_TYPE" val="j"/>
  <p:tag name="KSO_WM_BEAUTIFY_FLAG" val="#wm#"/>
</p:tagLst>
</file>

<file path=ppt/tags/tag611.xml><?xml version="1.0" encoding="utf-8"?>
<p:tagLst xmlns:p="http://schemas.openxmlformats.org/presentationml/2006/main">
  <p:tag name="KSO_WM_UNIT_INDEX" val="26"/>
  <p:tag name="KSO_WM_UNIT_TYPE" val="f"/>
  <p:tag name="KSO_WM_UNIT_SUBTYPE" val="a"/>
  <p:tag name="KSO_WM_BEAUTIFY_FLAG" val="#wm#"/>
</p:tagLst>
</file>

<file path=ppt/tags/tag612.xml><?xml version="1.0" encoding="utf-8"?>
<p:tagLst xmlns:p="http://schemas.openxmlformats.org/presentationml/2006/main">
  <p:tag name="KSO_WM_UNIT_INDEX" val="11"/>
  <p:tag name="KSO_WM_UNIT_TYPE" val="i"/>
  <p:tag name="KSO_WM_BEAUTIFY_FLAG" val="#wm#"/>
</p:tagLst>
</file>

<file path=ppt/tags/tag613.xml><?xml version="1.0" encoding="utf-8"?>
<p:tagLst xmlns:p="http://schemas.openxmlformats.org/presentationml/2006/main">
  <p:tag name="KSO_WM_UNIT_INDEX" val="12"/>
  <p:tag name="KSO_WM_UNIT_TYPE" val="i"/>
  <p:tag name="KSO_WM_BEAUTIFY_FLAG" val="#wm#"/>
</p:tagLst>
</file>

<file path=ppt/tags/tag614.xml><?xml version="1.0" encoding="utf-8"?>
<p:tagLst xmlns:p="http://schemas.openxmlformats.org/presentationml/2006/main">
  <p:tag name="KSO_WM_UNIT_INDEX" val="14"/>
  <p:tag name="KSO_WM_UNIT_TYPE" val="i"/>
  <p:tag name="KSO_WM_BEAUTIFY_FLAG" val="#wm#"/>
</p:tagLst>
</file>

<file path=ppt/tags/tag615.xml><?xml version="1.0" encoding="utf-8"?>
<p:tagLst xmlns:p="http://schemas.openxmlformats.org/presentationml/2006/main">
  <p:tag name="KSO_WM_UNIT_INDEX" val="19"/>
  <p:tag name="KSO_WM_UNIT_TYPE" val="j"/>
  <p:tag name="KSO_WM_BEAUTIFY_FLAG" val="#wm#"/>
</p:tagLst>
</file>

<file path=ppt/tags/tag616.xml><?xml version="1.0" encoding="utf-8"?>
<p:tagLst xmlns:p="http://schemas.openxmlformats.org/presentationml/2006/main">
  <p:tag name="KSO_WM_UNIT_INDEX" val="30"/>
  <p:tag name="KSO_WM_UNIT_TYPE" val="f"/>
  <p:tag name="KSO_WM_UNIT_SUBTYPE" val="a"/>
  <p:tag name="KSO_WM_BEAUTIFY_FLAG" val="#wm#"/>
</p:tagLst>
</file>

<file path=ppt/tags/tag617.xml><?xml version="1.0" encoding="utf-8"?>
<p:tagLst xmlns:p="http://schemas.openxmlformats.org/presentationml/2006/main">
  <p:tag name="KSO_WM_UNIT_INDEX" val="25"/>
  <p:tag name="KSO_WM_UNIT_TYPE" val="j"/>
  <p:tag name="KSO_WM_BEAUTIFY_FLAG" val="#wm#"/>
</p:tagLst>
</file>

<file path=ppt/tags/tag618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619.xml><?xml version="1.0" encoding="utf-8"?>
<p:tagLst xmlns:p="http://schemas.openxmlformats.org/presentationml/2006/main">
  <p:tag name="KSO_WM_UNIT_INDEX" val="21"/>
  <p:tag name="KSO_WM_UNIT_TYPE" val="f"/>
  <p:tag name="KSO_WM_UNIT_SUBTYPE" val="a"/>
  <p:tag name="KSO_WM_BEAUTIFY_FLAG" val="#wm#"/>
</p:tagLst>
</file>

<file path=ppt/tags/tag62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20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621.xml><?xml version="1.0" encoding="utf-8"?>
<p:tagLst xmlns:p="http://schemas.openxmlformats.org/presentationml/2006/main">
  <p:tag name="KSO_WM_UNIT_INDEX" val="29"/>
  <p:tag name="KSO_WM_UNIT_TYPE" val="j"/>
  <p:tag name="KSO_WM_BEAUTIFY_FLAG" val="#wm#"/>
</p:tagLst>
</file>

<file path=ppt/tags/tag622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623.xml><?xml version="1.0" encoding="utf-8"?>
<p:tagLst xmlns:p="http://schemas.openxmlformats.org/presentationml/2006/main">
  <p:tag name="KSO_WM_UNIT_INDEX" val="33"/>
  <p:tag name="KSO_WM_UNIT_TYPE" val="j"/>
  <p:tag name="KSO_WM_BEAUTIFY_FLAG" val="#wm#"/>
</p:tagLst>
</file>

<file path=ppt/tags/tag624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625.xml><?xml version="1.0" encoding="utf-8"?>
<p:tagLst xmlns:p="http://schemas.openxmlformats.org/presentationml/2006/main">
  <p:tag name="KSO_WM_UNIT_INDEX" val="34"/>
  <p:tag name="KSO_WM_UNIT_TYPE" val="i"/>
  <p:tag name="KSO_WM_BEAUTIFY_FLAG" val="#wm#"/>
</p:tagLst>
</file>

<file path=ppt/tags/tag626.xml><?xml version="1.0" encoding="utf-8"?>
<p:tagLst xmlns:p="http://schemas.openxmlformats.org/presentationml/2006/main">
  <p:tag name="KSO_WM_UNIT_INDEX" val="35"/>
  <p:tag name="KSO_WM_UNIT_TYPE" val="i"/>
  <p:tag name="KSO_WM_UNIT_SUBTYPE" val="h"/>
  <p:tag name="KSO_WM_BEAUTIFY_FLAG" val="#wm#"/>
</p:tagLst>
</file>

<file path=ppt/tags/tag627.xml><?xml version="1.0" encoding="utf-8"?>
<p:tagLst xmlns:p="http://schemas.openxmlformats.org/presentationml/2006/main">
  <p:tag name="KSO_WM_UNIT_INDEX" val="38"/>
  <p:tag name="KSO_WM_UNIT_TYPE" val="i"/>
  <p:tag name="KSO_WM_BEAUTIFY_FLAG" val="#wm#"/>
</p:tagLst>
</file>

<file path=ppt/tags/tag628.xml><?xml version="1.0" encoding="utf-8"?>
<p:tagLst xmlns:p="http://schemas.openxmlformats.org/presentationml/2006/main">
  <p:tag name="KSO_WM_UNIT_INDEX" val="42"/>
  <p:tag name="KSO_WM_UNIT_TYPE" val="j"/>
  <p:tag name="KSO_WM_BEAUTIFY_FLAG" val="#wm#"/>
</p:tagLst>
</file>

<file path=ppt/tags/tag629.xml><?xml version="1.0" encoding="utf-8"?>
<p:tagLst xmlns:p="http://schemas.openxmlformats.org/presentationml/2006/main">
  <p:tag name="KSO_WM_UNIT_INDEX" val="31"/>
  <p:tag name="KSO_WM_UNIT_TYPE" val="f"/>
  <p:tag name="KSO_WM_UNIT_SUBTYPE" val="a"/>
  <p:tag name="KSO_WM_BEAUTIFY_FLAG" val="#wm#"/>
</p:tagLst>
</file>

<file path=ppt/tags/tag63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0.xml><?xml version="1.0" encoding="utf-8"?>
<p:tagLst xmlns:p="http://schemas.openxmlformats.org/presentationml/2006/main">
  <p:tag name="KSO_WM_UNIT_INDEX" val="50"/>
  <p:tag name="KSO_WM_UNIT_TYPE" val="j"/>
  <p:tag name="KSO_WM_BEAUTIFY_FLAG" val="#wm#"/>
</p:tagLst>
</file>

<file path=ppt/tags/tag631.xml><?xml version="1.0" encoding="utf-8"?>
<p:tagLst xmlns:p="http://schemas.openxmlformats.org/presentationml/2006/main">
  <p:tag name="KSO_WM_UNIT_INDEX" val="40"/>
  <p:tag name="KSO_WM_UNIT_TYPE" val="f"/>
  <p:tag name="KSO_WM_UNIT_SUBTYPE" val="a"/>
  <p:tag name="KSO_WM_BEAUTIFY_FLAG" val="#wm#"/>
</p:tagLst>
</file>

<file path=ppt/tags/tag632.xml><?xml version="1.0" encoding="utf-8"?>
<p:tagLst xmlns:p="http://schemas.openxmlformats.org/presentationml/2006/main">
  <p:tag name="KSO_WM_UNIT_INDEX" val="54"/>
  <p:tag name="KSO_WM_UNIT_TYPE" val="j"/>
  <p:tag name="KSO_WM_BEAUTIFY_FLAG" val="#wm#"/>
</p:tagLst>
</file>

<file path=ppt/tags/tag633.xml><?xml version="1.0" encoding="utf-8"?>
<p:tagLst xmlns:p="http://schemas.openxmlformats.org/presentationml/2006/main">
  <p:tag name="KSO_WM_UNIT_INDEX" val="44"/>
  <p:tag name="KSO_WM_UNIT_TYPE" val="f"/>
  <p:tag name="KSO_WM_UNIT_SUBTYPE" val="a"/>
  <p:tag name="KSO_WM_BEAUTIFY_FLAG" val="#wm#"/>
</p:tagLst>
</file>

<file path=ppt/tags/tag634.xml><?xml version="1.0" encoding="utf-8"?>
<p:tagLst xmlns:p="http://schemas.openxmlformats.org/presentationml/2006/main">
  <p:tag name="KSO_WM_UNIT_INDEX" val="58"/>
  <p:tag name="KSO_WM_UNIT_TYPE" val="j"/>
  <p:tag name="KSO_WM_BEAUTIFY_FLAG" val="#wm#"/>
</p:tagLst>
</file>

<file path=ppt/tags/tag635.xml><?xml version="1.0" encoding="utf-8"?>
<p:tagLst xmlns:p="http://schemas.openxmlformats.org/presentationml/2006/main">
  <p:tag name="KSO_WM_UNIT_INDEX" val="52"/>
  <p:tag name="KSO_WM_UNIT_TYPE" val="f"/>
  <p:tag name="KSO_WM_UNIT_SUBTYPE" val="a"/>
  <p:tag name="KSO_WM_BEAUTIFY_FLAG" val="#wm#"/>
</p:tagLst>
</file>

<file path=ppt/tags/tag636.xml><?xml version="1.0" encoding="utf-8"?>
<p:tagLst xmlns:p="http://schemas.openxmlformats.org/presentationml/2006/main">
  <p:tag name="KSO_WM_UNIT_INDEX" val="36"/>
  <p:tag name="KSO_WM_UNIT_TYPE" val="i"/>
  <p:tag name="KSO_WM_BEAUTIFY_FLAG" val="#wm#"/>
</p:tagLst>
</file>

<file path=ppt/tags/tag637.xml><?xml version="1.0" encoding="utf-8"?>
<p:tagLst xmlns:p="http://schemas.openxmlformats.org/presentationml/2006/main">
  <p:tag name="KSO_WM_UNIT_INDEX" val="37"/>
  <p:tag name="KSO_WM_UNIT_TYPE" val="i"/>
  <p:tag name="KSO_WM_BEAUTIFY_FLAG" val="#wm#"/>
</p:tagLst>
</file>

<file path=ppt/tags/tag638.xml><?xml version="1.0" encoding="utf-8"?>
<p:tagLst xmlns:p="http://schemas.openxmlformats.org/presentationml/2006/main">
  <p:tag name="KSO_WM_UNIT_INDEX" val="39"/>
  <p:tag name="KSO_WM_UNIT_TYPE" val="i"/>
  <p:tag name="KSO_WM_BEAUTIFY_FLAG" val="#wm#"/>
</p:tagLst>
</file>

<file path=ppt/tags/tag639.xml><?xml version="1.0" encoding="utf-8"?>
<p:tagLst xmlns:p="http://schemas.openxmlformats.org/presentationml/2006/main">
  <p:tag name="KSO_WM_UNIT_INDEX" val="43"/>
  <p:tag name="KSO_WM_UNIT_TYPE" val="j"/>
  <p:tag name="KSO_WM_BEAUTIFY_FLAG" val="#wm#"/>
</p:tagLst>
</file>

<file path=ppt/tags/tag64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0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641.xml><?xml version="1.0" encoding="utf-8"?>
<p:tagLst xmlns:p="http://schemas.openxmlformats.org/presentationml/2006/main">
  <p:tag name="KSO_WM_UNIT_INDEX" val="51"/>
  <p:tag name="KSO_WM_UNIT_TYPE" val="j"/>
  <p:tag name="KSO_WM_BEAUTIFY_FLAG" val="#wm#"/>
</p:tagLst>
</file>

<file path=ppt/tags/tag642.xml><?xml version="1.0" encoding="utf-8"?>
<p:tagLst xmlns:p="http://schemas.openxmlformats.org/presentationml/2006/main">
  <p:tag name="KSO_WM_UNIT_INDEX" val="41"/>
  <p:tag name="KSO_WM_UNIT_TYPE" val="f"/>
  <p:tag name="KSO_WM_UNIT_SUBTYPE" val="a"/>
  <p:tag name="KSO_WM_BEAUTIFY_FLAG" val="#wm#"/>
</p:tagLst>
</file>

<file path=ppt/tags/tag643.xml><?xml version="1.0" encoding="utf-8"?>
<p:tagLst xmlns:p="http://schemas.openxmlformats.org/presentationml/2006/main">
  <p:tag name="KSO_WM_UNIT_INDEX" val="45"/>
  <p:tag name="KSO_WM_UNIT_TYPE" val="f"/>
  <p:tag name="KSO_WM_UNIT_SUBTYPE" val="a"/>
  <p:tag name="KSO_WM_BEAUTIFY_FLAG" val="#wm#"/>
</p:tagLst>
</file>

<file path=ppt/tags/tag644.xml><?xml version="1.0" encoding="utf-8"?>
<p:tagLst xmlns:p="http://schemas.openxmlformats.org/presentationml/2006/main">
  <p:tag name="KSO_WM_UNIT_INDEX" val="48"/>
  <p:tag name="KSO_WM_UNIT_TYPE" val="f"/>
  <p:tag name="KSO_WM_UNIT_SUBTYPE" val="a"/>
  <p:tag name="KSO_WM_BEAUTIFY_FLAG" val="#wm#"/>
</p:tagLst>
</file>

<file path=ppt/tags/tag645.xml><?xml version="1.0" encoding="utf-8"?>
<p:tagLst xmlns:p="http://schemas.openxmlformats.org/presentationml/2006/main">
  <p:tag name="KSO_WM_UNIT_INDEX" val="46"/>
  <p:tag name="KSO_WM_UNIT_TYPE" val="f"/>
  <p:tag name="KSO_WM_UNIT_SUBTYPE" val="a"/>
  <p:tag name="KSO_WM_BEAUTIFY_FLAG" val="#wm#"/>
</p:tagLst>
</file>

<file path=ppt/tags/tag646.xml><?xml version="1.0" encoding="utf-8"?>
<p:tagLst xmlns:p="http://schemas.openxmlformats.org/presentationml/2006/main">
  <p:tag name="KSO_WM_UNIT_INDEX" val="49"/>
  <p:tag name="KSO_WM_UNIT_TYPE" val="f"/>
  <p:tag name="KSO_WM_UNIT_SUBTYPE" val="a"/>
  <p:tag name="KSO_WM_BEAUTIFY_FLAG" val="#wm#"/>
</p:tagLst>
</file>

<file path=ppt/tags/tag647.xml><?xml version="1.0" encoding="utf-8"?>
<p:tagLst xmlns:p="http://schemas.openxmlformats.org/presentationml/2006/main">
  <p:tag name="KSO_WM_UNIT_INDEX" val="55"/>
  <p:tag name="KSO_WM_UNIT_TYPE" val="j"/>
  <p:tag name="KSO_WM_BEAUTIFY_FLAG" val="#wm#"/>
</p:tagLst>
</file>

<file path=ppt/tags/tag648.xml><?xml version="1.0" encoding="utf-8"?>
<p:tagLst xmlns:p="http://schemas.openxmlformats.org/presentationml/2006/main">
  <p:tag name="KSO_WM_UNIT_INDEX" val="47"/>
  <p:tag name="KSO_WM_UNIT_TYPE" val="f"/>
  <p:tag name="KSO_WM_UNIT_SUBTYPE" val="a"/>
  <p:tag name="KSO_WM_BEAUTIFY_FLAG" val="#wm#"/>
</p:tagLst>
</file>

<file path=ppt/tags/tag649.xml><?xml version="1.0" encoding="utf-8"?>
<p:tagLst xmlns:p="http://schemas.openxmlformats.org/presentationml/2006/main">
  <p:tag name="KSO_WM_UNIT_INDEX" val="59"/>
  <p:tag name="KSO_WM_UNIT_TYPE" val="j"/>
  <p:tag name="KSO_WM_BEAUTIFY_FLAG" val="#wm#"/>
</p:tagLst>
</file>

<file path=ppt/tags/tag65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0.xml><?xml version="1.0" encoding="utf-8"?>
<p:tagLst xmlns:p="http://schemas.openxmlformats.org/presentationml/2006/main">
  <p:tag name="KSO_WM_UNIT_INDEX" val="53"/>
  <p:tag name="KSO_WM_UNIT_TYPE" val="f"/>
  <p:tag name="KSO_WM_UNIT_SUBTYPE" val="a"/>
  <p:tag name="KSO_WM_BEAUTIFY_FLAG" val="#wm#"/>
</p:tagLst>
</file>

<file path=ppt/tags/tag651.xml><?xml version="1.0" encoding="utf-8"?>
<p:tagLst xmlns:p="http://schemas.openxmlformats.org/presentationml/2006/main">
  <p:tag name="KSO_WM_UNIT_INDEX" val="60"/>
  <p:tag name="KSO_WM_UNIT_TYPE" val="i"/>
  <p:tag name="KSO_WM_UNIT_SUBTYPE" val="h"/>
  <p:tag name="KSO_WM_BEAUTIFY_FLAG" val="#wm#"/>
</p:tagLst>
</file>

<file path=ppt/tags/tag652.xml><?xml version="1.0" encoding="utf-8"?>
<p:tagLst xmlns:p="http://schemas.openxmlformats.org/presentationml/2006/main">
  <p:tag name="KSO_WM_UNIT_INDEX" val="61"/>
  <p:tag name="KSO_WM_UNIT_TYPE" val="i"/>
  <p:tag name="KSO_WM_UNIT_SUBTYPE" val="h"/>
  <p:tag name="KSO_WM_BEAUTIFY_FLAG" val="#wm#"/>
</p:tagLst>
</file>

<file path=ppt/tags/tag653.xml><?xml version="1.0" encoding="utf-8"?>
<p:tagLst xmlns:p="http://schemas.openxmlformats.org/presentationml/2006/main">
  <p:tag name="KSO_WM_UNIT_INDEX" val="62"/>
  <p:tag name="KSO_WM_UNIT_TYPE" val="i"/>
  <p:tag name="KSO_WM_BEAUTIFY_FLAG" val="#wm#"/>
</p:tagLst>
</file>

<file path=ppt/tags/tag654.xml><?xml version="1.0" encoding="utf-8"?>
<p:tagLst xmlns:p="http://schemas.openxmlformats.org/presentationml/2006/main">
  <p:tag name="KSO_WM_UNIT_INDEX" val="64"/>
  <p:tag name="KSO_WM_UNIT_TYPE" val="j"/>
  <p:tag name="KSO_WM_BEAUTIFY_FLAG" val="#wm#"/>
</p:tagLst>
</file>

<file path=ppt/tags/tag655.xml><?xml version="1.0" encoding="utf-8"?>
<p:tagLst xmlns:p="http://schemas.openxmlformats.org/presentationml/2006/main">
  <p:tag name="KSO_WM_UNIT_INDEX" val="57"/>
  <p:tag name="KSO_WM_UNIT_TYPE" val="f"/>
  <p:tag name="KSO_WM_UNIT_SUBTYPE" val="a"/>
  <p:tag name="KSO_WM_BEAUTIFY_FLAG" val="#wm#"/>
</p:tagLst>
</file>

<file path=ppt/tags/tag656.xml><?xml version="1.0" encoding="utf-8"?>
<p:tagLst xmlns:p="http://schemas.openxmlformats.org/presentationml/2006/main">
  <p:tag name="KSO_WM_UNIT_INDEX" val="66"/>
  <p:tag name="KSO_WM_UNIT_TYPE" val="j"/>
  <p:tag name="KSO_WM_BEAUTIFY_FLAG" val="#wm#"/>
</p:tagLst>
</file>

<file path=ppt/tags/tag657.xml><?xml version="1.0" encoding="utf-8"?>
<p:tagLst xmlns:p="http://schemas.openxmlformats.org/presentationml/2006/main">
  <p:tag name="KSO_WM_UNIT_INDEX" val="63"/>
  <p:tag name="KSO_WM_UNIT_TYPE" val="f"/>
  <p:tag name="KSO_WM_UNIT_SUBTYPE" val="a"/>
  <p:tag name="KSO_WM_BEAUTIFY_FLAG" val="#wm#"/>
</p:tagLst>
</file>

<file path=ppt/tags/tag658.xml><?xml version="1.0" encoding="utf-8"?>
<p:tagLst xmlns:p="http://schemas.openxmlformats.org/presentationml/2006/main">
  <p:tag name="KSO_WM_UNIT_INDEX" val="68"/>
  <p:tag name="KSO_WM_UNIT_TYPE" val="j"/>
  <p:tag name="KSO_WM_BEAUTIFY_FLAG" val="#wm#"/>
</p:tagLst>
</file>

<file path=ppt/tags/tag659.xml><?xml version="1.0" encoding="utf-8"?>
<p:tagLst xmlns:p="http://schemas.openxmlformats.org/presentationml/2006/main">
  <p:tag name="KSO_WM_UNIT_INDEX" val="65"/>
  <p:tag name="KSO_WM_UNIT_TYPE" val="f"/>
  <p:tag name="KSO_WM_UNIT_SUBTYPE" val="a"/>
  <p:tag name="KSO_WM_BEAUTIFY_FLAG" val="#wm#"/>
</p:tagLst>
</file>

<file path=ppt/tags/tag66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60.xml><?xml version="1.0" encoding="utf-8"?>
<p:tagLst xmlns:p="http://schemas.openxmlformats.org/presentationml/2006/main">
  <p:tag name="KSO_WM_UNIT_INDEX" val="70"/>
  <p:tag name="KSO_WM_UNIT_TYPE" val="j"/>
  <p:tag name="KSO_WM_BEAUTIFY_FLAG" val="#wm#"/>
</p:tagLst>
</file>

<file path=ppt/tags/tag661.xml><?xml version="1.0" encoding="utf-8"?>
<p:tagLst xmlns:p="http://schemas.openxmlformats.org/presentationml/2006/main">
  <p:tag name="KSO_WM_UNIT_INDEX" val="67"/>
  <p:tag name="KSO_WM_UNIT_TYPE" val="f"/>
  <p:tag name="KSO_WM_UNIT_SUBTYPE" val="a"/>
  <p:tag name="KSO_WM_BEAUTIFY_FLAG" val="#wm#"/>
</p:tagLst>
</file>

<file path=ppt/tags/tag662.xml><?xml version="1.0" encoding="utf-8"?>
<p:tagLst xmlns:p="http://schemas.openxmlformats.org/presentationml/2006/main">
  <p:tag name="KSO_WM_UNIT_INDEX" val="69"/>
  <p:tag name="KSO_WM_UNIT_TYPE" val="f"/>
  <p:tag name="KSO_WM_UNIT_SUBTYPE" val="a"/>
  <p:tag name="KSO_WM_BEAUTIFY_FLAG" val="#wm#"/>
</p:tagLst>
</file>

<file path=ppt/tags/tag663.xml><?xml version="1.0" encoding="utf-8"?>
<p:tagLst xmlns:p="http://schemas.openxmlformats.org/presentationml/2006/main">
  <p:tag name="KSO_WM_UNIT_INDEX" val="75"/>
  <p:tag name="KSO_WM_UNIT_TYPE" val="f"/>
  <p:tag name="KSO_WM_UNIT_SUBTYPE" val="a"/>
  <p:tag name="KSO_WM_BEAUTIFY_FLAG" val="#wm#"/>
</p:tagLst>
</file>

<file path=ppt/tags/tag664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开发工具概述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665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666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667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668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669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67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670.xml><?xml version="1.0" encoding="utf-8"?>
<p:tagLst xmlns:p="http://schemas.openxmlformats.org/presentationml/2006/main">
  <p:tag name="KSO_WM_UNIT_INDEX" val="65"/>
  <p:tag name="KSO_WM_UNIT_TYPE" val="f"/>
  <p:tag name="KSO_WM_UNIT_SUBTYPE" val="a"/>
  <p:tag name="KSO_WM_BEAUTIFY_FLAG" val="#wm#"/>
</p:tagLst>
</file>

<file path=ppt/tags/tag671.xml><?xml version="1.0" encoding="utf-8"?>
<p:tagLst xmlns:p="http://schemas.openxmlformats.org/presentationml/2006/main">
  <p:tag name="KSO_WM_UNIT_INDEX" val="67"/>
  <p:tag name="KSO_WM_UNIT_TYPE" val="f"/>
  <p:tag name="KSO_WM_UNIT_SUBTYPE" val="a"/>
  <p:tag name="KSO_WM_BEAUTIFY_FLAG" val="#wm#"/>
</p:tagLst>
</file>

<file path=ppt/tags/tag672.xml><?xml version="1.0" encoding="utf-8"?>
<p:tagLst xmlns:p="http://schemas.openxmlformats.org/presentationml/2006/main">
  <p:tag name="KSO_WM_UNIT_INDEX" val="66"/>
  <p:tag name="KSO_WM_UNIT_TYPE" val="f"/>
  <p:tag name="KSO_WM_UNIT_SUBTYPE" val="a"/>
  <p:tag name="KSO_WM_BEAUTIFY_FLAG" val="#wm#"/>
</p:tagLst>
</file>

<file path=ppt/tags/tag673.xml><?xml version="1.0" encoding="utf-8"?>
<p:tagLst xmlns:p="http://schemas.openxmlformats.org/presentationml/2006/main">
  <p:tag name="KSO_WM_UNIT_INDEX" val="9"/>
  <p:tag name="KSO_WM_UNIT_TYPE" val="i"/>
  <p:tag name="KSO_WM_BEAUTIFY_FLAG" val="#wm#"/>
</p:tagLst>
</file>

<file path=ppt/tags/tag674.xml><?xml version="1.0" encoding="utf-8"?>
<p:tagLst xmlns:p="http://schemas.openxmlformats.org/presentationml/2006/main">
  <p:tag name="KSO_WM_UNIT_INDEX" val="68"/>
  <p:tag name="KSO_WM_UNIT_TYPE" val="i"/>
  <p:tag name="KSO_WM_BEAUTIFY_FLAG" val="#wm#"/>
</p:tagLst>
</file>

<file path=ppt/tags/tag675.xml><?xml version="1.0" encoding="utf-8"?>
<p:tagLst xmlns:p="http://schemas.openxmlformats.org/presentationml/2006/main">
  <p:tag name="KSO_WM_UNIT_INDEX" val="18"/>
  <p:tag name="KSO_WM_UNIT_TYPE" val="i"/>
  <p:tag name="KSO_WM_BEAUTIFY_FLAG" val="#wm#"/>
</p:tagLst>
</file>

<file path=ppt/tags/tag676.xml><?xml version="1.0" encoding="utf-8"?>
<p:tagLst xmlns:p="http://schemas.openxmlformats.org/presentationml/2006/main">
  <p:tag name="KSO_WM_UNIT_INDEX" val="23"/>
  <p:tag name="KSO_WM_UNIT_TYPE" val="i"/>
  <p:tag name="KSO_WM_BEAUTIFY_FLAG" val="#wm#"/>
</p:tagLst>
</file>

<file path=ppt/tags/tag677.xml><?xml version="1.0" encoding="utf-8"?>
<p:tagLst xmlns:p="http://schemas.openxmlformats.org/presentationml/2006/main">
  <p:tag name="KSO_WM_UNIT_INDEX" val="26"/>
  <p:tag name="KSO_WM_UNIT_TYPE" val="j"/>
  <p:tag name="KSO_WM_BEAUTIFY_FLAG" val="#wm#"/>
</p:tagLst>
</file>

<file path=ppt/tags/tag678.xml><?xml version="1.0" encoding="utf-8"?>
<p:tagLst xmlns:p="http://schemas.openxmlformats.org/presentationml/2006/main">
  <p:tag name="KSO_WM_UNIT_INDEX" val="73"/>
  <p:tag name="KSO_WM_UNIT_TYPE" val="f"/>
  <p:tag name="KSO_WM_UNIT_SUBTYPE" val="a"/>
  <p:tag name="KSO_WM_BEAUTIFY_FLAG" val="#wm#"/>
</p:tagLst>
</file>

<file path=ppt/tags/tag679.xml><?xml version="1.0" encoding="utf-8"?>
<p:tagLst xmlns:p="http://schemas.openxmlformats.org/presentationml/2006/main">
  <p:tag name="KSO_WM_UNIT_INDEX" val="31"/>
  <p:tag name="KSO_WM_UNIT_TYPE" val="f"/>
  <p:tag name="KSO_WM_UNIT_SUBTYPE" val="a"/>
  <p:tag name="KSO_WM_BEAUTIFY_FLAG" val="#wm#"/>
</p:tagLst>
</file>

<file path=ppt/tags/tag68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80.xml><?xml version="1.0" encoding="utf-8"?>
<p:tagLst xmlns:p="http://schemas.openxmlformats.org/presentationml/2006/main">
  <p:tag name="KSO_WM_UNIT_INDEX" val="29"/>
  <p:tag name="KSO_WM_UNIT_TYPE" val="f"/>
  <p:tag name="KSO_WM_UNIT_SUBTYPE" val="a"/>
  <p:tag name="KSO_WM_BEAUTIFY_FLAG" val="#wm#"/>
</p:tagLst>
</file>

<file path=ppt/tags/tag681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682.xml><?xml version="1.0" encoding="utf-8"?>
<p:tagLst xmlns:p="http://schemas.openxmlformats.org/presentationml/2006/main">
  <p:tag name="KSO_WM_UNIT_INDEX" val="33"/>
  <p:tag name="KSO_WM_UNIT_TYPE" val="f"/>
  <p:tag name="KSO_WM_UNIT_SUBTYPE" val="a"/>
  <p:tag name="KSO_WM_BEAUTIFY_FLAG" val="#wm#"/>
</p:tagLst>
</file>

<file path=ppt/tags/tag683.xml><?xml version="1.0" encoding="utf-8"?>
<p:tagLst xmlns:p="http://schemas.openxmlformats.org/presentationml/2006/main">
  <p:tag name="KSO_WM_UNIT_INDEX" val="38"/>
  <p:tag name="KSO_WM_UNIT_TYPE" val="f"/>
  <p:tag name="KSO_WM_UNIT_SUBTYPE" val="a"/>
  <p:tag name="KSO_WM_BEAUTIFY_FLAG" val="#wm#"/>
</p:tagLst>
</file>

<file path=ppt/tags/tag684.xml><?xml version="1.0" encoding="utf-8"?>
<p:tagLst xmlns:p="http://schemas.openxmlformats.org/presentationml/2006/main">
  <p:tag name="KSO_WM_UNIT_INDEX" val="49"/>
  <p:tag name="KSO_WM_UNIT_TYPE" val="j"/>
  <p:tag name="KSO_WM_BEAUTIFY_FLAG" val="#wm#"/>
</p:tagLst>
</file>

<file path=ppt/tags/tag685.xml><?xml version="1.0" encoding="utf-8"?>
<p:tagLst xmlns:p="http://schemas.openxmlformats.org/presentationml/2006/main">
  <p:tag name="KSO_WM_UNIT_INDEX" val="41"/>
  <p:tag name="KSO_WM_UNIT_TYPE" val="f"/>
  <p:tag name="KSO_WM_UNIT_SUBTYPE" val="a"/>
  <p:tag name="KSO_WM_BEAUTIFY_FLAG" val="#wm#"/>
</p:tagLst>
</file>

<file path=ppt/tags/tag686.xml><?xml version="1.0" encoding="utf-8"?>
<p:tagLst xmlns:p="http://schemas.openxmlformats.org/presentationml/2006/main">
  <p:tag name="KSO_WM_UNIT_INDEX" val="44"/>
  <p:tag name="KSO_WM_UNIT_TYPE" val="f"/>
  <p:tag name="KSO_WM_UNIT_SUBTYPE" val="a"/>
  <p:tag name="KSO_WM_BEAUTIFY_FLAG" val="#wm#"/>
</p:tagLst>
</file>

<file path=ppt/tags/tag687.xml><?xml version="1.0" encoding="utf-8"?>
<p:tagLst xmlns:p="http://schemas.openxmlformats.org/presentationml/2006/main">
  <p:tag name="KSO_WM_UNIT_INDEX" val="48"/>
  <p:tag name="KSO_WM_UNIT_TYPE" val="f"/>
  <p:tag name="KSO_WM_UNIT_SUBTYPE" val="a"/>
  <p:tag name="KSO_WM_BEAUTIFY_FLAG" val="#wm#"/>
</p:tagLst>
</file>

<file path=ppt/tags/tag688.xml><?xml version="1.0" encoding="utf-8"?>
<p:tagLst xmlns:p="http://schemas.openxmlformats.org/presentationml/2006/main">
  <p:tag name="KSO_WM_UNIT_INDEX" val="55"/>
  <p:tag name="KSO_WM_UNIT_TYPE" val="j"/>
  <p:tag name="KSO_WM_BEAUTIFY_FLAG" val="#wm#"/>
</p:tagLst>
</file>

<file path=ppt/tags/tag689.xml><?xml version="1.0" encoding="utf-8"?>
<p:tagLst xmlns:p="http://schemas.openxmlformats.org/presentationml/2006/main">
  <p:tag name="KSO_WM_UNIT_INDEX" val="45"/>
  <p:tag name="KSO_WM_UNIT_TYPE" val="f"/>
  <p:tag name="KSO_WM_UNIT_SUBTYPE" val="a"/>
  <p:tag name="KSO_WM_BEAUTIFY_FLAG" val="#wm#"/>
</p:tagLst>
</file>

<file path=ppt/tags/tag69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690.xml><?xml version="1.0" encoding="utf-8"?>
<p:tagLst xmlns:p="http://schemas.openxmlformats.org/presentationml/2006/main">
  <p:tag name="KSO_WM_UNIT_INDEX" val="62"/>
  <p:tag name="KSO_WM_UNIT_TYPE" val="j"/>
  <p:tag name="KSO_WM_BEAUTIFY_FLAG" val="#wm#"/>
</p:tagLst>
</file>

<file path=ppt/tags/tag691.xml><?xml version="1.0" encoding="utf-8"?>
<p:tagLst xmlns:p="http://schemas.openxmlformats.org/presentationml/2006/main">
  <p:tag name="KSO_WM_UNIT_INDEX" val="52"/>
  <p:tag name="KSO_WM_UNIT_TYPE" val="f"/>
  <p:tag name="KSO_WM_UNIT_SUBTYPE" val="a"/>
  <p:tag name="KSO_WM_BEAUTIFY_FLAG" val="#wm#"/>
</p:tagLst>
</file>

<file path=ppt/tags/tag692.xml><?xml version="1.0" encoding="utf-8"?>
<p:tagLst xmlns:p="http://schemas.openxmlformats.org/presentationml/2006/main">
  <p:tag name="KSO_WM_UNIT_INDEX" val="20"/>
  <p:tag name="KSO_WM_UNIT_TYPE" val="i"/>
  <p:tag name="KSO_WM_BEAUTIFY_FLAG" val="#wm#"/>
</p:tagLst>
</file>

<file path=ppt/tags/tag693.xml><?xml version="1.0" encoding="utf-8"?>
<p:tagLst xmlns:p="http://schemas.openxmlformats.org/presentationml/2006/main">
  <p:tag name="KSO_WM_UNIT_INDEX" val="24"/>
  <p:tag name="KSO_WM_UNIT_TYPE" val="i"/>
  <p:tag name="KSO_WM_BEAUTIFY_FLAG" val="#wm#"/>
</p:tagLst>
</file>

<file path=ppt/tags/tag694.xml><?xml version="1.0" encoding="utf-8"?>
<p:tagLst xmlns:p="http://schemas.openxmlformats.org/presentationml/2006/main">
  <p:tag name="KSO_WM_UNIT_INDEX" val="27"/>
  <p:tag name="KSO_WM_UNIT_TYPE" val="j"/>
  <p:tag name="KSO_WM_BEAUTIFY_FLAG" val="#wm#"/>
</p:tagLst>
</file>

<file path=ppt/tags/tag695.xml><?xml version="1.0" encoding="utf-8"?>
<p:tagLst xmlns:p="http://schemas.openxmlformats.org/presentationml/2006/main">
  <p:tag name="KSO_WM_UNIT_INDEX" val="58"/>
  <p:tag name="KSO_WM_UNIT_TYPE" val="f"/>
  <p:tag name="KSO_WM_UNIT_SUBTYPE" val="a"/>
  <p:tag name="KSO_WM_BEAUTIFY_FLAG" val="#wm#"/>
</p:tagLst>
</file>

<file path=ppt/tags/tag696.xml><?xml version="1.0" encoding="utf-8"?>
<p:tagLst xmlns:p="http://schemas.openxmlformats.org/presentationml/2006/main">
  <p:tag name="KSO_WM_UNIT_INDEX" val="32"/>
  <p:tag name="KSO_WM_UNIT_TYPE" val="f"/>
  <p:tag name="KSO_WM_UNIT_SUBTYPE" val="a"/>
  <p:tag name="KSO_WM_BEAUTIFY_FLAG" val="#wm#"/>
</p:tagLst>
</file>

<file path=ppt/tags/tag697.xml><?xml version="1.0" encoding="utf-8"?>
<p:tagLst xmlns:p="http://schemas.openxmlformats.org/presentationml/2006/main">
  <p:tag name="KSO_WM_UNIT_INDEX" val="34"/>
  <p:tag name="KSO_WM_UNIT_TYPE" val="f"/>
  <p:tag name="KSO_WM_UNIT_SUBTYPE" val="a"/>
  <p:tag name="KSO_WM_BEAUTIFY_FLAG" val="#wm#"/>
</p:tagLst>
</file>

<file path=ppt/tags/tag698.xml><?xml version="1.0" encoding="utf-8"?>
<p:tagLst xmlns:p="http://schemas.openxmlformats.org/presentationml/2006/main">
  <p:tag name="KSO_WM_UNIT_INDEX" val="50"/>
  <p:tag name="KSO_WM_UNIT_TYPE" val="j"/>
  <p:tag name="KSO_WM_BEAUTIFY_FLAG" val="#wm#"/>
</p:tagLst>
</file>

<file path=ppt/tags/tag699.xml><?xml version="1.0" encoding="utf-8"?>
<p:tagLst xmlns:p="http://schemas.openxmlformats.org/presentationml/2006/main">
  <p:tag name="KSO_WM_UNIT_INDEX" val="42"/>
  <p:tag name="KSO_WM_UNIT_TYPE" val="f"/>
  <p:tag name="KSO_WM_UNIT_SUBTYPE" val="a"/>
  <p:tag name="KSO_WM_BEAUTIFY_FLAG" val="#wm#"/>
</p:tagLst>
</file>

<file path=ppt/tags/tag7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0.xml><?xml version="1.0" encoding="utf-8"?>
<p:tagLst xmlns:p="http://schemas.openxmlformats.org/presentationml/2006/main">
  <p:tag name="KSO_WM_UNIT_INDEX" val="56"/>
  <p:tag name="KSO_WM_UNIT_TYPE" val="j"/>
  <p:tag name="KSO_WM_BEAUTIFY_FLAG" val="#wm#"/>
</p:tagLst>
</file>

<file path=ppt/tags/tag701.xml><?xml version="1.0" encoding="utf-8"?>
<p:tagLst xmlns:p="http://schemas.openxmlformats.org/presentationml/2006/main">
  <p:tag name="KSO_WM_UNIT_INDEX" val="46"/>
  <p:tag name="KSO_WM_UNIT_TYPE" val="f"/>
  <p:tag name="KSO_WM_UNIT_SUBTYPE" val="a"/>
  <p:tag name="KSO_WM_BEAUTIFY_FLAG" val="#wm#"/>
</p:tagLst>
</file>

<file path=ppt/tags/tag702.xml><?xml version="1.0" encoding="utf-8"?>
<p:tagLst xmlns:p="http://schemas.openxmlformats.org/presentationml/2006/main">
  <p:tag name="KSO_WM_UNIT_INDEX" val="63"/>
  <p:tag name="KSO_WM_UNIT_TYPE" val="j"/>
  <p:tag name="KSO_WM_BEAUTIFY_FLAG" val="#wm#"/>
</p:tagLst>
</file>

<file path=ppt/tags/tag703.xml><?xml version="1.0" encoding="utf-8"?>
<p:tagLst xmlns:p="http://schemas.openxmlformats.org/presentationml/2006/main">
  <p:tag name="KSO_WM_UNIT_INDEX" val="53"/>
  <p:tag name="KSO_WM_UNIT_TYPE" val="f"/>
  <p:tag name="KSO_WM_UNIT_SUBTYPE" val="a"/>
  <p:tag name="KSO_WM_BEAUTIFY_FLAG" val="#wm#"/>
</p:tagLst>
</file>

<file path=ppt/tags/tag704.xml><?xml version="1.0" encoding="utf-8"?>
<p:tagLst xmlns:p="http://schemas.openxmlformats.org/presentationml/2006/main">
  <p:tag name="KSO_WM_UNIT_INDEX" val="22"/>
  <p:tag name="KSO_WM_UNIT_TYPE" val="i"/>
  <p:tag name="KSO_WM_BEAUTIFY_FLAG" val="#wm#"/>
</p:tagLst>
</file>

<file path=ppt/tags/tag705.xml><?xml version="1.0" encoding="utf-8"?>
<p:tagLst xmlns:p="http://schemas.openxmlformats.org/presentationml/2006/main">
  <p:tag name="KSO_WM_UNIT_INDEX" val="25"/>
  <p:tag name="KSO_WM_UNIT_TYPE" val="i"/>
  <p:tag name="KSO_WM_BEAUTIFY_FLAG" val="#wm#"/>
</p:tagLst>
</file>

<file path=ppt/tags/tag706.xml><?xml version="1.0" encoding="utf-8"?>
<p:tagLst xmlns:p="http://schemas.openxmlformats.org/presentationml/2006/main">
  <p:tag name="KSO_WM_UNIT_INDEX" val="28"/>
  <p:tag name="KSO_WM_UNIT_TYPE" val="j"/>
  <p:tag name="KSO_WM_BEAUTIFY_FLAG" val="#wm#"/>
</p:tagLst>
</file>

<file path=ppt/tags/tag707.xml><?xml version="1.0" encoding="utf-8"?>
<p:tagLst xmlns:p="http://schemas.openxmlformats.org/presentationml/2006/main">
  <p:tag name="KSO_WM_UNIT_INDEX" val="59"/>
  <p:tag name="KSO_WM_UNIT_TYPE" val="f"/>
  <p:tag name="KSO_WM_UNIT_SUBTYPE" val="a"/>
  <p:tag name="KSO_WM_BEAUTIFY_FLAG" val="#wm#"/>
</p:tagLst>
</file>

<file path=ppt/tags/tag708.xml><?xml version="1.0" encoding="utf-8"?>
<p:tagLst xmlns:p="http://schemas.openxmlformats.org/presentationml/2006/main">
  <p:tag name="KSO_WM_UNIT_INDEX" val="30"/>
  <p:tag name="KSO_WM_UNIT_TYPE" val="f"/>
  <p:tag name="KSO_WM_UNIT_SUBTYPE" val="a"/>
  <p:tag name="KSO_WM_BEAUTIFY_FLAG" val="#wm#"/>
</p:tagLst>
</file>

<file path=ppt/tags/tag709.xml><?xml version="1.0" encoding="utf-8"?>
<p:tagLst xmlns:p="http://schemas.openxmlformats.org/presentationml/2006/main">
  <p:tag name="KSO_WM_UNIT_INDEX" val="35"/>
  <p:tag name="KSO_WM_UNIT_TYPE" val="f"/>
  <p:tag name="KSO_WM_UNIT_SUBTYPE" val="a"/>
  <p:tag name="KSO_WM_BEAUTIFY_FLAG" val="#wm#"/>
</p:tagLst>
</file>

<file path=ppt/tags/tag7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0.xml><?xml version="1.0" encoding="utf-8"?>
<p:tagLst xmlns:p="http://schemas.openxmlformats.org/presentationml/2006/main">
  <p:tag name="KSO_WM_UNIT_INDEX" val="39"/>
  <p:tag name="KSO_WM_UNIT_TYPE" val="f"/>
  <p:tag name="KSO_WM_UNIT_SUBTYPE" val="a"/>
  <p:tag name="KSO_WM_BEAUTIFY_FLAG" val="#wm#"/>
</p:tagLst>
</file>

<file path=ppt/tags/tag711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712.xml><?xml version="1.0" encoding="utf-8"?>
<p:tagLst xmlns:p="http://schemas.openxmlformats.org/presentationml/2006/main">
  <p:tag name="KSO_WM_UNIT_INDEX" val="40"/>
  <p:tag name="KSO_WM_UNIT_TYPE" val="f"/>
  <p:tag name="KSO_WM_UNIT_SUBTYPE" val="a"/>
  <p:tag name="KSO_WM_BEAUTIFY_FLAG" val="#wm#"/>
</p:tagLst>
</file>

<file path=ppt/tags/tag713.xml><?xml version="1.0" encoding="utf-8"?>
<p:tagLst xmlns:p="http://schemas.openxmlformats.org/presentationml/2006/main">
  <p:tag name="KSO_WM_UNIT_INDEX" val="51"/>
  <p:tag name="KSO_WM_UNIT_TYPE" val="j"/>
  <p:tag name="KSO_WM_BEAUTIFY_FLAG" val="#wm#"/>
</p:tagLst>
</file>

<file path=ppt/tags/tag714.xml><?xml version="1.0" encoding="utf-8"?>
<p:tagLst xmlns:p="http://schemas.openxmlformats.org/presentationml/2006/main">
  <p:tag name="KSO_WM_UNIT_INDEX" val="43"/>
  <p:tag name="KSO_WM_UNIT_TYPE" val="f"/>
  <p:tag name="KSO_WM_UNIT_SUBTYPE" val="a"/>
  <p:tag name="KSO_WM_BEAUTIFY_FLAG" val="#wm#"/>
</p:tagLst>
</file>

<file path=ppt/tags/tag715.xml><?xml version="1.0" encoding="utf-8"?>
<p:tagLst xmlns:p="http://schemas.openxmlformats.org/presentationml/2006/main">
  <p:tag name="KSO_WM_UNIT_INDEX" val="57"/>
  <p:tag name="KSO_WM_UNIT_TYPE" val="j"/>
  <p:tag name="KSO_WM_BEAUTIFY_FLAG" val="#wm#"/>
</p:tagLst>
</file>

<file path=ppt/tags/tag716.xml><?xml version="1.0" encoding="utf-8"?>
<p:tagLst xmlns:p="http://schemas.openxmlformats.org/presentationml/2006/main">
  <p:tag name="KSO_WM_UNIT_INDEX" val="47"/>
  <p:tag name="KSO_WM_UNIT_TYPE" val="f"/>
  <p:tag name="KSO_WM_UNIT_SUBTYPE" val="a"/>
  <p:tag name="KSO_WM_BEAUTIFY_FLAG" val="#wm#"/>
</p:tagLst>
</file>

<file path=ppt/tags/tag717.xml><?xml version="1.0" encoding="utf-8"?>
<p:tagLst xmlns:p="http://schemas.openxmlformats.org/presentationml/2006/main">
  <p:tag name="KSO_WM_UNIT_INDEX" val="64"/>
  <p:tag name="KSO_WM_UNIT_TYPE" val="j"/>
  <p:tag name="KSO_WM_BEAUTIFY_FLAG" val="#wm#"/>
</p:tagLst>
</file>

<file path=ppt/tags/tag718.xml><?xml version="1.0" encoding="utf-8"?>
<p:tagLst xmlns:p="http://schemas.openxmlformats.org/presentationml/2006/main">
  <p:tag name="KSO_WM_UNIT_INDEX" val="54"/>
  <p:tag name="KSO_WM_UNIT_TYPE" val="f"/>
  <p:tag name="KSO_WM_UNIT_SUBTYPE" val="a"/>
  <p:tag name="KSO_WM_BEAUTIFY_FLAG" val="#wm#"/>
</p:tagLst>
</file>

<file path=ppt/tags/tag719.xml><?xml version="1.0" encoding="utf-8"?>
<p:tagLst xmlns:p="http://schemas.openxmlformats.org/presentationml/2006/main">
  <p:tag name="KSO_WM_UNIT_INDEX" val="61"/>
  <p:tag name="KSO_WM_UNIT_TYPE" val="f"/>
  <p:tag name="KSO_WM_UNIT_SUBTYPE" val="a"/>
  <p:tag name="KSO_WM_BEAUTIFY_FLAG" val="#wm#"/>
</p:tagLst>
</file>

<file path=ppt/tags/tag7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0.xml><?xml version="1.0" encoding="utf-8"?>
<p:tagLst xmlns:p="http://schemas.openxmlformats.org/presentationml/2006/main">
  <p:tag name="KSO_WM_UNIT_INDEX" val="60"/>
  <p:tag name="KSO_WM_UNIT_TYPE" val="f"/>
  <p:tag name="KSO_WM_UNIT_SUBTYPE" val="a"/>
  <p:tag name="KSO_WM_BEAUTIFY_FLAG" val="#wm#"/>
</p:tagLst>
</file>

<file path=ppt/tags/tag721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开发工具的重要性"/>
  <p:tag name="KSO_WM_TAG_VERSION" val="3.0"/>
  <p:tag name="KSO_WM_UNIT_PRESET_TEXT" val="单击此处编辑母版标题样式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  <p:tag name="KSO_WM_UNIT_ID" val="_7*a*1"/>
</p:tagLst>
</file>

<file path=ppt/tags/tag722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723.xml><?xml version="1.0" encoding="utf-8"?>
<p:tagLst xmlns:p="http://schemas.openxmlformats.org/presentationml/2006/main">
  <p:tag name="KSO_WM_UNIT_INDEX" val="10"/>
  <p:tag name="KSO_WM_UNIT_TYPE" val="j"/>
  <p:tag name="KSO_WM_BEAUTIFY_FLAG" val="#wm#"/>
</p:tagLst>
</file>

<file path=ppt/tags/tag724.xml><?xml version="1.0" encoding="utf-8"?>
<p:tagLst xmlns:p="http://schemas.openxmlformats.org/presentationml/2006/main">
  <p:tag name="KSO_WM_UNIT_INDEX" val="12"/>
  <p:tag name="KSO_WM_UNIT_TYPE" val="i"/>
  <p:tag name="KSO_WM_BEAUTIFY_FLAG" val="#wm#"/>
</p:tagLst>
</file>

<file path=ppt/tags/tag725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726.xml><?xml version="1.0" encoding="utf-8"?>
<p:tagLst xmlns:p="http://schemas.openxmlformats.org/presentationml/2006/main">
  <p:tag name="KSO_WM_UNIT_INDEX" val="18"/>
  <p:tag name="KSO_WM_UNIT_TYPE" val="f"/>
  <p:tag name="KSO_WM_UNIT_SUBTYPE" val="a"/>
  <p:tag name="KSO_WM_BEAUTIFY_FLAG" val="#wm#"/>
</p:tagLst>
</file>

<file path=ppt/tags/tag727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728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729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30.xml><?xml version="1.0" encoding="utf-8"?>
<p:tagLst xmlns:p="http://schemas.openxmlformats.org/presentationml/2006/main">
  <p:tag name="KSO_WM_UNIT_INDEX" val="21"/>
  <p:tag name="KSO_WM_UNIT_TYPE" val="f"/>
  <p:tag name="KSO_WM_UNIT_SUBTYPE" val="a"/>
  <p:tag name="KSO_WM_BEAUTIFY_FLAG" val="#wm#"/>
</p:tagLst>
</file>

<file path=ppt/tags/tag731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732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733.xml><?xml version="1.0" encoding="utf-8"?>
<p:tagLst xmlns:p="http://schemas.openxmlformats.org/presentationml/2006/main">
  <p:tag name="KSO_WM_UNIT_INDEX" val="26"/>
  <p:tag name="KSO_WM_UNIT_TYPE" val="f"/>
  <p:tag name="KSO_WM_UNIT_SUBTYPE" val="a"/>
  <p:tag name="KSO_WM_BEAUTIFY_FLAG" val="#wm#"/>
</p:tagLst>
</file>

<file path=ppt/tags/tag734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735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736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737.xml><?xml version="1.0" encoding="utf-8"?>
<p:tagLst xmlns:p="http://schemas.openxmlformats.org/presentationml/2006/main">
  <p:tag name="KSO_WM_UNIT_INDEX" val="33"/>
  <p:tag name="KSO_WM_UNIT_TYPE" val="i"/>
  <p:tag name="KSO_WM_BEAUTIFY_FLAG" val="#wm#"/>
</p:tagLst>
</file>

<file path=ppt/tags/tag738.xml><?xml version="1.0" encoding="utf-8"?>
<p:tagLst xmlns:p="http://schemas.openxmlformats.org/presentationml/2006/main">
  <p:tag name="KSO_WM_UNIT_INDEX" val="28"/>
  <p:tag name="KSO_WM_UNIT_TYPE" val="f"/>
  <p:tag name="KSO_WM_UNIT_SUBTYPE" val="a"/>
  <p:tag name="KSO_WM_BEAUTIFY_FLAG" val="#wm#"/>
</p:tagLst>
</file>

<file path=ppt/tags/tag739.xml><?xml version="1.0" encoding="utf-8"?>
<p:tagLst xmlns:p="http://schemas.openxmlformats.org/presentationml/2006/main">
  <p:tag name="KSO_WM_UNIT_INDEX" val="35"/>
  <p:tag name="KSO_WM_UNIT_TYPE" val="f"/>
  <p:tag name="KSO_WM_UNIT_SUBTYPE" val="a"/>
  <p:tag name="KSO_WM_BEAUTIFY_FLAG" val="#wm#"/>
</p:tagLst>
</file>

<file path=ppt/tags/tag7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40.xml><?xml version="1.0" encoding="utf-8"?>
<p:tagLst xmlns:p="http://schemas.openxmlformats.org/presentationml/2006/main">
  <p:tag name="KSO_WM_UNIT_INDEX" val="34"/>
  <p:tag name="KSO_WM_UNIT_TYPE" val="f"/>
  <p:tag name="KSO_WM_UNIT_SUBTYPE" val="a"/>
  <p:tag name="KSO_WM_BEAUTIFY_FLAG" val="#wm#"/>
</p:tagLst>
</file>

<file path=ppt/tags/tag741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742.xml><?xml version="1.0" encoding="utf-8"?>
<p:tagLst xmlns:p="http://schemas.openxmlformats.org/presentationml/2006/main">
  <p:tag name="KSO_WM_UNIT_INDEX" val="38"/>
  <p:tag name="KSO_WM_UNIT_TYPE" val="f"/>
  <p:tag name="KSO_WM_UNIT_SUBTYPE" val="a"/>
  <p:tag name="KSO_WM_BEAUTIFY_FLAG" val="#wm#"/>
</p:tagLst>
</file>

<file path=ppt/tags/tag743.xml><?xml version="1.0" encoding="utf-8"?>
<p:tagLst xmlns:p="http://schemas.openxmlformats.org/presentationml/2006/main">
  <p:tag name="KSO_WM_UNIT_INDEX" val="43"/>
  <p:tag name="KSO_WM_UNIT_TYPE" val="i"/>
  <p:tag name="KSO_WM_BEAUTIFY_FLAG" val="#wm#"/>
</p:tagLst>
</file>

<file path=ppt/tags/tag744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745.xml><?xml version="1.0" encoding="utf-8"?>
<p:tagLst xmlns:p="http://schemas.openxmlformats.org/presentationml/2006/main">
  <p:tag name="KSO_WM_UNIT_INDEX" val="45"/>
  <p:tag name="KSO_WM_UNIT_TYPE" val="f"/>
  <p:tag name="KSO_WM_UNIT_SUBTYPE" val="a"/>
  <p:tag name="KSO_WM_BEAUTIFY_FLAG" val="#wm#"/>
</p:tagLst>
</file>

<file path=ppt/tags/tag746.xml><?xml version="1.0" encoding="utf-8"?>
<p:tagLst xmlns:p="http://schemas.openxmlformats.org/presentationml/2006/main">
  <p:tag name="KSO_WM_UNIT_INDEX" val="44"/>
  <p:tag name="KSO_WM_UNIT_TYPE" val="f"/>
  <p:tag name="KSO_WM_UNIT_SUBTYPE" val="a"/>
  <p:tag name="KSO_WM_BEAUTIFY_FLAG" val="#wm#"/>
</p:tagLst>
</file>

<file path=ppt/tags/tag747.xml><?xml version="1.0" encoding="utf-8"?>
<p:tagLst xmlns:p="http://schemas.openxmlformats.org/presentationml/2006/main">
  <p:tag name="KSO_WM_UNIT_INDEX" val="49"/>
  <p:tag name="KSO_WM_UNIT_TYPE" val="f"/>
  <p:tag name="KSO_WM_UNIT_SUBTYPE" val="a"/>
  <p:tag name="KSO_WM_BEAUTIFY_FLAG" val="#wm#"/>
</p:tagLst>
</file>

<file path=ppt/tags/tag748.xml><?xml version="1.0" encoding="utf-8"?>
<p:tagLst xmlns:p="http://schemas.openxmlformats.org/presentationml/2006/main">
  <p:tag name="KSO_WM_UNIT_INDEX" val="54"/>
  <p:tag name="KSO_WM_UNIT_TYPE" val="f"/>
  <p:tag name="KSO_WM_UNIT_SUBTYPE" val="a"/>
  <p:tag name="KSO_WM_BEAUTIFY_FLAG" val="#wm#"/>
</p:tagLst>
</file>

<file path=ppt/tags/tag749.xml><?xml version="1.0" encoding="utf-8"?>
<p:tagLst xmlns:p="http://schemas.openxmlformats.org/presentationml/2006/main">
  <p:tag name="KSO_WM_UNIT_INDEX" val="50"/>
  <p:tag name="KSO_WM_UNIT_TYPE" val="f"/>
  <p:tag name="KSO_WM_UNIT_SUBTYPE" val="a"/>
  <p:tag name="KSO_WM_BEAUTIFY_FLAG" val="#wm#"/>
</p:tagLst>
</file>

<file path=ppt/tags/tag75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0.xml><?xml version="1.0" encoding="utf-8"?>
<p:tagLst xmlns:p="http://schemas.openxmlformats.org/presentationml/2006/main">
  <p:tag name="KSO_WM_UNIT_INDEX" val="55"/>
  <p:tag name="KSO_WM_UNIT_TYPE" val="f"/>
  <p:tag name="KSO_WM_UNIT_SUBTYPE" val="a"/>
  <p:tag name="KSO_WM_BEAUTIFY_FLAG" val="#wm#"/>
</p:tagLst>
</file>

<file path=ppt/tags/tag751.xml><?xml version="1.0" encoding="utf-8"?>
<p:tagLst xmlns:p="http://schemas.openxmlformats.org/presentationml/2006/main">
  <p:tag name="KSO_WM_UNIT_INDEX" val="51"/>
  <p:tag name="KSO_WM_UNIT_TYPE" val="f"/>
  <p:tag name="KSO_WM_UNIT_SUBTYPE" val="a"/>
  <p:tag name="KSO_WM_BEAUTIFY_FLAG" val="#wm#"/>
</p:tagLst>
</file>

<file path=ppt/tags/tag752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753.xml><?xml version="1.0" encoding="utf-8"?>
<p:tagLst xmlns:p="http://schemas.openxmlformats.org/presentationml/2006/main">
  <p:tag name="KSO_WM_UNIT_INDEX" val="52"/>
  <p:tag name="KSO_WM_UNIT_TYPE" val="f"/>
  <p:tag name="KSO_WM_UNIT_SUBTYPE" val="a"/>
  <p:tag name="KSO_WM_BEAUTIFY_FLAG" val="#wm#"/>
</p:tagLst>
</file>

<file path=ppt/tags/tag754.xml><?xml version="1.0" encoding="utf-8"?>
<p:tagLst xmlns:p="http://schemas.openxmlformats.org/presentationml/2006/main">
  <p:tag name="KSO_WM_UNIT_INDEX" val="57"/>
  <p:tag name="KSO_WM_UNIT_TYPE" val="f"/>
  <p:tag name="KSO_WM_UNIT_SUBTYPE" val="a"/>
  <p:tag name="KSO_WM_BEAUTIFY_FLAG" val="#wm#"/>
</p:tagLst>
</file>

<file path=ppt/tags/tag755.xml><?xml version="1.0" encoding="utf-8"?>
<p:tagLst xmlns:p="http://schemas.openxmlformats.org/presentationml/2006/main">
  <p:tag name="KSO_WM_UNIT_INDEX" val="58"/>
  <p:tag name="KSO_WM_UNIT_TYPE" val="i"/>
  <p:tag name="KSO_WM_BEAUTIFY_FLAG" val="#wm#"/>
</p:tagLst>
</file>

<file path=ppt/tags/tag756.xml><?xml version="1.0" encoding="utf-8"?>
<p:tagLst xmlns:p="http://schemas.openxmlformats.org/presentationml/2006/main">
  <p:tag name="KSO_WM_UNIT_INDEX" val="53"/>
  <p:tag name="KSO_WM_UNIT_TYPE" val="f"/>
  <p:tag name="KSO_WM_UNIT_SUBTYPE" val="a"/>
  <p:tag name="KSO_WM_BEAUTIFY_FLAG" val="#wm#"/>
</p:tagLst>
</file>

<file path=ppt/tags/tag757.xml><?xml version="1.0" encoding="utf-8"?>
<p:tagLst xmlns:p="http://schemas.openxmlformats.org/presentationml/2006/main">
  <p:tag name="KSO_WM_UNIT_INDEX" val="62"/>
  <p:tag name="KSO_WM_UNIT_TYPE" val="f"/>
  <p:tag name="KSO_WM_UNIT_SUBTYPE" val="a"/>
  <p:tag name="KSO_WM_BEAUTIFY_FLAG" val="#wm#"/>
</p:tagLst>
</file>

<file path=ppt/tags/tag758.xml><?xml version="1.0" encoding="utf-8"?>
<p:tagLst xmlns:p="http://schemas.openxmlformats.org/presentationml/2006/main">
  <p:tag name="KSO_WM_UNIT_INDEX" val="59"/>
  <p:tag name="KSO_WM_UNIT_TYPE" val="f"/>
  <p:tag name="KSO_WM_UNIT_SUBTYPE" val="a"/>
  <p:tag name="KSO_WM_BEAUTIFY_FLAG" val="#wm#"/>
</p:tagLst>
</file>

<file path=ppt/tags/tag759.xml><?xml version="1.0" encoding="utf-8"?>
<p:tagLst xmlns:p="http://schemas.openxmlformats.org/presentationml/2006/main">
  <p:tag name="KSO_WM_UNIT_INDEX" val="71"/>
  <p:tag name="KSO_WM_UNIT_TYPE" val="i"/>
  <p:tag name="KSO_WM_BEAUTIFY_FLAG" val="#wm#"/>
</p:tagLst>
</file>

<file path=ppt/tags/tag7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0.xml><?xml version="1.0" encoding="utf-8"?>
<p:tagLst xmlns:p="http://schemas.openxmlformats.org/presentationml/2006/main">
  <p:tag name="KSO_WM_UNIT_INDEX" val="65"/>
  <p:tag name="KSO_WM_UNIT_TYPE" val="f"/>
  <p:tag name="KSO_WM_UNIT_SUBTYPE" val="a"/>
  <p:tag name="KSO_WM_BEAUTIFY_FLAG" val="#wm#"/>
</p:tagLst>
</file>

<file path=ppt/tags/tag761.xml><?xml version="1.0" encoding="utf-8"?>
<p:tagLst xmlns:p="http://schemas.openxmlformats.org/presentationml/2006/main">
  <p:tag name="KSO_WM_UNIT_INDEX" val="73"/>
  <p:tag name="KSO_WM_UNIT_TYPE" val="f"/>
  <p:tag name="KSO_WM_UNIT_SUBTYPE" val="a"/>
  <p:tag name="KSO_WM_BEAUTIFY_FLAG" val="#wm#"/>
</p:tagLst>
</file>

<file path=ppt/tags/tag762.xml><?xml version="1.0" encoding="utf-8"?>
<p:tagLst xmlns:p="http://schemas.openxmlformats.org/presentationml/2006/main">
  <p:tag name="KSO_WM_UNIT_INDEX" val="72"/>
  <p:tag name="KSO_WM_UNIT_TYPE" val="f"/>
  <p:tag name="KSO_WM_UNIT_SUBTYPE" val="a"/>
  <p:tag name="KSO_WM_BEAUTIFY_FLAG" val="#wm#"/>
</p:tagLst>
</file>

<file path=ppt/tags/tag763.xml><?xml version="1.0" encoding="utf-8"?>
<p:tagLst xmlns:p="http://schemas.openxmlformats.org/presentationml/2006/main">
  <p:tag name="KSO_WM_UNIT_INDEX" val="74"/>
  <p:tag name="KSO_WM_UNIT_TYPE" val="f"/>
  <p:tag name="KSO_WM_UNIT_SUBTYPE" val="a"/>
  <p:tag name="KSO_WM_BEAUTIFY_FLAG" val="#wm#"/>
</p:tagLst>
</file>

<file path=ppt/tags/tag764.xml><?xml version="1.0" encoding="utf-8"?>
<p:tagLst xmlns:p="http://schemas.openxmlformats.org/presentationml/2006/main">
  <p:tag name="KSO_WM_UNIT_INDEX" val="76"/>
  <p:tag name="KSO_WM_UNIT_TYPE" val="f"/>
  <p:tag name="KSO_WM_UNIT_SUBTYPE" val="a"/>
  <p:tag name="KSO_WM_BEAUTIFY_FLAG" val="#wm#"/>
</p:tagLst>
</file>

<file path=ppt/tags/tag765.xml><?xml version="1.0" encoding="utf-8"?>
<p:tagLst xmlns:p="http://schemas.openxmlformats.org/presentationml/2006/main">
  <p:tag name="KSO_WM_UNIT_INDEX" val="7"/>
  <p:tag name="KSO_WM_UNIT_TYPE" val="i"/>
  <p:tag name="KSO_WM_BEAUTIFY_FLAG" val="#wm#"/>
</p:tagLst>
</file>

<file path=ppt/tags/tag766.xml><?xml version="1.0" encoding="utf-8"?>
<p:tagLst xmlns:p="http://schemas.openxmlformats.org/presentationml/2006/main">
  <p:tag name="KSO_WM_UNIT_INDEX" val="13"/>
  <p:tag name="KSO_WM_UNIT_TYPE" val="i"/>
  <p:tag name="KSO_WM_BEAUTIFY_FLAG" val="#wm#"/>
</p:tagLst>
</file>

<file path=ppt/tags/tag767.xml><?xml version="1.0" encoding="utf-8"?>
<p:tagLst xmlns:p="http://schemas.openxmlformats.org/presentationml/2006/main">
  <p:tag name="KSO_WM_UNIT_INDEX" val="14"/>
  <p:tag name="KSO_WM_UNIT_TYPE" val="i"/>
  <p:tag name="KSO_WM_BEAUTIFY_FLAG" val="#wm#"/>
</p:tagLst>
</file>

<file path=ppt/tags/tag768.xml><?xml version="1.0" encoding="utf-8"?>
<p:tagLst xmlns:p="http://schemas.openxmlformats.org/presentationml/2006/main">
  <p:tag name="KSO_WM_UNIT_INDEX" val="39"/>
  <p:tag name="KSO_WM_UNIT_TYPE" val="i"/>
  <p:tag name="KSO_WM_BEAUTIFY_FLAG" val="#wm#"/>
</p:tagLst>
</file>

<file path=ppt/tags/tag769.xml><?xml version="1.0" encoding="utf-8"?>
<p:tagLst xmlns:p="http://schemas.openxmlformats.org/presentationml/2006/main">
  <p:tag name="KSO_WM_UNIT_INDEX" val="40"/>
  <p:tag name="KSO_WM_UNIT_TYPE" val="i"/>
  <p:tag name="KSO_WM_BEAUTIFY_FLAG" val="#wm#"/>
</p:tagLst>
</file>

<file path=ppt/tags/tag7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0.xml><?xml version="1.0" encoding="utf-8"?>
<p:tagLst xmlns:p="http://schemas.openxmlformats.org/presentationml/2006/main">
  <p:tag name="KSO_WM_UNIT_INDEX" val="60"/>
  <p:tag name="KSO_WM_UNIT_TYPE" val="i"/>
  <p:tag name="KSO_WM_BEAUTIFY_FLAG" val="#wm#"/>
</p:tagLst>
</file>

<file path=ppt/tags/tag771.xml><?xml version="1.0" encoding="utf-8"?>
<p:tagLst xmlns:p="http://schemas.openxmlformats.org/presentationml/2006/main">
  <p:tag name="KSO_WM_UNIT_INDEX" val="61"/>
  <p:tag name="KSO_WM_UNIT_TYPE" val="i"/>
  <p:tag name="KSO_WM_BEAUTIFY_FLAG" val="#wm#"/>
</p:tagLst>
</file>

<file path=ppt/tags/tag772.xml><?xml version="1.0" encoding="utf-8"?>
<p:tagLst xmlns:p="http://schemas.openxmlformats.org/presentationml/2006/main">
  <p:tag name="KSO_WM_UNIT_INDEX" val="77"/>
  <p:tag name="KSO_WM_UNIT_TYPE" val="i"/>
  <p:tag name="KSO_WM_BEAUTIFY_FLAG" val="#wm#"/>
</p:tagLst>
</file>

<file path=ppt/tags/tag773.xml><?xml version="1.0" encoding="utf-8"?>
<p:tagLst xmlns:p="http://schemas.openxmlformats.org/presentationml/2006/main">
  <p:tag name="KSO_WM_UNIT_INDEX" val="78"/>
  <p:tag name="KSO_WM_UNIT_TYPE" val="i"/>
  <p:tag name="KSO_WM_BEAUTIFY_FLAG" val="#wm#"/>
</p:tagLst>
</file>

<file path=ppt/tags/tag774.xml><?xml version="1.0" encoding="utf-8"?>
<p:tagLst xmlns:p="http://schemas.openxmlformats.org/presentationml/2006/main">
  <p:tag name="KSO_WM_UNIT_INDEX" val="11"/>
  <p:tag name="KSO_WM_UNIT_TYPE" val="j"/>
  <p:tag name="KSO_WM_BEAUTIFY_FLAG" val="#wm#"/>
</p:tagLst>
</file>

<file path=ppt/tags/tag775.xml><?xml version="1.0" encoding="utf-8"?>
<p:tagLst xmlns:p="http://schemas.openxmlformats.org/presentationml/2006/main">
  <p:tag name="KSO_WM_UNIT_INDEX" val="75"/>
  <p:tag name="KSO_WM_UNIT_TYPE" val="f"/>
  <p:tag name="KSO_WM_UNIT_SUBTYPE" val="a"/>
  <p:tag name="KSO_WM_BEAUTIFY_FLAG" val="#wm#"/>
</p:tagLst>
</file>

<file path=ppt/tags/tag776.xml><?xml version="1.0" encoding="utf-8"?>
<p:tagLst xmlns:p="http://schemas.openxmlformats.org/presentationml/2006/main">
  <p:tag name="KSO_WM_UNIT_INDEX" val="20"/>
  <p:tag name="KSO_WM_UNIT_TYPE" val="j"/>
  <p:tag name="KSO_WM_BEAUTIFY_FLAG" val="#wm#"/>
</p:tagLst>
</file>

<file path=ppt/tags/tag777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778.xml><?xml version="1.0" encoding="utf-8"?>
<p:tagLst xmlns:p="http://schemas.openxmlformats.org/presentationml/2006/main">
  <p:tag name="KSO_WM_UNIT_INDEX" val="19"/>
  <p:tag name="KSO_WM_UNIT_TYPE" val="f"/>
  <p:tag name="KSO_WM_UNIT_SUBTYPE" val="a"/>
  <p:tag name="KSO_WM_BEAUTIFY_FLAG" val="#wm#"/>
</p:tagLst>
</file>

<file path=ppt/tags/tag779.xml><?xml version="1.0" encoding="utf-8"?>
<p:tagLst xmlns:p="http://schemas.openxmlformats.org/presentationml/2006/main">
  <p:tag name="KSO_WM_UNIT_INDEX" val="31"/>
  <p:tag name="KSO_WM_UNIT_TYPE" val="f"/>
  <p:tag name="KSO_WM_UNIT_SUBTYPE" val="a"/>
  <p:tag name="KSO_WM_BEAUTIFY_FLAG" val="#wm#"/>
</p:tagLst>
</file>

<file path=ppt/tags/tag78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0.xml><?xml version="1.0" encoding="utf-8"?>
<p:tagLst xmlns:p="http://schemas.openxmlformats.org/presentationml/2006/main">
  <p:tag name="KSO_WM_UNIT_INDEX" val="29"/>
  <p:tag name="KSO_WM_UNIT_TYPE" val="f"/>
  <p:tag name="KSO_WM_UNIT_SUBTYPE" val="a"/>
  <p:tag name="KSO_WM_BEAUTIFY_FLAG" val="#wm#"/>
</p:tagLst>
</file>

<file path=ppt/tags/tag781.xml><?xml version="1.0" encoding="utf-8"?>
<p:tagLst xmlns:p="http://schemas.openxmlformats.org/presentationml/2006/main">
  <p:tag name="KSO_WM_UNIT_INDEX" val="32"/>
  <p:tag name="KSO_WM_UNIT_TYPE" val="f"/>
  <p:tag name="KSO_WM_UNIT_SUBTYPE" val="a"/>
  <p:tag name="KSO_WM_BEAUTIFY_FLAG" val="#wm#"/>
</p:tagLst>
</file>

<file path=ppt/tags/tag782.xml><?xml version="1.0" encoding="utf-8"?>
<p:tagLst xmlns:p="http://schemas.openxmlformats.org/presentationml/2006/main">
  <p:tag name="KSO_WM_UNIT_INDEX" val="42"/>
  <p:tag name="KSO_WM_UNIT_TYPE" val="j"/>
  <p:tag name="KSO_WM_BEAUTIFY_FLAG" val="#wm#"/>
</p:tagLst>
</file>

<file path=ppt/tags/tag783.xml><?xml version="1.0" encoding="utf-8"?>
<p:tagLst xmlns:p="http://schemas.openxmlformats.org/presentationml/2006/main">
  <p:tag name="KSO_WM_UNIT_INDEX" val="30"/>
  <p:tag name="KSO_WM_UNIT_TYPE" val="f"/>
  <p:tag name="KSO_WM_UNIT_SUBTYPE" val="a"/>
  <p:tag name="KSO_WM_BEAUTIFY_FLAG" val="#wm#"/>
</p:tagLst>
</file>

<file path=ppt/tags/tag784.xml><?xml version="1.0" encoding="utf-8"?>
<p:tagLst xmlns:p="http://schemas.openxmlformats.org/presentationml/2006/main">
  <p:tag name="KSO_WM_UNIT_INDEX" val="41"/>
  <p:tag name="KSO_WM_UNIT_TYPE" val="f"/>
  <p:tag name="KSO_WM_UNIT_SUBTYPE" val="a"/>
  <p:tag name="KSO_WM_BEAUTIFY_FLAG" val="#wm#"/>
</p:tagLst>
</file>

<file path=ppt/tags/tag785.xml><?xml version="1.0" encoding="utf-8"?>
<p:tagLst xmlns:p="http://schemas.openxmlformats.org/presentationml/2006/main">
  <p:tag name="KSO_WM_UNIT_INDEX" val="46"/>
  <p:tag name="KSO_WM_UNIT_TYPE" val="f"/>
  <p:tag name="KSO_WM_UNIT_SUBTYPE" val="a"/>
  <p:tag name="KSO_WM_BEAUTIFY_FLAG" val="#wm#"/>
</p:tagLst>
</file>

<file path=ppt/tags/tag786.xml><?xml version="1.0" encoding="utf-8"?>
<p:tagLst xmlns:p="http://schemas.openxmlformats.org/presentationml/2006/main">
  <p:tag name="KSO_WM_UNIT_INDEX" val="48"/>
  <p:tag name="KSO_WM_UNIT_TYPE" val="f"/>
  <p:tag name="KSO_WM_UNIT_SUBTYPE" val="a"/>
  <p:tag name="KSO_WM_BEAUTIFY_FLAG" val="#wm#"/>
</p:tagLst>
</file>

<file path=ppt/tags/tag787.xml><?xml version="1.0" encoding="utf-8"?>
<p:tagLst xmlns:p="http://schemas.openxmlformats.org/presentationml/2006/main">
  <p:tag name="KSO_WM_UNIT_INDEX" val="64"/>
  <p:tag name="KSO_WM_UNIT_TYPE" val="j"/>
  <p:tag name="KSO_WM_BEAUTIFY_FLAG" val="#wm#"/>
</p:tagLst>
</file>

<file path=ppt/tags/tag788.xml><?xml version="1.0" encoding="utf-8"?>
<p:tagLst xmlns:p="http://schemas.openxmlformats.org/presentationml/2006/main">
  <p:tag name="KSO_WM_UNIT_INDEX" val="47"/>
  <p:tag name="KSO_WM_UNIT_TYPE" val="f"/>
  <p:tag name="KSO_WM_UNIT_SUBTYPE" val="a"/>
  <p:tag name="KSO_WM_BEAUTIFY_FLAG" val="#wm#"/>
</p:tagLst>
</file>

<file path=ppt/tags/tag789.xml><?xml version="1.0" encoding="utf-8"?>
<p:tagLst xmlns:p="http://schemas.openxmlformats.org/presentationml/2006/main">
  <p:tag name="KSO_WM_UNIT_INDEX" val="63"/>
  <p:tag name="KSO_WM_UNIT_TYPE" val="f"/>
  <p:tag name="KSO_WM_UNIT_SUBTYPE" val="a"/>
  <p:tag name="KSO_WM_BEAUTIFY_FLAG" val="#wm#"/>
</p:tagLst>
</file>

<file path=ppt/tags/tag7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0.xml><?xml version="1.0" encoding="utf-8"?>
<p:tagLst xmlns:p="http://schemas.openxmlformats.org/presentationml/2006/main">
  <p:tag name="KSO_WM_UNIT_INDEX" val="66"/>
  <p:tag name="KSO_WM_UNIT_TYPE" val="f"/>
  <p:tag name="KSO_WM_UNIT_SUBTYPE" val="a"/>
  <p:tag name="KSO_WM_BEAUTIFY_FLAG" val="#wm#"/>
</p:tagLst>
</file>

<file path=ppt/tags/tag791.xml><?xml version="1.0" encoding="utf-8"?>
<p:tagLst xmlns:p="http://schemas.openxmlformats.org/presentationml/2006/main">
  <p:tag name="KSO_WM_UNIT_INDEX" val="69"/>
  <p:tag name="KSO_WM_UNIT_TYPE" val="f"/>
  <p:tag name="KSO_WM_UNIT_SUBTYPE" val="a"/>
  <p:tag name="KSO_WM_BEAUTIFY_FLAG" val="#wm#"/>
</p:tagLst>
</file>

<file path=ppt/tags/tag792.xml><?xml version="1.0" encoding="utf-8"?>
<p:tagLst xmlns:p="http://schemas.openxmlformats.org/presentationml/2006/main">
  <p:tag name="KSO_WM_UNIT_INDEX" val="67"/>
  <p:tag name="KSO_WM_UNIT_TYPE" val="f"/>
  <p:tag name="KSO_WM_UNIT_SUBTYPE" val="a"/>
  <p:tag name="KSO_WM_BEAUTIFY_FLAG" val="#wm#"/>
</p:tagLst>
</file>

<file path=ppt/tags/tag793.xml><?xml version="1.0" encoding="utf-8"?>
<p:tagLst xmlns:p="http://schemas.openxmlformats.org/presentationml/2006/main">
  <p:tag name="KSO_WM_UNIT_INDEX" val="70"/>
  <p:tag name="KSO_WM_UNIT_TYPE" val="f"/>
  <p:tag name="KSO_WM_UNIT_SUBTYPE" val="a"/>
  <p:tag name="KSO_WM_BEAUTIFY_FLAG" val="#wm#"/>
</p:tagLst>
</file>

<file path=ppt/tags/tag794.xml><?xml version="1.0" encoding="utf-8"?>
<p:tagLst xmlns:p="http://schemas.openxmlformats.org/presentationml/2006/main">
  <p:tag name="KSO_WM_UNIT_INDEX" val="80"/>
  <p:tag name="KSO_WM_UNIT_TYPE" val="j"/>
  <p:tag name="KSO_WM_BEAUTIFY_FLAG" val="#wm#"/>
</p:tagLst>
</file>

<file path=ppt/tags/tag795.xml><?xml version="1.0" encoding="utf-8"?>
<p:tagLst xmlns:p="http://schemas.openxmlformats.org/presentationml/2006/main">
  <p:tag name="KSO_WM_UNIT_INDEX" val="68"/>
  <p:tag name="KSO_WM_UNIT_TYPE" val="f"/>
  <p:tag name="KSO_WM_UNIT_SUBTYPE" val="a"/>
  <p:tag name="KSO_WM_BEAUTIFY_FLAG" val="#wm#"/>
</p:tagLst>
</file>

<file path=ppt/tags/tag796.xml><?xml version="1.0" encoding="utf-8"?>
<p:tagLst xmlns:p="http://schemas.openxmlformats.org/presentationml/2006/main">
  <p:tag name="KSO_WM_UNIT_INDEX" val="79"/>
  <p:tag name="KSO_WM_UNIT_TYPE" val="f"/>
  <p:tag name="KSO_WM_UNIT_SUBTYPE" val="a"/>
  <p:tag name="KSO_WM_BEAUTIFY_FLAG" val="#wm#"/>
</p:tagLst>
</file>

<file path=ppt/tags/tag797.xml><?xml version="1.0" encoding="utf-8"?>
<p:tagLst xmlns:p="http://schemas.openxmlformats.org/presentationml/2006/main">
  <p:tag name="KSO_WM_UNIT_INDEX" val="81"/>
  <p:tag name="KSO_WM_UNIT_TYPE" val="f"/>
  <p:tag name="KSO_WM_UNIT_SUBTYPE" val="a"/>
  <p:tag name="KSO_WM_BEAUTIFY_FLAG" val="#wm#"/>
</p:tagLst>
</file>

<file path=ppt/tags/tag798.xml><?xml version="1.0" encoding="utf-8"?>
<p:tagLst xmlns:p="http://schemas.openxmlformats.org/presentationml/2006/main">
  <p:tag name="KSO_WM_UNIT_INDEX" val="83"/>
  <p:tag name="KSO_WM_UNIT_TYPE" val="f"/>
  <p:tag name="KSO_WM_UNIT_SUBTYPE" val="a"/>
  <p:tag name="KSO_WM_BEAUTIFY_FLAG" val="#wm#"/>
</p:tagLst>
</file>

<file path=ppt/tags/tag799.xml><?xml version="1.0" encoding="utf-8"?>
<p:tagLst xmlns:p="http://schemas.openxmlformats.org/presentationml/2006/main">
  <p:tag name="KSO_WM_UNIT_INDEX" val="82"/>
  <p:tag name="KSO_WM_UNIT_TYPE" val="f"/>
  <p:tag name="KSO_WM_UNIT_SUBTYPE" val="a"/>
  <p:tag name="KSO_WM_BEAUTIFY_FLAG" val="#wm#"/>
</p:tagLst>
</file>

<file path=ppt/tags/tag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0.xml><?xml version="1.0" encoding="utf-8"?>
<p:tagLst xmlns:p="http://schemas.openxmlformats.org/presentationml/2006/main">
  <p:tag name="KSO_WM_UNIT_INDEX" val="88"/>
  <p:tag name="KSO_WM_UNIT_TYPE" val="f"/>
  <p:tag name="KSO_WM_UNIT_SUBTYPE" val="a"/>
  <p:tag name="KSO_WM_BEAUTIFY_FLAG" val="#wm#"/>
</p:tagLst>
</file>

<file path=ppt/tags/tag801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开发环境组成部分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802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803.xml><?xml version="1.0" encoding="utf-8"?>
<p:tagLst xmlns:p="http://schemas.openxmlformats.org/presentationml/2006/main">
  <p:tag name="KSO_WM_UNIT_INDEX" val="11"/>
  <p:tag name="KSO_WM_UNIT_TYPE" val="i"/>
  <p:tag name="KSO_WM_BEAUTIFY_FLAG" val="#wm#"/>
</p:tagLst>
</file>

<file path=ppt/tags/tag804.xml><?xml version="1.0" encoding="utf-8"?>
<p:tagLst xmlns:p="http://schemas.openxmlformats.org/presentationml/2006/main">
  <p:tag name="KSO_WM_UNIT_INDEX" val="12"/>
  <p:tag name="KSO_WM_UNIT_TYPE" val="i"/>
  <p:tag name="KSO_WM_UNIT_SUBTYPE" val="h"/>
  <p:tag name="KSO_WM_BEAUTIFY_FLAG" val="#wm#"/>
</p:tagLst>
</file>

<file path=ppt/tags/tag805.xml><?xml version="1.0" encoding="utf-8"?>
<p:tagLst xmlns:p="http://schemas.openxmlformats.org/presentationml/2006/main">
  <p:tag name="KSO_WM_UNIT_INDEX" val="39"/>
  <p:tag name="KSO_WM_UNIT_TYPE" val="i"/>
  <p:tag name="KSO_WM_BEAUTIFY_FLAG" val="#wm#"/>
</p:tagLst>
</file>

<file path=ppt/tags/tag806.xml><?xml version="1.0" encoding="utf-8"?>
<p:tagLst xmlns:p="http://schemas.openxmlformats.org/presentationml/2006/main">
  <p:tag name="KSO_WM_UNIT_INDEX" val="40"/>
  <p:tag name="KSO_WM_UNIT_TYPE" val="i"/>
  <p:tag name="KSO_WM_UNIT_SUBTYPE" val="h"/>
  <p:tag name="KSO_WM_BEAUTIFY_FLAG" val="#wm#"/>
</p:tagLst>
</file>

<file path=ppt/tags/tag807.xml><?xml version="1.0" encoding="utf-8"?>
<p:tagLst xmlns:p="http://schemas.openxmlformats.org/presentationml/2006/main">
  <p:tag name="KSO_WM_UNIT_INDEX" val="9"/>
  <p:tag name="KSO_WM_UNIT_TYPE" val="i"/>
  <p:tag name="KSO_WM_UNIT_SUBTYPE" val="h"/>
  <p:tag name="KSO_WM_BEAUTIFY_FLAG" val="#wm#"/>
</p:tagLst>
</file>

<file path=ppt/tags/tag808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809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8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810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811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812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813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814.xml><?xml version="1.0" encoding="utf-8"?>
<p:tagLst xmlns:p="http://schemas.openxmlformats.org/presentationml/2006/main">
  <p:tag name="KSO_WM_UNIT_INDEX" val="21"/>
  <p:tag name="KSO_WM_UNIT_TYPE" val="i"/>
  <p:tag name="KSO_WM_BEAUTIFY_FLAG" val="#wm#"/>
</p:tagLst>
</file>

<file path=ppt/tags/tag815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816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817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818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819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82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0.xml><?xml version="1.0" encoding="utf-8"?>
<p:tagLst xmlns:p="http://schemas.openxmlformats.org/presentationml/2006/main">
  <p:tag name="KSO_WM_UNIT_INDEX" val="29"/>
  <p:tag name="KSO_WM_UNIT_TYPE" val="i"/>
  <p:tag name="KSO_WM_BEAUTIFY_FLAG" val="#wm#"/>
</p:tagLst>
</file>

<file path=ppt/tags/tag821.xml><?xml version="1.0" encoding="utf-8"?>
<p:tagLst xmlns:p="http://schemas.openxmlformats.org/presentationml/2006/main">
  <p:tag name="KSO_WM_UNIT_INDEX" val="26"/>
  <p:tag name="KSO_WM_UNIT_TYPE" val="f"/>
  <p:tag name="KSO_WM_UNIT_SUBTYPE" val="a"/>
  <p:tag name="KSO_WM_BEAUTIFY_FLAG" val="#wm#"/>
</p:tagLst>
</file>

<file path=ppt/tags/tag822.xml><?xml version="1.0" encoding="utf-8"?>
<p:tagLst xmlns:p="http://schemas.openxmlformats.org/presentationml/2006/main">
  <p:tag name="KSO_WM_UNIT_INDEX" val="32"/>
  <p:tag name="KSO_WM_UNIT_TYPE" val="f"/>
  <p:tag name="KSO_WM_UNIT_SUBTYPE" val="a"/>
  <p:tag name="KSO_WM_BEAUTIFY_FLAG" val="#wm#"/>
</p:tagLst>
</file>

<file path=ppt/tags/tag823.xml><?xml version="1.0" encoding="utf-8"?>
<p:tagLst xmlns:p="http://schemas.openxmlformats.org/presentationml/2006/main">
  <p:tag name="KSO_WM_UNIT_INDEX" val="30"/>
  <p:tag name="KSO_WM_UNIT_TYPE" val="f"/>
  <p:tag name="KSO_WM_UNIT_SUBTYPE" val="a"/>
  <p:tag name="KSO_WM_BEAUTIFY_FLAG" val="#wm#"/>
</p:tagLst>
</file>

<file path=ppt/tags/tag824.xml><?xml version="1.0" encoding="utf-8"?>
<p:tagLst xmlns:p="http://schemas.openxmlformats.org/presentationml/2006/main">
  <p:tag name="KSO_WM_UNIT_INDEX" val="33"/>
  <p:tag name="KSO_WM_UNIT_TYPE" val="f"/>
  <p:tag name="KSO_WM_UNIT_SUBTYPE" val="a"/>
  <p:tag name="KSO_WM_BEAUTIFY_FLAG" val="#wm#"/>
</p:tagLst>
</file>

<file path=ppt/tags/tag825.xml><?xml version="1.0" encoding="utf-8"?>
<p:tagLst xmlns:p="http://schemas.openxmlformats.org/presentationml/2006/main">
  <p:tag name="KSO_WM_UNIT_INDEX" val="34"/>
  <p:tag name="KSO_WM_UNIT_TYPE" val="i"/>
  <p:tag name="KSO_WM_BEAUTIFY_FLAG" val="#wm#"/>
</p:tagLst>
</file>

<file path=ppt/tags/tag826.xml><?xml version="1.0" encoding="utf-8"?>
<p:tagLst xmlns:p="http://schemas.openxmlformats.org/presentationml/2006/main">
  <p:tag name="KSO_WM_UNIT_INDEX" val="31"/>
  <p:tag name="KSO_WM_UNIT_TYPE" val="f"/>
  <p:tag name="KSO_WM_UNIT_SUBTYPE" val="a"/>
  <p:tag name="KSO_WM_BEAUTIFY_FLAG" val="#wm#"/>
</p:tagLst>
</file>

<file path=ppt/tags/tag827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828.xml><?xml version="1.0" encoding="utf-8"?>
<p:tagLst xmlns:p="http://schemas.openxmlformats.org/presentationml/2006/main">
  <p:tag name="KSO_WM_UNIT_INDEX" val="41"/>
  <p:tag name="KSO_WM_UNIT_TYPE" val="j"/>
  <p:tag name="KSO_WM_BEAUTIFY_FLAG" val="#wm#"/>
</p:tagLst>
</file>

<file path=ppt/tags/tag829.xml><?xml version="1.0" encoding="utf-8"?>
<p:tagLst xmlns:p="http://schemas.openxmlformats.org/presentationml/2006/main">
  <p:tag name="KSO_WM_UNIT_INDEX" val="35"/>
  <p:tag name="KSO_WM_UNIT_TYPE" val="f"/>
  <p:tag name="KSO_WM_UNIT_SUBTYPE" val="a"/>
  <p:tag name="KSO_WM_BEAUTIFY_FLAG" val="#wm#"/>
</p:tagLst>
</file>

<file path=ppt/tags/tag8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0.xml><?xml version="1.0" encoding="utf-8"?>
<p:tagLst xmlns:p="http://schemas.openxmlformats.org/presentationml/2006/main">
  <p:tag name="KSO_WM_UNIT_INDEX" val="42"/>
  <p:tag name="KSO_WM_UNIT_TYPE" val="f"/>
  <p:tag name="KSO_WM_UNIT_SUBTYPE" val="a"/>
  <p:tag name="KSO_WM_BEAUTIFY_FLAG" val="#wm#"/>
</p:tagLst>
</file>

<file path=ppt/tags/tag831.xml><?xml version="1.0" encoding="utf-8"?>
<p:tagLst xmlns:p="http://schemas.openxmlformats.org/presentationml/2006/main">
  <p:tag name="KSO_WM_UNIT_INDEX" val="45"/>
  <p:tag name="KSO_WM_UNIT_TYPE" val="f"/>
  <p:tag name="KSO_WM_UNIT_SUBTYPE" val="a"/>
  <p:tag name="KSO_WM_BEAUTIFY_FLAG" val="#wm#"/>
</p:tagLst>
</file>

<file path=ppt/tags/tag832.xml><?xml version="1.0" encoding="utf-8"?>
<p:tagLst xmlns:p="http://schemas.openxmlformats.org/presentationml/2006/main">
  <p:tag name="KSO_WM_UNIT_INDEX" val="47"/>
  <p:tag name="KSO_WM_UNIT_TYPE" val="f"/>
  <p:tag name="KSO_WM_UNIT_SUBTYPE" val="a"/>
  <p:tag name="KSO_WM_BEAUTIFY_FLAG" val="#wm#"/>
</p:tagLst>
</file>

<file path=ppt/tags/tag833.xml><?xml version="1.0" encoding="utf-8"?>
<p:tagLst xmlns:p="http://schemas.openxmlformats.org/presentationml/2006/main">
  <p:tag name="KSO_WM_UNIT_INDEX" val="48"/>
  <p:tag name="KSO_WM_UNIT_TYPE" val="i"/>
  <p:tag name="KSO_WM_BEAUTIFY_FLAG" val="#wm#"/>
</p:tagLst>
</file>

<file path=ppt/tags/tag834.xml><?xml version="1.0" encoding="utf-8"?>
<p:tagLst xmlns:p="http://schemas.openxmlformats.org/presentationml/2006/main">
  <p:tag name="KSO_WM_UNIT_INDEX" val="46"/>
  <p:tag name="KSO_WM_UNIT_TYPE" val="f"/>
  <p:tag name="KSO_WM_UNIT_SUBTYPE" val="a"/>
  <p:tag name="KSO_WM_BEAUTIFY_FLAG" val="#wm#"/>
</p:tagLst>
</file>

<file path=ppt/tags/tag835.xml><?xml version="1.0" encoding="utf-8"?>
<p:tagLst xmlns:p="http://schemas.openxmlformats.org/presentationml/2006/main">
  <p:tag name="KSO_WM_UNIT_INDEX" val="51"/>
  <p:tag name="KSO_WM_UNIT_TYPE" val="f"/>
  <p:tag name="KSO_WM_UNIT_SUBTYPE" val="a"/>
  <p:tag name="KSO_WM_BEAUTIFY_FLAG" val="#wm#"/>
</p:tagLst>
</file>

<file path=ppt/tags/tag836.xml><?xml version="1.0" encoding="utf-8"?>
<p:tagLst xmlns:p="http://schemas.openxmlformats.org/presentationml/2006/main">
  <p:tag name="KSO_WM_UNIT_INDEX" val="49"/>
  <p:tag name="KSO_WM_UNIT_TYPE" val="f"/>
  <p:tag name="KSO_WM_UNIT_SUBTYPE" val="a"/>
  <p:tag name="KSO_WM_BEAUTIFY_FLAG" val="#wm#"/>
</p:tagLst>
</file>

<file path=ppt/tags/tag837.xml><?xml version="1.0" encoding="utf-8"?>
<p:tagLst xmlns:p="http://schemas.openxmlformats.org/presentationml/2006/main">
  <p:tag name="KSO_WM_UNIT_INDEX" val="52"/>
  <p:tag name="KSO_WM_UNIT_TYPE" val="f"/>
  <p:tag name="KSO_WM_UNIT_SUBTYPE" val="a"/>
  <p:tag name="KSO_WM_BEAUTIFY_FLAG" val="#wm#"/>
</p:tagLst>
</file>

<file path=ppt/tags/tag838.xml><?xml version="1.0" encoding="utf-8"?>
<p:tagLst xmlns:p="http://schemas.openxmlformats.org/presentationml/2006/main">
  <p:tag name="KSO_WM_UNIT_INDEX" val="53"/>
  <p:tag name="KSO_WM_UNIT_TYPE" val="i"/>
  <p:tag name="KSO_WM_BEAUTIFY_FLAG" val="#wm#"/>
</p:tagLst>
</file>

<file path=ppt/tags/tag839.xml><?xml version="1.0" encoding="utf-8"?>
<p:tagLst xmlns:p="http://schemas.openxmlformats.org/presentationml/2006/main">
  <p:tag name="KSO_WM_UNIT_INDEX" val="50"/>
  <p:tag name="KSO_WM_UNIT_TYPE" val="f"/>
  <p:tag name="KSO_WM_UNIT_SUBTYPE" val="a"/>
  <p:tag name="KSO_WM_BEAUTIFY_FLAG" val="#wm#"/>
</p:tagLst>
</file>

<file path=ppt/tags/tag84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0.xml><?xml version="1.0" encoding="utf-8"?>
<p:tagLst xmlns:p="http://schemas.openxmlformats.org/presentationml/2006/main">
  <p:tag name="KSO_WM_UNIT_INDEX" val="55"/>
  <p:tag name="KSO_WM_UNIT_TYPE" val="f"/>
  <p:tag name="KSO_WM_UNIT_SUBTYPE" val="a"/>
  <p:tag name="KSO_WM_BEAUTIFY_FLAG" val="#wm#"/>
</p:tagLst>
</file>

<file path=ppt/tags/tag841.xml><?xml version="1.0" encoding="utf-8"?>
<p:tagLst xmlns:p="http://schemas.openxmlformats.org/presentationml/2006/main">
  <p:tag name="KSO_WM_UNIT_INDEX" val="54"/>
  <p:tag name="KSO_WM_UNIT_TYPE" val="f"/>
  <p:tag name="KSO_WM_UNIT_SUBTYPE" val="a"/>
  <p:tag name="KSO_WM_BEAUTIFY_FLAG" val="#wm#"/>
</p:tagLst>
</file>

<file path=ppt/tags/tag842.xml><?xml version="1.0" encoding="utf-8"?>
<p:tagLst xmlns:p="http://schemas.openxmlformats.org/presentationml/2006/main">
  <p:tag name="KSO_WM_UNIT_INDEX" val="57"/>
  <p:tag name="KSO_WM_UNIT_TYPE" val="i"/>
  <p:tag name="KSO_WM_BEAUTIFY_FLAG" val="#wm#"/>
</p:tagLst>
</file>

<file path=ppt/tags/tag843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844.xml><?xml version="1.0" encoding="utf-8"?>
<p:tagLst xmlns:p="http://schemas.openxmlformats.org/presentationml/2006/main">
  <p:tag name="KSO_WM_UNIT_INDEX" val="60"/>
  <p:tag name="KSO_WM_UNIT_TYPE" val="f"/>
  <p:tag name="KSO_WM_UNIT_SUBTYPE" val="a"/>
  <p:tag name="KSO_WM_BEAUTIFY_FLAG" val="#wm#"/>
</p:tagLst>
</file>

<file path=ppt/tags/tag845.xml><?xml version="1.0" encoding="utf-8"?>
<p:tagLst xmlns:p="http://schemas.openxmlformats.org/presentationml/2006/main">
  <p:tag name="KSO_WM_UNIT_INDEX" val="58"/>
  <p:tag name="KSO_WM_UNIT_TYPE" val="f"/>
  <p:tag name="KSO_WM_UNIT_SUBTYPE" val="a"/>
  <p:tag name="KSO_WM_BEAUTIFY_FLAG" val="#wm#"/>
</p:tagLst>
</file>

<file path=ppt/tags/tag846.xml><?xml version="1.0" encoding="utf-8"?>
<p:tagLst xmlns:p="http://schemas.openxmlformats.org/presentationml/2006/main">
  <p:tag name="KSO_WM_UNIT_INDEX" val="61"/>
  <p:tag name="KSO_WM_UNIT_TYPE" val="f"/>
  <p:tag name="KSO_WM_UNIT_SUBTYPE" val="a"/>
  <p:tag name="KSO_WM_BEAUTIFY_FLAG" val="#wm#"/>
</p:tagLst>
</file>

<file path=ppt/tags/tag847.xml><?xml version="1.0" encoding="utf-8"?>
<p:tagLst xmlns:p="http://schemas.openxmlformats.org/presentationml/2006/main">
  <p:tag name="KSO_WM_UNIT_INDEX" val="3"/>
  <p:tag name="KSO_WM_UNIT_TYPE" val="i"/>
  <p:tag name="KSO_WM_BEAUTIFY_FLAG" val="#wm#"/>
</p:tagLst>
</file>

<file path=ppt/tags/tag848.xml><?xml version="1.0" encoding="utf-8"?>
<p:tagLst xmlns:p="http://schemas.openxmlformats.org/presentationml/2006/main">
  <p:tag name="KSO_WM_UNIT_INDEX" val="10"/>
  <p:tag name="KSO_WM_UNIT_TYPE" val="j"/>
  <p:tag name="KSO_WM_BEAUTIFY_FLAG" val="#wm#"/>
</p:tagLst>
</file>

<file path=ppt/tags/tag849.xml><?xml version="1.0" encoding="utf-8"?>
<p:tagLst xmlns:p="http://schemas.openxmlformats.org/presentationml/2006/main">
  <p:tag name="KSO_WM_UNIT_INDEX" val="59"/>
  <p:tag name="KSO_WM_UNIT_TYPE" val="f"/>
  <p:tag name="KSO_WM_UNIT_SUBTYPE" val="a"/>
  <p:tag name="KSO_WM_BEAUTIFY_FLAG" val="#wm#"/>
</p:tagLst>
</file>

<file path=ppt/tags/tag8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50.xml><?xml version="1.0" encoding="utf-8"?>
<p:tagLst xmlns:p="http://schemas.openxmlformats.org/presentationml/2006/main">
  <p:tag name="KSO_WM_UNIT_INDEX" val="14"/>
  <p:tag name="KSO_WM_UNIT_TYPE" val="j"/>
  <p:tag name="KSO_WM_BEAUTIFY_FLAG" val="#wm#"/>
</p:tagLst>
</file>

<file path=ppt/tags/tag851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852.xml><?xml version="1.0" encoding="utf-8"?>
<p:tagLst xmlns:p="http://schemas.openxmlformats.org/presentationml/2006/main">
  <p:tag name="KSO_WM_UNIT_INDEX" val="18"/>
  <p:tag name="KSO_WM_UNIT_TYPE" val="i"/>
  <p:tag name="KSO_WM_BEAUTIFY_FLAG" val="#wm#"/>
</p:tagLst>
</file>

<file path=ppt/tags/tag853.xml><?xml version="1.0" encoding="utf-8"?>
<p:tagLst xmlns:p="http://schemas.openxmlformats.org/presentationml/2006/main">
  <p:tag name="KSO_WM_UNIT_INDEX" val="19"/>
  <p:tag name="KSO_WM_UNIT_TYPE" val="j"/>
  <p:tag name="KSO_WM_BEAUTIFY_FLAG" val="#wm#"/>
</p:tagLst>
</file>

<file path=ppt/tags/tag854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855.xml><?xml version="1.0" encoding="utf-8"?>
<p:tagLst xmlns:p="http://schemas.openxmlformats.org/presentationml/2006/main">
  <p:tag name="KSO_WM_UNIT_INDEX" val="1_1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56.xml><?xml version="1.0" encoding="utf-8"?>
<p:tagLst xmlns:p="http://schemas.openxmlformats.org/presentationml/2006/main">
  <p:tag name="KSO_WM_UNIT_INDEX" val="1_1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57.xml><?xml version="1.0" encoding="utf-8"?>
<p:tagLst xmlns:p="http://schemas.openxmlformats.org/presentationml/2006/main">
  <p:tag name="KSO_WM_UNIT_INDEX" val="1_1_5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58.xml><?xml version="1.0" encoding="utf-8"?>
<p:tagLst xmlns:p="http://schemas.openxmlformats.org/presentationml/2006/main">
  <p:tag name="KSO_WM_UNIT_INDEX" val="1_1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59.xml><?xml version="1.0" encoding="utf-8"?>
<p:tagLst xmlns:p="http://schemas.openxmlformats.org/presentationml/2006/main">
  <p:tag name="KSO_WM_UNIT_INDEX" val="1_1_6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6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0.xml><?xml version="1.0" encoding="utf-8"?>
<p:tagLst xmlns:p="http://schemas.openxmlformats.org/presentationml/2006/main">
  <p:tag name="KSO_WM_UNIT_INDEX" val="27"/>
  <p:tag name="KSO_WM_UNIT_TYPE" val="i"/>
  <p:tag name="KSO_WM_BEAUTIFY_FLAG" val="#wm#"/>
</p:tagLst>
</file>

<file path=ppt/tags/tag861.xml><?xml version="1.0" encoding="utf-8"?>
<p:tagLst xmlns:p="http://schemas.openxmlformats.org/presentationml/2006/main">
  <p:tag name="KSO_WM_UNIT_INDEX" val="28"/>
  <p:tag name="KSO_WM_UNIT_TYPE" val="j"/>
  <p:tag name="KSO_WM_BEAUTIFY_FLAG" val="#wm#"/>
</p:tagLst>
</file>

<file path=ppt/tags/tag862.xml><?xml version="1.0" encoding="utf-8"?>
<p:tagLst xmlns:p="http://schemas.openxmlformats.org/presentationml/2006/main">
  <p:tag name="KSO_WM_UNIT_INDEX" val="1_1_4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63.xml><?xml version="1.0" encoding="utf-8"?>
<p:tagLst xmlns:p="http://schemas.openxmlformats.org/presentationml/2006/main">
  <p:tag name="KSO_WM_UNIT_INDEX" val="1_2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64.xml><?xml version="1.0" encoding="utf-8"?>
<p:tagLst xmlns:p="http://schemas.openxmlformats.org/presentationml/2006/main">
  <p:tag name="KSO_WM_UNIT_INDEX" val="1_2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65.xml><?xml version="1.0" encoding="utf-8"?>
<p:tagLst xmlns:p="http://schemas.openxmlformats.org/presentationml/2006/main">
  <p:tag name="KSO_WM_UNIT_INDEX" val="1_2_4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66.xml><?xml version="1.0" encoding="utf-8"?>
<p:tagLst xmlns:p="http://schemas.openxmlformats.org/presentationml/2006/main">
  <p:tag name="KSO_WM_UNIT_INDEX" val="37"/>
  <p:tag name="KSO_WM_UNIT_TYPE" val="i"/>
  <p:tag name="KSO_WM_BEAUTIFY_FLAG" val="#wm#"/>
</p:tagLst>
</file>

<file path=ppt/tags/tag867.xml><?xml version="1.0" encoding="utf-8"?>
<p:tagLst xmlns:p="http://schemas.openxmlformats.org/presentationml/2006/main">
  <p:tag name="KSO_WM_UNIT_INDEX" val="38"/>
  <p:tag name="KSO_WM_UNIT_TYPE" val="j"/>
  <p:tag name="KSO_WM_BEAUTIFY_FLAG" val="#wm#"/>
</p:tagLst>
</file>

<file path=ppt/tags/tag868.xml><?xml version="1.0" encoding="utf-8"?>
<p:tagLst xmlns:p="http://schemas.openxmlformats.org/presentationml/2006/main">
  <p:tag name="KSO_WM_UNIT_INDEX" val="1_2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69.xml><?xml version="1.0" encoding="utf-8"?>
<p:tagLst xmlns:p="http://schemas.openxmlformats.org/presentationml/2006/main">
  <p:tag name="KSO_WM_UNIT_INDEX" val="1_3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7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0.xml><?xml version="1.0" encoding="utf-8"?>
<p:tagLst xmlns:p="http://schemas.openxmlformats.org/presentationml/2006/main">
  <p:tag name="KSO_WM_UNIT_INDEX" val="43"/>
  <p:tag name="KSO_WM_UNIT_TYPE" val="i"/>
  <p:tag name="KSO_WM_BEAUTIFY_FLAG" val="#wm#"/>
</p:tagLst>
</file>

<file path=ppt/tags/tag871.xml><?xml version="1.0" encoding="utf-8"?>
<p:tagLst xmlns:p="http://schemas.openxmlformats.org/presentationml/2006/main">
  <p:tag name="KSO_WM_UNIT_INDEX" val="1_3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72.xml><?xml version="1.0" encoding="utf-8"?>
<p:tagLst xmlns:p="http://schemas.openxmlformats.org/presentationml/2006/main">
  <p:tag name="KSO_WM_UNIT_INDEX" val="1_4_1"/>
  <p:tag name="KSO_WM_UNIT_TYPE" val="l_h_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73.xml><?xml version="1.0" encoding="utf-8"?>
<p:tagLst xmlns:p="http://schemas.openxmlformats.org/presentationml/2006/main">
  <p:tag name="KSO_WM_UNIT_INDEX" val="1_4_2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74.xml><?xml version="1.0" encoding="utf-8"?>
<p:tagLst xmlns:p="http://schemas.openxmlformats.org/presentationml/2006/main">
  <p:tag name="KSO_WM_UNIT_INDEX" val="1_4_5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75.xml><?xml version="1.0" encoding="utf-8"?>
<p:tagLst xmlns:p="http://schemas.openxmlformats.org/presentationml/2006/main">
  <p:tag name="KSO_WM_UNIT_INDEX" val="1_4_3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76.xml><?xml version="1.0" encoding="utf-8"?>
<p:tagLst xmlns:p="http://schemas.openxmlformats.org/presentationml/2006/main">
  <p:tag name="KSO_WM_UNIT_INDEX" val="1_4_6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77.xml><?xml version="1.0" encoding="utf-8"?>
<p:tagLst xmlns:p="http://schemas.openxmlformats.org/presentationml/2006/main">
  <p:tag name="KSO_WM_UNIT_INDEX" val="1_4_4"/>
  <p:tag name="KSO_WM_UNIT_TYPE" val="l_h_f"/>
  <p:tag name="KSO_WM_UNIT_SUBTYPE" val="a"/>
  <p:tag name="KSO_WM_TEMPLATE_CATEGORY" val="diagram"/>
  <p:tag name="KSO_WM_TEMPLATE_INDEX" val="19882022"/>
  <p:tag name="KSO_WM_DIAGRAM_GROUP_CODE" val="l1-1"/>
  <p:tag name="KSO_WM_TAG_VERSION" val="2.0"/>
  <p:tag name="KSO_WM_BEAUTIFY_FLAG" val="#wm#"/>
</p:tagLst>
</file>

<file path=ppt/tags/tag878.xml><?xml version="1.0" encoding="utf-8"?>
<p:tagLst xmlns:p="http://schemas.openxmlformats.org/presentationml/2006/main">
  <p:tag name="KSO_WM_UNIT_INDEX" val="66"/>
  <p:tag name="KSO_WM_UNIT_TYPE" val="f"/>
  <p:tag name="KSO_WM_UNIT_SUBTYPE" val="a"/>
  <p:tag name="KSO_WM_BEAUTIFY_FLAG" val="#wm#"/>
</p:tagLst>
</file>

<file path=ppt/tags/tag879.xml><?xml version="1.0" encoding="utf-8"?>
<p:tagLst xmlns:p="http://schemas.openxmlformats.org/presentationml/2006/main">
  <p:tag name="KSO_WM_UNIT_INDEX" val="44"/>
  <p:tag name="KSO_WM_UNIT_TYPE" val="j"/>
  <p:tag name="KSO_WM_BEAUTIFY_FLAG" val="#wm#"/>
</p:tagLst>
</file>

<file path=ppt/tags/tag88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0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Windows"/>
  <p:tag name="KSO_WM_TAG_VERSION" val="3.0"/>
  <p:tag name="KSO_WM_UNIT_PRESET_TEXT" val="单击此处编辑母版标题样式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ID" val="_7*a*1"/>
  <p:tag name="KSO_WM_UNIT_VALUE" val="29"/>
</p:tagLst>
</file>

<file path=ppt/tags/tag881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882.xml><?xml version="1.0" encoding="utf-8"?>
<p:tagLst xmlns:p="http://schemas.openxmlformats.org/presentationml/2006/main">
  <p:tag name="KSO_WM_UNIT_INDEX" val="38"/>
  <p:tag name="KSO_WM_UNIT_TYPE" val="i"/>
  <p:tag name="KSO_WM_BEAUTIFY_FLAG" val="#wm#"/>
</p:tagLst>
</file>

<file path=ppt/tags/tag883.xml><?xml version="1.0" encoding="utf-8"?>
<p:tagLst xmlns:p="http://schemas.openxmlformats.org/presentationml/2006/main">
  <p:tag name="KSO_WM_UNIT_INDEX" val="11"/>
  <p:tag name="KSO_WM_UNIT_TYPE" val="j"/>
  <p:tag name="KSO_WM_BEAUTIFY_FLAG" val="#wm#"/>
</p:tagLst>
</file>

<file path=ppt/tags/tag884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885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886.xml><?xml version="1.0" encoding="utf-8"?>
<p:tagLst xmlns:p="http://schemas.openxmlformats.org/presentationml/2006/main">
  <p:tag name="KSO_WM_UNIT_INDEX" val="41"/>
  <p:tag name="KSO_WM_UNIT_TYPE" val="j"/>
  <p:tag name="KSO_WM_BEAUTIFY_FLAG" val="#wm#"/>
</p:tagLst>
</file>

<file path=ppt/tags/tag887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888.xml><?xml version="1.0" encoding="utf-8"?>
<p:tagLst xmlns:p="http://schemas.openxmlformats.org/presentationml/2006/main">
  <p:tag name="KSO_WM_UNIT_INDEX" val="50"/>
  <p:tag name="KSO_WM_UNIT_TYPE" val="i"/>
  <p:tag name="KSO_WM_UNIT_SUBTYPE" val="h"/>
  <p:tag name="KSO_WM_BEAUTIFY_FLAG" val="#wm#"/>
</p:tagLst>
</file>

<file path=ppt/tags/tag889.xml><?xml version="1.0" encoding="utf-8"?>
<p:tagLst xmlns:p="http://schemas.openxmlformats.org/presentationml/2006/main">
  <p:tag name="KSO_WM_UNIT_INDEX" val="40"/>
  <p:tag name="KSO_WM_UNIT_TYPE" val="f"/>
  <p:tag name="KSO_WM_UNIT_SUBTYPE" val="a"/>
  <p:tag name="KSO_WM_BEAUTIFY_FLAG" val="#wm#"/>
</p:tagLst>
</file>

<file path=ppt/tags/tag8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90.xml><?xml version="1.0" encoding="utf-8"?>
<p:tagLst xmlns:p="http://schemas.openxmlformats.org/presentationml/2006/main">
  <p:tag name="KSO_WM_UNIT_INDEX" val="48"/>
  <p:tag name="KSO_WM_UNIT_TYPE" val="f"/>
  <p:tag name="KSO_WM_UNIT_SUBTYPE" val="a"/>
  <p:tag name="KSO_WM_BEAUTIFY_FLAG" val="#wm#"/>
</p:tagLst>
</file>

<file path=ppt/tags/tag891.xml><?xml version="1.0" encoding="utf-8"?>
<p:tagLst xmlns:p="http://schemas.openxmlformats.org/presentationml/2006/main">
  <p:tag name="KSO_WM_UNIT_INDEX" val="46"/>
  <p:tag name="KSO_WM_UNIT_TYPE" val="f"/>
  <p:tag name="KSO_WM_UNIT_SUBTYPE" val="a"/>
  <p:tag name="KSO_WM_BEAUTIFY_FLAG" val="#wm#"/>
</p:tagLst>
</file>

<file path=ppt/tags/tag892.xml><?xml version="1.0" encoding="utf-8"?>
<p:tagLst xmlns:p="http://schemas.openxmlformats.org/presentationml/2006/main">
  <p:tag name="KSO_WM_UNIT_INDEX" val="49"/>
  <p:tag name="KSO_WM_UNIT_TYPE" val="f"/>
  <p:tag name="KSO_WM_UNIT_SUBTYPE" val="a"/>
  <p:tag name="KSO_WM_BEAUTIFY_FLAG" val="#wm#"/>
</p:tagLst>
</file>

<file path=ppt/tags/tag893.xml><?xml version="1.0" encoding="utf-8"?>
<p:tagLst xmlns:p="http://schemas.openxmlformats.org/presentationml/2006/main">
  <p:tag name="KSO_WM_UNIT_INDEX" val="57"/>
  <p:tag name="KSO_WM_UNIT_TYPE" val="i"/>
  <p:tag name="KSO_WM_UNIT_SUBTYPE" val="h"/>
  <p:tag name="KSO_WM_BEAUTIFY_FLAG" val="#wm#"/>
</p:tagLst>
</file>

<file path=ppt/tags/tag894.xml><?xml version="1.0" encoding="utf-8"?>
<p:tagLst xmlns:p="http://schemas.openxmlformats.org/presentationml/2006/main">
  <p:tag name="KSO_WM_UNIT_INDEX" val="47"/>
  <p:tag name="KSO_WM_UNIT_TYPE" val="f"/>
  <p:tag name="KSO_WM_UNIT_SUBTYPE" val="a"/>
  <p:tag name="KSO_WM_BEAUTIFY_FLAG" val="#wm#"/>
</p:tagLst>
</file>

<file path=ppt/tags/tag895.xml><?xml version="1.0" encoding="utf-8"?>
<p:tagLst xmlns:p="http://schemas.openxmlformats.org/presentationml/2006/main">
  <p:tag name="KSO_WM_UNIT_INDEX" val="54"/>
  <p:tag name="KSO_WM_UNIT_TYPE" val="f"/>
  <p:tag name="KSO_WM_UNIT_SUBTYPE" val="a"/>
  <p:tag name="KSO_WM_BEAUTIFY_FLAG" val="#wm#"/>
</p:tagLst>
</file>

<file path=ppt/tags/tag896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897.xml><?xml version="1.0" encoding="utf-8"?>
<p:tagLst xmlns:p="http://schemas.openxmlformats.org/presentationml/2006/main">
  <p:tag name="KSO_WM_UNIT_INDEX" val="60"/>
  <p:tag name="KSO_WM_UNIT_TYPE" val="i"/>
  <p:tag name="KSO_WM_UNIT_SUBTYPE" val="h"/>
  <p:tag name="KSO_WM_BEAUTIFY_FLAG" val="#wm#"/>
</p:tagLst>
</file>

<file path=ppt/tags/tag898.xml><?xml version="1.0" encoding="utf-8"?>
<p:tagLst xmlns:p="http://schemas.openxmlformats.org/presentationml/2006/main">
  <p:tag name="KSO_WM_UNIT_INDEX" val="55"/>
  <p:tag name="KSO_WM_UNIT_TYPE" val="f"/>
  <p:tag name="KSO_WM_UNIT_SUBTYPE" val="a"/>
  <p:tag name="KSO_WM_BEAUTIFY_FLAG" val="#wm#"/>
</p:tagLst>
</file>

<file path=ppt/tags/tag899.xml><?xml version="1.0" encoding="utf-8"?>
<p:tagLst xmlns:p="http://schemas.openxmlformats.org/presentationml/2006/main">
  <p:tag name="KSO_WM_UNIT_INDEX" val="59"/>
  <p:tag name="KSO_WM_UNIT_TYPE" val="f"/>
  <p:tag name="KSO_WM_UNIT_SUBTYPE" val="a"/>
  <p:tag name="KSO_WM_BEAUTIFY_FLAG" val="#wm#"/>
</p:tagLst>
</file>

<file path=ppt/tags/tag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0.xml><?xml version="1.0" encoding="utf-8"?>
<p:tagLst xmlns:p="http://schemas.openxmlformats.org/presentationml/2006/main">
  <p:tag name="KSO_WM_UNIT_INDEX" val="12"/>
  <p:tag name="KSO_WM_UNIT_TYPE" val="j"/>
  <p:tag name="KSO_WM_BEAUTIFY_FLAG" val="#wm#"/>
</p:tagLst>
</file>

<file path=ppt/tags/tag901.xml><?xml version="1.0" encoding="utf-8"?>
<p:tagLst xmlns:p="http://schemas.openxmlformats.org/presentationml/2006/main">
  <p:tag name="KSO_WM_UNIT_INDEX" val="58"/>
  <p:tag name="KSO_WM_UNIT_TYPE" val="f"/>
  <p:tag name="KSO_WM_UNIT_SUBTYPE" val="a"/>
  <p:tag name="KSO_WM_BEAUTIFY_FLAG" val="#wm#"/>
</p:tagLst>
</file>

<file path=ppt/tags/tag902.xml><?xml version="1.0" encoding="utf-8"?>
<p:tagLst xmlns:p="http://schemas.openxmlformats.org/presentationml/2006/main">
  <p:tag name="KSO_WM_UNIT_INDEX" val="10"/>
  <p:tag name="KSO_WM_UNIT_TYPE" val="f"/>
  <p:tag name="KSO_WM_UNIT_SUBTYPE" val="a"/>
  <p:tag name="KSO_WM_BEAUTIFY_FLAG" val="#wm#"/>
</p:tagLst>
</file>

<file path=ppt/tags/tag903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904.xml><?xml version="1.0" encoding="utf-8"?>
<p:tagLst xmlns:p="http://schemas.openxmlformats.org/presentationml/2006/main">
  <p:tag name="KSO_WM_UNIT_INDEX" val="13"/>
  <p:tag name="KSO_WM_UNIT_TYPE" val="i"/>
  <p:tag name="KSO_WM_BEAUTIFY_FLAG" val="#wm#"/>
</p:tagLst>
</file>

<file path=ppt/tags/tag905.xml><?xml version="1.0" encoding="utf-8"?>
<p:tagLst xmlns:p="http://schemas.openxmlformats.org/presentationml/2006/main">
  <p:tag name="KSO_WM_UNIT_INDEX" val="26"/>
  <p:tag name="KSO_WM_UNIT_TYPE" val="i"/>
  <p:tag name="KSO_WM_BEAUTIFY_FLAG" val="#wm#"/>
</p:tagLst>
</file>

<file path=ppt/tags/tag906.xml><?xml version="1.0" encoding="utf-8"?>
<p:tagLst xmlns:p="http://schemas.openxmlformats.org/presentationml/2006/main">
  <p:tag name="KSO_WM_UNIT_INDEX" val="68"/>
  <p:tag name="KSO_WM_UNIT_TYPE" val="f"/>
  <p:tag name="KSO_WM_UNIT_SUBTYPE" val="a"/>
  <p:tag name="KSO_WM_BEAUTIFY_FLAG" val="#wm#"/>
</p:tagLst>
</file>

<file path=ppt/tags/tag907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908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909.xml><?xml version="1.0" encoding="utf-8"?>
<p:tagLst xmlns:p="http://schemas.openxmlformats.org/presentationml/2006/main">
  <p:tag name="KSO_WM_UNIT_INDEX" val="27"/>
  <p:tag name="KSO_WM_UNIT_TYPE" val="f"/>
  <p:tag name="KSO_WM_UNIT_SUBTYPE" val="a"/>
  <p:tag name="KSO_WM_BEAUTIFY_FLAG" val="#wm#"/>
</p:tagLst>
</file>

<file path=ppt/tags/tag9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0.xml><?xml version="1.0" encoding="utf-8"?>
<p:tagLst xmlns:p="http://schemas.openxmlformats.org/presentationml/2006/main">
  <p:tag name="KSO_WM_UNIT_INDEX" val="30"/>
  <p:tag name="KSO_WM_UNIT_TYPE" val="f"/>
  <p:tag name="KSO_WM_UNIT_SUBTYPE" val="a"/>
  <p:tag name="KSO_WM_BEAUTIFY_FLAG" val="#wm#"/>
</p:tagLst>
</file>

<file path=ppt/tags/tag911.xml><?xml version="1.0" encoding="utf-8"?>
<p:tagLst xmlns:p="http://schemas.openxmlformats.org/presentationml/2006/main">
  <p:tag name="KSO_WM_UNIT_INDEX" val="61"/>
  <p:tag name="KSO_WM_UNIT_TYPE" val="i"/>
  <p:tag name="KSO_WM_BEAUTIFY_FLAG" val="#wm#"/>
</p:tagLst>
</file>

<file path=ppt/tags/tag912.xml><?xml version="1.0" encoding="utf-8"?>
<p:tagLst xmlns:p="http://schemas.openxmlformats.org/presentationml/2006/main">
  <p:tag name="KSO_WM_UNIT_INDEX" val="62"/>
  <p:tag name="KSO_WM_UNIT_TYPE" val="i"/>
  <p:tag name="KSO_WM_BEAUTIFY_FLAG" val="#wm#"/>
</p:tagLst>
</file>

<file path=ppt/tags/tag913.xml><?xml version="1.0" encoding="utf-8"?>
<p:tagLst xmlns:p="http://schemas.openxmlformats.org/presentationml/2006/main">
  <p:tag name="KSO_WM_UNIT_INDEX" val="64"/>
  <p:tag name="KSO_WM_UNIT_TYPE" val="f"/>
  <p:tag name="KSO_WM_UNIT_SUBTYPE" val="a"/>
  <p:tag name="KSO_WM_BEAUTIFY_FLAG" val="#wm#"/>
</p:tagLst>
</file>

<file path=ppt/tags/tag914.xml><?xml version="1.0" encoding="utf-8"?>
<p:tagLst xmlns:p="http://schemas.openxmlformats.org/presentationml/2006/main">
  <p:tag name="KSO_WM_UNIT_INDEX" val="63"/>
  <p:tag name="KSO_WM_UNIT_TYPE" val="f"/>
  <p:tag name="KSO_WM_UNIT_SUBTYPE" val="a"/>
  <p:tag name="KSO_WM_BEAUTIFY_FLAG" val="#wm#"/>
</p:tagLst>
</file>

<file path=ppt/tags/tag915.xml><?xml version="1.0" encoding="utf-8"?>
<p:tagLst xmlns:p="http://schemas.openxmlformats.org/presentationml/2006/main">
  <p:tag name="KSO_WM_UNIT_INDEX" val="14"/>
  <p:tag name="KSO_WM_UNIT_TYPE" val="i"/>
  <p:tag name="KSO_WM_BEAUTIFY_FLAG" val="#wm#"/>
</p:tagLst>
</file>

<file path=ppt/tags/tag916.xml><?xml version="1.0" encoding="utf-8"?>
<p:tagLst xmlns:p="http://schemas.openxmlformats.org/presentationml/2006/main">
  <p:tag name="KSO_WM_UNIT_INDEX" val="15"/>
  <p:tag name="KSO_WM_UNIT_TYPE" val="i"/>
  <p:tag name="KSO_WM_BEAUTIFY_FLAG" val="#wm#"/>
</p:tagLst>
</file>

<file path=ppt/tags/tag917.xml><?xml version="1.0" encoding="utf-8"?>
<p:tagLst xmlns:p="http://schemas.openxmlformats.org/presentationml/2006/main">
  <p:tag name="KSO_WM_UNIT_INDEX" val="65"/>
  <p:tag name="KSO_WM_UNIT_TYPE" val="f"/>
  <p:tag name="KSO_WM_UNIT_SUBTYPE" val="a"/>
  <p:tag name="KSO_WM_BEAUTIFY_FLAG" val="#wm#"/>
</p:tagLst>
</file>

<file path=ppt/tags/tag918.xml><?xml version="1.0" encoding="utf-8"?>
<p:tagLst xmlns:p="http://schemas.openxmlformats.org/presentationml/2006/main">
  <p:tag name="KSO_WM_UNIT_INDEX" val="18"/>
  <p:tag name="KSO_WM_UNIT_TYPE" val="f"/>
  <p:tag name="KSO_WM_UNIT_SUBTYPE" val="a"/>
  <p:tag name="KSO_WM_BEAUTIFY_FLAG" val="#wm#"/>
</p:tagLst>
</file>

<file path=ppt/tags/tag919.xml><?xml version="1.0" encoding="utf-8"?>
<p:tagLst xmlns:p="http://schemas.openxmlformats.org/presentationml/2006/main">
  <p:tag name="KSO_WM_UNIT_INDEX" val="17"/>
  <p:tag name="KSO_WM_UNIT_TYPE" val="f"/>
  <p:tag name="KSO_WM_UNIT_SUBTYPE" val="a"/>
  <p:tag name="KSO_WM_BEAUTIFY_FLAG" val="#wm#"/>
</p:tagLst>
</file>

<file path=ppt/tags/tag9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0.xml><?xml version="1.0" encoding="utf-8"?>
<p:tagLst xmlns:p="http://schemas.openxmlformats.org/presentationml/2006/main">
  <p:tag name="KSO_WM_UNIT_INDEX" val="21"/>
  <p:tag name="KSO_WM_UNIT_TYPE" val="f"/>
  <p:tag name="KSO_WM_UNIT_SUBTYPE" val="a"/>
  <p:tag name="KSO_WM_BEAUTIFY_FLAG" val="#wm#"/>
</p:tagLst>
</file>

<file path=ppt/tags/tag921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922.xml><?xml version="1.0" encoding="utf-8"?>
<p:tagLst xmlns:p="http://schemas.openxmlformats.org/presentationml/2006/main">
  <p:tag name="KSO_WM_UNIT_INDEX" val="22"/>
  <p:tag name="KSO_WM_UNIT_TYPE" val="f"/>
  <p:tag name="KSO_WM_UNIT_SUBTYPE" val="a"/>
  <p:tag name="KSO_WM_BEAUTIFY_FLAG" val="#wm#"/>
</p:tagLst>
</file>

<file path=ppt/tags/tag923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924.xml><?xml version="1.0" encoding="utf-8"?>
<p:tagLst xmlns:p="http://schemas.openxmlformats.org/presentationml/2006/main">
  <p:tag name="KSO_WM_UNIT_INDEX" val="28"/>
  <p:tag name="KSO_WM_UNIT_TYPE" val="i"/>
  <p:tag name="KSO_WM_BEAUTIFY_FLAG" val="#wm#"/>
</p:tagLst>
</file>

<file path=ppt/tags/tag925.xml><?xml version="1.0" encoding="utf-8"?>
<p:tagLst xmlns:p="http://schemas.openxmlformats.org/presentationml/2006/main">
  <p:tag name="KSO_WM_UNIT_INDEX" val="29"/>
  <p:tag name="KSO_WM_UNIT_TYPE" val="i"/>
  <p:tag name="KSO_WM_BEAUTIFY_FLAG" val="#wm#"/>
</p:tagLst>
</file>

<file path=ppt/tags/tag926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927.xml><?xml version="1.0" encoding="utf-8"?>
<p:tagLst xmlns:p="http://schemas.openxmlformats.org/presentationml/2006/main">
  <p:tag name="KSO_WM_UNIT_INDEX" val="32"/>
  <p:tag name="KSO_WM_UNIT_TYPE" val="f"/>
  <p:tag name="KSO_WM_UNIT_SUBTYPE" val="a"/>
  <p:tag name="KSO_WM_BEAUTIFY_FLAG" val="#wm#"/>
</p:tagLst>
</file>

<file path=ppt/tags/tag928.xml><?xml version="1.0" encoding="utf-8"?>
<p:tagLst xmlns:p="http://schemas.openxmlformats.org/presentationml/2006/main">
  <p:tag name="KSO_WM_UNIT_INDEX" val="31"/>
  <p:tag name="KSO_WM_UNIT_TYPE" val="f"/>
  <p:tag name="KSO_WM_UNIT_SUBTYPE" val="a"/>
  <p:tag name="KSO_WM_BEAUTIFY_FLAG" val="#wm#"/>
</p:tagLst>
</file>

<file path=ppt/tags/tag929.xml><?xml version="1.0" encoding="utf-8"?>
<p:tagLst xmlns:p="http://schemas.openxmlformats.org/presentationml/2006/main">
  <p:tag name="KSO_WM_UNIT_INDEX" val="34"/>
  <p:tag name="KSO_WM_UNIT_TYPE" val="f"/>
  <p:tag name="KSO_WM_UNIT_SUBTYPE" val="a"/>
  <p:tag name="KSO_WM_BEAUTIFY_FLAG" val="#wm#"/>
</p:tagLst>
</file>

<file path=ppt/tags/tag9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0.xml><?xml version="1.0" encoding="utf-8"?>
<p:tagLst xmlns:p="http://schemas.openxmlformats.org/presentationml/2006/main">
  <p:tag name="KSO_WM_UNIT_INDEX" val="36"/>
  <p:tag name="KSO_WM_UNIT_TYPE" val="f"/>
  <p:tag name="KSO_WM_UNIT_SUBTYPE" val="a"/>
  <p:tag name="KSO_WM_BEAUTIFY_FLAG" val="#wm#"/>
</p:tagLst>
</file>

<file path=ppt/tags/tag931.xml><?xml version="1.0" encoding="utf-8"?>
<p:tagLst xmlns:p="http://schemas.openxmlformats.org/presentationml/2006/main">
  <p:tag name="KSO_WM_UNIT_INDEX" val="35"/>
  <p:tag name="KSO_WM_UNIT_TYPE" val="f"/>
  <p:tag name="KSO_WM_UNIT_SUBTYPE" val="a"/>
  <p:tag name="KSO_WM_BEAUTIFY_FLAG" val="#wm#"/>
</p:tagLst>
</file>

<file path=ppt/tags/tag932.xml><?xml version="1.0" encoding="utf-8"?>
<p:tagLst xmlns:p="http://schemas.openxmlformats.org/presentationml/2006/main">
  <p:tag name="KSO_WM_UNIT_INDEX" val="39"/>
  <p:tag name="KSO_WM_UNIT_TYPE" val="i"/>
  <p:tag name="KSO_WM_BEAUTIFY_FLAG" val="#wm#"/>
</p:tagLst>
</file>

<file path=ppt/tags/tag933.xml><?xml version="1.0" encoding="utf-8"?>
<p:tagLst xmlns:p="http://schemas.openxmlformats.org/presentationml/2006/main">
  <p:tag name="KSO_WM_UNIT_INDEX" val="42"/>
  <p:tag name="KSO_WM_UNIT_TYPE" val="i"/>
  <p:tag name="KSO_WM_BEAUTIFY_FLAG" val="#wm#"/>
</p:tagLst>
</file>

<file path=ppt/tags/tag934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935.xml><?xml version="1.0" encoding="utf-8"?>
<p:tagLst xmlns:p="http://schemas.openxmlformats.org/presentationml/2006/main">
  <p:tag name="KSO_WM_UNIT_INDEX" val="44"/>
  <p:tag name="KSO_WM_UNIT_TYPE" val="f"/>
  <p:tag name="KSO_WM_UNIT_SUBTYPE" val="a"/>
  <p:tag name="KSO_WM_BEAUTIFY_FLAG" val="#wm#"/>
</p:tagLst>
</file>

<file path=ppt/tags/tag936.xml><?xml version="1.0" encoding="utf-8"?>
<p:tagLst xmlns:p="http://schemas.openxmlformats.org/presentationml/2006/main">
  <p:tag name="KSO_WM_UNIT_INDEX" val="43"/>
  <p:tag name="KSO_WM_UNIT_TYPE" val="f"/>
  <p:tag name="KSO_WM_UNIT_SUBTYPE" val="a"/>
  <p:tag name="KSO_WM_BEAUTIFY_FLAG" val="#wm#"/>
</p:tagLst>
</file>

<file path=ppt/tags/tag937.xml><?xml version="1.0" encoding="utf-8"?>
<p:tagLst xmlns:p="http://schemas.openxmlformats.org/presentationml/2006/main">
  <p:tag name="KSO_WM_UNIT_INDEX" val="51"/>
  <p:tag name="KSO_WM_UNIT_TYPE" val="f"/>
  <p:tag name="KSO_WM_UNIT_SUBTYPE" val="a"/>
  <p:tag name="KSO_WM_BEAUTIFY_FLAG" val="#wm#"/>
</p:tagLst>
</file>

<file path=ppt/tags/tag938.xml><?xml version="1.0" encoding="utf-8"?>
<p:tagLst xmlns:p="http://schemas.openxmlformats.org/presentationml/2006/main">
  <p:tag name="KSO_WM_UNIT_INDEX" val="53"/>
  <p:tag name="KSO_WM_UNIT_TYPE" val="f"/>
  <p:tag name="KSO_WM_UNIT_SUBTYPE" val="a"/>
  <p:tag name="KSO_WM_BEAUTIFY_FLAG" val="#wm#"/>
</p:tagLst>
</file>

<file path=ppt/tags/tag939.xml><?xml version="1.0" encoding="utf-8"?>
<p:tagLst xmlns:p="http://schemas.openxmlformats.org/presentationml/2006/main">
  <p:tag name="KSO_WM_UNIT_INDEX" val="19"/>
  <p:tag name="KSO_WM_UNIT_TYPE" val="i"/>
  <p:tag name="KSO_WM_UNIT_SUBTYPE" val="h"/>
  <p:tag name="KSO_WM_BEAUTIFY_FLAG" val="#wm#"/>
</p:tagLst>
</file>

<file path=ppt/tags/tag9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0.xml><?xml version="1.0" encoding="utf-8"?>
<p:tagLst xmlns:p="http://schemas.openxmlformats.org/presentationml/2006/main">
  <p:tag name="KSO_WM_UNIT_INDEX" val="33"/>
  <p:tag name="KSO_WM_UNIT_TYPE" val="i"/>
  <p:tag name="KSO_WM_UNIT_SUBTYPE" val="h"/>
  <p:tag name="KSO_WM_BEAUTIFY_FLAG" val="#wm#"/>
</p:tagLst>
</file>

<file path=ppt/tags/tag941.xml><?xml version="1.0" encoding="utf-8"?>
<p:tagLst xmlns:p="http://schemas.openxmlformats.org/presentationml/2006/main">
  <p:tag name="KSO_WM_UNIT_INDEX" val="45"/>
  <p:tag name="KSO_WM_UNIT_TYPE" val="i"/>
  <p:tag name="KSO_WM_UNIT_SUBTYPE" val="h"/>
  <p:tag name="KSO_WM_BEAUTIFY_FLAG" val="#wm#"/>
</p:tagLst>
</file>

<file path=ppt/tags/tag942.xml><?xml version="1.0" encoding="utf-8"?>
<p:tagLst xmlns:p="http://schemas.openxmlformats.org/presentationml/2006/main">
  <p:tag name="KSO_WM_UNIT_INDEX" val="52"/>
  <p:tag name="KSO_WM_UNIT_TYPE" val="f"/>
  <p:tag name="KSO_WM_UNIT_SUBTYPE" val="a"/>
  <p:tag name="KSO_WM_BEAUTIFY_FLAG" val="#wm#"/>
</p:tagLst>
</file>

<file path=ppt/tags/tag943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UNIT_TEXT" val="开发工具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944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6793"/>
  <p:tag name="KSO_WM_TEMPLATE_CATEGORY" val="custom"/>
  <p:tag name="KSO_WM_SLIDE_INDEX" val="8"/>
  <p:tag name="KSO_WM_SLIDE_ID" val="custom20236793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945.xml><?xml version="1.0" encoding="utf-8"?>
<p:tagLst xmlns:p="http://schemas.openxmlformats.org/presentationml/2006/main">
  <p:tag name="KSO_WM_UNIT_INDEX" val="22"/>
  <p:tag name="KSO_WM_UNIT_TYPE" val="i"/>
  <p:tag name="KSO_WM_BEAUTIFY_FLAG" val="#wm#"/>
</p:tagLst>
</file>

<file path=ppt/tags/tag946.xml><?xml version="1.0" encoding="utf-8"?>
<p:tagLst xmlns:p="http://schemas.openxmlformats.org/presentationml/2006/main">
  <p:tag name="KSO_WM_UNIT_INDEX" val="34"/>
  <p:tag name="KSO_WM_UNIT_TYPE" val="i"/>
  <p:tag name="KSO_WM_BEAUTIFY_FLAG" val="#wm#"/>
</p:tagLst>
</file>

<file path=ppt/tags/tag947.xml><?xml version="1.0" encoding="utf-8"?>
<p:tagLst xmlns:p="http://schemas.openxmlformats.org/presentationml/2006/main">
  <p:tag name="KSO_WM_UNIT_INDEX" val="63"/>
  <p:tag name="KSO_WM_UNIT_TYPE" val="i"/>
  <p:tag name="KSO_WM_BEAUTIFY_FLAG" val="#wm#"/>
</p:tagLst>
</file>

<file path=ppt/tags/tag948.xml><?xml version="1.0" encoding="utf-8"?>
<p:tagLst xmlns:p="http://schemas.openxmlformats.org/presentationml/2006/main">
  <p:tag name="KSO_WM_UNIT_INDEX" val="72"/>
  <p:tag name="KSO_WM_UNIT_TYPE" val="i"/>
  <p:tag name="KSO_WM_BEAUTIFY_FLAG" val="#wm#"/>
</p:tagLst>
</file>

<file path=ppt/tags/tag949.xml><?xml version="1.0" encoding="utf-8"?>
<p:tagLst xmlns:p="http://schemas.openxmlformats.org/presentationml/2006/main">
  <p:tag name="KSO_WM_UNIT_INDEX" val="17"/>
  <p:tag name="KSO_WM_UNIT_TYPE" val="i"/>
  <p:tag name="KSO_WM_UNIT_SUBTYPE" val="h"/>
  <p:tag name="KSO_WM_BEAUTIFY_FLAG" val="#wm#"/>
</p:tagLst>
</file>

<file path=ppt/tags/tag9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0.xml><?xml version="1.0" encoding="utf-8"?>
<p:tagLst xmlns:p="http://schemas.openxmlformats.org/presentationml/2006/main">
  <p:tag name="KSO_WM_UNIT_INDEX" val="14"/>
  <p:tag name="KSO_WM_UNIT_TYPE" val="f"/>
  <p:tag name="KSO_WM_UNIT_SUBTYPE" val="a"/>
  <p:tag name="KSO_WM_BEAUTIFY_FLAG" val="#wm#"/>
</p:tagLst>
</file>

<file path=ppt/tags/tag951.xml><?xml version="1.0" encoding="utf-8"?>
<p:tagLst xmlns:p="http://schemas.openxmlformats.org/presentationml/2006/main">
  <p:tag name="KSO_WM_UNIT_INDEX" val="16"/>
  <p:tag name="KSO_WM_UNIT_TYPE" val="f"/>
  <p:tag name="KSO_WM_UNIT_SUBTYPE" val="a"/>
  <p:tag name="KSO_WM_BEAUTIFY_FLAG" val="#wm#"/>
</p:tagLst>
</file>

<file path=ppt/tags/tag952.xml><?xml version="1.0" encoding="utf-8"?>
<p:tagLst xmlns:p="http://schemas.openxmlformats.org/presentationml/2006/main">
  <p:tag name="KSO_WM_UNIT_INDEX" val="15"/>
  <p:tag name="KSO_WM_UNIT_TYPE" val="f"/>
  <p:tag name="KSO_WM_UNIT_SUBTYPE" val="a"/>
  <p:tag name="KSO_WM_BEAUTIFY_FLAG" val="#wm#"/>
</p:tagLst>
</file>

<file path=ppt/tags/tag953.xml><?xml version="1.0" encoding="utf-8"?>
<p:tagLst xmlns:p="http://schemas.openxmlformats.org/presentationml/2006/main">
  <p:tag name="KSO_WM_UNIT_INDEX" val="27"/>
  <p:tag name="KSO_WM_UNIT_TYPE" val="i"/>
  <p:tag name="KSO_WM_UNIT_SUBTYPE" val="h"/>
  <p:tag name="KSO_WM_BEAUTIFY_FLAG" val="#wm#"/>
</p:tagLst>
</file>

<file path=ppt/tags/tag954.xml><?xml version="1.0" encoding="utf-8"?>
<p:tagLst xmlns:p="http://schemas.openxmlformats.org/presentationml/2006/main">
  <p:tag name="KSO_WM_UNIT_INDEX" val="23"/>
  <p:tag name="KSO_WM_UNIT_TYPE" val="f"/>
  <p:tag name="KSO_WM_UNIT_SUBTYPE" val="a"/>
  <p:tag name="KSO_WM_BEAUTIFY_FLAG" val="#wm#"/>
</p:tagLst>
</file>

<file path=ppt/tags/tag955.xml><?xml version="1.0" encoding="utf-8"?>
<p:tagLst xmlns:p="http://schemas.openxmlformats.org/presentationml/2006/main">
  <p:tag name="KSO_WM_UNIT_INDEX" val="26"/>
  <p:tag name="KSO_WM_UNIT_TYPE" val="f"/>
  <p:tag name="KSO_WM_UNIT_SUBTYPE" val="a"/>
  <p:tag name="KSO_WM_BEAUTIFY_FLAG" val="#wm#"/>
</p:tagLst>
</file>

<file path=ppt/tags/tag956.xml><?xml version="1.0" encoding="utf-8"?>
<p:tagLst xmlns:p="http://schemas.openxmlformats.org/presentationml/2006/main">
  <p:tag name="KSO_WM_UNIT_INDEX" val="58"/>
  <p:tag name="KSO_WM_UNIT_TYPE" val="i"/>
  <p:tag name="KSO_WM_UNIT_SUBTYPE" val="h"/>
  <p:tag name="KSO_WM_BEAUTIFY_FLAG" val="#wm#"/>
</p:tagLst>
</file>

<file path=ppt/tags/tag957.xml><?xml version="1.0" encoding="utf-8"?>
<p:tagLst xmlns:p="http://schemas.openxmlformats.org/presentationml/2006/main">
  <p:tag name="KSO_WM_UNIT_INDEX" val="37"/>
  <p:tag name="KSO_WM_UNIT_TYPE" val="f"/>
  <p:tag name="KSO_WM_UNIT_SUBTYPE" val="a"/>
  <p:tag name="KSO_WM_BEAUTIFY_FLAG" val="#wm#"/>
</p:tagLst>
</file>

<file path=ppt/tags/tag958.xml><?xml version="1.0" encoding="utf-8"?>
<p:tagLst xmlns:p="http://schemas.openxmlformats.org/presentationml/2006/main">
  <p:tag name="KSO_WM_UNIT_INDEX" val="55"/>
  <p:tag name="KSO_WM_UNIT_TYPE" val="f"/>
  <p:tag name="KSO_WM_UNIT_SUBTYPE" val="a"/>
  <p:tag name="KSO_WM_BEAUTIFY_FLAG" val="#wm#"/>
</p:tagLst>
</file>

<file path=ppt/tags/tag959.xml><?xml version="1.0" encoding="utf-8"?>
<p:tagLst xmlns:p="http://schemas.openxmlformats.org/presentationml/2006/main">
  <p:tag name="KSO_WM_UNIT_INDEX" val="57"/>
  <p:tag name="KSO_WM_UNIT_TYPE" val="f"/>
  <p:tag name="KSO_WM_UNIT_SUBTYPE" val="a"/>
  <p:tag name="KSO_WM_BEAUTIFY_FLAG" val="#wm#"/>
</p:tagLst>
</file>

<file path=ppt/tags/tag9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0.xml><?xml version="1.0" encoding="utf-8"?>
<p:tagLst xmlns:p="http://schemas.openxmlformats.org/presentationml/2006/main">
  <p:tag name="KSO_WM_UNIT_INDEX" val="56"/>
  <p:tag name="KSO_WM_UNIT_TYPE" val="f"/>
  <p:tag name="KSO_WM_UNIT_SUBTYPE" val="a"/>
  <p:tag name="KSO_WM_BEAUTIFY_FLAG" val="#wm#"/>
</p:tagLst>
</file>

<file path=ppt/tags/tag961.xml><?xml version="1.0" encoding="utf-8"?>
<p:tagLst xmlns:p="http://schemas.openxmlformats.org/presentationml/2006/main">
  <p:tag name="KSO_WM_UNIT_INDEX" val="68"/>
  <p:tag name="KSO_WM_UNIT_TYPE" val="i"/>
  <p:tag name="KSO_WM_UNIT_SUBTYPE" val="h"/>
  <p:tag name="KSO_WM_BEAUTIFY_FLAG" val="#wm#"/>
</p:tagLst>
</file>

<file path=ppt/tags/tag962.xml><?xml version="1.0" encoding="utf-8"?>
<p:tagLst xmlns:p="http://schemas.openxmlformats.org/presentationml/2006/main">
  <p:tag name="KSO_WM_UNIT_INDEX" val="64"/>
  <p:tag name="KSO_WM_UNIT_TYPE" val="f"/>
  <p:tag name="KSO_WM_UNIT_SUBTYPE" val="a"/>
  <p:tag name="KSO_WM_BEAUTIFY_FLAG" val="#wm#"/>
</p:tagLst>
</file>

<file path=ppt/tags/tag963.xml><?xml version="1.0" encoding="utf-8"?>
<p:tagLst xmlns:p="http://schemas.openxmlformats.org/presentationml/2006/main">
  <p:tag name="KSO_WM_UNIT_INDEX" val="67"/>
  <p:tag name="KSO_WM_UNIT_TYPE" val="f"/>
  <p:tag name="KSO_WM_UNIT_SUBTYPE" val="a"/>
  <p:tag name="KSO_WM_BEAUTIFY_FLAG" val="#wm#"/>
</p:tagLst>
</file>

<file path=ppt/tags/tag964.xml><?xml version="1.0" encoding="utf-8"?>
<p:tagLst xmlns:p="http://schemas.openxmlformats.org/presentationml/2006/main">
  <p:tag name="KSO_WM_UNIT_INDEX" val="10"/>
  <p:tag name="KSO_WM_UNIT_TYPE" val="i"/>
  <p:tag name="KSO_WM_BEAUTIFY_FLAG" val="#wm#"/>
</p:tagLst>
</file>

<file path=ppt/tags/tag965.xml><?xml version="1.0" encoding="utf-8"?>
<p:tagLst xmlns:p="http://schemas.openxmlformats.org/presentationml/2006/main">
  <p:tag name="KSO_WM_UNIT_INDEX" val="11"/>
  <p:tag name="KSO_WM_UNIT_TYPE" val="i"/>
  <p:tag name="KSO_WM_BEAUTIFY_FLAG" val="#wm#"/>
</p:tagLst>
</file>

<file path=ppt/tags/tag966.xml><?xml version="1.0" encoding="utf-8"?>
<p:tagLst xmlns:p="http://schemas.openxmlformats.org/presentationml/2006/main">
  <p:tag name="KSO_WM_UNIT_INDEX" val="20"/>
  <p:tag name="KSO_WM_UNIT_TYPE" val="j"/>
  <p:tag name="KSO_WM_BEAUTIFY_FLAG" val="#wm#"/>
</p:tagLst>
</file>

<file path=ppt/tags/tag967.xml><?xml version="1.0" encoding="utf-8"?>
<p:tagLst xmlns:p="http://schemas.openxmlformats.org/presentationml/2006/main">
  <p:tag name="KSO_WM_UNIT_INDEX" val="76"/>
  <p:tag name="KSO_WM_UNIT_TYPE" val="f"/>
  <p:tag name="KSO_WM_UNIT_SUBTYPE" val="a"/>
  <p:tag name="KSO_WM_BEAUTIFY_FLAG" val="#wm#"/>
</p:tagLst>
</file>

<file path=ppt/tags/tag968.xml><?xml version="1.0" encoding="utf-8"?>
<p:tagLst xmlns:p="http://schemas.openxmlformats.org/presentationml/2006/main">
  <p:tag name="KSO_WM_UNIT_INDEX" val="18"/>
  <p:tag name="KSO_WM_UNIT_TYPE" val="f"/>
  <p:tag name="KSO_WM_UNIT_SUBTYPE" val="a"/>
  <p:tag name="KSO_WM_BEAUTIFY_FLAG" val="#wm#"/>
</p:tagLst>
</file>

<file path=ppt/tags/tag969.xml><?xml version="1.0" encoding="utf-8"?>
<p:tagLst xmlns:p="http://schemas.openxmlformats.org/presentationml/2006/main">
  <p:tag name="KSO_WM_UNIT_INDEX" val="12"/>
  <p:tag name="KSO_WM_UNIT_TYPE" val="i"/>
  <p:tag name="KSO_WM_BEAUTIFY_FLAG" val="#wm#"/>
</p:tagLst>
</file>

<file path=ppt/tags/tag9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0.xml><?xml version="1.0" encoding="utf-8"?>
<p:tagLst xmlns:p="http://schemas.openxmlformats.org/presentationml/2006/main">
  <p:tag name="KSO_WM_UNIT_INDEX" val="13"/>
  <p:tag name="KSO_WM_UNIT_TYPE" val="i"/>
  <p:tag name="KSO_WM_BEAUTIFY_FLAG" val="#wm#"/>
</p:tagLst>
</file>

<file path=ppt/tags/tag971.xml><?xml version="1.0" encoding="utf-8"?>
<p:tagLst xmlns:p="http://schemas.openxmlformats.org/presentationml/2006/main">
  <p:tag name="KSO_WM_UNIT_INDEX" val="21"/>
  <p:tag name="KSO_WM_UNIT_TYPE" val="j"/>
  <p:tag name="KSO_WM_BEAUTIFY_FLAG" val="#wm#"/>
</p:tagLst>
</file>

<file path=ppt/tags/tag972.xml><?xml version="1.0" encoding="utf-8"?>
<p:tagLst xmlns:p="http://schemas.openxmlformats.org/presentationml/2006/main">
  <p:tag name="KSO_WM_UNIT_INDEX" val="24"/>
  <p:tag name="KSO_WM_UNIT_TYPE" val="f"/>
  <p:tag name="KSO_WM_UNIT_SUBTYPE" val="a"/>
  <p:tag name="KSO_WM_BEAUTIFY_FLAG" val="#wm#"/>
</p:tagLst>
</file>

<file path=ppt/tags/tag973.xml><?xml version="1.0" encoding="utf-8"?>
<p:tagLst xmlns:p="http://schemas.openxmlformats.org/presentationml/2006/main">
  <p:tag name="KSO_WM_UNIT_INDEX" val="19"/>
  <p:tag name="KSO_WM_UNIT_TYPE" val="f"/>
  <p:tag name="KSO_WM_UNIT_SUBTYPE" val="a"/>
  <p:tag name="KSO_WM_BEAUTIFY_FLAG" val="#wm#"/>
</p:tagLst>
</file>

<file path=ppt/tags/tag974.xml><?xml version="1.0" encoding="utf-8"?>
<p:tagLst xmlns:p="http://schemas.openxmlformats.org/presentationml/2006/main">
  <p:tag name="KSO_WM_UNIT_INDEX" val="28"/>
  <p:tag name="KSO_WM_UNIT_TYPE" val="i"/>
  <p:tag name="KSO_WM_BEAUTIFY_FLAG" val="#wm#"/>
</p:tagLst>
</file>

<file path=ppt/tags/tag975.xml><?xml version="1.0" encoding="utf-8"?>
<p:tagLst xmlns:p="http://schemas.openxmlformats.org/presentationml/2006/main">
  <p:tag name="KSO_WM_UNIT_INDEX" val="29"/>
  <p:tag name="KSO_WM_UNIT_TYPE" val="i"/>
  <p:tag name="KSO_WM_BEAUTIFY_FLAG" val="#wm#"/>
</p:tagLst>
</file>

<file path=ppt/tags/tag976.xml><?xml version="1.0" encoding="utf-8"?>
<p:tagLst xmlns:p="http://schemas.openxmlformats.org/presentationml/2006/main">
  <p:tag name="KSO_WM_UNIT_INDEX" val="35"/>
  <p:tag name="KSO_WM_UNIT_TYPE" val="j"/>
  <p:tag name="KSO_WM_BEAUTIFY_FLAG" val="#wm#"/>
</p:tagLst>
</file>

<file path=ppt/tags/tag977.xml><?xml version="1.0" encoding="utf-8"?>
<p:tagLst xmlns:p="http://schemas.openxmlformats.org/presentationml/2006/main">
  <p:tag name="KSO_WM_UNIT_INDEX" val="25"/>
  <p:tag name="KSO_WM_UNIT_TYPE" val="f"/>
  <p:tag name="KSO_WM_UNIT_SUBTYPE" val="a"/>
  <p:tag name="KSO_WM_BEAUTIFY_FLAG" val="#wm#"/>
</p:tagLst>
</file>

<file path=ppt/tags/tag978.xml><?xml version="1.0" encoding="utf-8"?>
<p:tagLst xmlns:p="http://schemas.openxmlformats.org/presentationml/2006/main">
  <p:tag name="KSO_WM_UNIT_INDEX" val="32"/>
  <p:tag name="KSO_WM_UNIT_TYPE" val="f"/>
  <p:tag name="KSO_WM_UNIT_SUBTYPE" val="a"/>
  <p:tag name="KSO_WM_BEAUTIFY_FLAG" val="#wm#"/>
</p:tagLst>
</file>

<file path=ppt/tags/tag979.xml><?xml version="1.0" encoding="utf-8"?>
<p:tagLst xmlns:p="http://schemas.openxmlformats.org/presentationml/2006/main">
  <p:tag name="KSO_WM_UNIT_INDEX" val="38"/>
  <p:tag name="KSO_WM_UNIT_TYPE" val="f"/>
  <p:tag name="KSO_WM_UNIT_SUBTYPE" val="a"/>
  <p:tag name="KSO_WM_BEAUTIFY_FLAG" val="#wm#"/>
</p:tagLst>
</file>

<file path=ppt/tags/tag9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0.xml><?xml version="1.0" encoding="utf-8"?>
<p:tagLst xmlns:p="http://schemas.openxmlformats.org/presentationml/2006/main">
  <p:tag name="KSO_WM_UNIT_INDEX" val="42"/>
  <p:tag name="KSO_WM_UNIT_TYPE" val="f"/>
  <p:tag name="KSO_WM_UNIT_SUBTYPE" val="a"/>
  <p:tag name="KSO_WM_BEAUTIFY_FLAG" val="#wm#"/>
</p:tagLst>
</file>

<file path=ppt/tags/tag981.xml><?xml version="1.0" encoding="utf-8"?>
<p:tagLst xmlns:p="http://schemas.openxmlformats.org/presentationml/2006/main">
  <p:tag name="KSO_WM_UNIT_INDEX" val="39"/>
  <p:tag name="KSO_WM_UNIT_TYPE" val="f"/>
  <p:tag name="KSO_WM_UNIT_SUBTYPE" val="a"/>
  <p:tag name="KSO_WM_BEAUTIFY_FLAG" val="#wm#"/>
</p:tagLst>
</file>

<file path=ppt/tags/tag982.xml><?xml version="1.0" encoding="utf-8"?>
<p:tagLst xmlns:p="http://schemas.openxmlformats.org/presentationml/2006/main">
  <p:tag name="KSO_WM_UNIT_INDEX" val="43"/>
  <p:tag name="KSO_WM_UNIT_TYPE" val="f"/>
  <p:tag name="KSO_WM_UNIT_SUBTYPE" val="a"/>
  <p:tag name="KSO_WM_BEAUTIFY_FLAG" val="#wm#"/>
</p:tagLst>
</file>

<file path=ppt/tags/tag983.xml><?xml version="1.0" encoding="utf-8"?>
<p:tagLst xmlns:p="http://schemas.openxmlformats.org/presentationml/2006/main">
  <p:tag name="KSO_WM_UNIT_INDEX" val="30"/>
  <p:tag name="KSO_WM_UNIT_TYPE" val="i"/>
  <p:tag name="KSO_WM_BEAUTIFY_FLAG" val="#wm#"/>
</p:tagLst>
</file>

<file path=ppt/tags/tag984.xml><?xml version="1.0" encoding="utf-8"?>
<p:tagLst xmlns:p="http://schemas.openxmlformats.org/presentationml/2006/main">
  <p:tag name="KSO_WM_UNIT_INDEX" val="31"/>
  <p:tag name="KSO_WM_UNIT_TYPE" val="i"/>
  <p:tag name="KSO_WM_BEAUTIFY_FLAG" val="#wm#"/>
</p:tagLst>
</file>

<file path=ppt/tags/tag985.xml><?xml version="1.0" encoding="utf-8"?>
<p:tagLst xmlns:p="http://schemas.openxmlformats.org/presentationml/2006/main">
  <p:tag name="KSO_WM_UNIT_INDEX" val="36"/>
  <p:tag name="KSO_WM_UNIT_TYPE" val="j"/>
  <p:tag name="KSO_WM_BEAUTIFY_FLAG" val="#wm#"/>
</p:tagLst>
</file>

<file path=ppt/tags/tag986.xml><?xml version="1.0" encoding="utf-8"?>
<p:tagLst xmlns:p="http://schemas.openxmlformats.org/presentationml/2006/main">
  <p:tag name="KSO_WM_UNIT_INDEX" val="40"/>
  <p:tag name="KSO_WM_UNIT_TYPE" val="f"/>
  <p:tag name="KSO_WM_UNIT_SUBTYPE" val="a"/>
  <p:tag name="KSO_WM_BEAUTIFY_FLAG" val="#wm#"/>
</p:tagLst>
</file>

<file path=ppt/tags/tag987.xml><?xml version="1.0" encoding="utf-8"?>
<p:tagLst xmlns:p="http://schemas.openxmlformats.org/presentationml/2006/main">
  <p:tag name="KSO_WM_UNIT_INDEX" val="33"/>
  <p:tag name="KSO_WM_UNIT_TYPE" val="f"/>
  <p:tag name="KSO_WM_UNIT_SUBTYPE" val="a"/>
  <p:tag name="KSO_WM_BEAUTIFY_FLAG" val="#wm#"/>
</p:tagLst>
</file>

<file path=ppt/tags/tag988.xml><?xml version="1.0" encoding="utf-8"?>
<p:tagLst xmlns:p="http://schemas.openxmlformats.org/presentationml/2006/main">
  <p:tag name="KSO_WM_UNIT_INDEX" val="46"/>
  <p:tag name="KSO_WM_UNIT_TYPE" val="i"/>
  <p:tag name="KSO_WM_BEAUTIFY_FLAG" val="#wm#"/>
</p:tagLst>
</file>

<file path=ppt/tags/tag989.xml><?xml version="1.0" encoding="utf-8"?>
<p:tagLst xmlns:p="http://schemas.openxmlformats.org/presentationml/2006/main">
  <p:tag name="KSO_WM_UNIT_INDEX" val="47"/>
  <p:tag name="KSO_WM_UNIT_TYPE" val="i"/>
  <p:tag name="KSO_WM_BEAUTIFY_FLAG" val="#wm#"/>
</p:tagLst>
</file>

<file path=ppt/tags/tag99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0.xml><?xml version="1.0" encoding="utf-8"?>
<p:tagLst xmlns:p="http://schemas.openxmlformats.org/presentationml/2006/main">
  <p:tag name="KSO_WM_UNIT_INDEX" val="53"/>
  <p:tag name="KSO_WM_UNIT_TYPE" val="j"/>
  <p:tag name="KSO_WM_BEAUTIFY_FLAG" val="#wm#"/>
</p:tagLst>
</file>

<file path=ppt/tags/tag991.xml><?xml version="1.0" encoding="utf-8"?>
<p:tagLst xmlns:p="http://schemas.openxmlformats.org/presentationml/2006/main">
  <p:tag name="KSO_WM_UNIT_INDEX" val="41"/>
  <p:tag name="KSO_WM_UNIT_TYPE" val="f"/>
  <p:tag name="KSO_WM_UNIT_SUBTYPE" val="a"/>
  <p:tag name="KSO_WM_BEAUTIFY_FLAG" val="#wm#"/>
</p:tagLst>
</file>

<file path=ppt/tags/tag992.xml><?xml version="1.0" encoding="utf-8"?>
<p:tagLst xmlns:p="http://schemas.openxmlformats.org/presentationml/2006/main">
  <p:tag name="KSO_WM_UNIT_INDEX" val="51"/>
  <p:tag name="KSO_WM_UNIT_TYPE" val="f"/>
  <p:tag name="KSO_WM_UNIT_SUBTYPE" val="a"/>
  <p:tag name="KSO_WM_BEAUTIFY_FLAG" val="#wm#"/>
</p:tagLst>
</file>

<file path=ppt/tags/tag993.xml><?xml version="1.0" encoding="utf-8"?>
<p:tagLst xmlns:p="http://schemas.openxmlformats.org/presentationml/2006/main">
  <p:tag name="KSO_WM_UNIT_INDEX" val="59"/>
  <p:tag name="KSO_WM_UNIT_TYPE" val="f"/>
  <p:tag name="KSO_WM_UNIT_SUBTYPE" val="a"/>
  <p:tag name="KSO_WM_BEAUTIFY_FLAG" val="#wm#"/>
</p:tagLst>
</file>

<file path=ppt/tags/tag994.xml><?xml version="1.0" encoding="utf-8"?>
<p:tagLst xmlns:p="http://schemas.openxmlformats.org/presentationml/2006/main">
  <p:tag name="KSO_WM_UNIT_INDEX" val="62"/>
  <p:tag name="KSO_WM_UNIT_TYPE" val="f"/>
  <p:tag name="KSO_WM_UNIT_SUBTYPE" val="a"/>
  <p:tag name="KSO_WM_BEAUTIFY_FLAG" val="#wm#"/>
</p:tagLst>
</file>

<file path=ppt/tags/tag995.xml><?xml version="1.0" encoding="utf-8"?>
<p:tagLst xmlns:p="http://schemas.openxmlformats.org/presentationml/2006/main">
  <p:tag name="KSO_WM_UNIT_INDEX" val="48"/>
  <p:tag name="KSO_WM_UNIT_TYPE" val="i"/>
  <p:tag name="KSO_WM_BEAUTIFY_FLAG" val="#wm#"/>
</p:tagLst>
</file>

<file path=ppt/tags/tag996.xml><?xml version="1.0" encoding="utf-8"?>
<p:tagLst xmlns:p="http://schemas.openxmlformats.org/presentationml/2006/main">
  <p:tag name="KSO_WM_UNIT_INDEX" val="49"/>
  <p:tag name="KSO_WM_UNIT_TYPE" val="i"/>
  <p:tag name="KSO_WM_BEAUTIFY_FLAG" val="#wm#"/>
</p:tagLst>
</file>

<file path=ppt/tags/tag997.xml><?xml version="1.0" encoding="utf-8"?>
<p:tagLst xmlns:p="http://schemas.openxmlformats.org/presentationml/2006/main">
  <p:tag name="KSO_WM_UNIT_INDEX" val="54"/>
  <p:tag name="KSO_WM_UNIT_TYPE" val="j"/>
  <p:tag name="KSO_WM_BEAUTIFY_FLAG" val="#wm#"/>
</p:tagLst>
</file>

<file path=ppt/tags/tag998.xml><?xml version="1.0" encoding="utf-8"?>
<p:tagLst xmlns:p="http://schemas.openxmlformats.org/presentationml/2006/main">
  <p:tag name="KSO_WM_UNIT_INDEX" val="60"/>
  <p:tag name="KSO_WM_UNIT_TYPE" val="f"/>
  <p:tag name="KSO_WM_UNIT_SUBTYPE" val="a"/>
  <p:tag name="KSO_WM_BEAUTIFY_FLAG" val="#wm#"/>
</p:tagLst>
</file>

<file path=ppt/tags/tag999.xml><?xml version="1.0" encoding="utf-8"?>
<p:tagLst xmlns:p="http://schemas.openxmlformats.org/presentationml/2006/main">
  <p:tag name="KSO_WM_UNIT_INDEX" val="52"/>
  <p:tag name="KSO_WM_UNIT_TYPE" val="f"/>
  <p:tag name="KSO_WM_UNIT_SUBTYPE" val="a"/>
  <p:tag name="KSO_WM_BEAUTIFY_FLAG" val="#wm#"/>
</p:tagLst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商务风毛玻璃职场办公">
  <a:themeElements>
    <a:clrScheme name="【0000001】-蓝色版">
      <a:dk1>
        <a:srgbClr val="333333"/>
      </a:dk1>
      <a:lt1>
        <a:sysClr val="window" lastClr="FFFFFF"/>
      </a:lt1>
      <a:dk2>
        <a:srgbClr val="04388C"/>
      </a:dk2>
      <a:lt2>
        <a:srgbClr val="DDF0FF"/>
      </a:lt2>
      <a:accent1>
        <a:srgbClr val="176CF7"/>
      </a:accent1>
      <a:accent2>
        <a:srgbClr val="F0B700"/>
      </a:accent2>
      <a:accent3>
        <a:srgbClr val="FAA306"/>
      </a:accent3>
      <a:accent4>
        <a:srgbClr val="5996F9"/>
      </a:accent4>
      <a:accent5>
        <a:srgbClr val="18D6F6"/>
      </a:accent5>
      <a:accent6>
        <a:srgbClr val="25A2FF"/>
      </a:accent6>
      <a:hlink>
        <a:srgbClr val="0563C1"/>
      </a:hlink>
      <a:folHlink>
        <a:srgbClr val="954F72"/>
      </a:folHlink>
    </a:clrScheme>
    <a:fontScheme name="02-微软雅黑唯一标准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4668</Words>
  <Application>WPS 演示</Application>
  <PresentationFormat>自定义</PresentationFormat>
  <Paragraphs>1228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Arial</vt:lpstr>
      <vt:lpstr>宋体</vt:lpstr>
      <vt:lpstr>Wingdings</vt:lpstr>
      <vt:lpstr>Arial</vt:lpstr>
      <vt:lpstr>Symbol</vt:lpstr>
      <vt:lpstr>Times New Roman</vt:lpstr>
      <vt:lpstr>微软雅黑</vt:lpstr>
      <vt:lpstr>Arial Unicode MS</vt:lpstr>
      <vt:lpstr>Calibri</vt:lpstr>
      <vt:lpstr>DejaVu Sans</vt:lpstr>
      <vt:lpstr>Office</vt:lpstr>
      <vt:lpstr>商务风毛玻璃职场办公</vt:lpstr>
      <vt:lpstr>Python概述</vt:lpstr>
      <vt:lpstr>知识与能力目标</vt:lpstr>
      <vt:lpstr>Python的发展历程</vt:lpstr>
      <vt:lpstr>的主要特点</vt:lpstr>
      <vt:lpstr>Python的应用领域</vt:lpstr>
      <vt:lpstr>Python的运行机制</vt:lpstr>
      <vt:lpstr>Python开发工具概述</vt:lpstr>
      <vt:lpstr>Python开发工具的重要性</vt:lpstr>
      <vt:lpstr>Python开发环境组成部分</vt:lpstr>
      <vt:lpstr>在Windows中安装Python</vt:lpstr>
      <vt:lpstr>安装Python开发工具</vt:lpstr>
      <vt:lpstr>实现第一个Python程序</vt:lpstr>
      <vt:lpstr>第三方库的使用</vt:lpstr>
      <vt:lpstr>总结与实践建议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李玮</dc:creator>
  <cp:lastModifiedBy>李津</cp:lastModifiedBy>
  <cp:revision>11</cp:revision>
  <dcterms:created xsi:type="dcterms:W3CDTF">2025-08-15T02:05:00Z</dcterms:created>
  <dcterms:modified xsi:type="dcterms:W3CDTF">2025-09-02T03:22:58Z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6C04F04164E344E3A276C8D862397D09_13</vt:lpwstr>
  </property>
  <property fmtid="{D5CDD505-2E9C-101B-9397-08002B2CF9AE}" pid="3" name="KSOProductBuildVer">
    <vt:lpwstr>2052-12.1.0.21915</vt:lpwstr>
  </property>
</Properties>
</file>